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2"/>
  </p:notesMasterIdLst>
  <p:sldIdLst>
    <p:sldId id="861" r:id="rId2"/>
    <p:sldId id="862" r:id="rId3"/>
    <p:sldId id="863" r:id="rId4"/>
    <p:sldId id="881" r:id="rId5"/>
    <p:sldId id="558" r:id="rId6"/>
    <p:sldId id="559" r:id="rId7"/>
    <p:sldId id="783" r:id="rId8"/>
    <p:sldId id="784" r:id="rId9"/>
    <p:sldId id="266" r:id="rId10"/>
    <p:sldId id="267" r:id="rId11"/>
    <p:sldId id="849" r:id="rId12"/>
    <p:sldId id="850" r:id="rId13"/>
    <p:sldId id="552" r:id="rId14"/>
    <p:sldId id="553" r:id="rId15"/>
    <p:sldId id="843" r:id="rId16"/>
    <p:sldId id="844" r:id="rId17"/>
    <p:sldId id="805" r:id="rId18"/>
    <p:sldId id="806" r:id="rId19"/>
    <p:sldId id="671" r:id="rId20"/>
    <p:sldId id="672" r:id="rId21"/>
    <p:sldId id="803" r:id="rId22"/>
    <p:sldId id="804" r:id="rId23"/>
    <p:sldId id="488" r:id="rId24"/>
    <p:sldId id="489" r:id="rId25"/>
    <p:sldId id="634" r:id="rId26"/>
    <p:sldId id="635" r:id="rId27"/>
    <p:sldId id="382" r:id="rId28"/>
    <p:sldId id="383" r:id="rId29"/>
    <p:sldId id="721" r:id="rId30"/>
    <p:sldId id="722" r:id="rId31"/>
    <p:sldId id="882" r:id="rId32"/>
    <p:sldId id="669" r:id="rId33"/>
    <p:sldId id="670" r:id="rId34"/>
    <p:sldId id="624" r:id="rId35"/>
    <p:sldId id="625" r:id="rId36"/>
    <p:sldId id="410" r:id="rId37"/>
    <p:sldId id="411" r:id="rId38"/>
    <p:sldId id="729" r:id="rId39"/>
    <p:sldId id="730" r:id="rId40"/>
    <p:sldId id="618" r:id="rId41"/>
    <p:sldId id="619" r:id="rId42"/>
    <p:sldId id="773" r:id="rId43"/>
    <p:sldId id="774" r:id="rId44"/>
    <p:sldId id="719" r:id="rId45"/>
    <p:sldId id="720" r:id="rId46"/>
    <p:sldId id="883" r:id="rId47"/>
    <p:sldId id="496" r:id="rId48"/>
    <p:sldId id="497" r:id="rId49"/>
    <p:sldId id="500" r:id="rId50"/>
    <p:sldId id="501" r:id="rId51"/>
    <p:sldId id="845" r:id="rId52"/>
    <p:sldId id="846" r:id="rId53"/>
    <p:sldId id="884" r:id="rId54"/>
    <p:sldId id="791" r:id="rId55"/>
    <p:sldId id="792" r:id="rId56"/>
    <p:sldId id="749" r:id="rId57"/>
    <p:sldId id="750" r:id="rId58"/>
    <p:sldId id="811" r:id="rId59"/>
    <p:sldId id="812" r:id="rId60"/>
    <p:sldId id="707" r:id="rId61"/>
    <p:sldId id="708" r:id="rId62"/>
    <p:sldId id="695" r:id="rId63"/>
    <p:sldId id="696" r:id="rId64"/>
    <p:sldId id="452" r:id="rId65"/>
    <p:sldId id="453" r:id="rId66"/>
    <p:sldId id="632" r:id="rId67"/>
    <p:sldId id="633" r:id="rId68"/>
    <p:sldId id="885" r:id="rId69"/>
    <p:sldId id="859" r:id="rId70"/>
    <p:sldId id="860" r:id="rId71"/>
    <p:sldId id="813" r:id="rId72"/>
    <p:sldId id="814" r:id="rId73"/>
    <p:sldId id="835" r:id="rId74"/>
    <p:sldId id="836" r:id="rId75"/>
    <p:sldId id="370" r:id="rId76"/>
    <p:sldId id="371" r:id="rId77"/>
    <p:sldId id="886" r:id="rId78"/>
    <p:sldId id="556" r:id="rId79"/>
    <p:sldId id="557" r:id="rId80"/>
    <p:sldId id="841" r:id="rId81"/>
    <p:sldId id="842" r:id="rId82"/>
    <p:sldId id="654" r:id="rId83"/>
    <p:sldId id="655" r:id="rId84"/>
    <p:sldId id="490" r:id="rId85"/>
    <p:sldId id="491" r:id="rId86"/>
    <p:sldId id="751" r:id="rId87"/>
    <p:sldId id="752" r:id="rId88"/>
    <p:sldId id="516" r:id="rId89"/>
    <p:sldId id="517" r:id="rId90"/>
    <p:sldId id="530" r:id="rId91"/>
    <p:sldId id="531" r:id="rId92"/>
    <p:sldId id="735" r:id="rId93"/>
    <p:sldId id="736" r:id="rId94"/>
    <p:sldId id="737" r:id="rId95"/>
    <p:sldId id="738" r:id="rId96"/>
    <p:sldId id="697" r:id="rId97"/>
    <p:sldId id="698" r:id="rId98"/>
    <p:sldId id="562" r:id="rId99"/>
    <p:sldId id="563" r:id="rId100"/>
    <p:sldId id="757" r:id="rId101"/>
    <p:sldId id="758" r:id="rId102"/>
    <p:sldId id="779" r:id="rId103"/>
    <p:sldId id="780" r:id="rId104"/>
    <p:sldId id="887" r:id="rId105"/>
    <p:sldId id="650" r:id="rId106"/>
    <p:sldId id="651" r:id="rId107"/>
    <p:sldId id="580" r:id="rId108"/>
    <p:sldId id="581" r:id="rId109"/>
    <p:sldId id="316" r:id="rId110"/>
    <p:sldId id="317" r:id="rId111"/>
    <p:sldId id="510" r:id="rId112"/>
    <p:sldId id="511" r:id="rId113"/>
    <p:sldId id="564" r:id="rId114"/>
    <p:sldId id="565" r:id="rId115"/>
    <p:sldId id="476" r:id="rId116"/>
    <p:sldId id="477" r:id="rId117"/>
    <p:sldId id="460" r:id="rId118"/>
    <p:sldId id="461" r:id="rId119"/>
    <p:sldId id="298" r:id="rId120"/>
    <p:sldId id="299" r:id="rId121"/>
    <p:sldId id="630" r:id="rId122"/>
    <p:sldId id="631" r:id="rId123"/>
    <p:sldId id="727" r:id="rId124"/>
    <p:sldId id="728" r:id="rId125"/>
    <p:sldId id="819" r:id="rId126"/>
    <p:sldId id="820" r:id="rId127"/>
    <p:sldId id="596" r:id="rId128"/>
    <p:sldId id="597" r:id="rId129"/>
    <p:sldId id="888" r:id="rId130"/>
    <p:sldId id="612" r:id="rId131"/>
    <p:sldId id="613" r:id="rId132"/>
    <p:sldId id="771" r:id="rId133"/>
    <p:sldId id="772" r:id="rId134"/>
    <p:sldId id="526" r:id="rId135"/>
    <p:sldId id="527" r:id="rId136"/>
    <p:sldId id="889" r:id="rId137"/>
    <p:sldId id="767" r:id="rId138"/>
    <p:sldId id="768" r:id="rId139"/>
    <p:sldId id="699" r:id="rId140"/>
    <p:sldId id="700" r:id="rId141"/>
    <p:sldId id="837" r:id="rId142"/>
    <p:sldId id="838" r:id="rId143"/>
    <p:sldId id="384" r:id="rId144"/>
    <p:sldId id="385" r:id="rId145"/>
    <p:sldId id="855" r:id="rId146"/>
    <p:sldId id="856" r:id="rId147"/>
    <p:sldId id="626" r:id="rId148"/>
    <p:sldId id="627" r:id="rId149"/>
    <p:sldId id="636" r:id="rId150"/>
    <p:sldId id="637" r:id="rId151"/>
    <p:sldId id="548" r:id="rId152"/>
    <p:sldId id="549" r:id="rId153"/>
    <p:sldId id="785" r:id="rId154"/>
    <p:sldId id="786" r:id="rId155"/>
    <p:sldId id="598" r:id="rId156"/>
    <p:sldId id="599" r:id="rId157"/>
    <p:sldId id="604" r:id="rId158"/>
    <p:sldId id="605" r:id="rId159"/>
    <p:sldId id="512" r:id="rId160"/>
    <p:sldId id="513" r:id="rId161"/>
    <p:sldId id="602" r:id="rId162"/>
    <p:sldId id="603" r:id="rId163"/>
    <p:sldId id="801" r:id="rId164"/>
    <p:sldId id="802" r:id="rId165"/>
    <p:sldId id="890" r:id="rId166"/>
    <p:sldId id="731" r:id="rId167"/>
    <p:sldId id="732" r:id="rId168"/>
    <p:sldId id="733" r:id="rId169"/>
    <p:sldId id="734" r:id="rId170"/>
    <p:sldId id="759" r:id="rId171"/>
    <p:sldId id="760" r:id="rId172"/>
    <p:sldId id="891" r:id="rId173"/>
    <p:sldId id="763" r:id="rId174"/>
    <p:sldId id="764" r:id="rId175"/>
    <p:sldId id="578" r:id="rId176"/>
    <p:sldId id="579" r:id="rId177"/>
    <p:sldId id="506" r:id="rId178"/>
    <p:sldId id="507" r:id="rId179"/>
    <p:sldId id="892" r:id="rId180"/>
    <p:sldId id="827" r:id="rId181"/>
    <p:sldId id="828" r:id="rId182"/>
    <p:sldId id="893" r:id="rId183"/>
    <p:sldId id="652" r:id="rId184"/>
    <p:sldId id="653" r:id="rId185"/>
    <p:sldId id="550" r:id="rId186"/>
    <p:sldId id="551" r:id="rId187"/>
    <p:sldId id="857" r:id="rId188"/>
    <p:sldId id="858" r:id="rId189"/>
    <p:sldId id="458" r:id="rId190"/>
    <p:sldId id="459" r:id="rId191"/>
    <p:sldId id="894" r:id="rId192"/>
    <p:sldId id="769" r:id="rId193"/>
    <p:sldId id="770" r:id="rId194"/>
    <p:sldId id="895" r:id="rId195"/>
    <p:sldId id="560" r:id="rId196"/>
    <p:sldId id="561" r:id="rId197"/>
    <p:sldId id="504" r:id="rId198"/>
    <p:sldId id="505" r:id="rId199"/>
    <p:sldId id="789" r:id="rId200"/>
    <p:sldId id="790" r:id="rId201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8" roundtripDataSignature="AMtx7mjZjODilxu8dTk2oH+Uz7mt7yWS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/>
    <p:restoredTop sz="94650"/>
  </p:normalViewPr>
  <p:slideViewPr>
    <p:cSldViewPr snapToGrid="0">
      <p:cViewPr varScale="1">
        <p:scale>
          <a:sx n="37" d="100"/>
          <a:sy n="37" d="100"/>
        </p:scale>
        <p:origin x="1219" y="4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439" Type="http://schemas.openxmlformats.org/officeDocument/2006/relationships/presProps" Target="presProps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40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41" Type="http://schemas.openxmlformats.org/officeDocument/2006/relationships/theme" Target="theme/theme1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442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4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p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43" name="Google Shape;3343;p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3344" name="Google Shape;3344;p3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p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9" name="Google Shape;3289;p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p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06" name="Google Shape;2806;p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2807" name="Google Shape;2807;p2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8" name="Google Shape;3408;p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09" name="Google Shape;3409;p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3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1" name="Google Shape;3421;p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p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36" name="Google Shape;2436;p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2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9" name="Google Shape;2259;p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2260" name="Google Shape;2260;p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7" name="Google Shape;54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46" name="Google Shape;3446;p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Google Shape;4113;p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14" name="Google Shape;4114;p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4115" name="Google Shape;4115;p3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Google Shape;4130;p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1" name="Google Shape;4131;p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0" name="Google Shape;1000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1001" name="Google Shape;1001;p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p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26" name="Google Shape;2526;p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" name="Google Shape;2539;p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p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51" name="Google Shape;3751;p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3752" name="Google Shape;3752;p3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21" name="Google Shape;3921;p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7画目を3分割</a:t>
            </a:r>
            <a:endParaRPr/>
          </a:p>
        </p:txBody>
      </p:sp>
      <p:sp>
        <p:nvSpPr>
          <p:cNvPr id="3922" name="Google Shape;3922;p3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7" name="Google Shape;3457;p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9" name="Google Shape;3939;p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8" name="Google Shape;1608;p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1609" name="Google Shape;1609;p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" name="Google Shape;2980;p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81" name="Google Shape;2981;p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2982" name="Google Shape;2982;p2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p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69" name="Google Shape;1569;p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1570" name="Google Shape;1570;p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3" name="Google Shape;683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p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80" name="Google Shape;3180;p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3181" name="Google Shape;3181;p2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28" name="Google Shape;2328;p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p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9" name="Google Shape;1489;p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p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79" name="Google Shape;3879;p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3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p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5" name="Google Shape;3895;p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1" name="Google Shape;4071;p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72" name="Google Shape;4072;p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3" name="Google Shape;4073;p3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3" name="Google Shape;4083;p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4" name="Google Shape;4084;p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" name="Google Shape;4180;p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81" name="Google Shape;4181;p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11画目を3分割</a:t>
            </a:r>
            <a:endParaRPr/>
          </a:p>
        </p:txBody>
      </p:sp>
      <p:sp>
        <p:nvSpPr>
          <p:cNvPr id="4182" name="Google Shape;4182;p3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p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" name="Google Shape;3224;p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25" name="Google Shape;3225;p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3226" name="Google Shape;3226;p2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p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3" name="Google Shape;3243;p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31" name="Google Shape;1831;p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1832" name="Google Shape;1832;p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p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72" name="Google Shape;3772;p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3773" name="Google Shape;3773;p3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p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37" name="Google Shape;3837;p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3838" name="Google Shape;3838;p3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p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p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29" name="Google Shape;2829;p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2830" name="Google Shape;2830;p2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" name="Google Shape;2849;p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p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15" name="Google Shape;3815;p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3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13画目を2分割</a:t>
            </a:r>
            <a:endParaRPr/>
          </a:p>
        </p:txBody>
      </p:sp>
      <p:sp>
        <p:nvSpPr>
          <p:cNvPr id="257" name="Google Shape;25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1" name="Google Shape;3831;p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59" name="Google Shape;2159;p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2160" name="Google Shape;2160;p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45" name="Google Shape;1045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65" name="Google Shape;1065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1066" name="Google Shape;1066;p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46" name="Google Shape;1446;p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1447" name="Google Shape;1447;p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5" name="Google Shape;1525;p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1526" name="Google Shape;1526;p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4" name="Google Shape;3554;p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55" name="Google Shape;3555;p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3556" name="Google Shape;3556;p3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p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62" name="Google Shape;2762;p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2763" name="Google Shape;2763;p2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" name="Google Shape;2776;p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0" name="Google Shape;2900;p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2901" name="Google Shape;2901;p2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5" name="Google Shape;4355;p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56" name="Google Shape;4356;p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4357" name="Google Shape;4357;p3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" name="Google Shape;4372;p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3" name="Google Shape;4373;p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48" name="Google Shape;3248;p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9画目を3分割</a:t>
            </a:r>
            <a:endParaRPr/>
          </a:p>
        </p:txBody>
      </p:sp>
      <p:sp>
        <p:nvSpPr>
          <p:cNvPr id="3249" name="Google Shape;3249;p2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p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05" name="Google Shape;2305;p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" name="Google Shape;3267;p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9" name="Google Shape;3899;p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00" name="Google Shape;3900;p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3画目を3分割</a:t>
            </a:r>
            <a:endParaRPr/>
          </a:p>
        </p:txBody>
      </p:sp>
      <p:sp>
        <p:nvSpPr>
          <p:cNvPr id="3901" name="Google Shape;3901;p3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5" name="Google Shape;3915;p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41" name="Google Shape;2241;p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2242" name="Google Shape;2242;p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p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6" name="Google Shape;1586;p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1587" name="Google Shape;1587;p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65" name="Google Shape;3365;p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3366" name="Google Shape;3366;p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" name="Google Shape;3380;p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p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36" name="Google Shape;2736;p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2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6" name="Google Shape;2756;p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1" name="Google Shape;1921;p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10画目を3分割</a:t>
            </a:r>
            <a:endParaRPr/>
          </a:p>
        </p:txBody>
      </p:sp>
      <p:sp>
        <p:nvSpPr>
          <p:cNvPr id="1922" name="Google Shape;1922;p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p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70" name="Google Shape;2570;p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2571" name="Google Shape;2571;p2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" name="Google Shape;3359;p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p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57" name="Google Shape;4157;p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4158" name="Google Shape;4158;p3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5" name="Google Shape;4175;p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6" name="Google Shape;4176;p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9" name="Google Shape;1469;p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1470" name="Google Shape;1470;p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7" name="Google Shape;937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9画目を4分割</a:t>
            </a:r>
            <a:endParaRPr/>
          </a:p>
        </p:txBody>
      </p:sp>
      <p:sp>
        <p:nvSpPr>
          <p:cNvPr id="938" name="Google Shape;938;p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4" name="Google Shape;4054;p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55" name="Google Shape;4055;p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6" name="Google Shape;4056;p3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12" name="Google Shape;1812;p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1813" name="Google Shape;1813;p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6" name="Google Shape;4066;p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3" name="Google Shape;1753;p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1754" name="Google Shape;1754;p1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21" name="Google Shape;1021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1022" name="Google Shape;1022;p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89" name="Google Shape;3989;p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3990" name="Google Shape;3990;p3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p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6" name="Google Shape;4006;p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29" name="Google Shape;1629;p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8" name="Google Shape;918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919" name="Google Shape;919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46" name="Google Shape;2646;p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2647" name="Google Shape;2647;p2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p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p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91" name="Google Shape;2691;p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2692" name="Google Shape;2692;p2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p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" name="Google Shape;3462;p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63" name="Google Shape;3463;p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3464" name="Google Shape;3464;p3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6" name="Google Shape;3476;p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47" name="Google Shape;1947;p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4" name="Google Shape;1244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96" name="Google Shape;2396;p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2397" name="Google Shape;2397;p2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8" name="Google Shape;818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819" name="Google Shape;819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7" name="Google Shape;63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638" name="Google Shape;638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77" name="Google Shape;2177;p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2178" name="Google Shape;2178;p1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Google Shape;4135;p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36" name="Google Shape;4136;p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4137" name="Google Shape;4137;p3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1" name="Google Shape;4151;p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8" name="Google Shape;4228;p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29" name="Google Shape;4229;p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4230" name="Google Shape;4230;p3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9" name="Google Shape;4249;p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p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17" name="Google Shape;2417;p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2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p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p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59" name="Google Shape;3159;p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2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p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4" name="Google Shape;1334;p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" name="Google Shape;3317;p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18" name="Google Shape;3318;p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p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90" name="Google Shape;3690;p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3691" name="Google Shape;3691;p3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7" name="Google Shape;3337;p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" name="Google Shape;3385;p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86" name="Google Shape;3386;p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3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3" name="Google Shape;3403;p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78" name="Google Shape;4378;p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br>
              <a:rPr lang="ja-JP"/>
            </a:br>
            <a:r>
              <a:rPr lang="ja-JP"/>
              <a:t>3画目を3分割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4379" name="Google Shape;4379;p3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0" name="Google Shape;4400;p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1" name="Google Shape;4401;p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4" name="Google Shape;2594;p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p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3" name="Google Shape;1263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1264" name="Google Shape;1264;p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9" name="Google Shape;2879;p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80" name="Google Shape;2880;p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2881" name="Google Shape;2881;p2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p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p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24" name="Google Shape;3024;p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8画目を4分割</a:t>
            </a:r>
            <a:endParaRPr/>
          </a:p>
        </p:txBody>
      </p:sp>
      <p:sp>
        <p:nvSpPr>
          <p:cNvPr id="3025" name="Google Shape;3025;p2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p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5" name="Google Shape;1085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1086" name="Google Shape;1086;p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7" name="Google Shape;1107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7" name="Google Shape;65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658" name="Google Shape;658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8" name="Google Shape;3408;p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09" name="Google Shape;3409;p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3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Google Shape;3272;p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73" name="Google Shape;3273;p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3274" name="Google Shape;3274;p2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7" name="Google Shape;3427;p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28" name="Google Shape;1428;p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1429" name="Google Shape;1429;p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5" name="Google Shape;1775;p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1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3" name="Google Shape;4333;p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34" name="Google Shape;4334;p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4335" name="Google Shape;4335;p3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80" name="Google Shape;3580;p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3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" name="Google Shape;3594;p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2" name="Google Shape;75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753" name="Google Shape;753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2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2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0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9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2"/>
          <p:cNvSpPr txBox="1">
            <a:spLocks noGrp="1"/>
          </p:cNvSpPr>
          <p:nvPr>
            <p:ph type="title"/>
          </p:nvPr>
        </p:nvSpPr>
        <p:spPr>
          <a:xfrm rot="5400000">
            <a:off x="6061868" y="1993108"/>
            <a:ext cx="5851525" cy="24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2"/>
          <p:cNvSpPr txBox="1">
            <a:spLocks noGrp="1"/>
          </p:cNvSpPr>
          <p:nvPr>
            <p:ph type="body" idx="1"/>
          </p:nvPr>
        </p:nvSpPr>
        <p:spPr>
          <a:xfrm rot="5400000">
            <a:off x="1150144" y="-338930"/>
            <a:ext cx="5851525" cy="707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4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5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5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0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6"/>
          <p:cNvSpPr txBox="1">
            <a:spLocks noGrp="1"/>
          </p:cNvSpPr>
          <p:nvPr>
            <p:ph type="body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06"/>
          <p:cNvSpPr txBox="1">
            <a:spLocks noGrp="1"/>
          </p:cNvSpPr>
          <p:nvPr>
            <p:ph type="body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0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7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0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07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07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0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8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9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09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0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1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01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0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0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0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C85834EB-5603-43B7-A496-4122F117E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335" y="2373909"/>
            <a:ext cx="6841331" cy="119439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光村図書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D3E74E-CB29-4CAA-B6C5-F033BFC42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334" y="3800475"/>
            <a:ext cx="5634038" cy="1423988"/>
          </a:xfrm>
        </p:spPr>
        <p:txBody>
          <a:bodyPr/>
          <a:lstStyle/>
          <a:p>
            <a:pPr algn="l">
              <a:defRPr/>
            </a:pPr>
            <a:r>
              <a:rPr lang="ja-JP" altLang="en-US" sz="1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3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275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275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3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3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33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9603" y="1401596"/>
            <a:ext cx="45593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23"/>
          <p:cNvSpPr txBox="1"/>
          <p:nvPr/>
        </p:nvSpPr>
        <p:spPr>
          <a:xfrm>
            <a:off x="3728864" y="6869112"/>
            <a:ext cx="422453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皮</a:t>
            </a:r>
            <a:endParaRPr/>
          </a:p>
        </p:txBody>
      </p:sp>
      <p:sp>
        <p:nvSpPr>
          <p:cNvPr id="1432" name="Google Shape;1432;p123"/>
          <p:cNvSpPr/>
          <p:nvPr/>
        </p:nvSpPr>
        <p:spPr>
          <a:xfrm>
            <a:off x="2611438" y="2570163"/>
            <a:ext cx="889000" cy="3238500"/>
          </a:xfrm>
          <a:custGeom>
            <a:avLst/>
            <a:gdLst/>
            <a:ahLst/>
            <a:cxnLst/>
            <a:rect l="l" t="t" r="r" b="b"/>
            <a:pathLst>
              <a:path w="889575" h="3239706" extrusionOk="0">
                <a:moveTo>
                  <a:pt x="657872" y="744760"/>
                </a:moveTo>
                <a:lnTo>
                  <a:pt x="662009" y="434443"/>
                </a:lnTo>
                <a:lnTo>
                  <a:pt x="657872" y="372380"/>
                </a:lnTo>
                <a:lnTo>
                  <a:pt x="649597" y="322729"/>
                </a:lnTo>
                <a:lnTo>
                  <a:pt x="628909" y="264803"/>
                </a:lnTo>
                <a:lnTo>
                  <a:pt x="595808" y="198602"/>
                </a:lnTo>
                <a:lnTo>
                  <a:pt x="546158" y="124126"/>
                </a:lnTo>
                <a:lnTo>
                  <a:pt x="496507" y="74476"/>
                </a:lnTo>
                <a:lnTo>
                  <a:pt x="479957" y="45513"/>
                </a:lnTo>
                <a:lnTo>
                  <a:pt x="467544" y="12412"/>
                </a:lnTo>
                <a:lnTo>
                  <a:pt x="471682" y="0"/>
                </a:lnTo>
                <a:lnTo>
                  <a:pt x="484094" y="0"/>
                </a:lnTo>
                <a:lnTo>
                  <a:pt x="525470" y="8275"/>
                </a:lnTo>
                <a:lnTo>
                  <a:pt x="583396" y="28963"/>
                </a:lnTo>
                <a:lnTo>
                  <a:pt x="649597" y="49650"/>
                </a:lnTo>
                <a:lnTo>
                  <a:pt x="732348" y="74476"/>
                </a:lnTo>
                <a:lnTo>
                  <a:pt x="819236" y="99301"/>
                </a:lnTo>
                <a:lnTo>
                  <a:pt x="881300" y="211015"/>
                </a:lnTo>
                <a:lnTo>
                  <a:pt x="889575" y="558570"/>
                </a:lnTo>
                <a:cubicBezTo>
                  <a:pt x="888196" y="732347"/>
                  <a:pt x="886816" y="906125"/>
                  <a:pt x="885437" y="1079902"/>
                </a:cubicBezTo>
                <a:lnTo>
                  <a:pt x="868887" y="1410906"/>
                </a:lnTo>
                <a:lnTo>
                  <a:pt x="827512" y="1712948"/>
                </a:lnTo>
                <a:lnTo>
                  <a:pt x="757173" y="2014990"/>
                </a:lnTo>
                <a:lnTo>
                  <a:pt x="657872" y="2288068"/>
                </a:lnTo>
                <a:lnTo>
                  <a:pt x="558570" y="2519772"/>
                </a:lnTo>
                <a:lnTo>
                  <a:pt x="426169" y="2743200"/>
                </a:lnTo>
                <a:lnTo>
                  <a:pt x="289629" y="2937665"/>
                </a:lnTo>
                <a:lnTo>
                  <a:pt x="153090" y="3115580"/>
                </a:lnTo>
                <a:lnTo>
                  <a:pt x="66201" y="3219019"/>
                </a:lnTo>
                <a:lnTo>
                  <a:pt x="37238" y="3235569"/>
                </a:lnTo>
                <a:lnTo>
                  <a:pt x="8275" y="3239706"/>
                </a:lnTo>
                <a:lnTo>
                  <a:pt x="0" y="3214881"/>
                </a:lnTo>
                <a:lnTo>
                  <a:pt x="12413" y="3177643"/>
                </a:lnTo>
                <a:lnTo>
                  <a:pt x="70339" y="3090754"/>
                </a:lnTo>
                <a:lnTo>
                  <a:pt x="140677" y="2979040"/>
                </a:lnTo>
                <a:lnTo>
                  <a:pt x="239978" y="2805263"/>
                </a:lnTo>
                <a:lnTo>
                  <a:pt x="335142" y="2610798"/>
                </a:lnTo>
                <a:lnTo>
                  <a:pt x="409618" y="2441158"/>
                </a:lnTo>
                <a:lnTo>
                  <a:pt x="459269" y="2308756"/>
                </a:lnTo>
                <a:lnTo>
                  <a:pt x="504782" y="2180492"/>
                </a:lnTo>
                <a:lnTo>
                  <a:pt x="542020" y="2035677"/>
                </a:lnTo>
                <a:lnTo>
                  <a:pt x="570983" y="1874313"/>
                </a:lnTo>
                <a:lnTo>
                  <a:pt x="591671" y="1746048"/>
                </a:lnTo>
                <a:lnTo>
                  <a:pt x="612359" y="1576409"/>
                </a:lnTo>
                <a:lnTo>
                  <a:pt x="628909" y="1415044"/>
                </a:lnTo>
                <a:lnTo>
                  <a:pt x="645459" y="1179203"/>
                </a:lnTo>
                <a:lnTo>
                  <a:pt x="657872" y="74476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123"/>
          <p:cNvSpPr/>
          <p:nvPr/>
        </p:nvSpPr>
        <p:spPr>
          <a:xfrm>
            <a:off x="3222625" y="2251075"/>
            <a:ext cx="3489325" cy="688975"/>
          </a:xfrm>
          <a:custGeom>
            <a:avLst/>
            <a:gdLst/>
            <a:ahLst/>
            <a:cxnLst/>
            <a:rect l="l" t="t" r="r" b="b"/>
            <a:pathLst>
              <a:path w="3489325" h="688975" extrusionOk="0">
                <a:moveTo>
                  <a:pt x="1520825" y="206375"/>
                </a:moveTo>
                <a:lnTo>
                  <a:pt x="1266825" y="250825"/>
                </a:lnTo>
                <a:lnTo>
                  <a:pt x="927100" y="311150"/>
                </a:lnTo>
                <a:lnTo>
                  <a:pt x="698500" y="349250"/>
                </a:lnTo>
                <a:lnTo>
                  <a:pt x="523875" y="377825"/>
                </a:lnTo>
                <a:lnTo>
                  <a:pt x="247650" y="415925"/>
                </a:lnTo>
                <a:lnTo>
                  <a:pt x="180975" y="415925"/>
                </a:lnTo>
                <a:lnTo>
                  <a:pt x="0" y="473075"/>
                </a:lnTo>
                <a:lnTo>
                  <a:pt x="260350" y="688975"/>
                </a:lnTo>
                <a:lnTo>
                  <a:pt x="298450" y="650875"/>
                </a:lnTo>
                <a:lnTo>
                  <a:pt x="336550" y="622300"/>
                </a:lnTo>
                <a:lnTo>
                  <a:pt x="396875" y="593725"/>
                </a:lnTo>
                <a:lnTo>
                  <a:pt x="450850" y="571500"/>
                </a:lnTo>
                <a:lnTo>
                  <a:pt x="542925" y="549275"/>
                </a:lnTo>
                <a:lnTo>
                  <a:pt x="682625" y="520700"/>
                </a:lnTo>
                <a:lnTo>
                  <a:pt x="857250" y="492125"/>
                </a:lnTo>
                <a:lnTo>
                  <a:pt x="1063625" y="457200"/>
                </a:lnTo>
                <a:lnTo>
                  <a:pt x="1285875" y="419100"/>
                </a:lnTo>
                <a:lnTo>
                  <a:pt x="1460500" y="393700"/>
                </a:lnTo>
                <a:lnTo>
                  <a:pt x="1619250" y="368300"/>
                </a:lnTo>
                <a:lnTo>
                  <a:pt x="1838325" y="330200"/>
                </a:lnTo>
                <a:lnTo>
                  <a:pt x="2047875" y="298450"/>
                </a:lnTo>
                <a:lnTo>
                  <a:pt x="2228850" y="276225"/>
                </a:lnTo>
                <a:lnTo>
                  <a:pt x="2374900" y="260350"/>
                </a:lnTo>
                <a:lnTo>
                  <a:pt x="2460625" y="254000"/>
                </a:lnTo>
                <a:lnTo>
                  <a:pt x="2603500" y="244475"/>
                </a:lnTo>
                <a:lnTo>
                  <a:pt x="2746375" y="238125"/>
                </a:lnTo>
                <a:lnTo>
                  <a:pt x="2873375" y="247650"/>
                </a:lnTo>
                <a:lnTo>
                  <a:pt x="2933700" y="260350"/>
                </a:lnTo>
                <a:lnTo>
                  <a:pt x="2962275" y="276225"/>
                </a:lnTo>
                <a:lnTo>
                  <a:pt x="3324225" y="438150"/>
                </a:lnTo>
                <a:lnTo>
                  <a:pt x="3362325" y="419100"/>
                </a:lnTo>
                <a:lnTo>
                  <a:pt x="3406775" y="409575"/>
                </a:lnTo>
                <a:lnTo>
                  <a:pt x="3454400" y="400050"/>
                </a:lnTo>
                <a:lnTo>
                  <a:pt x="3479800" y="390525"/>
                </a:lnTo>
                <a:lnTo>
                  <a:pt x="3486150" y="377825"/>
                </a:lnTo>
                <a:lnTo>
                  <a:pt x="3489325" y="358775"/>
                </a:lnTo>
                <a:lnTo>
                  <a:pt x="3479800" y="327025"/>
                </a:lnTo>
                <a:lnTo>
                  <a:pt x="3444875" y="288925"/>
                </a:lnTo>
                <a:lnTo>
                  <a:pt x="3355975" y="196850"/>
                </a:lnTo>
                <a:lnTo>
                  <a:pt x="3263900" y="120650"/>
                </a:lnTo>
                <a:lnTo>
                  <a:pt x="3155950" y="44450"/>
                </a:lnTo>
                <a:lnTo>
                  <a:pt x="3095625" y="9525"/>
                </a:lnTo>
                <a:lnTo>
                  <a:pt x="3067050" y="0"/>
                </a:lnTo>
                <a:lnTo>
                  <a:pt x="3044825" y="3175"/>
                </a:lnTo>
                <a:lnTo>
                  <a:pt x="3016250" y="12700"/>
                </a:lnTo>
                <a:lnTo>
                  <a:pt x="2981325" y="34925"/>
                </a:lnTo>
                <a:lnTo>
                  <a:pt x="2949575" y="63500"/>
                </a:lnTo>
                <a:lnTo>
                  <a:pt x="2882900" y="63500"/>
                </a:lnTo>
                <a:lnTo>
                  <a:pt x="2682875" y="69850"/>
                </a:lnTo>
                <a:lnTo>
                  <a:pt x="2451100" y="85725"/>
                </a:lnTo>
                <a:lnTo>
                  <a:pt x="2187575" y="111125"/>
                </a:lnTo>
                <a:lnTo>
                  <a:pt x="1908175" y="146050"/>
                </a:lnTo>
                <a:lnTo>
                  <a:pt x="1520825" y="2063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123"/>
          <p:cNvSpPr/>
          <p:nvPr/>
        </p:nvSpPr>
        <p:spPr>
          <a:xfrm>
            <a:off x="5932488" y="2497138"/>
            <a:ext cx="630237" cy="703262"/>
          </a:xfrm>
          <a:custGeom>
            <a:avLst/>
            <a:gdLst/>
            <a:ahLst/>
            <a:cxnLst/>
            <a:rect l="l" t="t" r="r" b="b"/>
            <a:pathLst>
              <a:path w="631031" h="702469" extrusionOk="0">
                <a:moveTo>
                  <a:pt x="171450" y="383382"/>
                </a:moveTo>
                <a:lnTo>
                  <a:pt x="216694" y="314325"/>
                </a:lnTo>
                <a:lnTo>
                  <a:pt x="235744" y="278607"/>
                </a:lnTo>
                <a:lnTo>
                  <a:pt x="261937" y="214313"/>
                </a:lnTo>
                <a:lnTo>
                  <a:pt x="280987" y="157163"/>
                </a:lnTo>
                <a:lnTo>
                  <a:pt x="288131" y="114300"/>
                </a:lnTo>
                <a:lnTo>
                  <a:pt x="283369" y="80963"/>
                </a:lnTo>
                <a:lnTo>
                  <a:pt x="261937" y="35719"/>
                </a:lnTo>
                <a:lnTo>
                  <a:pt x="228600" y="0"/>
                </a:lnTo>
                <a:lnTo>
                  <a:pt x="631031" y="180975"/>
                </a:lnTo>
                <a:lnTo>
                  <a:pt x="590550" y="204788"/>
                </a:lnTo>
                <a:lnTo>
                  <a:pt x="554831" y="228600"/>
                </a:lnTo>
                <a:lnTo>
                  <a:pt x="476250" y="292894"/>
                </a:lnTo>
                <a:lnTo>
                  <a:pt x="307181" y="452438"/>
                </a:lnTo>
                <a:lnTo>
                  <a:pt x="66675" y="685800"/>
                </a:lnTo>
                <a:lnTo>
                  <a:pt x="40481" y="700088"/>
                </a:lnTo>
                <a:lnTo>
                  <a:pt x="19050" y="702469"/>
                </a:lnTo>
                <a:lnTo>
                  <a:pt x="2381" y="695325"/>
                </a:lnTo>
                <a:lnTo>
                  <a:pt x="0" y="681038"/>
                </a:lnTo>
                <a:lnTo>
                  <a:pt x="14287" y="638175"/>
                </a:lnTo>
                <a:lnTo>
                  <a:pt x="54769" y="571500"/>
                </a:lnTo>
                <a:lnTo>
                  <a:pt x="107156" y="483394"/>
                </a:lnTo>
                <a:lnTo>
                  <a:pt x="171450" y="3833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123"/>
          <p:cNvSpPr/>
          <p:nvPr/>
        </p:nvSpPr>
        <p:spPr>
          <a:xfrm>
            <a:off x="4619625" y="1552575"/>
            <a:ext cx="539750" cy="2035175"/>
          </a:xfrm>
          <a:custGeom>
            <a:avLst/>
            <a:gdLst/>
            <a:ahLst/>
            <a:cxnLst/>
            <a:rect l="l" t="t" r="r" b="b"/>
            <a:pathLst>
              <a:path w="539750" h="2035175" extrusionOk="0">
                <a:moveTo>
                  <a:pt x="190500" y="650875"/>
                </a:moveTo>
                <a:cubicBezTo>
                  <a:pt x="191558" y="590550"/>
                  <a:pt x="192617" y="530225"/>
                  <a:pt x="193675" y="469900"/>
                </a:cubicBezTo>
                <a:lnTo>
                  <a:pt x="187325" y="336550"/>
                </a:lnTo>
                <a:lnTo>
                  <a:pt x="171450" y="234950"/>
                </a:lnTo>
                <a:lnTo>
                  <a:pt x="161925" y="215900"/>
                </a:lnTo>
                <a:lnTo>
                  <a:pt x="120650" y="161925"/>
                </a:lnTo>
                <a:lnTo>
                  <a:pt x="41275" y="73025"/>
                </a:lnTo>
                <a:lnTo>
                  <a:pt x="6350" y="31750"/>
                </a:lnTo>
                <a:lnTo>
                  <a:pt x="0" y="15875"/>
                </a:lnTo>
                <a:lnTo>
                  <a:pt x="12700" y="6350"/>
                </a:lnTo>
                <a:lnTo>
                  <a:pt x="47625" y="0"/>
                </a:lnTo>
                <a:lnTo>
                  <a:pt x="104775" y="3175"/>
                </a:lnTo>
                <a:lnTo>
                  <a:pt x="190500" y="12700"/>
                </a:lnTo>
                <a:lnTo>
                  <a:pt x="241300" y="25400"/>
                </a:lnTo>
                <a:lnTo>
                  <a:pt x="292100" y="47625"/>
                </a:lnTo>
                <a:lnTo>
                  <a:pt x="333375" y="76200"/>
                </a:lnTo>
                <a:lnTo>
                  <a:pt x="393700" y="114300"/>
                </a:lnTo>
                <a:lnTo>
                  <a:pt x="482600" y="168275"/>
                </a:lnTo>
                <a:lnTo>
                  <a:pt x="520700" y="190500"/>
                </a:lnTo>
                <a:lnTo>
                  <a:pt x="536575" y="212725"/>
                </a:lnTo>
                <a:lnTo>
                  <a:pt x="539750" y="228600"/>
                </a:lnTo>
                <a:lnTo>
                  <a:pt x="530225" y="273050"/>
                </a:lnTo>
                <a:lnTo>
                  <a:pt x="514350" y="298450"/>
                </a:lnTo>
                <a:lnTo>
                  <a:pt x="492125" y="339725"/>
                </a:lnTo>
                <a:lnTo>
                  <a:pt x="469900" y="406400"/>
                </a:lnTo>
                <a:lnTo>
                  <a:pt x="460375" y="463550"/>
                </a:lnTo>
                <a:lnTo>
                  <a:pt x="460375" y="873125"/>
                </a:lnTo>
                <a:lnTo>
                  <a:pt x="434975" y="1025525"/>
                </a:lnTo>
                <a:cubicBezTo>
                  <a:pt x="436033" y="1327150"/>
                  <a:pt x="437092" y="1628775"/>
                  <a:pt x="438150" y="1930400"/>
                </a:cubicBezTo>
                <a:lnTo>
                  <a:pt x="320675" y="2035175"/>
                </a:lnTo>
                <a:lnTo>
                  <a:pt x="193675" y="1968500"/>
                </a:lnTo>
                <a:lnTo>
                  <a:pt x="193675" y="1041400"/>
                </a:lnTo>
                <a:cubicBezTo>
                  <a:pt x="192617" y="911225"/>
                  <a:pt x="191558" y="781050"/>
                  <a:pt x="190500" y="6508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123"/>
          <p:cNvSpPr/>
          <p:nvPr/>
        </p:nvSpPr>
        <p:spPr>
          <a:xfrm>
            <a:off x="3929063" y="3271838"/>
            <a:ext cx="2130425" cy="612775"/>
          </a:xfrm>
          <a:custGeom>
            <a:avLst/>
            <a:gdLst/>
            <a:ahLst/>
            <a:cxnLst/>
            <a:rect l="l" t="t" r="r" b="b"/>
            <a:pathLst>
              <a:path w="2131218" h="611981" extrusionOk="0">
                <a:moveTo>
                  <a:pt x="702468" y="273843"/>
                </a:moveTo>
                <a:lnTo>
                  <a:pt x="571500" y="304800"/>
                </a:lnTo>
                <a:lnTo>
                  <a:pt x="450056" y="330993"/>
                </a:lnTo>
                <a:lnTo>
                  <a:pt x="311943" y="354806"/>
                </a:lnTo>
                <a:lnTo>
                  <a:pt x="264318" y="359568"/>
                </a:lnTo>
                <a:lnTo>
                  <a:pt x="250031" y="357187"/>
                </a:lnTo>
                <a:lnTo>
                  <a:pt x="183356" y="333375"/>
                </a:lnTo>
                <a:lnTo>
                  <a:pt x="111918" y="295275"/>
                </a:lnTo>
                <a:lnTo>
                  <a:pt x="57150" y="250031"/>
                </a:lnTo>
                <a:lnTo>
                  <a:pt x="30956" y="235743"/>
                </a:lnTo>
                <a:lnTo>
                  <a:pt x="14287" y="233362"/>
                </a:lnTo>
                <a:lnTo>
                  <a:pt x="4762" y="235743"/>
                </a:lnTo>
                <a:lnTo>
                  <a:pt x="0" y="254793"/>
                </a:lnTo>
                <a:lnTo>
                  <a:pt x="4762" y="276225"/>
                </a:lnTo>
                <a:lnTo>
                  <a:pt x="23812" y="311943"/>
                </a:lnTo>
                <a:lnTo>
                  <a:pt x="83343" y="376237"/>
                </a:lnTo>
                <a:lnTo>
                  <a:pt x="180975" y="473868"/>
                </a:lnTo>
                <a:lnTo>
                  <a:pt x="264318" y="552450"/>
                </a:lnTo>
                <a:lnTo>
                  <a:pt x="304800" y="585787"/>
                </a:lnTo>
                <a:lnTo>
                  <a:pt x="323850" y="597693"/>
                </a:lnTo>
                <a:lnTo>
                  <a:pt x="352425" y="607218"/>
                </a:lnTo>
                <a:lnTo>
                  <a:pt x="381000" y="611981"/>
                </a:lnTo>
                <a:lnTo>
                  <a:pt x="414337" y="609600"/>
                </a:lnTo>
                <a:lnTo>
                  <a:pt x="450056" y="597693"/>
                </a:lnTo>
                <a:lnTo>
                  <a:pt x="481012" y="578643"/>
                </a:lnTo>
                <a:lnTo>
                  <a:pt x="521493" y="545306"/>
                </a:lnTo>
                <a:lnTo>
                  <a:pt x="566737" y="516731"/>
                </a:lnTo>
                <a:lnTo>
                  <a:pt x="681037" y="464343"/>
                </a:lnTo>
                <a:lnTo>
                  <a:pt x="816768" y="416718"/>
                </a:lnTo>
                <a:lnTo>
                  <a:pt x="945356" y="378618"/>
                </a:lnTo>
                <a:lnTo>
                  <a:pt x="1064418" y="350043"/>
                </a:lnTo>
                <a:lnTo>
                  <a:pt x="1181100" y="321468"/>
                </a:lnTo>
                <a:lnTo>
                  <a:pt x="1293018" y="300037"/>
                </a:lnTo>
                <a:lnTo>
                  <a:pt x="1407318" y="278606"/>
                </a:lnTo>
                <a:lnTo>
                  <a:pt x="1524000" y="259556"/>
                </a:lnTo>
                <a:lnTo>
                  <a:pt x="1602581" y="247650"/>
                </a:lnTo>
                <a:lnTo>
                  <a:pt x="1640681" y="250031"/>
                </a:lnTo>
                <a:lnTo>
                  <a:pt x="1978818" y="357187"/>
                </a:lnTo>
                <a:lnTo>
                  <a:pt x="2026443" y="340518"/>
                </a:lnTo>
                <a:lnTo>
                  <a:pt x="2078831" y="321468"/>
                </a:lnTo>
                <a:lnTo>
                  <a:pt x="2114550" y="302418"/>
                </a:lnTo>
                <a:lnTo>
                  <a:pt x="2126456" y="290512"/>
                </a:lnTo>
                <a:lnTo>
                  <a:pt x="2131218" y="278606"/>
                </a:lnTo>
                <a:lnTo>
                  <a:pt x="2131218" y="261937"/>
                </a:lnTo>
                <a:lnTo>
                  <a:pt x="2128837" y="238125"/>
                </a:lnTo>
                <a:lnTo>
                  <a:pt x="2112168" y="202406"/>
                </a:lnTo>
                <a:lnTo>
                  <a:pt x="2085975" y="171450"/>
                </a:lnTo>
                <a:lnTo>
                  <a:pt x="2031206" y="123825"/>
                </a:lnTo>
                <a:lnTo>
                  <a:pt x="1916906" y="54768"/>
                </a:lnTo>
                <a:lnTo>
                  <a:pt x="1833562" y="9525"/>
                </a:lnTo>
                <a:lnTo>
                  <a:pt x="1802606" y="0"/>
                </a:lnTo>
                <a:lnTo>
                  <a:pt x="1788318" y="0"/>
                </a:lnTo>
                <a:lnTo>
                  <a:pt x="1781175" y="0"/>
                </a:lnTo>
                <a:lnTo>
                  <a:pt x="1757362" y="14287"/>
                </a:lnTo>
                <a:lnTo>
                  <a:pt x="1697831" y="50006"/>
                </a:lnTo>
                <a:lnTo>
                  <a:pt x="1604962" y="90487"/>
                </a:lnTo>
                <a:lnTo>
                  <a:pt x="1533525" y="102393"/>
                </a:lnTo>
                <a:lnTo>
                  <a:pt x="1366837" y="133350"/>
                </a:lnTo>
                <a:lnTo>
                  <a:pt x="1107281" y="185737"/>
                </a:lnTo>
                <a:lnTo>
                  <a:pt x="888206" y="226218"/>
                </a:lnTo>
                <a:lnTo>
                  <a:pt x="702468" y="273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123"/>
          <p:cNvSpPr/>
          <p:nvPr/>
        </p:nvSpPr>
        <p:spPr>
          <a:xfrm>
            <a:off x="3133725" y="3505200"/>
            <a:ext cx="2797175" cy="2428875"/>
          </a:xfrm>
          <a:custGeom>
            <a:avLst/>
            <a:gdLst/>
            <a:ahLst/>
            <a:cxnLst/>
            <a:rect l="l" t="t" r="r" b="b"/>
            <a:pathLst>
              <a:path w="2797175" h="2428875" extrusionOk="0">
                <a:moveTo>
                  <a:pt x="2238375" y="460375"/>
                </a:moveTo>
                <a:lnTo>
                  <a:pt x="2339975" y="298450"/>
                </a:lnTo>
                <a:lnTo>
                  <a:pt x="2428875" y="158750"/>
                </a:lnTo>
                <a:lnTo>
                  <a:pt x="2460625" y="104775"/>
                </a:lnTo>
                <a:lnTo>
                  <a:pt x="2466975" y="76200"/>
                </a:lnTo>
                <a:lnTo>
                  <a:pt x="2460625" y="47625"/>
                </a:lnTo>
                <a:lnTo>
                  <a:pt x="2428875" y="0"/>
                </a:lnTo>
                <a:lnTo>
                  <a:pt x="2797175" y="111125"/>
                </a:lnTo>
                <a:lnTo>
                  <a:pt x="2765425" y="133350"/>
                </a:lnTo>
                <a:lnTo>
                  <a:pt x="2711450" y="215900"/>
                </a:lnTo>
                <a:lnTo>
                  <a:pt x="2590800" y="393700"/>
                </a:lnTo>
                <a:lnTo>
                  <a:pt x="2470150" y="571500"/>
                </a:lnTo>
                <a:lnTo>
                  <a:pt x="2324100" y="768350"/>
                </a:lnTo>
                <a:lnTo>
                  <a:pt x="2133600" y="993775"/>
                </a:lnTo>
                <a:lnTo>
                  <a:pt x="1968500" y="1177925"/>
                </a:lnTo>
                <a:lnTo>
                  <a:pt x="1787525" y="1352550"/>
                </a:lnTo>
                <a:lnTo>
                  <a:pt x="1584325" y="1543050"/>
                </a:lnTo>
                <a:lnTo>
                  <a:pt x="1431925" y="1673225"/>
                </a:lnTo>
                <a:lnTo>
                  <a:pt x="1231900" y="1828800"/>
                </a:lnTo>
                <a:lnTo>
                  <a:pt x="1073150" y="1943100"/>
                </a:lnTo>
                <a:lnTo>
                  <a:pt x="889000" y="2054225"/>
                </a:lnTo>
                <a:lnTo>
                  <a:pt x="708025" y="2152650"/>
                </a:lnTo>
                <a:lnTo>
                  <a:pt x="536575" y="2232025"/>
                </a:lnTo>
                <a:lnTo>
                  <a:pt x="339725" y="2314575"/>
                </a:lnTo>
                <a:lnTo>
                  <a:pt x="92075" y="2409825"/>
                </a:lnTo>
                <a:lnTo>
                  <a:pt x="47625" y="2425700"/>
                </a:lnTo>
                <a:lnTo>
                  <a:pt x="22225" y="2428875"/>
                </a:lnTo>
                <a:lnTo>
                  <a:pt x="0" y="2413000"/>
                </a:lnTo>
                <a:lnTo>
                  <a:pt x="0" y="2400300"/>
                </a:lnTo>
                <a:lnTo>
                  <a:pt x="6350" y="2381250"/>
                </a:lnTo>
                <a:lnTo>
                  <a:pt x="25400" y="2359025"/>
                </a:lnTo>
                <a:lnTo>
                  <a:pt x="146050" y="2298700"/>
                </a:lnTo>
                <a:lnTo>
                  <a:pt x="307975" y="2212975"/>
                </a:lnTo>
                <a:lnTo>
                  <a:pt x="457200" y="2130425"/>
                </a:lnTo>
                <a:lnTo>
                  <a:pt x="669925" y="2003425"/>
                </a:lnTo>
                <a:lnTo>
                  <a:pt x="835025" y="1898650"/>
                </a:lnTo>
                <a:lnTo>
                  <a:pt x="1012825" y="1781175"/>
                </a:lnTo>
                <a:lnTo>
                  <a:pt x="1174750" y="1651000"/>
                </a:lnTo>
                <a:lnTo>
                  <a:pt x="1362075" y="1492250"/>
                </a:lnTo>
                <a:lnTo>
                  <a:pt x="1609725" y="1250950"/>
                </a:lnTo>
                <a:lnTo>
                  <a:pt x="1844675" y="984250"/>
                </a:lnTo>
                <a:lnTo>
                  <a:pt x="2047875" y="727075"/>
                </a:lnTo>
                <a:lnTo>
                  <a:pt x="2238375" y="460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123"/>
          <p:cNvSpPr/>
          <p:nvPr/>
        </p:nvSpPr>
        <p:spPr>
          <a:xfrm>
            <a:off x="3978275" y="4054475"/>
            <a:ext cx="3454400" cy="1873250"/>
          </a:xfrm>
          <a:custGeom>
            <a:avLst/>
            <a:gdLst/>
            <a:ahLst/>
            <a:cxnLst/>
            <a:rect l="l" t="t" r="r" b="b"/>
            <a:pathLst>
              <a:path w="3454400" h="1873250" extrusionOk="0">
                <a:moveTo>
                  <a:pt x="1473200" y="809625"/>
                </a:moveTo>
                <a:lnTo>
                  <a:pt x="1349375" y="730250"/>
                </a:lnTo>
                <a:lnTo>
                  <a:pt x="1139825" y="600075"/>
                </a:lnTo>
                <a:lnTo>
                  <a:pt x="914400" y="434975"/>
                </a:lnTo>
                <a:lnTo>
                  <a:pt x="698500" y="301625"/>
                </a:lnTo>
                <a:lnTo>
                  <a:pt x="552450" y="209550"/>
                </a:lnTo>
                <a:lnTo>
                  <a:pt x="381000" y="104775"/>
                </a:lnTo>
                <a:lnTo>
                  <a:pt x="327025" y="79375"/>
                </a:lnTo>
                <a:lnTo>
                  <a:pt x="244475" y="44450"/>
                </a:lnTo>
                <a:lnTo>
                  <a:pt x="146050" y="12700"/>
                </a:lnTo>
                <a:lnTo>
                  <a:pt x="19050" y="0"/>
                </a:lnTo>
                <a:lnTo>
                  <a:pt x="0" y="6350"/>
                </a:lnTo>
                <a:lnTo>
                  <a:pt x="0" y="19050"/>
                </a:lnTo>
                <a:lnTo>
                  <a:pt x="6350" y="41275"/>
                </a:lnTo>
                <a:lnTo>
                  <a:pt x="34925" y="60325"/>
                </a:lnTo>
                <a:lnTo>
                  <a:pt x="82550" y="79375"/>
                </a:lnTo>
                <a:lnTo>
                  <a:pt x="158750" y="120650"/>
                </a:lnTo>
                <a:lnTo>
                  <a:pt x="333375" y="225425"/>
                </a:lnTo>
                <a:lnTo>
                  <a:pt x="504825" y="342900"/>
                </a:lnTo>
                <a:lnTo>
                  <a:pt x="663575" y="457200"/>
                </a:lnTo>
                <a:lnTo>
                  <a:pt x="889000" y="625475"/>
                </a:lnTo>
                <a:lnTo>
                  <a:pt x="1047750" y="762000"/>
                </a:lnTo>
                <a:lnTo>
                  <a:pt x="1231900" y="908050"/>
                </a:lnTo>
                <a:lnTo>
                  <a:pt x="1489075" y="1104900"/>
                </a:lnTo>
                <a:lnTo>
                  <a:pt x="1704975" y="1273175"/>
                </a:lnTo>
                <a:lnTo>
                  <a:pt x="1863725" y="1393825"/>
                </a:lnTo>
                <a:lnTo>
                  <a:pt x="2019300" y="1508125"/>
                </a:lnTo>
                <a:lnTo>
                  <a:pt x="2171700" y="1612900"/>
                </a:lnTo>
                <a:lnTo>
                  <a:pt x="2371725" y="1746250"/>
                </a:lnTo>
                <a:lnTo>
                  <a:pt x="2524125" y="1828800"/>
                </a:lnTo>
                <a:lnTo>
                  <a:pt x="2606675" y="1866900"/>
                </a:lnTo>
                <a:lnTo>
                  <a:pt x="2641600" y="1873250"/>
                </a:lnTo>
                <a:lnTo>
                  <a:pt x="2762250" y="1870075"/>
                </a:lnTo>
                <a:lnTo>
                  <a:pt x="2987675" y="1866900"/>
                </a:lnTo>
                <a:lnTo>
                  <a:pt x="3225800" y="1860550"/>
                </a:lnTo>
                <a:lnTo>
                  <a:pt x="3390900" y="1854200"/>
                </a:lnTo>
                <a:lnTo>
                  <a:pt x="3425825" y="1847850"/>
                </a:lnTo>
                <a:lnTo>
                  <a:pt x="3444875" y="1835150"/>
                </a:lnTo>
                <a:lnTo>
                  <a:pt x="3454400" y="1819275"/>
                </a:lnTo>
                <a:lnTo>
                  <a:pt x="3448050" y="1800225"/>
                </a:lnTo>
                <a:lnTo>
                  <a:pt x="3416300" y="1787525"/>
                </a:lnTo>
                <a:lnTo>
                  <a:pt x="3270250" y="1730375"/>
                </a:lnTo>
                <a:lnTo>
                  <a:pt x="3095625" y="1657350"/>
                </a:lnTo>
                <a:lnTo>
                  <a:pt x="2851150" y="1552575"/>
                </a:lnTo>
                <a:lnTo>
                  <a:pt x="2616200" y="1438275"/>
                </a:lnTo>
                <a:lnTo>
                  <a:pt x="2305050" y="1282700"/>
                </a:lnTo>
                <a:lnTo>
                  <a:pt x="2022475" y="1130300"/>
                </a:lnTo>
                <a:lnTo>
                  <a:pt x="1727200" y="958850"/>
                </a:lnTo>
                <a:lnTo>
                  <a:pt x="1473200" y="809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76B51CD-5580-3F4A-8971-C60AD094BF12}"/>
              </a:ext>
            </a:extLst>
          </p:cNvPr>
          <p:cNvGrpSpPr/>
          <p:nvPr/>
        </p:nvGrpSpPr>
        <p:grpSpPr>
          <a:xfrm>
            <a:off x="2607424" y="1548562"/>
            <a:ext cx="4821237" cy="4381500"/>
            <a:chOff x="2763838" y="1704975"/>
            <a:chExt cx="4821237" cy="4381500"/>
          </a:xfrm>
        </p:grpSpPr>
        <p:sp>
          <p:nvSpPr>
            <p:cNvPr id="10" name="Google Shape;1432;p123">
              <a:extLst>
                <a:ext uri="{FF2B5EF4-FFF2-40B4-BE49-F238E27FC236}">
                  <a16:creationId xmlns:a16="http://schemas.microsoft.com/office/drawing/2014/main" id="{4988ED31-37E6-6843-B766-7505A2078EB3}"/>
                </a:ext>
              </a:extLst>
            </p:cNvPr>
            <p:cNvSpPr/>
            <p:nvPr/>
          </p:nvSpPr>
          <p:spPr>
            <a:xfrm>
              <a:off x="2763838" y="2722563"/>
              <a:ext cx="889000" cy="3238500"/>
            </a:xfrm>
            <a:custGeom>
              <a:avLst/>
              <a:gdLst/>
              <a:ahLst/>
              <a:cxnLst/>
              <a:rect l="l" t="t" r="r" b="b"/>
              <a:pathLst>
                <a:path w="889575" h="3239706" extrusionOk="0">
                  <a:moveTo>
                    <a:pt x="657872" y="744760"/>
                  </a:moveTo>
                  <a:lnTo>
                    <a:pt x="662009" y="434443"/>
                  </a:lnTo>
                  <a:lnTo>
                    <a:pt x="657872" y="372380"/>
                  </a:lnTo>
                  <a:lnTo>
                    <a:pt x="649597" y="322729"/>
                  </a:lnTo>
                  <a:lnTo>
                    <a:pt x="628909" y="264803"/>
                  </a:lnTo>
                  <a:lnTo>
                    <a:pt x="595808" y="198602"/>
                  </a:lnTo>
                  <a:lnTo>
                    <a:pt x="546158" y="124126"/>
                  </a:lnTo>
                  <a:lnTo>
                    <a:pt x="496507" y="74476"/>
                  </a:lnTo>
                  <a:lnTo>
                    <a:pt x="479957" y="45513"/>
                  </a:lnTo>
                  <a:lnTo>
                    <a:pt x="467544" y="12412"/>
                  </a:lnTo>
                  <a:lnTo>
                    <a:pt x="471682" y="0"/>
                  </a:lnTo>
                  <a:lnTo>
                    <a:pt x="484094" y="0"/>
                  </a:lnTo>
                  <a:lnTo>
                    <a:pt x="525470" y="8275"/>
                  </a:lnTo>
                  <a:lnTo>
                    <a:pt x="583396" y="28963"/>
                  </a:lnTo>
                  <a:lnTo>
                    <a:pt x="649597" y="49650"/>
                  </a:lnTo>
                  <a:lnTo>
                    <a:pt x="732348" y="74476"/>
                  </a:lnTo>
                  <a:lnTo>
                    <a:pt x="819236" y="99301"/>
                  </a:lnTo>
                  <a:lnTo>
                    <a:pt x="881300" y="211015"/>
                  </a:lnTo>
                  <a:lnTo>
                    <a:pt x="889575" y="558570"/>
                  </a:lnTo>
                  <a:cubicBezTo>
                    <a:pt x="888196" y="732347"/>
                    <a:pt x="886816" y="906125"/>
                    <a:pt x="885437" y="1079902"/>
                  </a:cubicBezTo>
                  <a:lnTo>
                    <a:pt x="868887" y="1410906"/>
                  </a:lnTo>
                  <a:lnTo>
                    <a:pt x="827512" y="1712948"/>
                  </a:lnTo>
                  <a:lnTo>
                    <a:pt x="757173" y="2014990"/>
                  </a:lnTo>
                  <a:lnTo>
                    <a:pt x="657872" y="2288068"/>
                  </a:lnTo>
                  <a:lnTo>
                    <a:pt x="558570" y="2519772"/>
                  </a:lnTo>
                  <a:lnTo>
                    <a:pt x="426169" y="2743200"/>
                  </a:lnTo>
                  <a:lnTo>
                    <a:pt x="289629" y="2937665"/>
                  </a:lnTo>
                  <a:lnTo>
                    <a:pt x="153090" y="3115580"/>
                  </a:lnTo>
                  <a:lnTo>
                    <a:pt x="66201" y="3219019"/>
                  </a:lnTo>
                  <a:lnTo>
                    <a:pt x="37238" y="3235569"/>
                  </a:lnTo>
                  <a:lnTo>
                    <a:pt x="8275" y="3239706"/>
                  </a:lnTo>
                  <a:lnTo>
                    <a:pt x="0" y="3214881"/>
                  </a:lnTo>
                  <a:lnTo>
                    <a:pt x="12413" y="3177643"/>
                  </a:lnTo>
                  <a:lnTo>
                    <a:pt x="70339" y="3090754"/>
                  </a:lnTo>
                  <a:lnTo>
                    <a:pt x="140677" y="2979040"/>
                  </a:lnTo>
                  <a:lnTo>
                    <a:pt x="239978" y="2805263"/>
                  </a:lnTo>
                  <a:lnTo>
                    <a:pt x="335142" y="2610798"/>
                  </a:lnTo>
                  <a:lnTo>
                    <a:pt x="409618" y="2441158"/>
                  </a:lnTo>
                  <a:lnTo>
                    <a:pt x="459269" y="2308756"/>
                  </a:lnTo>
                  <a:lnTo>
                    <a:pt x="504782" y="2180492"/>
                  </a:lnTo>
                  <a:lnTo>
                    <a:pt x="542020" y="2035677"/>
                  </a:lnTo>
                  <a:lnTo>
                    <a:pt x="570983" y="1874313"/>
                  </a:lnTo>
                  <a:lnTo>
                    <a:pt x="591671" y="1746048"/>
                  </a:lnTo>
                  <a:lnTo>
                    <a:pt x="612359" y="1576409"/>
                  </a:lnTo>
                  <a:lnTo>
                    <a:pt x="628909" y="1415044"/>
                  </a:lnTo>
                  <a:lnTo>
                    <a:pt x="645459" y="1179203"/>
                  </a:lnTo>
                  <a:lnTo>
                    <a:pt x="657872" y="74476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433;p123">
              <a:extLst>
                <a:ext uri="{FF2B5EF4-FFF2-40B4-BE49-F238E27FC236}">
                  <a16:creationId xmlns:a16="http://schemas.microsoft.com/office/drawing/2014/main" id="{B143AFEF-75B8-EE4F-AA36-810500BB6A5A}"/>
                </a:ext>
              </a:extLst>
            </p:cNvPr>
            <p:cNvSpPr/>
            <p:nvPr/>
          </p:nvSpPr>
          <p:spPr>
            <a:xfrm>
              <a:off x="3375025" y="2403475"/>
              <a:ext cx="3489325" cy="688975"/>
            </a:xfrm>
            <a:custGeom>
              <a:avLst/>
              <a:gdLst/>
              <a:ahLst/>
              <a:cxnLst/>
              <a:rect l="l" t="t" r="r" b="b"/>
              <a:pathLst>
                <a:path w="3489325" h="688975" extrusionOk="0">
                  <a:moveTo>
                    <a:pt x="1520825" y="206375"/>
                  </a:moveTo>
                  <a:lnTo>
                    <a:pt x="1266825" y="250825"/>
                  </a:lnTo>
                  <a:lnTo>
                    <a:pt x="927100" y="311150"/>
                  </a:lnTo>
                  <a:lnTo>
                    <a:pt x="698500" y="349250"/>
                  </a:lnTo>
                  <a:lnTo>
                    <a:pt x="523875" y="377825"/>
                  </a:lnTo>
                  <a:lnTo>
                    <a:pt x="247650" y="415925"/>
                  </a:lnTo>
                  <a:lnTo>
                    <a:pt x="180975" y="415925"/>
                  </a:lnTo>
                  <a:lnTo>
                    <a:pt x="0" y="473075"/>
                  </a:lnTo>
                  <a:lnTo>
                    <a:pt x="260350" y="688975"/>
                  </a:lnTo>
                  <a:lnTo>
                    <a:pt x="298450" y="650875"/>
                  </a:lnTo>
                  <a:lnTo>
                    <a:pt x="336550" y="622300"/>
                  </a:lnTo>
                  <a:lnTo>
                    <a:pt x="396875" y="593725"/>
                  </a:lnTo>
                  <a:lnTo>
                    <a:pt x="450850" y="571500"/>
                  </a:lnTo>
                  <a:lnTo>
                    <a:pt x="542925" y="549275"/>
                  </a:lnTo>
                  <a:lnTo>
                    <a:pt x="682625" y="520700"/>
                  </a:lnTo>
                  <a:lnTo>
                    <a:pt x="857250" y="492125"/>
                  </a:lnTo>
                  <a:lnTo>
                    <a:pt x="1063625" y="457200"/>
                  </a:lnTo>
                  <a:lnTo>
                    <a:pt x="1285875" y="419100"/>
                  </a:lnTo>
                  <a:lnTo>
                    <a:pt x="1460500" y="393700"/>
                  </a:lnTo>
                  <a:lnTo>
                    <a:pt x="1619250" y="368300"/>
                  </a:lnTo>
                  <a:lnTo>
                    <a:pt x="1838325" y="330200"/>
                  </a:lnTo>
                  <a:lnTo>
                    <a:pt x="2047875" y="298450"/>
                  </a:lnTo>
                  <a:lnTo>
                    <a:pt x="2228850" y="276225"/>
                  </a:lnTo>
                  <a:lnTo>
                    <a:pt x="2374900" y="260350"/>
                  </a:lnTo>
                  <a:lnTo>
                    <a:pt x="2460625" y="254000"/>
                  </a:lnTo>
                  <a:lnTo>
                    <a:pt x="2603500" y="244475"/>
                  </a:lnTo>
                  <a:lnTo>
                    <a:pt x="2746375" y="238125"/>
                  </a:lnTo>
                  <a:lnTo>
                    <a:pt x="2873375" y="247650"/>
                  </a:lnTo>
                  <a:lnTo>
                    <a:pt x="2933700" y="260350"/>
                  </a:lnTo>
                  <a:lnTo>
                    <a:pt x="2962275" y="276225"/>
                  </a:lnTo>
                  <a:lnTo>
                    <a:pt x="3324225" y="438150"/>
                  </a:lnTo>
                  <a:lnTo>
                    <a:pt x="3362325" y="419100"/>
                  </a:lnTo>
                  <a:lnTo>
                    <a:pt x="3406775" y="409575"/>
                  </a:lnTo>
                  <a:lnTo>
                    <a:pt x="3454400" y="400050"/>
                  </a:lnTo>
                  <a:lnTo>
                    <a:pt x="3479800" y="390525"/>
                  </a:lnTo>
                  <a:lnTo>
                    <a:pt x="3486150" y="377825"/>
                  </a:lnTo>
                  <a:lnTo>
                    <a:pt x="3489325" y="358775"/>
                  </a:lnTo>
                  <a:lnTo>
                    <a:pt x="3479800" y="327025"/>
                  </a:lnTo>
                  <a:lnTo>
                    <a:pt x="3444875" y="288925"/>
                  </a:lnTo>
                  <a:lnTo>
                    <a:pt x="3355975" y="196850"/>
                  </a:lnTo>
                  <a:lnTo>
                    <a:pt x="3263900" y="120650"/>
                  </a:lnTo>
                  <a:lnTo>
                    <a:pt x="3155950" y="44450"/>
                  </a:lnTo>
                  <a:lnTo>
                    <a:pt x="3095625" y="9525"/>
                  </a:lnTo>
                  <a:lnTo>
                    <a:pt x="3067050" y="0"/>
                  </a:lnTo>
                  <a:lnTo>
                    <a:pt x="3044825" y="3175"/>
                  </a:lnTo>
                  <a:lnTo>
                    <a:pt x="3016250" y="12700"/>
                  </a:lnTo>
                  <a:lnTo>
                    <a:pt x="2981325" y="34925"/>
                  </a:lnTo>
                  <a:lnTo>
                    <a:pt x="2949575" y="63500"/>
                  </a:lnTo>
                  <a:lnTo>
                    <a:pt x="2882900" y="63500"/>
                  </a:lnTo>
                  <a:lnTo>
                    <a:pt x="2682875" y="69850"/>
                  </a:lnTo>
                  <a:lnTo>
                    <a:pt x="2451100" y="85725"/>
                  </a:lnTo>
                  <a:lnTo>
                    <a:pt x="2187575" y="111125"/>
                  </a:lnTo>
                  <a:lnTo>
                    <a:pt x="1908175" y="146050"/>
                  </a:lnTo>
                  <a:lnTo>
                    <a:pt x="1520825" y="2063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434;p123">
              <a:extLst>
                <a:ext uri="{FF2B5EF4-FFF2-40B4-BE49-F238E27FC236}">
                  <a16:creationId xmlns:a16="http://schemas.microsoft.com/office/drawing/2014/main" id="{A0A37ACA-55AF-4D4D-8527-80BFB9863ED0}"/>
                </a:ext>
              </a:extLst>
            </p:cNvPr>
            <p:cNvSpPr/>
            <p:nvPr/>
          </p:nvSpPr>
          <p:spPr>
            <a:xfrm>
              <a:off x="6084888" y="2649538"/>
              <a:ext cx="630237" cy="703262"/>
            </a:xfrm>
            <a:custGeom>
              <a:avLst/>
              <a:gdLst/>
              <a:ahLst/>
              <a:cxnLst/>
              <a:rect l="l" t="t" r="r" b="b"/>
              <a:pathLst>
                <a:path w="631031" h="702469" extrusionOk="0">
                  <a:moveTo>
                    <a:pt x="171450" y="383382"/>
                  </a:moveTo>
                  <a:lnTo>
                    <a:pt x="216694" y="314325"/>
                  </a:lnTo>
                  <a:lnTo>
                    <a:pt x="235744" y="278607"/>
                  </a:lnTo>
                  <a:lnTo>
                    <a:pt x="261937" y="214313"/>
                  </a:lnTo>
                  <a:lnTo>
                    <a:pt x="280987" y="157163"/>
                  </a:lnTo>
                  <a:lnTo>
                    <a:pt x="288131" y="114300"/>
                  </a:lnTo>
                  <a:lnTo>
                    <a:pt x="283369" y="80963"/>
                  </a:lnTo>
                  <a:lnTo>
                    <a:pt x="261937" y="35719"/>
                  </a:lnTo>
                  <a:lnTo>
                    <a:pt x="228600" y="0"/>
                  </a:lnTo>
                  <a:lnTo>
                    <a:pt x="631031" y="180975"/>
                  </a:lnTo>
                  <a:lnTo>
                    <a:pt x="590550" y="204788"/>
                  </a:lnTo>
                  <a:lnTo>
                    <a:pt x="554831" y="228600"/>
                  </a:lnTo>
                  <a:lnTo>
                    <a:pt x="476250" y="292894"/>
                  </a:lnTo>
                  <a:lnTo>
                    <a:pt x="307181" y="452438"/>
                  </a:lnTo>
                  <a:lnTo>
                    <a:pt x="66675" y="685800"/>
                  </a:lnTo>
                  <a:lnTo>
                    <a:pt x="40481" y="700088"/>
                  </a:lnTo>
                  <a:lnTo>
                    <a:pt x="19050" y="702469"/>
                  </a:lnTo>
                  <a:lnTo>
                    <a:pt x="2381" y="695325"/>
                  </a:lnTo>
                  <a:lnTo>
                    <a:pt x="0" y="681038"/>
                  </a:lnTo>
                  <a:lnTo>
                    <a:pt x="14287" y="638175"/>
                  </a:lnTo>
                  <a:lnTo>
                    <a:pt x="54769" y="571500"/>
                  </a:lnTo>
                  <a:lnTo>
                    <a:pt x="107156" y="483394"/>
                  </a:lnTo>
                  <a:lnTo>
                    <a:pt x="171450" y="3833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435;p123">
              <a:extLst>
                <a:ext uri="{FF2B5EF4-FFF2-40B4-BE49-F238E27FC236}">
                  <a16:creationId xmlns:a16="http://schemas.microsoft.com/office/drawing/2014/main" id="{1F134BF3-4904-144F-BCF3-ED9A7E434F40}"/>
                </a:ext>
              </a:extLst>
            </p:cNvPr>
            <p:cNvSpPr/>
            <p:nvPr/>
          </p:nvSpPr>
          <p:spPr>
            <a:xfrm>
              <a:off x="4772025" y="1704975"/>
              <a:ext cx="539750" cy="2035175"/>
            </a:xfrm>
            <a:custGeom>
              <a:avLst/>
              <a:gdLst/>
              <a:ahLst/>
              <a:cxnLst/>
              <a:rect l="l" t="t" r="r" b="b"/>
              <a:pathLst>
                <a:path w="539750" h="2035175" extrusionOk="0">
                  <a:moveTo>
                    <a:pt x="190500" y="650875"/>
                  </a:moveTo>
                  <a:cubicBezTo>
                    <a:pt x="191558" y="590550"/>
                    <a:pt x="192617" y="530225"/>
                    <a:pt x="193675" y="469900"/>
                  </a:cubicBezTo>
                  <a:lnTo>
                    <a:pt x="187325" y="336550"/>
                  </a:lnTo>
                  <a:lnTo>
                    <a:pt x="171450" y="234950"/>
                  </a:lnTo>
                  <a:lnTo>
                    <a:pt x="161925" y="215900"/>
                  </a:lnTo>
                  <a:lnTo>
                    <a:pt x="120650" y="161925"/>
                  </a:lnTo>
                  <a:lnTo>
                    <a:pt x="41275" y="73025"/>
                  </a:lnTo>
                  <a:lnTo>
                    <a:pt x="6350" y="31750"/>
                  </a:lnTo>
                  <a:lnTo>
                    <a:pt x="0" y="15875"/>
                  </a:lnTo>
                  <a:lnTo>
                    <a:pt x="12700" y="6350"/>
                  </a:lnTo>
                  <a:lnTo>
                    <a:pt x="47625" y="0"/>
                  </a:lnTo>
                  <a:lnTo>
                    <a:pt x="104775" y="3175"/>
                  </a:lnTo>
                  <a:lnTo>
                    <a:pt x="190500" y="12700"/>
                  </a:lnTo>
                  <a:lnTo>
                    <a:pt x="241300" y="25400"/>
                  </a:lnTo>
                  <a:lnTo>
                    <a:pt x="292100" y="47625"/>
                  </a:lnTo>
                  <a:lnTo>
                    <a:pt x="333375" y="76200"/>
                  </a:lnTo>
                  <a:lnTo>
                    <a:pt x="393700" y="114300"/>
                  </a:lnTo>
                  <a:lnTo>
                    <a:pt x="482600" y="168275"/>
                  </a:lnTo>
                  <a:lnTo>
                    <a:pt x="520700" y="190500"/>
                  </a:lnTo>
                  <a:lnTo>
                    <a:pt x="536575" y="212725"/>
                  </a:lnTo>
                  <a:lnTo>
                    <a:pt x="539750" y="228600"/>
                  </a:lnTo>
                  <a:lnTo>
                    <a:pt x="530225" y="273050"/>
                  </a:lnTo>
                  <a:lnTo>
                    <a:pt x="514350" y="298450"/>
                  </a:lnTo>
                  <a:lnTo>
                    <a:pt x="492125" y="339725"/>
                  </a:lnTo>
                  <a:lnTo>
                    <a:pt x="469900" y="406400"/>
                  </a:lnTo>
                  <a:lnTo>
                    <a:pt x="460375" y="463550"/>
                  </a:lnTo>
                  <a:lnTo>
                    <a:pt x="460375" y="873125"/>
                  </a:lnTo>
                  <a:lnTo>
                    <a:pt x="434975" y="1025525"/>
                  </a:lnTo>
                  <a:cubicBezTo>
                    <a:pt x="436033" y="1327150"/>
                    <a:pt x="437092" y="1628775"/>
                    <a:pt x="438150" y="1930400"/>
                  </a:cubicBezTo>
                  <a:lnTo>
                    <a:pt x="320675" y="2035175"/>
                  </a:lnTo>
                  <a:lnTo>
                    <a:pt x="193675" y="1968500"/>
                  </a:lnTo>
                  <a:lnTo>
                    <a:pt x="193675" y="1041400"/>
                  </a:lnTo>
                  <a:cubicBezTo>
                    <a:pt x="192617" y="911225"/>
                    <a:pt x="191558" y="781050"/>
                    <a:pt x="190500" y="6508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36;p123">
              <a:extLst>
                <a:ext uri="{FF2B5EF4-FFF2-40B4-BE49-F238E27FC236}">
                  <a16:creationId xmlns:a16="http://schemas.microsoft.com/office/drawing/2014/main" id="{6EA2FDCF-01B0-CE48-BE7D-6624E187B0E5}"/>
                </a:ext>
              </a:extLst>
            </p:cNvPr>
            <p:cNvSpPr/>
            <p:nvPr/>
          </p:nvSpPr>
          <p:spPr>
            <a:xfrm>
              <a:off x="4081463" y="3424238"/>
              <a:ext cx="2130425" cy="612775"/>
            </a:xfrm>
            <a:custGeom>
              <a:avLst/>
              <a:gdLst/>
              <a:ahLst/>
              <a:cxnLst/>
              <a:rect l="l" t="t" r="r" b="b"/>
              <a:pathLst>
                <a:path w="2131218" h="611981" extrusionOk="0">
                  <a:moveTo>
                    <a:pt x="702468" y="273843"/>
                  </a:moveTo>
                  <a:lnTo>
                    <a:pt x="571500" y="304800"/>
                  </a:lnTo>
                  <a:lnTo>
                    <a:pt x="450056" y="330993"/>
                  </a:lnTo>
                  <a:lnTo>
                    <a:pt x="311943" y="354806"/>
                  </a:lnTo>
                  <a:lnTo>
                    <a:pt x="264318" y="359568"/>
                  </a:lnTo>
                  <a:lnTo>
                    <a:pt x="250031" y="357187"/>
                  </a:lnTo>
                  <a:lnTo>
                    <a:pt x="183356" y="333375"/>
                  </a:lnTo>
                  <a:lnTo>
                    <a:pt x="111918" y="295275"/>
                  </a:lnTo>
                  <a:lnTo>
                    <a:pt x="57150" y="250031"/>
                  </a:lnTo>
                  <a:lnTo>
                    <a:pt x="30956" y="235743"/>
                  </a:lnTo>
                  <a:lnTo>
                    <a:pt x="14287" y="233362"/>
                  </a:lnTo>
                  <a:lnTo>
                    <a:pt x="4762" y="235743"/>
                  </a:lnTo>
                  <a:lnTo>
                    <a:pt x="0" y="254793"/>
                  </a:lnTo>
                  <a:lnTo>
                    <a:pt x="4762" y="276225"/>
                  </a:lnTo>
                  <a:lnTo>
                    <a:pt x="23812" y="311943"/>
                  </a:lnTo>
                  <a:lnTo>
                    <a:pt x="83343" y="376237"/>
                  </a:lnTo>
                  <a:lnTo>
                    <a:pt x="180975" y="473868"/>
                  </a:lnTo>
                  <a:lnTo>
                    <a:pt x="264318" y="552450"/>
                  </a:lnTo>
                  <a:lnTo>
                    <a:pt x="304800" y="585787"/>
                  </a:lnTo>
                  <a:lnTo>
                    <a:pt x="323850" y="597693"/>
                  </a:lnTo>
                  <a:lnTo>
                    <a:pt x="352425" y="607218"/>
                  </a:lnTo>
                  <a:lnTo>
                    <a:pt x="381000" y="611981"/>
                  </a:lnTo>
                  <a:lnTo>
                    <a:pt x="414337" y="609600"/>
                  </a:lnTo>
                  <a:lnTo>
                    <a:pt x="450056" y="597693"/>
                  </a:lnTo>
                  <a:lnTo>
                    <a:pt x="481012" y="578643"/>
                  </a:lnTo>
                  <a:lnTo>
                    <a:pt x="521493" y="545306"/>
                  </a:lnTo>
                  <a:lnTo>
                    <a:pt x="566737" y="516731"/>
                  </a:lnTo>
                  <a:lnTo>
                    <a:pt x="681037" y="464343"/>
                  </a:lnTo>
                  <a:lnTo>
                    <a:pt x="816768" y="416718"/>
                  </a:lnTo>
                  <a:lnTo>
                    <a:pt x="945356" y="378618"/>
                  </a:lnTo>
                  <a:lnTo>
                    <a:pt x="1064418" y="350043"/>
                  </a:lnTo>
                  <a:lnTo>
                    <a:pt x="1181100" y="321468"/>
                  </a:lnTo>
                  <a:lnTo>
                    <a:pt x="1293018" y="300037"/>
                  </a:lnTo>
                  <a:lnTo>
                    <a:pt x="1407318" y="278606"/>
                  </a:lnTo>
                  <a:lnTo>
                    <a:pt x="1524000" y="259556"/>
                  </a:lnTo>
                  <a:lnTo>
                    <a:pt x="1602581" y="247650"/>
                  </a:lnTo>
                  <a:lnTo>
                    <a:pt x="1640681" y="250031"/>
                  </a:lnTo>
                  <a:lnTo>
                    <a:pt x="1978818" y="357187"/>
                  </a:lnTo>
                  <a:lnTo>
                    <a:pt x="2026443" y="340518"/>
                  </a:lnTo>
                  <a:lnTo>
                    <a:pt x="2078831" y="321468"/>
                  </a:lnTo>
                  <a:lnTo>
                    <a:pt x="2114550" y="302418"/>
                  </a:lnTo>
                  <a:lnTo>
                    <a:pt x="2126456" y="290512"/>
                  </a:lnTo>
                  <a:lnTo>
                    <a:pt x="2131218" y="278606"/>
                  </a:lnTo>
                  <a:lnTo>
                    <a:pt x="2131218" y="261937"/>
                  </a:lnTo>
                  <a:lnTo>
                    <a:pt x="2128837" y="238125"/>
                  </a:lnTo>
                  <a:lnTo>
                    <a:pt x="2112168" y="202406"/>
                  </a:lnTo>
                  <a:lnTo>
                    <a:pt x="2085975" y="171450"/>
                  </a:lnTo>
                  <a:lnTo>
                    <a:pt x="2031206" y="123825"/>
                  </a:lnTo>
                  <a:lnTo>
                    <a:pt x="1916906" y="54768"/>
                  </a:lnTo>
                  <a:lnTo>
                    <a:pt x="1833562" y="9525"/>
                  </a:lnTo>
                  <a:lnTo>
                    <a:pt x="1802606" y="0"/>
                  </a:lnTo>
                  <a:lnTo>
                    <a:pt x="1788318" y="0"/>
                  </a:lnTo>
                  <a:lnTo>
                    <a:pt x="1781175" y="0"/>
                  </a:lnTo>
                  <a:lnTo>
                    <a:pt x="1757362" y="14287"/>
                  </a:lnTo>
                  <a:lnTo>
                    <a:pt x="1697831" y="50006"/>
                  </a:lnTo>
                  <a:lnTo>
                    <a:pt x="1604962" y="90487"/>
                  </a:lnTo>
                  <a:lnTo>
                    <a:pt x="1533525" y="102393"/>
                  </a:lnTo>
                  <a:lnTo>
                    <a:pt x="1366837" y="133350"/>
                  </a:lnTo>
                  <a:lnTo>
                    <a:pt x="1107281" y="185737"/>
                  </a:lnTo>
                  <a:lnTo>
                    <a:pt x="888206" y="226218"/>
                  </a:lnTo>
                  <a:lnTo>
                    <a:pt x="702468" y="2738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437;p123">
              <a:extLst>
                <a:ext uri="{FF2B5EF4-FFF2-40B4-BE49-F238E27FC236}">
                  <a16:creationId xmlns:a16="http://schemas.microsoft.com/office/drawing/2014/main" id="{3E758B2E-31DB-E645-A08C-B3C93C451B25}"/>
                </a:ext>
              </a:extLst>
            </p:cNvPr>
            <p:cNvSpPr/>
            <p:nvPr/>
          </p:nvSpPr>
          <p:spPr>
            <a:xfrm>
              <a:off x="3286125" y="3657600"/>
              <a:ext cx="2797175" cy="2428875"/>
            </a:xfrm>
            <a:custGeom>
              <a:avLst/>
              <a:gdLst/>
              <a:ahLst/>
              <a:cxnLst/>
              <a:rect l="l" t="t" r="r" b="b"/>
              <a:pathLst>
                <a:path w="2797175" h="2428875" extrusionOk="0">
                  <a:moveTo>
                    <a:pt x="2238375" y="460375"/>
                  </a:moveTo>
                  <a:lnTo>
                    <a:pt x="2339975" y="298450"/>
                  </a:lnTo>
                  <a:lnTo>
                    <a:pt x="2428875" y="158750"/>
                  </a:lnTo>
                  <a:lnTo>
                    <a:pt x="2460625" y="104775"/>
                  </a:lnTo>
                  <a:lnTo>
                    <a:pt x="2466975" y="76200"/>
                  </a:lnTo>
                  <a:lnTo>
                    <a:pt x="2460625" y="47625"/>
                  </a:lnTo>
                  <a:lnTo>
                    <a:pt x="2428875" y="0"/>
                  </a:lnTo>
                  <a:lnTo>
                    <a:pt x="2797175" y="111125"/>
                  </a:lnTo>
                  <a:lnTo>
                    <a:pt x="2765425" y="133350"/>
                  </a:lnTo>
                  <a:lnTo>
                    <a:pt x="2711450" y="215900"/>
                  </a:lnTo>
                  <a:lnTo>
                    <a:pt x="2590800" y="393700"/>
                  </a:lnTo>
                  <a:lnTo>
                    <a:pt x="2470150" y="571500"/>
                  </a:lnTo>
                  <a:lnTo>
                    <a:pt x="2324100" y="768350"/>
                  </a:lnTo>
                  <a:lnTo>
                    <a:pt x="2133600" y="993775"/>
                  </a:lnTo>
                  <a:lnTo>
                    <a:pt x="1968500" y="1177925"/>
                  </a:lnTo>
                  <a:lnTo>
                    <a:pt x="1787525" y="1352550"/>
                  </a:lnTo>
                  <a:lnTo>
                    <a:pt x="1584325" y="1543050"/>
                  </a:lnTo>
                  <a:lnTo>
                    <a:pt x="1431925" y="1673225"/>
                  </a:lnTo>
                  <a:lnTo>
                    <a:pt x="1231900" y="1828800"/>
                  </a:lnTo>
                  <a:lnTo>
                    <a:pt x="1073150" y="1943100"/>
                  </a:lnTo>
                  <a:lnTo>
                    <a:pt x="889000" y="2054225"/>
                  </a:lnTo>
                  <a:lnTo>
                    <a:pt x="708025" y="2152650"/>
                  </a:lnTo>
                  <a:lnTo>
                    <a:pt x="536575" y="2232025"/>
                  </a:lnTo>
                  <a:lnTo>
                    <a:pt x="339725" y="2314575"/>
                  </a:lnTo>
                  <a:lnTo>
                    <a:pt x="92075" y="2409825"/>
                  </a:lnTo>
                  <a:lnTo>
                    <a:pt x="47625" y="2425700"/>
                  </a:lnTo>
                  <a:lnTo>
                    <a:pt x="22225" y="2428875"/>
                  </a:lnTo>
                  <a:lnTo>
                    <a:pt x="0" y="2413000"/>
                  </a:lnTo>
                  <a:lnTo>
                    <a:pt x="0" y="2400300"/>
                  </a:lnTo>
                  <a:lnTo>
                    <a:pt x="6350" y="2381250"/>
                  </a:lnTo>
                  <a:lnTo>
                    <a:pt x="25400" y="2359025"/>
                  </a:lnTo>
                  <a:lnTo>
                    <a:pt x="146050" y="2298700"/>
                  </a:lnTo>
                  <a:lnTo>
                    <a:pt x="307975" y="2212975"/>
                  </a:lnTo>
                  <a:lnTo>
                    <a:pt x="457200" y="2130425"/>
                  </a:lnTo>
                  <a:lnTo>
                    <a:pt x="669925" y="2003425"/>
                  </a:lnTo>
                  <a:lnTo>
                    <a:pt x="835025" y="1898650"/>
                  </a:lnTo>
                  <a:lnTo>
                    <a:pt x="1012825" y="1781175"/>
                  </a:lnTo>
                  <a:lnTo>
                    <a:pt x="1174750" y="1651000"/>
                  </a:lnTo>
                  <a:lnTo>
                    <a:pt x="1362075" y="1492250"/>
                  </a:lnTo>
                  <a:lnTo>
                    <a:pt x="1609725" y="1250950"/>
                  </a:lnTo>
                  <a:lnTo>
                    <a:pt x="1844675" y="984250"/>
                  </a:lnTo>
                  <a:lnTo>
                    <a:pt x="2047875" y="727075"/>
                  </a:lnTo>
                  <a:lnTo>
                    <a:pt x="2238375" y="460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38;p123">
              <a:extLst>
                <a:ext uri="{FF2B5EF4-FFF2-40B4-BE49-F238E27FC236}">
                  <a16:creationId xmlns:a16="http://schemas.microsoft.com/office/drawing/2014/main" id="{C8171BC8-2F4B-5149-8101-DF0712B73FF4}"/>
                </a:ext>
              </a:extLst>
            </p:cNvPr>
            <p:cNvSpPr/>
            <p:nvPr/>
          </p:nvSpPr>
          <p:spPr>
            <a:xfrm>
              <a:off x="4130675" y="4206875"/>
              <a:ext cx="3454400" cy="1873250"/>
            </a:xfrm>
            <a:custGeom>
              <a:avLst/>
              <a:gdLst/>
              <a:ahLst/>
              <a:cxnLst/>
              <a:rect l="l" t="t" r="r" b="b"/>
              <a:pathLst>
                <a:path w="3454400" h="1873250" extrusionOk="0">
                  <a:moveTo>
                    <a:pt x="1473200" y="809625"/>
                  </a:moveTo>
                  <a:lnTo>
                    <a:pt x="1349375" y="730250"/>
                  </a:lnTo>
                  <a:lnTo>
                    <a:pt x="1139825" y="600075"/>
                  </a:lnTo>
                  <a:lnTo>
                    <a:pt x="914400" y="434975"/>
                  </a:lnTo>
                  <a:lnTo>
                    <a:pt x="698500" y="301625"/>
                  </a:lnTo>
                  <a:lnTo>
                    <a:pt x="552450" y="209550"/>
                  </a:lnTo>
                  <a:lnTo>
                    <a:pt x="381000" y="104775"/>
                  </a:lnTo>
                  <a:lnTo>
                    <a:pt x="327025" y="79375"/>
                  </a:lnTo>
                  <a:lnTo>
                    <a:pt x="244475" y="44450"/>
                  </a:lnTo>
                  <a:lnTo>
                    <a:pt x="146050" y="12700"/>
                  </a:lnTo>
                  <a:lnTo>
                    <a:pt x="19050" y="0"/>
                  </a:lnTo>
                  <a:lnTo>
                    <a:pt x="0" y="6350"/>
                  </a:lnTo>
                  <a:lnTo>
                    <a:pt x="0" y="19050"/>
                  </a:lnTo>
                  <a:lnTo>
                    <a:pt x="6350" y="41275"/>
                  </a:lnTo>
                  <a:lnTo>
                    <a:pt x="34925" y="60325"/>
                  </a:lnTo>
                  <a:lnTo>
                    <a:pt x="82550" y="79375"/>
                  </a:lnTo>
                  <a:lnTo>
                    <a:pt x="158750" y="120650"/>
                  </a:lnTo>
                  <a:lnTo>
                    <a:pt x="333375" y="225425"/>
                  </a:lnTo>
                  <a:lnTo>
                    <a:pt x="504825" y="342900"/>
                  </a:lnTo>
                  <a:lnTo>
                    <a:pt x="663575" y="457200"/>
                  </a:lnTo>
                  <a:lnTo>
                    <a:pt x="889000" y="625475"/>
                  </a:lnTo>
                  <a:lnTo>
                    <a:pt x="1047750" y="762000"/>
                  </a:lnTo>
                  <a:lnTo>
                    <a:pt x="1231900" y="908050"/>
                  </a:lnTo>
                  <a:lnTo>
                    <a:pt x="1489075" y="1104900"/>
                  </a:lnTo>
                  <a:lnTo>
                    <a:pt x="1704975" y="1273175"/>
                  </a:lnTo>
                  <a:lnTo>
                    <a:pt x="1863725" y="1393825"/>
                  </a:lnTo>
                  <a:lnTo>
                    <a:pt x="2019300" y="1508125"/>
                  </a:lnTo>
                  <a:lnTo>
                    <a:pt x="2171700" y="1612900"/>
                  </a:lnTo>
                  <a:lnTo>
                    <a:pt x="2371725" y="1746250"/>
                  </a:lnTo>
                  <a:lnTo>
                    <a:pt x="2524125" y="1828800"/>
                  </a:lnTo>
                  <a:lnTo>
                    <a:pt x="2606675" y="1866900"/>
                  </a:lnTo>
                  <a:lnTo>
                    <a:pt x="2641600" y="1873250"/>
                  </a:lnTo>
                  <a:lnTo>
                    <a:pt x="2762250" y="1870075"/>
                  </a:lnTo>
                  <a:lnTo>
                    <a:pt x="2987675" y="1866900"/>
                  </a:lnTo>
                  <a:lnTo>
                    <a:pt x="3225800" y="1860550"/>
                  </a:lnTo>
                  <a:lnTo>
                    <a:pt x="3390900" y="1854200"/>
                  </a:lnTo>
                  <a:lnTo>
                    <a:pt x="3425825" y="1847850"/>
                  </a:lnTo>
                  <a:lnTo>
                    <a:pt x="3444875" y="1835150"/>
                  </a:lnTo>
                  <a:lnTo>
                    <a:pt x="3454400" y="1819275"/>
                  </a:lnTo>
                  <a:lnTo>
                    <a:pt x="3448050" y="1800225"/>
                  </a:lnTo>
                  <a:lnTo>
                    <a:pt x="3416300" y="1787525"/>
                  </a:lnTo>
                  <a:lnTo>
                    <a:pt x="3270250" y="1730375"/>
                  </a:lnTo>
                  <a:lnTo>
                    <a:pt x="3095625" y="1657350"/>
                  </a:lnTo>
                  <a:lnTo>
                    <a:pt x="2851150" y="1552575"/>
                  </a:lnTo>
                  <a:lnTo>
                    <a:pt x="2616200" y="1438275"/>
                  </a:lnTo>
                  <a:lnTo>
                    <a:pt x="2305050" y="1282700"/>
                  </a:lnTo>
                  <a:lnTo>
                    <a:pt x="2022475" y="1130300"/>
                  </a:lnTo>
                  <a:lnTo>
                    <a:pt x="1727200" y="958850"/>
                  </a:lnTo>
                  <a:lnTo>
                    <a:pt x="1473200" y="809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443;p124">
            <a:extLst>
              <a:ext uri="{FF2B5EF4-FFF2-40B4-BE49-F238E27FC236}">
                <a16:creationId xmlns:a16="http://schemas.microsoft.com/office/drawing/2014/main" id="{85E95C8F-2134-7042-AD27-1D24F2CCB7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1748" y="1552660"/>
            <a:ext cx="482282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" name="Google Shape;1443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716" y="1576724"/>
            <a:ext cx="482282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157"/>
          <p:cNvSpPr txBox="1"/>
          <p:nvPr/>
        </p:nvSpPr>
        <p:spPr>
          <a:xfrm>
            <a:off x="3512840" y="6762750"/>
            <a:ext cx="444055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皿</a:t>
            </a:r>
            <a:endParaRPr/>
          </a:p>
        </p:txBody>
      </p:sp>
      <p:sp>
        <p:nvSpPr>
          <p:cNvPr id="1779" name="Google Shape;1779;p157"/>
          <p:cNvSpPr/>
          <p:nvPr/>
        </p:nvSpPr>
        <p:spPr>
          <a:xfrm rot="-5400000">
            <a:off x="2224087" y="3449638"/>
            <a:ext cx="2066925" cy="698500"/>
          </a:xfrm>
          <a:custGeom>
            <a:avLst/>
            <a:gdLst/>
            <a:ahLst/>
            <a:cxnLst/>
            <a:rect l="l" t="t" r="r" b="b"/>
            <a:pathLst>
              <a:path w="2066925" h="697706" extrusionOk="0">
                <a:moveTo>
                  <a:pt x="1026319" y="373856"/>
                </a:moveTo>
                <a:lnTo>
                  <a:pt x="1376363" y="328612"/>
                </a:lnTo>
                <a:lnTo>
                  <a:pt x="1616869" y="288131"/>
                </a:lnTo>
                <a:lnTo>
                  <a:pt x="1678782" y="273843"/>
                </a:lnTo>
                <a:lnTo>
                  <a:pt x="1702594" y="264318"/>
                </a:lnTo>
                <a:lnTo>
                  <a:pt x="1762125" y="226218"/>
                </a:lnTo>
                <a:lnTo>
                  <a:pt x="1885950" y="126206"/>
                </a:lnTo>
                <a:lnTo>
                  <a:pt x="1955007" y="54768"/>
                </a:lnTo>
                <a:lnTo>
                  <a:pt x="1997869" y="19050"/>
                </a:lnTo>
                <a:lnTo>
                  <a:pt x="2024063" y="4762"/>
                </a:lnTo>
                <a:lnTo>
                  <a:pt x="2040732" y="0"/>
                </a:lnTo>
                <a:lnTo>
                  <a:pt x="2059782" y="4762"/>
                </a:lnTo>
                <a:lnTo>
                  <a:pt x="2066925" y="16668"/>
                </a:lnTo>
                <a:lnTo>
                  <a:pt x="2050257" y="92868"/>
                </a:lnTo>
                <a:lnTo>
                  <a:pt x="2012157" y="219075"/>
                </a:lnTo>
                <a:lnTo>
                  <a:pt x="1971675" y="319087"/>
                </a:lnTo>
                <a:lnTo>
                  <a:pt x="1859757" y="514350"/>
                </a:lnTo>
                <a:lnTo>
                  <a:pt x="1671638" y="538162"/>
                </a:lnTo>
                <a:lnTo>
                  <a:pt x="1483519" y="569118"/>
                </a:lnTo>
                <a:lnTo>
                  <a:pt x="1169194" y="611981"/>
                </a:lnTo>
                <a:lnTo>
                  <a:pt x="823913" y="645318"/>
                </a:lnTo>
                <a:lnTo>
                  <a:pt x="378619" y="678656"/>
                </a:lnTo>
                <a:lnTo>
                  <a:pt x="57150" y="697706"/>
                </a:lnTo>
                <a:lnTo>
                  <a:pt x="0" y="504825"/>
                </a:lnTo>
                <a:lnTo>
                  <a:pt x="211932" y="483393"/>
                </a:lnTo>
                <a:lnTo>
                  <a:pt x="585788" y="438150"/>
                </a:lnTo>
                <a:lnTo>
                  <a:pt x="1026319" y="3738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157"/>
          <p:cNvSpPr/>
          <p:nvPr/>
        </p:nvSpPr>
        <p:spPr>
          <a:xfrm>
            <a:off x="3305175" y="2676525"/>
            <a:ext cx="3508375" cy="1981200"/>
          </a:xfrm>
          <a:custGeom>
            <a:avLst/>
            <a:gdLst/>
            <a:ahLst/>
            <a:cxnLst/>
            <a:rect l="l" t="t" r="r" b="b"/>
            <a:pathLst>
              <a:path w="3508375" h="1981200" extrusionOk="0">
                <a:moveTo>
                  <a:pt x="698500" y="390525"/>
                </a:moveTo>
                <a:lnTo>
                  <a:pt x="146050" y="482600"/>
                </a:lnTo>
                <a:lnTo>
                  <a:pt x="76200" y="495300"/>
                </a:lnTo>
                <a:lnTo>
                  <a:pt x="0" y="412750"/>
                </a:lnTo>
                <a:lnTo>
                  <a:pt x="38100" y="288925"/>
                </a:lnTo>
                <a:lnTo>
                  <a:pt x="412750" y="241300"/>
                </a:lnTo>
                <a:lnTo>
                  <a:pt x="914400" y="187325"/>
                </a:lnTo>
                <a:lnTo>
                  <a:pt x="1504950" y="139700"/>
                </a:lnTo>
                <a:lnTo>
                  <a:pt x="2022475" y="98425"/>
                </a:lnTo>
                <a:lnTo>
                  <a:pt x="2371725" y="66675"/>
                </a:lnTo>
                <a:lnTo>
                  <a:pt x="2740025" y="41275"/>
                </a:lnTo>
                <a:lnTo>
                  <a:pt x="2978150" y="31750"/>
                </a:lnTo>
                <a:lnTo>
                  <a:pt x="3086100" y="28575"/>
                </a:lnTo>
                <a:lnTo>
                  <a:pt x="3171825" y="9525"/>
                </a:lnTo>
                <a:lnTo>
                  <a:pt x="3194050" y="0"/>
                </a:lnTo>
                <a:lnTo>
                  <a:pt x="3213100" y="0"/>
                </a:lnTo>
                <a:lnTo>
                  <a:pt x="3317875" y="73025"/>
                </a:lnTo>
                <a:lnTo>
                  <a:pt x="3390900" y="127000"/>
                </a:lnTo>
                <a:lnTo>
                  <a:pt x="3463925" y="203200"/>
                </a:lnTo>
                <a:lnTo>
                  <a:pt x="3508375" y="269875"/>
                </a:lnTo>
                <a:lnTo>
                  <a:pt x="3508375" y="282575"/>
                </a:lnTo>
                <a:lnTo>
                  <a:pt x="3486150" y="301625"/>
                </a:lnTo>
                <a:lnTo>
                  <a:pt x="3444875" y="349250"/>
                </a:lnTo>
                <a:lnTo>
                  <a:pt x="3400425" y="415925"/>
                </a:lnTo>
                <a:lnTo>
                  <a:pt x="3384550" y="457200"/>
                </a:lnTo>
                <a:lnTo>
                  <a:pt x="3349625" y="568325"/>
                </a:lnTo>
                <a:lnTo>
                  <a:pt x="3327400" y="654050"/>
                </a:lnTo>
                <a:lnTo>
                  <a:pt x="3308350" y="793750"/>
                </a:lnTo>
                <a:lnTo>
                  <a:pt x="3232150" y="1168400"/>
                </a:lnTo>
                <a:lnTo>
                  <a:pt x="3168650" y="1498600"/>
                </a:lnTo>
                <a:lnTo>
                  <a:pt x="3076575" y="1965325"/>
                </a:lnTo>
                <a:lnTo>
                  <a:pt x="2876550" y="1981200"/>
                </a:lnTo>
                <a:lnTo>
                  <a:pt x="2908300" y="1755775"/>
                </a:lnTo>
                <a:lnTo>
                  <a:pt x="2952750" y="1438275"/>
                </a:lnTo>
                <a:lnTo>
                  <a:pt x="3038475" y="819150"/>
                </a:lnTo>
                <a:lnTo>
                  <a:pt x="3092450" y="422275"/>
                </a:lnTo>
                <a:lnTo>
                  <a:pt x="3092450" y="368300"/>
                </a:lnTo>
                <a:lnTo>
                  <a:pt x="3089275" y="346075"/>
                </a:lnTo>
                <a:lnTo>
                  <a:pt x="3073400" y="314325"/>
                </a:lnTo>
                <a:lnTo>
                  <a:pt x="3051175" y="292100"/>
                </a:lnTo>
                <a:lnTo>
                  <a:pt x="3022600" y="273050"/>
                </a:lnTo>
                <a:lnTo>
                  <a:pt x="2994025" y="263525"/>
                </a:lnTo>
                <a:lnTo>
                  <a:pt x="2943225" y="257175"/>
                </a:lnTo>
                <a:lnTo>
                  <a:pt x="2667000" y="250825"/>
                </a:lnTo>
                <a:lnTo>
                  <a:pt x="2514600" y="247650"/>
                </a:lnTo>
                <a:lnTo>
                  <a:pt x="2247900" y="257175"/>
                </a:lnTo>
                <a:lnTo>
                  <a:pt x="1949450" y="282575"/>
                </a:lnTo>
                <a:lnTo>
                  <a:pt x="1387475" y="323850"/>
                </a:lnTo>
                <a:lnTo>
                  <a:pt x="1108075" y="352425"/>
                </a:lnTo>
                <a:lnTo>
                  <a:pt x="844550" y="374650"/>
                </a:lnTo>
                <a:lnTo>
                  <a:pt x="698500" y="390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157"/>
          <p:cNvSpPr/>
          <p:nvPr/>
        </p:nvSpPr>
        <p:spPr>
          <a:xfrm rot="-5400000">
            <a:off x="3486150" y="3608388"/>
            <a:ext cx="1724025" cy="450850"/>
          </a:xfrm>
          <a:custGeom>
            <a:avLst/>
            <a:gdLst/>
            <a:ahLst/>
            <a:cxnLst/>
            <a:rect l="l" t="t" r="r" b="b"/>
            <a:pathLst>
              <a:path w="1724025" h="450056" extrusionOk="0">
                <a:moveTo>
                  <a:pt x="969168" y="154781"/>
                </a:moveTo>
                <a:lnTo>
                  <a:pt x="1357312" y="126206"/>
                </a:lnTo>
                <a:lnTo>
                  <a:pt x="1543050" y="109538"/>
                </a:lnTo>
                <a:lnTo>
                  <a:pt x="1562100" y="107156"/>
                </a:lnTo>
                <a:lnTo>
                  <a:pt x="1588293" y="95250"/>
                </a:lnTo>
                <a:lnTo>
                  <a:pt x="1693068" y="0"/>
                </a:lnTo>
                <a:lnTo>
                  <a:pt x="1724025" y="159544"/>
                </a:lnTo>
                <a:lnTo>
                  <a:pt x="1664493" y="283369"/>
                </a:lnTo>
                <a:lnTo>
                  <a:pt x="1600200" y="342900"/>
                </a:lnTo>
                <a:lnTo>
                  <a:pt x="1562100" y="373856"/>
                </a:lnTo>
                <a:lnTo>
                  <a:pt x="1543050" y="378619"/>
                </a:lnTo>
                <a:lnTo>
                  <a:pt x="1300162" y="383381"/>
                </a:lnTo>
                <a:lnTo>
                  <a:pt x="711993" y="409575"/>
                </a:lnTo>
                <a:lnTo>
                  <a:pt x="35718" y="450056"/>
                </a:lnTo>
                <a:lnTo>
                  <a:pt x="0" y="223838"/>
                </a:lnTo>
                <a:lnTo>
                  <a:pt x="288131" y="204788"/>
                </a:lnTo>
                <a:lnTo>
                  <a:pt x="969168" y="1547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157"/>
          <p:cNvSpPr/>
          <p:nvPr/>
        </p:nvSpPr>
        <p:spPr>
          <a:xfrm rot="-5400000">
            <a:off x="4522787" y="3524251"/>
            <a:ext cx="1776413" cy="404812"/>
          </a:xfrm>
          <a:custGeom>
            <a:avLst/>
            <a:gdLst/>
            <a:ahLst/>
            <a:cxnLst/>
            <a:rect l="l" t="t" r="r" b="b"/>
            <a:pathLst>
              <a:path w="1776413" h="404813" extrusionOk="0">
                <a:moveTo>
                  <a:pt x="864394" y="78581"/>
                </a:moveTo>
                <a:lnTo>
                  <a:pt x="1269206" y="100013"/>
                </a:lnTo>
                <a:lnTo>
                  <a:pt x="1383506" y="97631"/>
                </a:lnTo>
                <a:lnTo>
                  <a:pt x="1540669" y="97631"/>
                </a:lnTo>
                <a:lnTo>
                  <a:pt x="1583531" y="92869"/>
                </a:lnTo>
                <a:lnTo>
                  <a:pt x="1607344" y="85725"/>
                </a:lnTo>
                <a:lnTo>
                  <a:pt x="1714500" y="16669"/>
                </a:lnTo>
                <a:lnTo>
                  <a:pt x="1776413" y="216694"/>
                </a:lnTo>
                <a:lnTo>
                  <a:pt x="1683544" y="326231"/>
                </a:lnTo>
                <a:lnTo>
                  <a:pt x="1638300" y="383381"/>
                </a:lnTo>
                <a:lnTo>
                  <a:pt x="1612106" y="400050"/>
                </a:lnTo>
                <a:lnTo>
                  <a:pt x="1583531" y="404813"/>
                </a:lnTo>
                <a:lnTo>
                  <a:pt x="1545431" y="404813"/>
                </a:lnTo>
                <a:lnTo>
                  <a:pt x="1126331" y="366713"/>
                </a:lnTo>
                <a:lnTo>
                  <a:pt x="526256" y="304800"/>
                </a:lnTo>
                <a:lnTo>
                  <a:pt x="4763" y="245269"/>
                </a:lnTo>
                <a:cubicBezTo>
                  <a:pt x="3175" y="163513"/>
                  <a:pt x="1588" y="81756"/>
                  <a:pt x="0" y="0"/>
                </a:cubicBezTo>
                <a:lnTo>
                  <a:pt x="261938" y="26194"/>
                </a:lnTo>
                <a:lnTo>
                  <a:pt x="628650" y="64294"/>
                </a:lnTo>
                <a:lnTo>
                  <a:pt x="864394" y="785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157"/>
          <p:cNvSpPr/>
          <p:nvPr/>
        </p:nvSpPr>
        <p:spPr>
          <a:xfrm>
            <a:off x="2460625" y="4476750"/>
            <a:ext cx="4838700" cy="647700"/>
          </a:xfrm>
          <a:custGeom>
            <a:avLst/>
            <a:gdLst/>
            <a:ahLst/>
            <a:cxnLst/>
            <a:rect l="l" t="t" r="r" b="b"/>
            <a:pathLst>
              <a:path w="4838368" h="648032" extrusionOk="0">
                <a:moveTo>
                  <a:pt x="1983850" y="322028"/>
                </a:moveTo>
                <a:lnTo>
                  <a:pt x="1590261" y="369736"/>
                </a:lnTo>
                <a:lnTo>
                  <a:pt x="1152939" y="441298"/>
                </a:lnTo>
                <a:lnTo>
                  <a:pt x="858741" y="508884"/>
                </a:lnTo>
                <a:lnTo>
                  <a:pt x="675861" y="564543"/>
                </a:lnTo>
                <a:lnTo>
                  <a:pt x="564542" y="616226"/>
                </a:lnTo>
                <a:lnTo>
                  <a:pt x="477078" y="644056"/>
                </a:lnTo>
                <a:lnTo>
                  <a:pt x="429370" y="648032"/>
                </a:lnTo>
                <a:lnTo>
                  <a:pt x="381662" y="632129"/>
                </a:lnTo>
                <a:lnTo>
                  <a:pt x="238539" y="532738"/>
                </a:lnTo>
                <a:lnTo>
                  <a:pt x="127221" y="441298"/>
                </a:lnTo>
                <a:lnTo>
                  <a:pt x="43732" y="357809"/>
                </a:lnTo>
                <a:lnTo>
                  <a:pt x="11927" y="318053"/>
                </a:lnTo>
                <a:lnTo>
                  <a:pt x="0" y="282272"/>
                </a:lnTo>
                <a:lnTo>
                  <a:pt x="0" y="262393"/>
                </a:lnTo>
                <a:lnTo>
                  <a:pt x="11927" y="254442"/>
                </a:lnTo>
                <a:lnTo>
                  <a:pt x="35781" y="258418"/>
                </a:lnTo>
                <a:lnTo>
                  <a:pt x="79513" y="282272"/>
                </a:lnTo>
                <a:lnTo>
                  <a:pt x="131196" y="306126"/>
                </a:lnTo>
                <a:lnTo>
                  <a:pt x="218661" y="333955"/>
                </a:lnTo>
                <a:lnTo>
                  <a:pt x="298174" y="349858"/>
                </a:lnTo>
                <a:lnTo>
                  <a:pt x="389614" y="357809"/>
                </a:lnTo>
                <a:lnTo>
                  <a:pt x="477078" y="357809"/>
                </a:lnTo>
                <a:lnTo>
                  <a:pt x="624177" y="341906"/>
                </a:lnTo>
                <a:lnTo>
                  <a:pt x="942229" y="270345"/>
                </a:lnTo>
                <a:lnTo>
                  <a:pt x="1156914" y="222637"/>
                </a:lnTo>
                <a:lnTo>
                  <a:pt x="1470991" y="186856"/>
                </a:lnTo>
                <a:lnTo>
                  <a:pt x="1864581" y="135173"/>
                </a:lnTo>
                <a:lnTo>
                  <a:pt x="2111071" y="111319"/>
                </a:lnTo>
                <a:lnTo>
                  <a:pt x="2349610" y="83489"/>
                </a:lnTo>
                <a:lnTo>
                  <a:pt x="2508636" y="71562"/>
                </a:lnTo>
                <a:lnTo>
                  <a:pt x="2751151" y="63611"/>
                </a:lnTo>
                <a:lnTo>
                  <a:pt x="2993666" y="67586"/>
                </a:lnTo>
                <a:lnTo>
                  <a:pt x="3303767" y="55659"/>
                </a:lnTo>
                <a:lnTo>
                  <a:pt x="3570135" y="55659"/>
                </a:lnTo>
                <a:lnTo>
                  <a:pt x="3764942" y="59635"/>
                </a:lnTo>
                <a:lnTo>
                  <a:pt x="3975652" y="67586"/>
                </a:lnTo>
                <a:lnTo>
                  <a:pt x="4222142" y="71562"/>
                </a:lnTo>
                <a:lnTo>
                  <a:pt x="4281777" y="63611"/>
                </a:lnTo>
                <a:lnTo>
                  <a:pt x="4341412" y="51684"/>
                </a:lnTo>
                <a:lnTo>
                  <a:pt x="4444779" y="11927"/>
                </a:lnTo>
                <a:lnTo>
                  <a:pt x="4476584" y="0"/>
                </a:lnTo>
                <a:lnTo>
                  <a:pt x="4536219" y="31806"/>
                </a:lnTo>
                <a:lnTo>
                  <a:pt x="4731026" y="147099"/>
                </a:lnTo>
                <a:lnTo>
                  <a:pt x="4822466" y="210710"/>
                </a:lnTo>
                <a:lnTo>
                  <a:pt x="4838368" y="238539"/>
                </a:lnTo>
                <a:lnTo>
                  <a:pt x="4834393" y="294199"/>
                </a:lnTo>
                <a:lnTo>
                  <a:pt x="4818490" y="341906"/>
                </a:lnTo>
                <a:lnTo>
                  <a:pt x="4786685" y="365760"/>
                </a:lnTo>
                <a:lnTo>
                  <a:pt x="4727050" y="377687"/>
                </a:lnTo>
                <a:lnTo>
                  <a:pt x="4647537" y="369736"/>
                </a:lnTo>
                <a:lnTo>
                  <a:pt x="4508389" y="341906"/>
                </a:lnTo>
                <a:lnTo>
                  <a:pt x="4357314" y="318053"/>
                </a:lnTo>
                <a:lnTo>
                  <a:pt x="3939871" y="282272"/>
                </a:lnTo>
                <a:lnTo>
                  <a:pt x="3582062" y="270345"/>
                </a:lnTo>
                <a:lnTo>
                  <a:pt x="3224254" y="266369"/>
                </a:lnTo>
                <a:lnTo>
                  <a:pt x="2902226" y="274320"/>
                </a:lnTo>
                <a:lnTo>
                  <a:pt x="2464904" y="290223"/>
                </a:lnTo>
                <a:lnTo>
                  <a:pt x="1983850" y="32202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EDC4AC9-4602-D04A-AD1C-F9F17CA84386}"/>
              </a:ext>
            </a:extLst>
          </p:cNvPr>
          <p:cNvGrpSpPr/>
          <p:nvPr/>
        </p:nvGrpSpPr>
        <p:grpSpPr>
          <a:xfrm>
            <a:off x="2468641" y="2684543"/>
            <a:ext cx="4838700" cy="2447925"/>
            <a:chOff x="2613025" y="2828925"/>
            <a:chExt cx="4838700" cy="2447925"/>
          </a:xfrm>
        </p:grpSpPr>
        <p:sp>
          <p:nvSpPr>
            <p:cNvPr id="8" name="Google Shape;1779;p157">
              <a:extLst>
                <a:ext uri="{FF2B5EF4-FFF2-40B4-BE49-F238E27FC236}">
                  <a16:creationId xmlns:a16="http://schemas.microsoft.com/office/drawing/2014/main" id="{BEC26933-987D-C345-A7A8-05774DC606FC}"/>
                </a:ext>
              </a:extLst>
            </p:cNvPr>
            <p:cNvSpPr/>
            <p:nvPr/>
          </p:nvSpPr>
          <p:spPr>
            <a:xfrm rot="-5400000">
              <a:off x="2376487" y="3602038"/>
              <a:ext cx="2066925" cy="698500"/>
            </a:xfrm>
            <a:custGeom>
              <a:avLst/>
              <a:gdLst/>
              <a:ahLst/>
              <a:cxnLst/>
              <a:rect l="l" t="t" r="r" b="b"/>
              <a:pathLst>
                <a:path w="2066925" h="697706" extrusionOk="0">
                  <a:moveTo>
                    <a:pt x="1026319" y="373856"/>
                  </a:moveTo>
                  <a:lnTo>
                    <a:pt x="1376363" y="328612"/>
                  </a:lnTo>
                  <a:lnTo>
                    <a:pt x="1616869" y="288131"/>
                  </a:lnTo>
                  <a:lnTo>
                    <a:pt x="1678782" y="273843"/>
                  </a:lnTo>
                  <a:lnTo>
                    <a:pt x="1702594" y="264318"/>
                  </a:lnTo>
                  <a:lnTo>
                    <a:pt x="1762125" y="226218"/>
                  </a:lnTo>
                  <a:lnTo>
                    <a:pt x="1885950" y="126206"/>
                  </a:lnTo>
                  <a:lnTo>
                    <a:pt x="1955007" y="54768"/>
                  </a:lnTo>
                  <a:lnTo>
                    <a:pt x="1997869" y="19050"/>
                  </a:lnTo>
                  <a:lnTo>
                    <a:pt x="2024063" y="4762"/>
                  </a:lnTo>
                  <a:lnTo>
                    <a:pt x="2040732" y="0"/>
                  </a:lnTo>
                  <a:lnTo>
                    <a:pt x="2059782" y="4762"/>
                  </a:lnTo>
                  <a:lnTo>
                    <a:pt x="2066925" y="16668"/>
                  </a:lnTo>
                  <a:lnTo>
                    <a:pt x="2050257" y="92868"/>
                  </a:lnTo>
                  <a:lnTo>
                    <a:pt x="2012157" y="219075"/>
                  </a:lnTo>
                  <a:lnTo>
                    <a:pt x="1971675" y="319087"/>
                  </a:lnTo>
                  <a:lnTo>
                    <a:pt x="1859757" y="514350"/>
                  </a:lnTo>
                  <a:lnTo>
                    <a:pt x="1671638" y="538162"/>
                  </a:lnTo>
                  <a:lnTo>
                    <a:pt x="1483519" y="569118"/>
                  </a:lnTo>
                  <a:lnTo>
                    <a:pt x="1169194" y="611981"/>
                  </a:lnTo>
                  <a:lnTo>
                    <a:pt x="823913" y="645318"/>
                  </a:lnTo>
                  <a:lnTo>
                    <a:pt x="378619" y="678656"/>
                  </a:lnTo>
                  <a:lnTo>
                    <a:pt x="57150" y="697706"/>
                  </a:lnTo>
                  <a:lnTo>
                    <a:pt x="0" y="504825"/>
                  </a:lnTo>
                  <a:lnTo>
                    <a:pt x="211932" y="483393"/>
                  </a:lnTo>
                  <a:lnTo>
                    <a:pt x="585788" y="438150"/>
                  </a:lnTo>
                  <a:lnTo>
                    <a:pt x="1026319" y="37385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780;p157">
              <a:extLst>
                <a:ext uri="{FF2B5EF4-FFF2-40B4-BE49-F238E27FC236}">
                  <a16:creationId xmlns:a16="http://schemas.microsoft.com/office/drawing/2014/main" id="{D7E1DF4E-E9E2-D548-80B0-FE2497C88CF8}"/>
                </a:ext>
              </a:extLst>
            </p:cNvPr>
            <p:cNvSpPr/>
            <p:nvPr/>
          </p:nvSpPr>
          <p:spPr>
            <a:xfrm>
              <a:off x="3457575" y="2828925"/>
              <a:ext cx="3508375" cy="1981200"/>
            </a:xfrm>
            <a:custGeom>
              <a:avLst/>
              <a:gdLst/>
              <a:ahLst/>
              <a:cxnLst/>
              <a:rect l="l" t="t" r="r" b="b"/>
              <a:pathLst>
                <a:path w="3508375" h="1981200" extrusionOk="0">
                  <a:moveTo>
                    <a:pt x="698500" y="390525"/>
                  </a:moveTo>
                  <a:lnTo>
                    <a:pt x="146050" y="482600"/>
                  </a:lnTo>
                  <a:lnTo>
                    <a:pt x="76200" y="495300"/>
                  </a:lnTo>
                  <a:lnTo>
                    <a:pt x="0" y="412750"/>
                  </a:lnTo>
                  <a:lnTo>
                    <a:pt x="38100" y="288925"/>
                  </a:lnTo>
                  <a:lnTo>
                    <a:pt x="412750" y="241300"/>
                  </a:lnTo>
                  <a:lnTo>
                    <a:pt x="914400" y="187325"/>
                  </a:lnTo>
                  <a:lnTo>
                    <a:pt x="1504950" y="139700"/>
                  </a:lnTo>
                  <a:lnTo>
                    <a:pt x="2022475" y="98425"/>
                  </a:lnTo>
                  <a:lnTo>
                    <a:pt x="2371725" y="66675"/>
                  </a:lnTo>
                  <a:lnTo>
                    <a:pt x="2740025" y="41275"/>
                  </a:lnTo>
                  <a:lnTo>
                    <a:pt x="2978150" y="31750"/>
                  </a:lnTo>
                  <a:lnTo>
                    <a:pt x="3086100" y="28575"/>
                  </a:lnTo>
                  <a:lnTo>
                    <a:pt x="3171825" y="9525"/>
                  </a:lnTo>
                  <a:lnTo>
                    <a:pt x="3194050" y="0"/>
                  </a:lnTo>
                  <a:lnTo>
                    <a:pt x="3213100" y="0"/>
                  </a:lnTo>
                  <a:lnTo>
                    <a:pt x="3317875" y="73025"/>
                  </a:lnTo>
                  <a:lnTo>
                    <a:pt x="3390900" y="127000"/>
                  </a:lnTo>
                  <a:lnTo>
                    <a:pt x="3463925" y="203200"/>
                  </a:lnTo>
                  <a:lnTo>
                    <a:pt x="3508375" y="269875"/>
                  </a:lnTo>
                  <a:lnTo>
                    <a:pt x="3508375" y="282575"/>
                  </a:lnTo>
                  <a:lnTo>
                    <a:pt x="3486150" y="301625"/>
                  </a:lnTo>
                  <a:lnTo>
                    <a:pt x="3444875" y="349250"/>
                  </a:lnTo>
                  <a:lnTo>
                    <a:pt x="3400425" y="415925"/>
                  </a:lnTo>
                  <a:lnTo>
                    <a:pt x="3384550" y="457200"/>
                  </a:lnTo>
                  <a:lnTo>
                    <a:pt x="3349625" y="568325"/>
                  </a:lnTo>
                  <a:lnTo>
                    <a:pt x="3327400" y="654050"/>
                  </a:lnTo>
                  <a:lnTo>
                    <a:pt x="3308350" y="793750"/>
                  </a:lnTo>
                  <a:lnTo>
                    <a:pt x="3232150" y="1168400"/>
                  </a:lnTo>
                  <a:lnTo>
                    <a:pt x="3168650" y="1498600"/>
                  </a:lnTo>
                  <a:lnTo>
                    <a:pt x="3076575" y="1965325"/>
                  </a:lnTo>
                  <a:lnTo>
                    <a:pt x="2876550" y="1981200"/>
                  </a:lnTo>
                  <a:lnTo>
                    <a:pt x="2908300" y="1755775"/>
                  </a:lnTo>
                  <a:lnTo>
                    <a:pt x="2952750" y="1438275"/>
                  </a:lnTo>
                  <a:lnTo>
                    <a:pt x="3038475" y="819150"/>
                  </a:lnTo>
                  <a:lnTo>
                    <a:pt x="3092450" y="422275"/>
                  </a:lnTo>
                  <a:lnTo>
                    <a:pt x="3092450" y="368300"/>
                  </a:lnTo>
                  <a:lnTo>
                    <a:pt x="3089275" y="346075"/>
                  </a:lnTo>
                  <a:lnTo>
                    <a:pt x="3073400" y="314325"/>
                  </a:lnTo>
                  <a:lnTo>
                    <a:pt x="3051175" y="292100"/>
                  </a:lnTo>
                  <a:lnTo>
                    <a:pt x="3022600" y="273050"/>
                  </a:lnTo>
                  <a:lnTo>
                    <a:pt x="2994025" y="263525"/>
                  </a:lnTo>
                  <a:lnTo>
                    <a:pt x="2943225" y="257175"/>
                  </a:lnTo>
                  <a:lnTo>
                    <a:pt x="2667000" y="250825"/>
                  </a:lnTo>
                  <a:lnTo>
                    <a:pt x="2514600" y="247650"/>
                  </a:lnTo>
                  <a:lnTo>
                    <a:pt x="2247900" y="257175"/>
                  </a:lnTo>
                  <a:lnTo>
                    <a:pt x="1949450" y="282575"/>
                  </a:lnTo>
                  <a:lnTo>
                    <a:pt x="1387475" y="323850"/>
                  </a:lnTo>
                  <a:lnTo>
                    <a:pt x="1108075" y="352425"/>
                  </a:lnTo>
                  <a:lnTo>
                    <a:pt x="844550" y="374650"/>
                  </a:lnTo>
                  <a:lnTo>
                    <a:pt x="698500" y="3905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781;p157">
              <a:extLst>
                <a:ext uri="{FF2B5EF4-FFF2-40B4-BE49-F238E27FC236}">
                  <a16:creationId xmlns:a16="http://schemas.microsoft.com/office/drawing/2014/main" id="{81D523D8-C5D0-BE42-93DF-52F860BAE561}"/>
                </a:ext>
              </a:extLst>
            </p:cNvPr>
            <p:cNvSpPr/>
            <p:nvPr/>
          </p:nvSpPr>
          <p:spPr>
            <a:xfrm rot="-5400000">
              <a:off x="3638550" y="3760788"/>
              <a:ext cx="1724025" cy="450850"/>
            </a:xfrm>
            <a:custGeom>
              <a:avLst/>
              <a:gdLst/>
              <a:ahLst/>
              <a:cxnLst/>
              <a:rect l="l" t="t" r="r" b="b"/>
              <a:pathLst>
                <a:path w="1724025" h="450056" extrusionOk="0">
                  <a:moveTo>
                    <a:pt x="969168" y="154781"/>
                  </a:moveTo>
                  <a:lnTo>
                    <a:pt x="1357312" y="126206"/>
                  </a:lnTo>
                  <a:lnTo>
                    <a:pt x="1543050" y="109538"/>
                  </a:lnTo>
                  <a:lnTo>
                    <a:pt x="1562100" y="107156"/>
                  </a:lnTo>
                  <a:lnTo>
                    <a:pt x="1588293" y="95250"/>
                  </a:lnTo>
                  <a:lnTo>
                    <a:pt x="1693068" y="0"/>
                  </a:lnTo>
                  <a:lnTo>
                    <a:pt x="1724025" y="159544"/>
                  </a:lnTo>
                  <a:lnTo>
                    <a:pt x="1664493" y="283369"/>
                  </a:lnTo>
                  <a:lnTo>
                    <a:pt x="1600200" y="342900"/>
                  </a:lnTo>
                  <a:lnTo>
                    <a:pt x="1562100" y="373856"/>
                  </a:lnTo>
                  <a:lnTo>
                    <a:pt x="1543050" y="378619"/>
                  </a:lnTo>
                  <a:lnTo>
                    <a:pt x="1300162" y="383381"/>
                  </a:lnTo>
                  <a:lnTo>
                    <a:pt x="711993" y="409575"/>
                  </a:lnTo>
                  <a:lnTo>
                    <a:pt x="35718" y="450056"/>
                  </a:lnTo>
                  <a:lnTo>
                    <a:pt x="0" y="223838"/>
                  </a:lnTo>
                  <a:lnTo>
                    <a:pt x="288131" y="204788"/>
                  </a:lnTo>
                  <a:lnTo>
                    <a:pt x="969168" y="1547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782;p157">
              <a:extLst>
                <a:ext uri="{FF2B5EF4-FFF2-40B4-BE49-F238E27FC236}">
                  <a16:creationId xmlns:a16="http://schemas.microsoft.com/office/drawing/2014/main" id="{5504BDBD-88B9-FD4C-BEDA-7B17B2DFA316}"/>
                </a:ext>
              </a:extLst>
            </p:cNvPr>
            <p:cNvSpPr/>
            <p:nvPr/>
          </p:nvSpPr>
          <p:spPr>
            <a:xfrm rot="-5400000">
              <a:off x="4675187" y="3676651"/>
              <a:ext cx="1776413" cy="404812"/>
            </a:xfrm>
            <a:custGeom>
              <a:avLst/>
              <a:gdLst/>
              <a:ahLst/>
              <a:cxnLst/>
              <a:rect l="l" t="t" r="r" b="b"/>
              <a:pathLst>
                <a:path w="1776413" h="404813" extrusionOk="0">
                  <a:moveTo>
                    <a:pt x="864394" y="78581"/>
                  </a:moveTo>
                  <a:lnTo>
                    <a:pt x="1269206" y="100013"/>
                  </a:lnTo>
                  <a:lnTo>
                    <a:pt x="1383506" y="97631"/>
                  </a:lnTo>
                  <a:lnTo>
                    <a:pt x="1540669" y="97631"/>
                  </a:lnTo>
                  <a:lnTo>
                    <a:pt x="1583531" y="92869"/>
                  </a:lnTo>
                  <a:lnTo>
                    <a:pt x="1607344" y="85725"/>
                  </a:lnTo>
                  <a:lnTo>
                    <a:pt x="1714500" y="16669"/>
                  </a:lnTo>
                  <a:lnTo>
                    <a:pt x="1776413" y="216694"/>
                  </a:lnTo>
                  <a:lnTo>
                    <a:pt x="1683544" y="326231"/>
                  </a:lnTo>
                  <a:lnTo>
                    <a:pt x="1638300" y="383381"/>
                  </a:lnTo>
                  <a:lnTo>
                    <a:pt x="1612106" y="400050"/>
                  </a:lnTo>
                  <a:lnTo>
                    <a:pt x="1583531" y="404813"/>
                  </a:lnTo>
                  <a:lnTo>
                    <a:pt x="1545431" y="404813"/>
                  </a:lnTo>
                  <a:lnTo>
                    <a:pt x="1126331" y="366713"/>
                  </a:lnTo>
                  <a:lnTo>
                    <a:pt x="526256" y="304800"/>
                  </a:lnTo>
                  <a:lnTo>
                    <a:pt x="4763" y="245269"/>
                  </a:lnTo>
                  <a:cubicBezTo>
                    <a:pt x="3175" y="163513"/>
                    <a:pt x="1588" y="81756"/>
                    <a:pt x="0" y="0"/>
                  </a:cubicBezTo>
                  <a:lnTo>
                    <a:pt x="261938" y="26194"/>
                  </a:lnTo>
                  <a:lnTo>
                    <a:pt x="628650" y="64294"/>
                  </a:lnTo>
                  <a:lnTo>
                    <a:pt x="864394" y="785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83;p157">
              <a:extLst>
                <a:ext uri="{FF2B5EF4-FFF2-40B4-BE49-F238E27FC236}">
                  <a16:creationId xmlns:a16="http://schemas.microsoft.com/office/drawing/2014/main" id="{7E1230E7-1B48-5245-ADC3-0488D36735DA}"/>
                </a:ext>
              </a:extLst>
            </p:cNvPr>
            <p:cNvSpPr/>
            <p:nvPr/>
          </p:nvSpPr>
          <p:spPr>
            <a:xfrm>
              <a:off x="2613025" y="4629150"/>
              <a:ext cx="4838700" cy="647700"/>
            </a:xfrm>
            <a:custGeom>
              <a:avLst/>
              <a:gdLst/>
              <a:ahLst/>
              <a:cxnLst/>
              <a:rect l="l" t="t" r="r" b="b"/>
              <a:pathLst>
                <a:path w="4838368" h="648032" extrusionOk="0">
                  <a:moveTo>
                    <a:pt x="1983850" y="322028"/>
                  </a:moveTo>
                  <a:lnTo>
                    <a:pt x="1590261" y="369736"/>
                  </a:lnTo>
                  <a:lnTo>
                    <a:pt x="1152939" y="441298"/>
                  </a:lnTo>
                  <a:lnTo>
                    <a:pt x="858741" y="508884"/>
                  </a:lnTo>
                  <a:lnTo>
                    <a:pt x="675861" y="564543"/>
                  </a:lnTo>
                  <a:lnTo>
                    <a:pt x="564542" y="616226"/>
                  </a:lnTo>
                  <a:lnTo>
                    <a:pt x="477078" y="644056"/>
                  </a:lnTo>
                  <a:lnTo>
                    <a:pt x="429370" y="648032"/>
                  </a:lnTo>
                  <a:lnTo>
                    <a:pt x="381662" y="632129"/>
                  </a:lnTo>
                  <a:lnTo>
                    <a:pt x="238539" y="532738"/>
                  </a:lnTo>
                  <a:lnTo>
                    <a:pt x="127221" y="441298"/>
                  </a:lnTo>
                  <a:lnTo>
                    <a:pt x="43732" y="357809"/>
                  </a:lnTo>
                  <a:lnTo>
                    <a:pt x="11927" y="318053"/>
                  </a:lnTo>
                  <a:lnTo>
                    <a:pt x="0" y="282272"/>
                  </a:lnTo>
                  <a:lnTo>
                    <a:pt x="0" y="262393"/>
                  </a:lnTo>
                  <a:lnTo>
                    <a:pt x="11927" y="254442"/>
                  </a:lnTo>
                  <a:lnTo>
                    <a:pt x="35781" y="258418"/>
                  </a:lnTo>
                  <a:lnTo>
                    <a:pt x="79513" y="282272"/>
                  </a:lnTo>
                  <a:lnTo>
                    <a:pt x="131196" y="306126"/>
                  </a:lnTo>
                  <a:lnTo>
                    <a:pt x="218661" y="333955"/>
                  </a:lnTo>
                  <a:lnTo>
                    <a:pt x="298174" y="349858"/>
                  </a:lnTo>
                  <a:lnTo>
                    <a:pt x="389614" y="357809"/>
                  </a:lnTo>
                  <a:lnTo>
                    <a:pt x="477078" y="357809"/>
                  </a:lnTo>
                  <a:lnTo>
                    <a:pt x="624177" y="341906"/>
                  </a:lnTo>
                  <a:lnTo>
                    <a:pt x="942229" y="270345"/>
                  </a:lnTo>
                  <a:lnTo>
                    <a:pt x="1156914" y="222637"/>
                  </a:lnTo>
                  <a:lnTo>
                    <a:pt x="1470991" y="186856"/>
                  </a:lnTo>
                  <a:lnTo>
                    <a:pt x="1864581" y="135173"/>
                  </a:lnTo>
                  <a:lnTo>
                    <a:pt x="2111071" y="111319"/>
                  </a:lnTo>
                  <a:lnTo>
                    <a:pt x="2349610" y="83489"/>
                  </a:lnTo>
                  <a:lnTo>
                    <a:pt x="2508636" y="71562"/>
                  </a:lnTo>
                  <a:lnTo>
                    <a:pt x="2751151" y="63611"/>
                  </a:lnTo>
                  <a:lnTo>
                    <a:pt x="2993666" y="67586"/>
                  </a:lnTo>
                  <a:lnTo>
                    <a:pt x="3303767" y="55659"/>
                  </a:lnTo>
                  <a:lnTo>
                    <a:pt x="3570135" y="55659"/>
                  </a:lnTo>
                  <a:lnTo>
                    <a:pt x="3764942" y="59635"/>
                  </a:lnTo>
                  <a:lnTo>
                    <a:pt x="3975652" y="67586"/>
                  </a:lnTo>
                  <a:lnTo>
                    <a:pt x="4222142" y="71562"/>
                  </a:lnTo>
                  <a:lnTo>
                    <a:pt x="4281777" y="63611"/>
                  </a:lnTo>
                  <a:lnTo>
                    <a:pt x="4341412" y="51684"/>
                  </a:lnTo>
                  <a:lnTo>
                    <a:pt x="4444779" y="11927"/>
                  </a:lnTo>
                  <a:lnTo>
                    <a:pt x="4476584" y="0"/>
                  </a:lnTo>
                  <a:lnTo>
                    <a:pt x="4536219" y="31806"/>
                  </a:lnTo>
                  <a:lnTo>
                    <a:pt x="4731026" y="147099"/>
                  </a:lnTo>
                  <a:lnTo>
                    <a:pt x="4822466" y="210710"/>
                  </a:lnTo>
                  <a:lnTo>
                    <a:pt x="4838368" y="238539"/>
                  </a:lnTo>
                  <a:lnTo>
                    <a:pt x="4834393" y="294199"/>
                  </a:lnTo>
                  <a:lnTo>
                    <a:pt x="4818490" y="341906"/>
                  </a:lnTo>
                  <a:lnTo>
                    <a:pt x="4786685" y="365760"/>
                  </a:lnTo>
                  <a:lnTo>
                    <a:pt x="4727050" y="377687"/>
                  </a:lnTo>
                  <a:lnTo>
                    <a:pt x="4647537" y="369736"/>
                  </a:lnTo>
                  <a:lnTo>
                    <a:pt x="4508389" y="341906"/>
                  </a:lnTo>
                  <a:lnTo>
                    <a:pt x="4357314" y="318053"/>
                  </a:lnTo>
                  <a:lnTo>
                    <a:pt x="3939871" y="282272"/>
                  </a:lnTo>
                  <a:lnTo>
                    <a:pt x="3582062" y="270345"/>
                  </a:lnTo>
                  <a:lnTo>
                    <a:pt x="3224254" y="266369"/>
                  </a:lnTo>
                  <a:lnTo>
                    <a:pt x="2902226" y="274320"/>
                  </a:lnTo>
                  <a:lnTo>
                    <a:pt x="2464904" y="290223"/>
                  </a:lnTo>
                  <a:lnTo>
                    <a:pt x="1983850" y="32202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1788;p158">
            <a:extLst>
              <a:ext uri="{FF2B5EF4-FFF2-40B4-BE49-F238E27FC236}">
                <a16:creationId xmlns:a16="http://schemas.microsoft.com/office/drawing/2014/main" id="{575B66C7-7A86-984E-B473-2FEB7BE8E1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3046" y="2684716"/>
            <a:ext cx="4835525" cy="2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8" name="Google Shape;1788;p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238" y="2636588"/>
            <a:ext cx="4835525" cy="2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三年とうげ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息 美 転 病 医 薬 飲 重 配 度 幸 始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1773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7" name="Google Shape;4337;p395"/>
          <p:cNvSpPr txBox="1"/>
          <p:nvPr/>
        </p:nvSpPr>
        <p:spPr>
          <a:xfrm>
            <a:off x="3930650" y="7893496"/>
            <a:ext cx="40227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息</a:t>
            </a:r>
            <a:endParaRPr/>
          </a:p>
        </p:txBody>
      </p:sp>
      <p:sp>
        <p:nvSpPr>
          <p:cNvPr id="4338" name="Google Shape;4338;p395"/>
          <p:cNvSpPr/>
          <p:nvPr/>
        </p:nvSpPr>
        <p:spPr>
          <a:xfrm>
            <a:off x="4162425" y="1169988"/>
            <a:ext cx="1000125" cy="1068387"/>
          </a:xfrm>
          <a:custGeom>
            <a:avLst/>
            <a:gdLst/>
            <a:ahLst/>
            <a:cxnLst/>
            <a:rect l="l" t="t" r="r" b="b"/>
            <a:pathLst>
              <a:path w="1000125" h="1069181" extrusionOk="0">
                <a:moveTo>
                  <a:pt x="295275" y="623887"/>
                </a:moveTo>
                <a:lnTo>
                  <a:pt x="352425" y="547687"/>
                </a:lnTo>
                <a:lnTo>
                  <a:pt x="409575" y="471487"/>
                </a:lnTo>
                <a:lnTo>
                  <a:pt x="454819" y="411956"/>
                </a:lnTo>
                <a:lnTo>
                  <a:pt x="490538" y="366712"/>
                </a:lnTo>
                <a:lnTo>
                  <a:pt x="507206" y="342900"/>
                </a:lnTo>
                <a:lnTo>
                  <a:pt x="516731" y="321469"/>
                </a:lnTo>
                <a:lnTo>
                  <a:pt x="526256" y="292894"/>
                </a:lnTo>
                <a:lnTo>
                  <a:pt x="533400" y="261937"/>
                </a:lnTo>
                <a:lnTo>
                  <a:pt x="538163" y="214312"/>
                </a:lnTo>
                <a:lnTo>
                  <a:pt x="535781" y="171450"/>
                </a:lnTo>
                <a:lnTo>
                  <a:pt x="526256" y="133350"/>
                </a:lnTo>
                <a:lnTo>
                  <a:pt x="514350" y="111919"/>
                </a:lnTo>
                <a:lnTo>
                  <a:pt x="490538" y="92869"/>
                </a:lnTo>
                <a:lnTo>
                  <a:pt x="476250" y="80962"/>
                </a:lnTo>
                <a:lnTo>
                  <a:pt x="457200" y="57150"/>
                </a:lnTo>
                <a:lnTo>
                  <a:pt x="450056" y="38100"/>
                </a:lnTo>
                <a:lnTo>
                  <a:pt x="450056" y="21431"/>
                </a:lnTo>
                <a:lnTo>
                  <a:pt x="454819" y="9525"/>
                </a:lnTo>
                <a:lnTo>
                  <a:pt x="471488" y="0"/>
                </a:lnTo>
                <a:lnTo>
                  <a:pt x="490538" y="0"/>
                </a:lnTo>
                <a:lnTo>
                  <a:pt x="519113" y="2381"/>
                </a:lnTo>
                <a:lnTo>
                  <a:pt x="554831" y="11906"/>
                </a:lnTo>
                <a:lnTo>
                  <a:pt x="619125" y="35719"/>
                </a:lnTo>
                <a:lnTo>
                  <a:pt x="688181" y="64294"/>
                </a:lnTo>
                <a:lnTo>
                  <a:pt x="790575" y="109537"/>
                </a:lnTo>
                <a:lnTo>
                  <a:pt x="866775" y="150019"/>
                </a:lnTo>
                <a:lnTo>
                  <a:pt x="919163" y="185737"/>
                </a:lnTo>
                <a:lnTo>
                  <a:pt x="962025" y="226219"/>
                </a:lnTo>
                <a:lnTo>
                  <a:pt x="981075" y="250031"/>
                </a:lnTo>
                <a:lnTo>
                  <a:pt x="990600" y="269081"/>
                </a:lnTo>
                <a:lnTo>
                  <a:pt x="995363" y="285750"/>
                </a:lnTo>
                <a:lnTo>
                  <a:pt x="1000125" y="309562"/>
                </a:lnTo>
                <a:lnTo>
                  <a:pt x="1000125" y="321469"/>
                </a:lnTo>
                <a:lnTo>
                  <a:pt x="992981" y="347662"/>
                </a:lnTo>
                <a:lnTo>
                  <a:pt x="973931" y="373856"/>
                </a:lnTo>
                <a:lnTo>
                  <a:pt x="942975" y="397669"/>
                </a:lnTo>
                <a:lnTo>
                  <a:pt x="897731" y="411956"/>
                </a:lnTo>
                <a:lnTo>
                  <a:pt x="859631" y="421481"/>
                </a:lnTo>
                <a:lnTo>
                  <a:pt x="816769" y="435769"/>
                </a:lnTo>
                <a:lnTo>
                  <a:pt x="769144" y="466725"/>
                </a:lnTo>
                <a:lnTo>
                  <a:pt x="578644" y="604837"/>
                </a:lnTo>
                <a:lnTo>
                  <a:pt x="264319" y="852487"/>
                </a:lnTo>
                <a:lnTo>
                  <a:pt x="130969" y="966787"/>
                </a:lnTo>
                <a:lnTo>
                  <a:pt x="0" y="1069181"/>
                </a:lnTo>
                <a:lnTo>
                  <a:pt x="57150" y="952500"/>
                </a:lnTo>
                <a:lnTo>
                  <a:pt x="178594" y="781050"/>
                </a:lnTo>
                <a:lnTo>
                  <a:pt x="295275" y="623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9" name="Google Shape;4339;p395"/>
          <p:cNvSpPr/>
          <p:nvPr/>
        </p:nvSpPr>
        <p:spPr>
          <a:xfrm>
            <a:off x="3683000" y="2063750"/>
            <a:ext cx="371475" cy="2295525"/>
          </a:xfrm>
          <a:custGeom>
            <a:avLst/>
            <a:gdLst/>
            <a:ahLst/>
            <a:cxnLst/>
            <a:rect l="l" t="t" r="r" b="b"/>
            <a:pathLst>
              <a:path w="371475" h="2295525" extrusionOk="0">
                <a:moveTo>
                  <a:pt x="368300" y="355600"/>
                </a:moveTo>
                <a:cubicBezTo>
                  <a:pt x="369358" y="305858"/>
                  <a:pt x="370417" y="256117"/>
                  <a:pt x="371475" y="206375"/>
                </a:cubicBezTo>
                <a:lnTo>
                  <a:pt x="301625" y="92075"/>
                </a:lnTo>
                <a:lnTo>
                  <a:pt x="260350" y="66675"/>
                </a:lnTo>
                <a:lnTo>
                  <a:pt x="196850" y="34925"/>
                </a:lnTo>
                <a:lnTo>
                  <a:pt x="133350" y="12700"/>
                </a:lnTo>
                <a:lnTo>
                  <a:pt x="69850" y="0"/>
                </a:lnTo>
                <a:lnTo>
                  <a:pt x="31750" y="0"/>
                </a:lnTo>
                <a:lnTo>
                  <a:pt x="6350" y="6350"/>
                </a:lnTo>
                <a:lnTo>
                  <a:pt x="0" y="15875"/>
                </a:lnTo>
                <a:lnTo>
                  <a:pt x="0" y="38100"/>
                </a:lnTo>
                <a:lnTo>
                  <a:pt x="9525" y="57150"/>
                </a:lnTo>
                <a:lnTo>
                  <a:pt x="31750" y="88900"/>
                </a:lnTo>
                <a:lnTo>
                  <a:pt x="50800" y="107950"/>
                </a:lnTo>
                <a:lnTo>
                  <a:pt x="73025" y="127000"/>
                </a:lnTo>
                <a:lnTo>
                  <a:pt x="92075" y="152400"/>
                </a:lnTo>
                <a:lnTo>
                  <a:pt x="114300" y="193675"/>
                </a:lnTo>
                <a:lnTo>
                  <a:pt x="127000" y="234950"/>
                </a:lnTo>
                <a:lnTo>
                  <a:pt x="139700" y="295275"/>
                </a:lnTo>
                <a:lnTo>
                  <a:pt x="146050" y="390525"/>
                </a:lnTo>
                <a:cubicBezTo>
                  <a:pt x="147108" y="492125"/>
                  <a:pt x="148167" y="593725"/>
                  <a:pt x="149225" y="695325"/>
                </a:cubicBezTo>
                <a:cubicBezTo>
                  <a:pt x="148167" y="787400"/>
                  <a:pt x="147108" y="879475"/>
                  <a:pt x="146050" y="971550"/>
                </a:cubicBezTo>
                <a:lnTo>
                  <a:pt x="139700" y="1162050"/>
                </a:lnTo>
                <a:lnTo>
                  <a:pt x="123825" y="1412875"/>
                </a:lnTo>
                <a:lnTo>
                  <a:pt x="104775" y="1644650"/>
                </a:lnTo>
                <a:lnTo>
                  <a:pt x="85725" y="1793875"/>
                </a:lnTo>
                <a:lnTo>
                  <a:pt x="79375" y="1841500"/>
                </a:lnTo>
                <a:lnTo>
                  <a:pt x="76200" y="1898650"/>
                </a:lnTo>
                <a:lnTo>
                  <a:pt x="76200" y="1949450"/>
                </a:lnTo>
                <a:lnTo>
                  <a:pt x="82550" y="2012950"/>
                </a:lnTo>
                <a:lnTo>
                  <a:pt x="104775" y="2092325"/>
                </a:lnTo>
                <a:lnTo>
                  <a:pt x="142875" y="2171700"/>
                </a:lnTo>
                <a:lnTo>
                  <a:pt x="171450" y="2216150"/>
                </a:lnTo>
                <a:lnTo>
                  <a:pt x="200025" y="2263775"/>
                </a:lnTo>
                <a:lnTo>
                  <a:pt x="222250" y="2286000"/>
                </a:lnTo>
                <a:lnTo>
                  <a:pt x="231775" y="2292350"/>
                </a:lnTo>
                <a:lnTo>
                  <a:pt x="254000" y="2295525"/>
                </a:lnTo>
                <a:lnTo>
                  <a:pt x="285750" y="2286000"/>
                </a:lnTo>
                <a:lnTo>
                  <a:pt x="311150" y="2273300"/>
                </a:lnTo>
                <a:lnTo>
                  <a:pt x="342900" y="2241550"/>
                </a:lnTo>
                <a:lnTo>
                  <a:pt x="352425" y="2222500"/>
                </a:lnTo>
                <a:lnTo>
                  <a:pt x="361950" y="2197100"/>
                </a:lnTo>
                <a:lnTo>
                  <a:pt x="368300" y="2178050"/>
                </a:lnTo>
                <a:lnTo>
                  <a:pt x="368300" y="2130425"/>
                </a:lnTo>
                <a:cubicBezTo>
                  <a:pt x="369358" y="2010833"/>
                  <a:pt x="370417" y="1891242"/>
                  <a:pt x="371475" y="1771650"/>
                </a:cubicBezTo>
                <a:cubicBezTo>
                  <a:pt x="370417" y="1305983"/>
                  <a:pt x="369358" y="840317"/>
                  <a:pt x="368300" y="355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0" name="Google Shape;4340;p395"/>
          <p:cNvSpPr/>
          <p:nvPr/>
        </p:nvSpPr>
        <p:spPr>
          <a:xfrm>
            <a:off x="4738688" y="4495800"/>
            <a:ext cx="528637" cy="642938"/>
          </a:xfrm>
          <a:custGeom>
            <a:avLst/>
            <a:gdLst/>
            <a:ahLst/>
            <a:cxnLst/>
            <a:rect l="l" t="t" r="r" b="b"/>
            <a:pathLst>
              <a:path w="528637" h="642938" extrusionOk="0">
                <a:moveTo>
                  <a:pt x="85725" y="280988"/>
                </a:moveTo>
                <a:lnTo>
                  <a:pt x="61912" y="226219"/>
                </a:lnTo>
                <a:lnTo>
                  <a:pt x="40481" y="169069"/>
                </a:lnTo>
                <a:lnTo>
                  <a:pt x="14287" y="85725"/>
                </a:lnTo>
                <a:lnTo>
                  <a:pt x="0" y="19050"/>
                </a:lnTo>
                <a:lnTo>
                  <a:pt x="4762" y="0"/>
                </a:lnTo>
                <a:lnTo>
                  <a:pt x="14287" y="0"/>
                </a:lnTo>
                <a:lnTo>
                  <a:pt x="35718" y="11906"/>
                </a:lnTo>
                <a:lnTo>
                  <a:pt x="76200" y="50006"/>
                </a:lnTo>
                <a:lnTo>
                  <a:pt x="123825" y="102394"/>
                </a:lnTo>
                <a:lnTo>
                  <a:pt x="180975" y="159544"/>
                </a:lnTo>
                <a:lnTo>
                  <a:pt x="207168" y="183356"/>
                </a:lnTo>
                <a:lnTo>
                  <a:pt x="230981" y="195263"/>
                </a:lnTo>
                <a:lnTo>
                  <a:pt x="254793" y="202406"/>
                </a:lnTo>
                <a:lnTo>
                  <a:pt x="278606" y="202406"/>
                </a:lnTo>
                <a:lnTo>
                  <a:pt x="314325" y="195263"/>
                </a:lnTo>
                <a:lnTo>
                  <a:pt x="340518" y="183356"/>
                </a:lnTo>
                <a:lnTo>
                  <a:pt x="383381" y="154781"/>
                </a:lnTo>
                <a:lnTo>
                  <a:pt x="452437" y="107156"/>
                </a:lnTo>
                <a:lnTo>
                  <a:pt x="466725" y="102394"/>
                </a:lnTo>
                <a:lnTo>
                  <a:pt x="476250" y="104775"/>
                </a:lnTo>
                <a:lnTo>
                  <a:pt x="478631" y="114300"/>
                </a:lnTo>
                <a:lnTo>
                  <a:pt x="469106" y="176213"/>
                </a:lnTo>
                <a:lnTo>
                  <a:pt x="457200" y="257175"/>
                </a:lnTo>
                <a:lnTo>
                  <a:pt x="454818" y="302419"/>
                </a:lnTo>
                <a:lnTo>
                  <a:pt x="461962" y="357188"/>
                </a:lnTo>
                <a:lnTo>
                  <a:pt x="471487" y="397669"/>
                </a:lnTo>
                <a:lnTo>
                  <a:pt x="485775" y="440531"/>
                </a:lnTo>
                <a:lnTo>
                  <a:pt x="504825" y="473869"/>
                </a:lnTo>
                <a:lnTo>
                  <a:pt x="516731" y="492919"/>
                </a:lnTo>
                <a:lnTo>
                  <a:pt x="523875" y="514350"/>
                </a:lnTo>
                <a:lnTo>
                  <a:pt x="528637" y="554831"/>
                </a:lnTo>
                <a:lnTo>
                  <a:pt x="523875" y="597694"/>
                </a:lnTo>
                <a:lnTo>
                  <a:pt x="509587" y="623888"/>
                </a:lnTo>
                <a:lnTo>
                  <a:pt x="492918" y="635794"/>
                </a:lnTo>
                <a:lnTo>
                  <a:pt x="466725" y="642938"/>
                </a:lnTo>
                <a:lnTo>
                  <a:pt x="450056" y="642938"/>
                </a:lnTo>
                <a:lnTo>
                  <a:pt x="409575" y="633413"/>
                </a:lnTo>
                <a:lnTo>
                  <a:pt x="381000" y="619125"/>
                </a:lnTo>
                <a:lnTo>
                  <a:pt x="340518" y="595313"/>
                </a:lnTo>
                <a:lnTo>
                  <a:pt x="304800" y="571500"/>
                </a:lnTo>
                <a:lnTo>
                  <a:pt x="269081" y="540544"/>
                </a:lnTo>
                <a:lnTo>
                  <a:pt x="233362" y="507206"/>
                </a:lnTo>
                <a:lnTo>
                  <a:pt x="200025" y="469106"/>
                </a:lnTo>
                <a:lnTo>
                  <a:pt x="173831" y="438150"/>
                </a:lnTo>
                <a:lnTo>
                  <a:pt x="135731" y="381000"/>
                </a:lnTo>
                <a:lnTo>
                  <a:pt x="107156" y="328613"/>
                </a:lnTo>
                <a:lnTo>
                  <a:pt x="85725" y="2809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1" name="Google Shape;4341;p395"/>
          <p:cNvSpPr/>
          <p:nvPr/>
        </p:nvSpPr>
        <p:spPr>
          <a:xfrm>
            <a:off x="6237288" y="4332288"/>
            <a:ext cx="784225" cy="773112"/>
          </a:xfrm>
          <a:custGeom>
            <a:avLst/>
            <a:gdLst/>
            <a:ahLst/>
            <a:cxnLst/>
            <a:rect l="l" t="t" r="r" b="b"/>
            <a:pathLst>
              <a:path w="785812" h="773906" extrusionOk="0">
                <a:moveTo>
                  <a:pt x="300037" y="95250"/>
                </a:moveTo>
                <a:lnTo>
                  <a:pt x="226219" y="64294"/>
                </a:lnTo>
                <a:lnTo>
                  <a:pt x="147637" y="35719"/>
                </a:lnTo>
                <a:lnTo>
                  <a:pt x="73819" y="11906"/>
                </a:lnTo>
                <a:lnTo>
                  <a:pt x="28575" y="0"/>
                </a:lnTo>
                <a:lnTo>
                  <a:pt x="14287" y="0"/>
                </a:lnTo>
                <a:lnTo>
                  <a:pt x="0" y="7144"/>
                </a:lnTo>
                <a:lnTo>
                  <a:pt x="4762" y="21431"/>
                </a:lnTo>
                <a:lnTo>
                  <a:pt x="19050" y="50006"/>
                </a:lnTo>
                <a:lnTo>
                  <a:pt x="42862" y="69056"/>
                </a:lnTo>
                <a:lnTo>
                  <a:pt x="119062" y="133350"/>
                </a:lnTo>
                <a:lnTo>
                  <a:pt x="204787" y="214312"/>
                </a:lnTo>
                <a:lnTo>
                  <a:pt x="280987" y="295275"/>
                </a:lnTo>
                <a:lnTo>
                  <a:pt x="373856" y="402431"/>
                </a:lnTo>
                <a:lnTo>
                  <a:pt x="461962" y="514350"/>
                </a:lnTo>
                <a:lnTo>
                  <a:pt x="542925" y="628650"/>
                </a:lnTo>
                <a:lnTo>
                  <a:pt x="583406" y="695325"/>
                </a:lnTo>
                <a:lnTo>
                  <a:pt x="607219" y="723900"/>
                </a:lnTo>
                <a:lnTo>
                  <a:pt x="633412" y="747712"/>
                </a:lnTo>
                <a:lnTo>
                  <a:pt x="659606" y="764381"/>
                </a:lnTo>
                <a:lnTo>
                  <a:pt x="685800" y="773906"/>
                </a:lnTo>
                <a:lnTo>
                  <a:pt x="700087" y="773906"/>
                </a:lnTo>
                <a:lnTo>
                  <a:pt x="723900" y="762000"/>
                </a:lnTo>
                <a:lnTo>
                  <a:pt x="745331" y="742950"/>
                </a:lnTo>
                <a:lnTo>
                  <a:pt x="762000" y="719137"/>
                </a:lnTo>
                <a:lnTo>
                  <a:pt x="771525" y="697706"/>
                </a:lnTo>
                <a:lnTo>
                  <a:pt x="778669" y="666750"/>
                </a:lnTo>
                <a:lnTo>
                  <a:pt x="783431" y="621506"/>
                </a:lnTo>
                <a:lnTo>
                  <a:pt x="785812" y="573881"/>
                </a:lnTo>
                <a:lnTo>
                  <a:pt x="785812" y="545306"/>
                </a:lnTo>
                <a:lnTo>
                  <a:pt x="781050" y="490537"/>
                </a:lnTo>
                <a:lnTo>
                  <a:pt x="766762" y="431006"/>
                </a:lnTo>
                <a:lnTo>
                  <a:pt x="750094" y="381000"/>
                </a:lnTo>
                <a:lnTo>
                  <a:pt x="731044" y="338137"/>
                </a:lnTo>
                <a:lnTo>
                  <a:pt x="714375" y="323850"/>
                </a:lnTo>
                <a:lnTo>
                  <a:pt x="666750" y="292894"/>
                </a:lnTo>
                <a:lnTo>
                  <a:pt x="559594" y="228600"/>
                </a:lnTo>
                <a:lnTo>
                  <a:pt x="469106" y="178594"/>
                </a:lnTo>
                <a:lnTo>
                  <a:pt x="390525" y="138112"/>
                </a:lnTo>
                <a:lnTo>
                  <a:pt x="300037" y="952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2" name="Google Shape;4342;p395"/>
          <p:cNvSpPr/>
          <p:nvPr/>
        </p:nvSpPr>
        <p:spPr>
          <a:xfrm>
            <a:off x="2728913" y="4595813"/>
            <a:ext cx="633412" cy="1262062"/>
          </a:xfrm>
          <a:custGeom>
            <a:avLst/>
            <a:gdLst/>
            <a:ahLst/>
            <a:cxnLst/>
            <a:rect l="l" t="t" r="r" b="b"/>
            <a:pathLst>
              <a:path w="633412" h="1262062" extrusionOk="0">
                <a:moveTo>
                  <a:pt x="576262" y="333375"/>
                </a:moveTo>
                <a:lnTo>
                  <a:pt x="602456" y="197643"/>
                </a:lnTo>
                <a:lnTo>
                  <a:pt x="614362" y="140493"/>
                </a:lnTo>
                <a:lnTo>
                  <a:pt x="631031" y="57150"/>
                </a:lnTo>
                <a:lnTo>
                  <a:pt x="633412" y="28575"/>
                </a:lnTo>
                <a:lnTo>
                  <a:pt x="628650" y="11906"/>
                </a:lnTo>
                <a:lnTo>
                  <a:pt x="621506" y="0"/>
                </a:lnTo>
                <a:lnTo>
                  <a:pt x="609600" y="0"/>
                </a:lnTo>
                <a:lnTo>
                  <a:pt x="590550" y="7143"/>
                </a:lnTo>
                <a:lnTo>
                  <a:pt x="566737" y="35718"/>
                </a:lnTo>
                <a:lnTo>
                  <a:pt x="561975" y="50006"/>
                </a:lnTo>
                <a:lnTo>
                  <a:pt x="535781" y="142875"/>
                </a:lnTo>
                <a:lnTo>
                  <a:pt x="511968" y="219075"/>
                </a:lnTo>
                <a:lnTo>
                  <a:pt x="466725" y="326231"/>
                </a:lnTo>
                <a:lnTo>
                  <a:pt x="428625" y="407193"/>
                </a:lnTo>
                <a:lnTo>
                  <a:pt x="395287" y="471487"/>
                </a:lnTo>
                <a:lnTo>
                  <a:pt x="357187" y="533400"/>
                </a:lnTo>
                <a:lnTo>
                  <a:pt x="288131" y="633412"/>
                </a:lnTo>
                <a:lnTo>
                  <a:pt x="221456" y="719137"/>
                </a:lnTo>
                <a:lnTo>
                  <a:pt x="138112" y="809625"/>
                </a:lnTo>
                <a:lnTo>
                  <a:pt x="47625" y="895350"/>
                </a:lnTo>
                <a:lnTo>
                  <a:pt x="7143" y="933450"/>
                </a:lnTo>
                <a:lnTo>
                  <a:pt x="2381" y="947737"/>
                </a:lnTo>
                <a:cubicBezTo>
                  <a:pt x="1587" y="981868"/>
                  <a:pt x="794" y="1016000"/>
                  <a:pt x="0" y="1050131"/>
                </a:cubicBezTo>
                <a:lnTo>
                  <a:pt x="7143" y="1116806"/>
                </a:lnTo>
                <a:lnTo>
                  <a:pt x="19050" y="1169193"/>
                </a:lnTo>
                <a:lnTo>
                  <a:pt x="45243" y="1235868"/>
                </a:lnTo>
                <a:lnTo>
                  <a:pt x="52387" y="1245393"/>
                </a:lnTo>
                <a:lnTo>
                  <a:pt x="66675" y="1254918"/>
                </a:lnTo>
                <a:lnTo>
                  <a:pt x="95250" y="1262062"/>
                </a:lnTo>
                <a:lnTo>
                  <a:pt x="133350" y="1259681"/>
                </a:lnTo>
                <a:lnTo>
                  <a:pt x="173831" y="1245393"/>
                </a:lnTo>
                <a:lnTo>
                  <a:pt x="207168" y="1223962"/>
                </a:lnTo>
                <a:lnTo>
                  <a:pt x="235743" y="1197768"/>
                </a:lnTo>
                <a:lnTo>
                  <a:pt x="292893" y="1107281"/>
                </a:lnTo>
                <a:lnTo>
                  <a:pt x="359568" y="995362"/>
                </a:lnTo>
                <a:lnTo>
                  <a:pt x="407193" y="904875"/>
                </a:lnTo>
                <a:lnTo>
                  <a:pt x="442912" y="826293"/>
                </a:lnTo>
                <a:lnTo>
                  <a:pt x="469106" y="762000"/>
                </a:lnTo>
                <a:lnTo>
                  <a:pt x="502443" y="650081"/>
                </a:lnTo>
                <a:lnTo>
                  <a:pt x="535781" y="514350"/>
                </a:lnTo>
                <a:lnTo>
                  <a:pt x="576262" y="333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3" name="Google Shape;4343;p395"/>
          <p:cNvSpPr/>
          <p:nvPr/>
        </p:nvSpPr>
        <p:spPr>
          <a:xfrm>
            <a:off x="3660775" y="4710113"/>
            <a:ext cx="3311525" cy="1266825"/>
          </a:xfrm>
          <a:custGeom>
            <a:avLst/>
            <a:gdLst/>
            <a:ahLst/>
            <a:cxnLst/>
            <a:rect l="l" t="t" r="r" b="b"/>
            <a:pathLst>
              <a:path w="3312596" h="1267819" extrusionOk="0">
                <a:moveTo>
                  <a:pt x="1797946" y="1020987"/>
                </a:moveTo>
                <a:lnTo>
                  <a:pt x="1938191" y="1018182"/>
                </a:lnTo>
                <a:lnTo>
                  <a:pt x="2131730" y="1009767"/>
                </a:lnTo>
                <a:lnTo>
                  <a:pt x="2291610" y="1001353"/>
                </a:lnTo>
                <a:lnTo>
                  <a:pt x="2426245" y="992938"/>
                </a:lnTo>
                <a:lnTo>
                  <a:pt x="2566491" y="978913"/>
                </a:lnTo>
                <a:lnTo>
                  <a:pt x="2616979" y="970499"/>
                </a:lnTo>
                <a:lnTo>
                  <a:pt x="3149912" y="905986"/>
                </a:lnTo>
                <a:lnTo>
                  <a:pt x="3217229" y="934035"/>
                </a:lnTo>
                <a:lnTo>
                  <a:pt x="3262108" y="959279"/>
                </a:lnTo>
                <a:lnTo>
                  <a:pt x="3301377" y="990133"/>
                </a:lnTo>
                <a:lnTo>
                  <a:pt x="3306986" y="1001353"/>
                </a:lnTo>
                <a:lnTo>
                  <a:pt x="3312596" y="1020987"/>
                </a:lnTo>
                <a:lnTo>
                  <a:pt x="3309791" y="1049036"/>
                </a:lnTo>
                <a:lnTo>
                  <a:pt x="3295767" y="1074280"/>
                </a:lnTo>
                <a:lnTo>
                  <a:pt x="3270523" y="1096720"/>
                </a:lnTo>
                <a:lnTo>
                  <a:pt x="3225644" y="1119159"/>
                </a:lnTo>
                <a:lnTo>
                  <a:pt x="3155521" y="1147208"/>
                </a:lnTo>
                <a:lnTo>
                  <a:pt x="3110643" y="1158427"/>
                </a:lnTo>
                <a:lnTo>
                  <a:pt x="2987227" y="1178062"/>
                </a:lnTo>
                <a:lnTo>
                  <a:pt x="2832957" y="1200501"/>
                </a:lnTo>
                <a:lnTo>
                  <a:pt x="2631004" y="1225745"/>
                </a:lnTo>
                <a:lnTo>
                  <a:pt x="2440270" y="1242575"/>
                </a:lnTo>
                <a:lnTo>
                  <a:pt x="2294415" y="1253794"/>
                </a:lnTo>
                <a:lnTo>
                  <a:pt x="2092461" y="1265014"/>
                </a:lnTo>
                <a:lnTo>
                  <a:pt x="1980265" y="1267819"/>
                </a:lnTo>
                <a:lnTo>
                  <a:pt x="1817580" y="1262209"/>
                </a:lnTo>
                <a:lnTo>
                  <a:pt x="1719408" y="1259404"/>
                </a:lnTo>
                <a:lnTo>
                  <a:pt x="1610017" y="1250989"/>
                </a:lnTo>
                <a:lnTo>
                  <a:pt x="1506235" y="1236965"/>
                </a:lnTo>
                <a:lnTo>
                  <a:pt x="1416478" y="1220135"/>
                </a:lnTo>
                <a:lnTo>
                  <a:pt x="1312697" y="1208916"/>
                </a:lnTo>
                <a:lnTo>
                  <a:pt x="1228550" y="1194891"/>
                </a:lnTo>
                <a:lnTo>
                  <a:pt x="1138793" y="1178062"/>
                </a:lnTo>
                <a:lnTo>
                  <a:pt x="1049035" y="1152818"/>
                </a:lnTo>
                <a:lnTo>
                  <a:pt x="962083" y="1124769"/>
                </a:lnTo>
                <a:lnTo>
                  <a:pt x="875131" y="1091110"/>
                </a:lnTo>
                <a:lnTo>
                  <a:pt x="810618" y="1060256"/>
                </a:lnTo>
                <a:lnTo>
                  <a:pt x="653543" y="973304"/>
                </a:lnTo>
                <a:lnTo>
                  <a:pt x="546957" y="894766"/>
                </a:lnTo>
                <a:lnTo>
                  <a:pt x="468420" y="833058"/>
                </a:lnTo>
                <a:lnTo>
                  <a:pt x="437566" y="802204"/>
                </a:lnTo>
                <a:lnTo>
                  <a:pt x="384272" y="743301"/>
                </a:lnTo>
                <a:lnTo>
                  <a:pt x="336589" y="681593"/>
                </a:lnTo>
                <a:lnTo>
                  <a:pt x="280491" y="603056"/>
                </a:lnTo>
                <a:lnTo>
                  <a:pt x="227197" y="521713"/>
                </a:lnTo>
                <a:lnTo>
                  <a:pt x="179514" y="437566"/>
                </a:lnTo>
                <a:lnTo>
                  <a:pt x="123416" y="325370"/>
                </a:lnTo>
                <a:lnTo>
                  <a:pt x="70123" y="201954"/>
                </a:lnTo>
                <a:lnTo>
                  <a:pt x="14024" y="67318"/>
                </a:lnTo>
                <a:lnTo>
                  <a:pt x="0" y="30854"/>
                </a:lnTo>
                <a:lnTo>
                  <a:pt x="0" y="11220"/>
                </a:lnTo>
                <a:lnTo>
                  <a:pt x="5610" y="5610"/>
                </a:lnTo>
                <a:lnTo>
                  <a:pt x="22439" y="0"/>
                </a:lnTo>
                <a:lnTo>
                  <a:pt x="50488" y="8415"/>
                </a:lnTo>
                <a:lnTo>
                  <a:pt x="70123" y="42074"/>
                </a:lnTo>
                <a:lnTo>
                  <a:pt x="109391" y="112197"/>
                </a:lnTo>
                <a:lnTo>
                  <a:pt x="168294" y="213173"/>
                </a:lnTo>
                <a:lnTo>
                  <a:pt x="207563" y="274881"/>
                </a:lnTo>
                <a:lnTo>
                  <a:pt x="274881" y="370248"/>
                </a:lnTo>
                <a:lnTo>
                  <a:pt x="342199" y="454396"/>
                </a:lnTo>
                <a:lnTo>
                  <a:pt x="395492" y="510494"/>
                </a:lnTo>
                <a:lnTo>
                  <a:pt x="454395" y="569397"/>
                </a:lnTo>
                <a:lnTo>
                  <a:pt x="507688" y="619885"/>
                </a:lnTo>
                <a:lnTo>
                  <a:pt x="597445" y="695618"/>
                </a:lnTo>
                <a:lnTo>
                  <a:pt x="675983" y="754521"/>
                </a:lnTo>
                <a:lnTo>
                  <a:pt x="729276" y="793789"/>
                </a:lnTo>
                <a:lnTo>
                  <a:pt x="765740" y="816229"/>
                </a:lnTo>
                <a:lnTo>
                  <a:pt x="810618" y="838668"/>
                </a:lnTo>
                <a:lnTo>
                  <a:pt x="942449" y="886351"/>
                </a:lnTo>
                <a:lnTo>
                  <a:pt x="1091109" y="934035"/>
                </a:lnTo>
                <a:lnTo>
                  <a:pt x="1256599" y="973304"/>
                </a:lnTo>
                <a:lnTo>
                  <a:pt x="1419283" y="998548"/>
                </a:lnTo>
                <a:lnTo>
                  <a:pt x="1584773" y="1015377"/>
                </a:lnTo>
                <a:lnTo>
                  <a:pt x="1797946" y="10209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4" name="Google Shape;4344;p395"/>
          <p:cNvSpPr/>
          <p:nvPr/>
        </p:nvSpPr>
        <p:spPr>
          <a:xfrm>
            <a:off x="3930650" y="1841500"/>
            <a:ext cx="2143125" cy="2482850"/>
          </a:xfrm>
          <a:custGeom>
            <a:avLst/>
            <a:gdLst/>
            <a:ahLst/>
            <a:cxnLst/>
            <a:rect l="l" t="t" r="r" b="b"/>
            <a:pathLst>
              <a:path w="2143125" h="2482850" extrusionOk="0">
                <a:moveTo>
                  <a:pt x="733425" y="222250"/>
                </a:moveTo>
                <a:lnTo>
                  <a:pt x="441325" y="263525"/>
                </a:lnTo>
                <a:lnTo>
                  <a:pt x="330200" y="282575"/>
                </a:lnTo>
                <a:lnTo>
                  <a:pt x="279400" y="292100"/>
                </a:lnTo>
                <a:lnTo>
                  <a:pt x="0" y="320675"/>
                </a:lnTo>
                <a:lnTo>
                  <a:pt x="50800" y="457200"/>
                </a:lnTo>
                <a:lnTo>
                  <a:pt x="479425" y="406400"/>
                </a:lnTo>
                <a:lnTo>
                  <a:pt x="828675" y="358775"/>
                </a:lnTo>
                <a:lnTo>
                  <a:pt x="1289050" y="285750"/>
                </a:lnTo>
                <a:lnTo>
                  <a:pt x="1606550" y="234950"/>
                </a:lnTo>
                <a:lnTo>
                  <a:pt x="1666875" y="228600"/>
                </a:lnTo>
                <a:lnTo>
                  <a:pt x="1689100" y="234950"/>
                </a:lnTo>
                <a:lnTo>
                  <a:pt x="1717675" y="250825"/>
                </a:lnTo>
                <a:lnTo>
                  <a:pt x="1736725" y="269875"/>
                </a:lnTo>
                <a:lnTo>
                  <a:pt x="1743075" y="282575"/>
                </a:lnTo>
                <a:lnTo>
                  <a:pt x="1749425" y="311150"/>
                </a:lnTo>
                <a:cubicBezTo>
                  <a:pt x="1751542" y="462492"/>
                  <a:pt x="1753658" y="613833"/>
                  <a:pt x="1755775" y="765175"/>
                </a:cubicBezTo>
                <a:cubicBezTo>
                  <a:pt x="1754717" y="982133"/>
                  <a:pt x="1753658" y="1199092"/>
                  <a:pt x="1752600" y="1416050"/>
                </a:cubicBezTo>
                <a:lnTo>
                  <a:pt x="1752600" y="2098675"/>
                </a:lnTo>
                <a:lnTo>
                  <a:pt x="1704975" y="2282825"/>
                </a:lnTo>
                <a:lnTo>
                  <a:pt x="1717675" y="2327275"/>
                </a:lnTo>
                <a:lnTo>
                  <a:pt x="1730375" y="2368550"/>
                </a:lnTo>
                <a:lnTo>
                  <a:pt x="1746250" y="2409825"/>
                </a:lnTo>
                <a:lnTo>
                  <a:pt x="1768475" y="2441575"/>
                </a:lnTo>
                <a:lnTo>
                  <a:pt x="1790700" y="2463800"/>
                </a:lnTo>
                <a:lnTo>
                  <a:pt x="1809750" y="2476500"/>
                </a:lnTo>
                <a:lnTo>
                  <a:pt x="1838325" y="2482850"/>
                </a:lnTo>
                <a:lnTo>
                  <a:pt x="1866900" y="2482850"/>
                </a:lnTo>
                <a:lnTo>
                  <a:pt x="1898650" y="2476500"/>
                </a:lnTo>
                <a:lnTo>
                  <a:pt x="1927225" y="2460625"/>
                </a:lnTo>
                <a:lnTo>
                  <a:pt x="1946275" y="2441575"/>
                </a:lnTo>
                <a:lnTo>
                  <a:pt x="1958975" y="2419350"/>
                </a:lnTo>
                <a:lnTo>
                  <a:pt x="1974850" y="2381250"/>
                </a:lnTo>
                <a:lnTo>
                  <a:pt x="1987550" y="2339975"/>
                </a:lnTo>
                <a:lnTo>
                  <a:pt x="1997075" y="2276475"/>
                </a:lnTo>
                <a:cubicBezTo>
                  <a:pt x="1998133" y="2235200"/>
                  <a:pt x="1999192" y="2193925"/>
                  <a:pt x="2000250" y="2152650"/>
                </a:cubicBezTo>
                <a:cubicBezTo>
                  <a:pt x="2001308" y="2049992"/>
                  <a:pt x="2002367" y="1947333"/>
                  <a:pt x="2003425" y="1844675"/>
                </a:cubicBezTo>
                <a:lnTo>
                  <a:pt x="2012950" y="1216025"/>
                </a:lnTo>
                <a:cubicBezTo>
                  <a:pt x="2015067" y="1061508"/>
                  <a:pt x="2017183" y="906992"/>
                  <a:pt x="2019300" y="752475"/>
                </a:cubicBezTo>
                <a:lnTo>
                  <a:pt x="2019300" y="593725"/>
                </a:lnTo>
                <a:lnTo>
                  <a:pt x="2022475" y="533400"/>
                </a:lnTo>
                <a:lnTo>
                  <a:pt x="2032000" y="479425"/>
                </a:lnTo>
                <a:lnTo>
                  <a:pt x="2044700" y="425450"/>
                </a:lnTo>
                <a:lnTo>
                  <a:pt x="2066925" y="374650"/>
                </a:lnTo>
                <a:lnTo>
                  <a:pt x="2095500" y="327025"/>
                </a:lnTo>
                <a:lnTo>
                  <a:pt x="2117725" y="307975"/>
                </a:lnTo>
                <a:lnTo>
                  <a:pt x="2130425" y="288925"/>
                </a:lnTo>
                <a:lnTo>
                  <a:pt x="2143125" y="254000"/>
                </a:lnTo>
                <a:lnTo>
                  <a:pt x="2143125" y="228600"/>
                </a:lnTo>
                <a:lnTo>
                  <a:pt x="2133600" y="190500"/>
                </a:lnTo>
                <a:lnTo>
                  <a:pt x="2111375" y="161925"/>
                </a:lnTo>
                <a:lnTo>
                  <a:pt x="2082800" y="139700"/>
                </a:lnTo>
                <a:lnTo>
                  <a:pt x="2006600" y="92075"/>
                </a:lnTo>
                <a:lnTo>
                  <a:pt x="1933575" y="53975"/>
                </a:lnTo>
                <a:lnTo>
                  <a:pt x="1822450" y="9525"/>
                </a:lnTo>
                <a:lnTo>
                  <a:pt x="1749425" y="0"/>
                </a:lnTo>
                <a:lnTo>
                  <a:pt x="1717675" y="22225"/>
                </a:lnTo>
                <a:lnTo>
                  <a:pt x="1647825" y="66675"/>
                </a:lnTo>
                <a:lnTo>
                  <a:pt x="1520825" y="92075"/>
                </a:lnTo>
                <a:lnTo>
                  <a:pt x="1082675" y="165100"/>
                </a:lnTo>
                <a:lnTo>
                  <a:pt x="733425" y="222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5" name="Google Shape;4345;p395"/>
          <p:cNvSpPr/>
          <p:nvPr/>
        </p:nvSpPr>
        <p:spPr>
          <a:xfrm>
            <a:off x="3979863" y="2576513"/>
            <a:ext cx="1752600" cy="342900"/>
          </a:xfrm>
          <a:custGeom>
            <a:avLst/>
            <a:gdLst/>
            <a:ahLst/>
            <a:cxnLst/>
            <a:rect l="l" t="t" r="r" b="b"/>
            <a:pathLst>
              <a:path w="1752600" h="342900" extrusionOk="0">
                <a:moveTo>
                  <a:pt x="688181" y="126206"/>
                </a:moveTo>
                <a:lnTo>
                  <a:pt x="847725" y="102393"/>
                </a:lnTo>
                <a:lnTo>
                  <a:pt x="995362" y="83343"/>
                </a:lnTo>
                <a:lnTo>
                  <a:pt x="1235869" y="52387"/>
                </a:lnTo>
                <a:lnTo>
                  <a:pt x="1500187" y="23812"/>
                </a:lnTo>
                <a:lnTo>
                  <a:pt x="1752600" y="0"/>
                </a:lnTo>
                <a:cubicBezTo>
                  <a:pt x="1751806" y="54769"/>
                  <a:pt x="1751013" y="109537"/>
                  <a:pt x="1750219" y="164306"/>
                </a:cubicBezTo>
                <a:lnTo>
                  <a:pt x="1612106" y="161925"/>
                </a:lnTo>
                <a:lnTo>
                  <a:pt x="1393031" y="178593"/>
                </a:lnTo>
                <a:lnTo>
                  <a:pt x="1181100" y="202406"/>
                </a:lnTo>
                <a:lnTo>
                  <a:pt x="938212" y="233362"/>
                </a:lnTo>
                <a:lnTo>
                  <a:pt x="707231" y="266700"/>
                </a:lnTo>
                <a:lnTo>
                  <a:pt x="528637" y="292893"/>
                </a:lnTo>
                <a:lnTo>
                  <a:pt x="383381" y="314325"/>
                </a:lnTo>
                <a:lnTo>
                  <a:pt x="297656" y="330993"/>
                </a:lnTo>
                <a:lnTo>
                  <a:pt x="226219" y="340518"/>
                </a:lnTo>
                <a:lnTo>
                  <a:pt x="188119" y="342900"/>
                </a:lnTo>
                <a:lnTo>
                  <a:pt x="140494" y="338137"/>
                </a:lnTo>
                <a:lnTo>
                  <a:pt x="102394" y="328612"/>
                </a:lnTo>
                <a:lnTo>
                  <a:pt x="59531" y="311943"/>
                </a:lnTo>
                <a:lnTo>
                  <a:pt x="0" y="278606"/>
                </a:lnTo>
                <a:cubicBezTo>
                  <a:pt x="794" y="242887"/>
                  <a:pt x="1587" y="207169"/>
                  <a:pt x="2381" y="171450"/>
                </a:cubicBezTo>
                <a:lnTo>
                  <a:pt x="111919" y="190500"/>
                </a:lnTo>
                <a:lnTo>
                  <a:pt x="183356" y="190500"/>
                </a:lnTo>
                <a:lnTo>
                  <a:pt x="278606" y="183356"/>
                </a:lnTo>
                <a:lnTo>
                  <a:pt x="378619" y="171450"/>
                </a:lnTo>
                <a:lnTo>
                  <a:pt x="542925" y="150018"/>
                </a:lnTo>
                <a:lnTo>
                  <a:pt x="688181" y="126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6" name="Google Shape;4346;p395"/>
          <p:cNvSpPr/>
          <p:nvPr/>
        </p:nvSpPr>
        <p:spPr>
          <a:xfrm>
            <a:off x="3983038" y="3228975"/>
            <a:ext cx="1752600" cy="357188"/>
          </a:xfrm>
          <a:custGeom>
            <a:avLst/>
            <a:gdLst/>
            <a:ahLst/>
            <a:cxnLst/>
            <a:rect l="l" t="t" r="r" b="b"/>
            <a:pathLst>
              <a:path w="1752600" h="357188" extrusionOk="0">
                <a:moveTo>
                  <a:pt x="807244" y="90488"/>
                </a:moveTo>
                <a:lnTo>
                  <a:pt x="966788" y="66675"/>
                </a:lnTo>
                <a:lnTo>
                  <a:pt x="1140619" y="45244"/>
                </a:lnTo>
                <a:lnTo>
                  <a:pt x="1297782" y="26194"/>
                </a:lnTo>
                <a:lnTo>
                  <a:pt x="1478757" y="11906"/>
                </a:lnTo>
                <a:lnTo>
                  <a:pt x="1645444" y="2381"/>
                </a:lnTo>
                <a:lnTo>
                  <a:pt x="1752600" y="0"/>
                </a:lnTo>
                <a:lnTo>
                  <a:pt x="1752600" y="159544"/>
                </a:lnTo>
                <a:lnTo>
                  <a:pt x="1600200" y="157163"/>
                </a:lnTo>
                <a:lnTo>
                  <a:pt x="1447800" y="166688"/>
                </a:lnTo>
                <a:lnTo>
                  <a:pt x="1276350" y="183356"/>
                </a:lnTo>
                <a:lnTo>
                  <a:pt x="1023938" y="216694"/>
                </a:lnTo>
                <a:lnTo>
                  <a:pt x="752475" y="259556"/>
                </a:lnTo>
                <a:lnTo>
                  <a:pt x="490538" y="309563"/>
                </a:lnTo>
                <a:lnTo>
                  <a:pt x="414338" y="323850"/>
                </a:lnTo>
                <a:lnTo>
                  <a:pt x="297657" y="345281"/>
                </a:lnTo>
                <a:lnTo>
                  <a:pt x="245269" y="354806"/>
                </a:lnTo>
                <a:lnTo>
                  <a:pt x="204788" y="357188"/>
                </a:lnTo>
                <a:lnTo>
                  <a:pt x="159544" y="357188"/>
                </a:lnTo>
                <a:lnTo>
                  <a:pt x="121444" y="352425"/>
                </a:lnTo>
                <a:lnTo>
                  <a:pt x="73819" y="335756"/>
                </a:lnTo>
                <a:lnTo>
                  <a:pt x="0" y="288131"/>
                </a:lnTo>
                <a:lnTo>
                  <a:pt x="33338" y="152400"/>
                </a:lnTo>
                <a:lnTo>
                  <a:pt x="92869" y="166688"/>
                </a:lnTo>
                <a:lnTo>
                  <a:pt x="140494" y="178594"/>
                </a:lnTo>
                <a:lnTo>
                  <a:pt x="178594" y="183356"/>
                </a:lnTo>
                <a:lnTo>
                  <a:pt x="233363" y="188119"/>
                </a:lnTo>
                <a:lnTo>
                  <a:pt x="290513" y="183356"/>
                </a:lnTo>
                <a:lnTo>
                  <a:pt x="402432" y="159544"/>
                </a:lnTo>
                <a:lnTo>
                  <a:pt x="561975" y="130969"/>
                </a:lnTo>
                <a:lnTo>
                  <a:pt x="807244" y="904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7" name="Google Shape;4347;p395"/>
          <p:cNvSpPr/>
          <p:nvPr/>
        </p:nvSpPr>
        <p:spPr>
          <a:xfrm>
            <a:off x="3998913" y="3919538"/>
            <a:ext cx="1717675" cy="311150"/>
          </a:xfrm>
          <a:custGeom>
            <a:avLst/>
            <a:gdLst/>
            <a:ahLst/>
            <a:cxnLst/>
            <a:rect l="l" t="t" r="r" b="b"/>
            <a:pathLst>
              <a:path w="1719262" h="311943" extrusionOk="0">
                <a:moveTo>
                  <a:pt x="1054894" y="57150"/>
                </a:moveTo>
                <a:lnTo>
                  <a:pt x="1223962" y="40481"/>
                </a:lnTo>
                <a:lnTo>
                  <a:pt x="1481137" y="16668"/>
                </a:lnTo>
                <a:lnTo>
                  <a:pt x="1719262" y="0"/>
                </a:lnTo>
                <a:lnTo>
                  <a:pt x="1707356" y="204787"/>
                </a:lnTo>
                <a:lnTo>
                  <a:pt x="1566862" y="202406"/>
                </a:lnTo>
                <a:lnTo>
                  <a:pt x="1347787" y="204787"/>
                </a:lnTo>
                <a:lnTo>
                  <a:pt x="1147762" y="214312"/>
                </a:lnTo>
                <a:lnTo>
                  <a:pt x="916781" y="226218"/>
                </a:lnTo>
                <a:lnTo>
                  <a:pt x="740569" y="242887"/>
                </a:lnTo>
                <a:lnTo>
                  <a:pt x="573881" y="257175"/>
                </a:lnTo>
                <a:lnTo>
                  <a:pt x="457200" y="271462"/>
                </a:lnTo>
                <a:lnTo>
                  <a:pt x="357187" y="292893"/>
                </a:lnTo>
                <a:lnTo>
                  <a:pt x="278606" y="302418"/>
                </a:lnTo>
                <a:lnTo>
                  <a:pt x="200025" y="309562"/>
                </a:lnTo>
                <a:lnTo>
                  <a:pt x="145256" y="311943"/>
                </a:lnTo>
                <a:lnTo>
                  <a:pt x="100012" y="307181"/>
                </a:lnTo>
                <a:lnTo>
                  <a:pt x="59531" y="297656"/>
                </a:lnTo>
                <a:lnTo>
                  <a:pt x="9525" y="273843"/>
                </a:lnTo>
                <a:lnTo>
                  <a:pt x="0" y="126206"/>
                </a:lnTo>
                <a:lnTo>
                  <a:pt x="104775" y="147637"/>
                </a:lnTo>
                <a:lnTo>
                  <a:pt x="169069" y="150018"/>
                </a:lnTo>
                <a:lnTo>
                  <a:pt x="245269" y="145256"/>
                </a:lnTo>
                <a:lnTo>
                  <a:pt x="340519" y="133350"/>
                </a:lnTo>
                <a:lnTo>
                  <a:pt x="495300" y="114300"/>
                </a:lnTo>
                <a:lnTo>
                  <a:pt x="723900" y="90487"/>
                </a:lnTo>
                <a:lnTo>
                  <a:pt x="1054894" y="57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8" name="Google Shape;4348;p395"/>
          <p:cNvSpPr/>
          <p:nvPr/>
        </p:nvSpPr>
        <p:spPr>
          <a:xfrm>
            <a:off x="5961063" y="4910138"/>
            <a:ext cx="896937" cy="803275"/>
          </a:xfrm>
          <a:custGeom>
            <a:avLst/>
            <a:gdLst/>
            <a:ahLst/>
            <a:cxnLst/>
            <a:rect l="l" t="t" r="r" b="b"/>
            <a:pathLst>
              <a:path w="897731" h="802481" extrusionOk="0">
                <a:moveTo>
                  <a:pt x="257175" y="230981"/>
                </a:moveTo>
                <a:lnTo>
                  <a:pt x="390525" y="371475"/>
                </a:lnTo>
                <a:lnTo>
                  <a:pt x="431006" y="409575"/>
                </a:lnTo>
                <a:lnTo>
                  <a:pt x="490537" y="466725"/>
                </a:lnTo>
                <a:lnTo>
                  <a:pt x="559594" y="531018"/>
                </a:lnTo>
                <a:lnTo>
                  <a:pt x="621506" y="585787"/>
                </a:lnTo>
                <a:lnTo>
                  <a:pt x="666750" y="616743"/>
                </a:lnTo>
                <a:lnTo>
                  <a:pt x="719137" y="650081"/>
                </a:lnTo>
                <a:lnTo>
                  <a:pt x="790575" y="681037"/>
                </a:lnTo>
                <a:lnTo>
                  <a:pt x="847725" y="704850"/>
                </a:lnTo>
                <a:lnTo>
                  <a:pt x="897731" y="728662"/>
                </a:lnTo>
                <a:lnTo>
                  <a:pt x="235744" y="802481"/>
                </a:lnTo>
                <a:lnTo>
                  <a:pt x="314325" y="769143"/>
                </a:lnTo>
                <a:lnTo>
                  <a:pt x="359569" y="754856"/>
                </a:lnTo>
                <a:lnTo>
                  <a:pt x="381000" y="738187"/>
                </a:lnTo>
                <a:lnTo>
                  <a:pt x="392906" y="723900"/>
                </a:lnTo>
                <a:lnTo>
                  <a:pt x="400050" y="709612"/>
                </a:lnTo>
                <a:lnTo>
                  <a:pt x="402431" y="697706"/>
                </a:lnTo>
                <a:lnTo>
                  <a:pt x="402431" y="685800"/>
                </a:lnTo>
                <a:lnTo>
                  <a:pt x="400050" y="669131"/>
                </a:lnTo>
                <a:lnTo>
                  <a:pt x="388144" y="640556"/>
                </a:lnTo>
                <a:lnTo>
                  <a:pt x="354806" y="595312"/>
                </a:lnTo>
                <a:lnTo>
                  <a:pt x="261937" y="450056"/>
                </a:lnTo>
                <a:lnTo>
                  <a:pt x="171450" y="307181"/>
                </a:lnTo>
                <a:lnTo>
                  <a:pt x="90487" y="178593"/>
                </a:lnTo>
                <a:lnTo>
                  <a:pt x="26194" y="83343"/>
                </a:lnTo>
                <a:lnTo>
                  <a:pt x="7144" y="52387"/>
                </a:lnTo>
                <a:lnTo>
                  <a:pt x="2381" y="35718"/>
                </a:lnTo>
                <a:lnTo>
                  <a:pt x="0" y="16668"/>
                </a:lnTo>
                <a:lnTo>
                  <a:pt x="2381" y="4762"/>
                </a:lnTo>
                <a:lnTo>
                  <a:pt x="9525" y="0"/>
                </a:lnTo>
                <a:lnTo>
                  <a:pt x="19050" y="0"/>
                </a:lnTo>
                <a:lnTo>
                  <a:pt x="42862" y="7143"/>
                </a:lnTo>
                <a:lnTo>
                  <a:pt x="47625" y="9525"/>
                </a:lnTo>
                <a:lnTo>
                  <a:pt x="59531" y="16668"/>
                </a:lnTo>
                <a:lnTo>
                  <a:pt x="80962" y="40481"/>
                </a:lnTo>
                <a:lnTo>
                  <a:pt x="128587" y="95250"/>
                </a:lnTo>
                <a:lnTo>
                  <a:pt x="178594" y="152400"/>
                </a:lnTo>
                <a:lnTo>
                  <a:pt x="257175" y="2309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A7C1E4E-8484-DE48-B92D-B27EABD7BD13}"/>
              </a:ext>
            </a:extLst>
          </p:cNvPr>
          <p:cNvGrpSpPr/>
          <p:nvPr/>
        </p:nvGrpSpPr>
        <p:grpSpPr>
          <a:xfrm>
            <a:off x="2724900" y="1165976"/>
            <a:ext cx="4292600" cy="4806950"/>
            <a:chOff x="2881313" y="1322388"/>
            <a:chExt cx="4292600" cy="4806950"/>
          </a:xfrm>
        </p:grpSpPr>
        <p:sp>
          <p:nvSpPr>
            <p:cNvPr id="14" name="Google Shape;4338;p395">
              <a:extLst>
                <a:ext uri="{FF2B5EF4-FFF2-40B4-BE49-F238E27FC236}">
                  <a16:creationId xmlns:a16="http://schemas.microsoft.com/office/drawing/2014/main" id="{4B98A09E-4B43-0249-BCC7-E825114C0352}"/>
                </a:ext>
              </a:extLst>
            </p:cNvPr>
            <p:cNvSpPr/>
            <p:nvPr/>
          </p:nvSpPr>
          <p:spPr>
            <a:xfrm>
              <a:off x="4314825" y="1322388"/>
              <a:ext cx="1000125" cy="1068387"/>
            </a:xfrm>
            <a:custGeom>
              <a:avLst/>
              <a:gdLst/>
              <a:ahLst/>
              <a:cxnLst/>
              <a:rect l="l" t="t" r="r" b="b"/>
              <a:pathLst>
                <a:path w="1000125" h="1069181" extrusionOk="0">
                  <a:moveTo>
                    <a:pt x="295275" y="623887"/>
                  </a:moveTo>
                  <a:lnTo>
                    <a:pt x="352425" y="547687"/>
                  </a:lnTo>
                  <a:lnTo>
                    <a:pt x="409575" y="471487"/>
                  </a:lnTo>
                  <a:lnTo>
                    <a:pt x="454819" y="411956"/>
                  </a:lnTo>
                  <a:lnTo>
                    <a:pt x="490538" y="366712"/>
                  </a:lnTo>
                  <a:lnTo>
                    <a:pt x="507206" y="342900"/>
                  </a:lnTo>
                  <a:lnTo>
                    <a:pt x="516731" y="321469"/>
                  </a:lnTo>
                  <a:lnTo>
                    <a:pt x="526256" y="292894"/>
                  </a:lnTo>
                  <a:lnTo>
                    <a:pt x="533400" y="261937"/>
                  </a:lnTo>
                  <a:lnTo>
                    <a:pt x="538163" y="214312"/>
                  </a:lnTo>
                  <a:lnTo>
                    <a:pt x="535781" y="171450"/>
                  </a:lnTo>
                  <a:lnTo>
                    <a:pt x="526256" y="133350"/>
                  </a:lnTo>
                  <a:lnTo>
                    <a:pt x="514350" y="111919"/>
                  </a:lnTo>
                  <a:lnTo>
                    <a:pt x="490538" y="92869"/>
                  </a:lnTo>
                  <a:lnTo>
                    <a:pt x="476250" y="80962"/>
                  </a:lnTo>
                  <a:lnTo>
                    <a:pt x="457200" y="57150"/>
                  </a:lnTo>
                  <a:lnTo>
                    <a:pt x="450056" y="38100"/>
                  </a:lnTo>
                  <a:lnTo>
                    <a:pt x="450056" y="21431"/>
                  </a:lnTo>
                  <a:lnTo>
                    <a:pt x="454819" y="9525"/>
                  </a:lnTo>
                  <a:lnTo>
                    <a:pt x="471488" y="0"/>
                  </a:lnTo>
                  <a:lnTo>
                    <a:pt x="490538" y="0"/>
                  </a:lnTo>
                  <a:lnTo>
                    <a:pt x="519113" y="2381"/>
                  </a:lnTo>
                  <a:lnTo>
                    <a:pt x="554831" y="11906"/>
                  </a:lnTo>
                  <a:lnTo>
                    <a:pt x="619125" y="35719"/>
                  </a:lnTo>
                  <a:lnTo>
                    <a:pt x="688181" y="64294"/>
                  </a:lnTo>
                  <a:lnTo>
                    <a:pt x="790575" y="109537"/>
                  </a:lnTo>
                  <a:lnTo>
                    <a:pt x="866775" y="150019"/>
                  </a:lnTo>
                  <a:lnTo>
                    <a:pt x="919163" y="185737"/>
                  </a:lnTo>
                  <a:lnTo>
                    <a:pt x="962025" y="226219"/>
                  </a:lnTo>
                  <a:lnTo>
                    <a:pt x="981075" y="250031"/>
                  </a:lnTo>
                  <a:lnTo>
                    <a:pt x="990600" y="269081"/>
                  </a:lnTo>
                  <a:lnTo>
                    <a:pt x="995363" y="285750"/>
                  </a:lnTo>
                  <a:lnTo>
                    <a:pt x="1000125" y="309562"/>
                  </a:lnTo>
                  <a:lnTo>
                    <a:pt x="1000125" y="321469"/>
                  </a:lnTo>
                  <a:lnTo>
                    <a:pt x="992981" y="347662"/>
                  </a:lnTo>
                  <a:lnTo>
                    <a:pt x="973931" y="373856"/>
                  </a:lnTo>
                  <a:lnTo>
                    <a:pt x="942975" y="397669"/>
                  </a:lnTo>
                  <a:lnTo>
                    <a:pt x="897731" y="411956"/>
                  </a:lnTo>
                  <a:lnTo>
                    <a:pt x="859631" y="421481"/>
                  </a:lnTo>
                  <a:lnTo>
                    <a:pt x="816769" y="435769"/>
                  </a:lnTo>
                  <a:lnTo>
                    <a:pt x="769144" y="466725"/>
                  </a:lnTo>
                  <a:lnTo>
                    <a:pt x="578644" y="604837"/>
                  </a:lnTo>
                  <a:lnTo>
                    <a:pt x="264319" y="852487"/>
                  </a:lnTo>
                  <a:lnTo>
                    <a:pt x="130969" y="966787"/>
                  </a:lnTo>
                  <a:lnTo>
                    <a:pt x="0" y="1069181"/>
                  </a:lnTo>
                  <a:lnTo>
                    <a:pt x="57150" y="952500"/>
                  </a:lnTo>
                  <a:lnTo>
                    <a:pt x="178594" y="781050"/>
                  </a:lnTo>
                  <a:lnTo>
                    <a:pt x="295275" y="6238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339;p395">
              <a:extLst>
                <a:ext uri="{FF2B5EF4-FFF2-40B4-BE49-F238E27FC236}">
                  <a16:creationId xmlns:a16="http://schemas.microsoft.com/office/drawing/2014/main" id="{4F347F9B-D1FA-EB4D-8305-7309DB564659}"/>
                </a:ext>
              </a:extLst>
            </p:cNvPr>
            <p:cNvSpPr/>
            <p:nvPr/>
          </p:nvSpPr>
          <p:spPr>
            <a:xfrm>
              <a:off x="3835400" y="2216150"/>
              <a:ext cx="371475" cy="2295525"/>
            </a:xfrm>
            <a:custGeom>
              <a:avLst/>
              <a:gdLst/>
              <a:ahLst/>
              <a:cxnLst/>
              <a:rect l="l" t="t" r="r" b="b"/>
              <a:pathLst>
                <a:path w="371475" h="2295525" extrusionOk="0">
                  <a:moveTo>
                    <a:pt x="368300" y="355600"/>
                  </a:moveTo>
                  <a:cubicBezTo>
                    <a:pt x="369358" y="305858"/>
                    <a:pt x="370417" y="256117"/>
                    <a:pt x="371475" y="206375"/>
                  </a:cubicBezTo>
                  <a:lnTo>
                    <a:pt x="301625" y="92075"/>
                  </a:lnTo>
                  <a:lnTo>
                    <a:pt x="260350" y="66675"/>
                  </a:lnTo>
                  <a:lnTo>
                    <a:pt x="196850" y="34925"/>
                  </a:lnTo>
                  <a:lnTo>
                    <a:pt x="133350" y="12700"/>
                  </a:lnTo>
                  <a:lnTo>
                    <a:pt x="69850" y="0"/>
                  </a:lnTo>
                  <a:lnTo>
                    <a:pt x="31750" y="0"/>
                  </a:lnTo>
                  <a:lnTo>
                    <a:pt x="6350" y="6350"/>
                  </a:lnTo>
                  <a:lnTo>
                    <a:pt x="0" y="15875"/>
                  </a:lnTo>
                  <a:lnTo>
                    <a:pt x="0" y="38100"/>
                  </a:lnTo>
                  <a:lnTo>
                    <a:pt x="9525" y="57150"/>
                  </a:lnTo>
                  <a:lnTo>
                    <a:pt x="31750" y="88900"/>
                  </a:lnTo>
                  <a:lnTo>
                    <a:pt x="50800" y="107950"/>
                  </a:lnTo>
                  <a:lnTo>
                    <a:pt x="73025" y="127000"/>
                  </a:lnTo>
                  <a:lnTo>
                    <a:pt x="92075" y="152400"/>
                  </a:lnTo>
                  <a:lnTo>
                    <a:pt x="114300" y="193675"/>
                  </a:lnTo>
                  <a:lnTo>
                    <a:pt x="127000" y="234950"/>
                  </a:lnTo>
                  <a:lnTo>
                    <a:pt x="139700" y="295275"/>
                  </a:lnTo>
                  <a:lnTo>
                    <a:pt x="146050" y="390525"/>
                  </a:lnTo>
                  <a:cubicBezTo>
                    <a:pt x="147108" y="492125"/>
                    <a:pt x="148167" y="593725"/>
                    <a:pt x="149225" y="695325"/>
                  </a:cubicBezTo>
                  <a:cubicBezTo>
                    <a:pt x="148167" y="787400"/>
                    <a:pt x="147108" y="879475"/>
                    <a:pt x="146050" y="971550"/>
                  </a:cubicBezTo>
                  <a:lnTo>
                    <a:pt x="139700" y="1162050"/>
                  </a:lnTo>
                  <a:lnTo>
                    <a:pt x="123825" y="1412875"/>
                  </a:lnTo>
                  <a:lnTo>
                    <a:pt x="104775" y="1644650"/>
                  </a:lnTo>
                  <a:lnTo>
                    <a:pt x="85725" y="1793875"/>
                  </a:lnTo>
                  <a:lnTo>
                    <a:pt x="79375" y="1841500"/>
                  </a:lnTo>
                  <a:lnTo>
                    <a:pt x="76200" y="1898650"/>
                  </a:lnTo>
                  <a:lnTo>
                    <a:pt x="76200" y="1949450"/>
                  </a:lnTo>
                  <a:lnTo>
                    <a:pt x="82550" y="2012950"/>
                  </a:lnTo>
                  <a:lnTo>
                    <a:pt x="104775" y="2092325"/>
                  </a:lnTo>
                  <a:lnTo>
                    <a:pt x="142875" y="2171700"/>
                  </a:lnTo>
                  <a:lnTo>
                    <a:pt x="171450" y="2216150"/>
                  </a:lnTo>
                  <a:lnTo>
                    <a:pt x="200025" y="2263775"/>
                  </a:lnTo>
                  <a:lnTo>
                    <a:pt x="222250" y="2286000"/>
                  </a:lnTo>
                  <a:lnTo>
                    <a:pt x="231775" y="2292350"/>
                  </a:lnTo>
                  <a:lnTo>
                    <a:pt x="254000" y="2295525"/>
                  </a:lnTo>
                  <a:lnTo>
                    <a:pt x="285750" y="2286000"/>
                  </a:lnTo>
                  <a:lnTo>
                    <a:pt x="311150" y="2273300"/>
                  </a:lnTo>
                  <a:lnTo>
                    <a:pt x="342900" y="2241550"/>
                  </a:lnTo>
                  <a:lnTo>
                    <a:pt x="352425" y="2222500"/>
                  </a:lnTo>
                  <a:lnTo>
                    <a:pt x="361950" y="2197100"/>
                  </a:lnTo>
                  <a:lnTo>
                    <a:pt x="368300" y="2178050"/>
                  </a:lnTo>
                  <a:lnTo>
                    <a:pt x="368300" y="2130425"/>
                  </a:lnTo>
                  <a:cubicBezTo>
                    <a:pt x="369358" y="2010833"/>
                    <a:pt x="370417" y="1891242"/>
                    <a:pt x="371475" y="1771650"/>
                  </a:cubicBezTo>
                  <a:cubicBezTo>
                    <a:pt x="370417" y="1305983"/>
                    <a:pt x="369358" y="840317"/>
                    <a:pt x="368300" y="355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340;p395">
              <a:extLst>
                <a:ext uri="{FF2B5EF4-FFF2-40B4-BE49-F238E27FC236}">
                  <a16:creationId xmlns:a16="http://schemas.microsoft.com/office/drawing/2014/main" id="{A602CA05-7281-284A-BD54-72D15ABC6264}"/>
                </a:ext>
              </a:extLst>
            </p:cNvPr>
            <p:cNvSpPr/>
            <p:nvPr/>
          </p:nvSpPr>
          <p:spPr>
            <a:xfrm>
              <a:off x="4891088" y="4648200"/>
              <a:ext cx="528637" cy="642938"/>
            </a:xfrm>
            <a:custGeom>
              <a:avLst/>
              <a:gdLst/>
              <a:ahLst/>
              <a:cxnLst/>
              <a:rect l="l" t="t" r="r" b="b"/>
              <a:pathLst>
                <a:path w="528637" h="642938" extrusionOk="0">
                  <a:moveTo>
                    <a:pt x="85725" y="280988"/>
                  </a:moveTo>
                  <a:lnTo>
                    <a:pt x="61912" y="226219"/>
                  </a:lnTo>
                  <a:lnTo>
                    <a:pt x="40481" y="169069"/>
                  </a:lnTo>
                  <a:lnTo>
                    <a:pt x="14287" y="85725"/>
                  </a:lnTo>
                  <a:lnTo>
                    <a:pt x="0" y="19050"/>
                  </a:lnTo>
                  <a:lnTo>
                    <a:pt x="4762" y="0"/>
                  </a:lnTo>
                  <a:lnTo>
                    <a:pt x="14287" y="0"/>
                  </a:lnTo>
                  <a:lnTo>
                    <a:pt x="35718" y="11906"/>
                  </a:lnTo>
                  <a:lnTo>
                    <a:pt x="76200" y="50006"/>
                  </a:lnTo>
                  <a:lnTo>
                    <a:pt x="123825" y="102394"/>
                  </a:lnTo>
                  <a:lnTo>
                    <a:pt x="180975" y="159544"/>
                  </a:lnTo>
                  <a:lnTo>
                    <a:pt x="207168" y="183356"/>
                  </a:lnTo>
                  <a:lnTo>
                    <a:pt x="230981" y="195263"/>
                  </a:lnTo>
                  <a:lnTo>
                    <a:pt x="254793" y="202406"/>
                  </a:lnTo>
                  <a:lnTo>
                    <a:pt x="278606" y="202406"/>
                  </a:lnTo>
                  <a:lnTo>
                    <a:pt x="314325" y="195263"/>
                  </a:lnTo>
                  <a:lnTo>
                    <a:pt x="340518" y="183356"/>
                  </a:lnTo>
                  <a:lnTo>
                    <a:pt x="383381" y="154781"/>
                  </a:lnTo>
                  <a:lnTo>
                    <a:pt x="452437" y="107156"/>
                  </a:lnTo>
                  <a:lnTo>
                    <a:pt x="466725" y="102394"/>
                  </a:lnTo>
                  <a:lnTo>
                    <a:pt x="476250" y="104775"/>
                  </a:lnTo>
                  <a:lnTo>
                    <a:pt x="478631" y="114300"/>
                  </a:lnTo>
                  <a:lnTo>
                    <a:pt x="469106" y="176213"/>
                  </a:lnTo>
                  <a:lnTo>
                    <a:pt x="457200" y="257175"/>
                  </a:lnTo>
                  <a:lnTo>
                    <a:pt x="454818" y="302419"/>
                  </a:lnTo>
                  <a:lnTo>
                    <a:pt x="461962" y="357188"/>
                  </a:lnTo>
                  <a:lnTo>
                    <a:pt x="471487" y="397669"/>
                  </a:lnTo>
                  <a:lnTo>
                    <a:pt x="485775" y="440531"/>
                  </a:lnTo>
                  <a:lnTo>
                    <a:pt x="504825" y="473869"/>
                  </a:lnTo>
                  <a:lnTo>
                    <a:pt x="516731" y="492919"/>
                  </a:lnTo>
                  <a:lnTo>
                    <a:pt x="523875" y="514350"/>
                  </a:lnTo>
                  <a:lnTo>
                    <a:pt x="528637" y="554831"/>
                  </a:lnTo>
                  <a:lnTo>
                    <a:pt x="523875" y="597694"/>
                  </a:lnTo>
                  <a:lnTo>
                    <a:pt x="509587" y="623888"/>
                  </a:lnTo>
                  <a:lnTo>
                    <a:pt x="492918" y="635794"/>
                  </a:lnTo>
                  <a:lnTo>
                    <a:pt x="466725" y="642938"/>
                  </a:lnTo>
                  <a:lnTo>
                    <a:pt x="450056" y="642938"/>
                  </a:lnTo>
                  <a:lnTo>
                    <a:pt x="409575" y="633413"/>
                  </a:lnTo>
                  <a:lnTo>
                    <a:pt x="381000" y="619125"/>
                  </a:lnTo>
                  <a:lnTo>
                    <a:pt x="340518" y="595313"/>
                  </a:lnTo>
                  <a:lnTo>
                    <a:pt x="304800" y="571500"/>
                  </a:lnTo>
                  <a:lnTo>
                    <a:pt x="269081" y="540544"/>
                  </a:lnTo>
                  <a:lnTo>
                    <a:pt x="233362" y="507206"/>
                  </a:lnTo>
                  <a:lnTo>
                    <a:pt x="200025" y="469106"/>
                  </a:lnTo>
                  <a:lnTo>
                    <a:pt x="173831" y="438150"/>
                  </a:lnTo>
                  <a:lnTo>
                    <a:pt x="135731" y="381000"/>
                  </a:lnTo>
                  <a:lnTo>
                    <a:pt x="107156" y="328613"/>
                  </a:lnTo>
                  <a:lnTo>
                    <a:pt x="85725" y="2809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341;p395">
              <a:extLst>
                <a:ext uri="{FF2B5EF4-FFF2-40B4-BE49-F238E27FC236}">
                  <a16:creationId xmlns:a16="http://schemas.microsoft.com/office/drawing/2014/main" id="{C868BB5B-5424-EC4C-B0B4-61D626FFDA31}"/>
                </a:ext>
              </a:extLst>
            </p:cNvPr>
            <p:cNvSpPr/>
            <p:nvPr/>
          </p:nvSpPr>
          <p:spPr>
            <a:xfrm>
              <a:off x="6389688" y="4484688"/>
              <a:ext cx="784225" cy="773112"/>
            </a:xfrm>
            <a:custGeom>
              <a:avLst/>
              <a:gdLst/>
              <a:ahLst/>
              <a:cxnLst/>
              <a:rect l="l" t="t" r="r" b="b"/>
              <a:pathLst>
                <a:path w="785812" h="773906" extrusionOk="0">
                  <a:moveTo>
                    <a:pt x="300037" y="95250"/>
                  </a:moveTo>
                  <a:lnTo>
                    <a:pt x="226219" y="64294"/>
                  </a:lnTo>
                  <a:lnTo>
                    <a:pt x="147637" y="35719"/>
                  </a:lnTo>
                  <a:lnTo>
                    <a:pt x="73819" y="11906"/>
                  </a:lnTo>
                  <a:lnTo>
                    <a:pt x="28575" y="0"/>
                  </a:lnTo>
                  <a:lnTo>
                    <a:pt x="14287" y="0"/>
                  </a:lnTo>
                  <a:lnTo>
                    <a:pt x="0" y="7144"/>
                  </a:lnTo>
                  <a:lnTo>
                    <a:pt x="4762" y="21431"/>
                  </a:lnTo>
                  <a:lnTo>
                    <a:pt x="19050" y="50006"/>
                  </a:lnTo>
                  <a:lnTo>
                    <a:pt x="42862" y="69056"/>
                  </a:lnTo>
                  <a:lnTo>
                    <a:pt x="119062" y="133350"/>
                  </a:lnTo>
                  <a:lnTo>
                    <a:pt x="204787" y="214312"/>
                  </a:lnTo>
                  <a:lnTo>
                    <a:pt x="280987" y="295275"/>
                  </a:lnTo>
                  <a:lnTo>
                    <a:pt x="373856" y="402431"/>
                  </a:lnTo>
                  <a:lnTo>
                    <a:pt x="461962" y="514350"/>
                  </a:lnTo>
                  <a:lnTo>
                    <a:pt x="542925" y="628650"/>
                  </a:lnTo>
                  <a:lnTo>
                    <a:pt x="583406" y="695325"/>
                  </a:lnTo>
                  <a:lnTo>
                    <a:pt x="607219" y="723900"/>
                  </a:lnTo>
                  <a:lnTo>
                    <a:pt x="633412" y="747712"/>
                  </a:lnTo>
                  <a:lnTo>
                    <a:pt x="659606" y="764381"/>
                  </a:lnTo>
                  <a:lnTo>
                    <a:pt x="685800" y="773906"/>
                  </a:lnTo>
                  <a:lnTo>
                    <a:pt x="700087" y="773906"/>
                  </a:lnTo>
                  <a:lnTo>
                    <a:pt x="723900" y="762000"/>
                  </a:lnTo>
                  <a:lnTo>
                    <a:pt x="745331" y="742950"/>
                  </a:lnTo>
                  <a:lnTo>
                    <a:pt x="762000" y="719137"/>
                  </a:lnTo>
                  <a:lnTo>
                    <a:pt x="771525" y="697706"/>
                  </a:lnTo>
                  <a:lnTo>
                    <a:pt x="778669" y="666750"/>
                  </a:lnTo>
                  <a:lnTo>
                    <a:pt x="783431" y="621506"/>
                  </a:lnTo>
                  <a:lnTo>
                    <a:pt x="785812" y="573881"/>
                  </a:lnTo>
                  <a:lnTo>
                    <a:pt x="785812" y="545306"/>
                  </a:lnTo>
                  <a:lnTo>
                    <a:pt x="781050" y="490537"/>
                  </a:lnTo>
                  <a:lnTo>
                    <a:pt x="766762" y="431006"/>
                  </a:lnTo>
                  <a:lnTo>
                    <a:pt x="750094" y="381000"/>
                  </a:lnTo>
                  <a:lnTo>
                    <a:pt x="731044" y="338137"/>
                  </a:lnTo>
                  <a:lnTo>
                    <a:pt x="714375" y="323850"/>
                  </a:lnTo>
                  <a:lnTo>
                    <a:pt x="666750" y="292894"/>
                  </a:lnTo>
                  <a:lnTo>
                    <a:pt x="559594" y="228600"/>
                  </a:lnTo>
                  <a:lnTo>
                    <a:pt x="469106" y="178594"/>
                  </a:lnTo>
                  <a:lnTo>
                    <a:pt x="390525" y="138112"/>
                  </a:lnTo>
                  <a:lnTo>
                    <a:pt x="300037" y="952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342;p395">
              <a:extLst>
                <a:ext uri="{FF2B5EF4-FFF2-40B4-BE49-F238E27FC236}">
                  <a16:creationId xmlns:a16="http://schemas.microsoft.com/office/drawing/2014/main" id="{AF1185D0-174A-1E40-9428-5ADECEF47D93}"/>
                </a:ext>
              </a:extLst>
            </p:cNvPr>
            <p:cNvSpPr/>
            <p:nvPr/>
          </p:nvSpPr>
          <p:spPr>
            <a:xfrm>
              <a:off x="2881313" y="4748213"/>
              <a:ext cx="633412" cy="1262062"/>
            </a:xfrm>
            <a:custGeom>
              <a:avLst/>
              <a:gdLst/>
              <a:ahLst/>
              <a:cxnLst/>
              <a:rect l="l" t="t" r="r" b="b"/>
              <a:pathLst>
                <a:path w="633412" h="1262062" extrusionOk="0">
                  <a:moveTo>
                    <a:pt x="576262" y="333375"/>
                  </a:moveTo>
                  <a:lnTo>
                    <a:pt x="602456" y="197643"/>
                  </a:lnTo>
                  <a:lnTo>
                    <a:pt x="614362" y="140493"/>
                  </a:lnTo>
                  <a:lnTo>
                    <a:pt x="631031" y="57150"/>
                  </a:lnTo>
                  <a:lnTo>
                    <a:pt x="633412" y="28575"/>
                  </a:lnTo>
                  <a:lnTo>
                    <a:pt x="628650" y="11906"/>
                  </a:lnTo>
                  <a:lnTo>
                    <a:pt x="621506" y="0"/>
                  </a:lnTo>
                  <a:lnTo>
                    <a:pt x="609600" y="0"/>
                  </a:lnTo>
                  <a:lnTo>
                    <a:pt x="590550" y="7143"/>
                  </a:lnTo>
                  <a:lnTo>
                    <a:pt x="566737" y="35718"/>
                  </a:lnTo>
                  <a:lnTo>
                    <a:pt x="561975" y="50006"/>
                  </a:lnTo>
                  <a:lnTo>
                    <a:pt x="535781" y="142875"/>
                  </a:lnTo>
                  <a:lnTo>
                    <a:pt x="511968" y="219075"/>
                  </a:lnTo>
                  <a:lnTo>
                    <a:pt x="466725" y="326231"/>
                  </a:lnTo>
                  <a:lnTo>
                    <a:pt x="428625" y="407193"/>
                  </a:lnTo>
                  <a:lnTo>
                    <a:pt x="395287" y="471487"/>
                  </a:lnTo>
                  <a:lnTo>
                    <a:pt x="357187" y="533400"/>
                  </a:lnTo>
                  <a:lnTo>
                    <a:pt x="288131" y="633412"/>
                  </a:lnTo>
                  <a:lnTo>
                    <a:pt x="221456" y="719137"/>
                  </a:lnTo>
                  <a:lnTo>
                    <a:pt x="138112" y="809625"/>
                  </a:lnTo>
                  <a:lnTo>
                    <a:pt x="47625" y="895350"/>
                  </a:lnTo>
                  <a:lnTo>
                    <a:pt x="7143" y="933450"/>
                  </a:lnTo>
                  <a:lnTo>
                    <a:pt x="2381" y="947737"/>
                  </a:lnTo>
                  <a:cubicBezTo>
                    <a:pt x="1587" y="981868"/>
                    <a:pt x="794" y="1016000"/>
                    <a:pt x="0" y="1050131"/>
                  </a:cubicBezTo>
                  <a:lnTo>
                    <a:pt x="7143" y="1116806"/>
                  </a:lnTo>
                  <a:lnTo>
                    <a:pt x="19050" y="1169193"/>
                  </a:lnTo>
                  <a:lnTo>
                    <a:pt x="45243" y="1235868"/>
                  </a:lnTo>
                  <a:lnTo>
                    <a:pt x="52387" y="1245393"/>
                  </a:lnTo>
                  <a:lnTo>
                    <a:pt x="66675" y="1254918"/>
                  </a:lnTo>
                  <a:lnTo>
                    <a:pt x="95250" y="1262062"/>
                  </a:lnTo>
                  <a:lnTo>
                    <a:pt x="133350" y="1259681"/>
                  </a:lnTo>
                  <a:lnTo>
                    <a:pt x="173831" y="1245393"/>
                  </a:lnTo>
                  <a:lnTo>
                    <a:pt x="207168" y="1223962"/>
                  </a:lnTo>
                  <a:lnTo>
                    <a:pt x="235743" y="1197768"/>
                  </a:lnTo>
                  <a:lnTo>
                    <a:pt x="292893" y="1107281"/>
                  </a:lnTo>
                  <a:lnTo>
                    <a:pt x="359568" y="995362"/>
                  </a:lnTo>
                  <a:lnTo>
                    <a:pt x="407193" y="904875"/>
                  </a:lnTo>
                  <a:lnTo>
                    <a:pt x="442912" y="826293"/>
                  </a:lnTo>
                  <a:lnTo>
                    <a:pt x="469106" y="762000"/>
                  </a:lnTo>
                  <a:lnTo>
                    <a:pt x="502443" y="650081"/>
                  </a:lnTo>
                  <a:lnTo>
                    <a:pt x="535781" y="514350"/>
                  </a:lnTo>
                  <a:lnTo>
                    <a:pt x="576262" y="333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343;p395">
              <a:extLst>
                <a:ext uri="{FF2B5EF4-FFF2-40B4-BE49-F238E27FC236}">
                  <a16:creationId xmlns:a16="http://schemas.microsoft.com/office/drawing/2014/main" id="{8CF55BDE-21B0-7042-851F-2E886EE01891}"/>
                </a:ext>
              </a:extLst>
            </p:cNvPr>
            <p:cNvSpPr/>
            <p:nvPr/>
          </p:nvSpPr>
          <p:spPr>
            <a:xfrm>
              <a:off x="3813175" y="4862513"/>
              <a:ext cx="3311525" cy="1266825"/>
            </a:xfrm>
            <a:custGeom>
              <a:avLst/>
              <a:gdLst/>
              <a:ahLst/>
              <a:cxnLst/>
              <a:rect l="l" t="t" r="r" b="b"/>
              <a:pathLst>
                <a:path w="3312596" h="1267819" extrusionOk="0">
                  <a:moveTo>
                    <a:pt x="1797946" y="1020987"/>
                  </a:moveTo>
                  <a:lnTo>
                    <a:pt x="1938191" y="1018182"/>
                  </a:lnTo>
                  <a:lnTo>
                    <a:pt x="2131730" y="1009767"/>
                  </a:lnTo>
                  <a:lnTo>
                    <a:pt x="2291610" y="1001353"/>
                  </a:lnTo>
                  <a:lnTo>
                    <a:pt x="2426245" y="992938"/>
                  </a:lnTo>
                  <a:lnTo>
                    <a:pt x="2566491" y="978913"/>
                  </a:lnTo>
                  <a:lnTo>
                    <a:pt x="2616979" y="970499"/>
                  </a:lnTo>
                  <a:lnTo>
                    <a:pt x="3149912" y="905986"/>
                  </a:lnTo>
                  <a:lnTo>
                    <a:pt x="3217229" y="934035"/>
                  </a:lnTo>
                  <a:lnTo>
                    <a:pt x="3262108" y="959279"/>
                  </a:lnTo>
                  <a:lnTo>
                    <a:pt x="3301377" y="990133"/>
                  </a:lnTo>
                  <a:lnTo>
                    <a:pt x="3306986" y="1001353"/>
                  </a:lnTo>
                  <a:lnTo>
                    <a:pt x="3312596" y="1020987"/>
                  </a:lnTo>
                  <a:lnTo>
                    <a:pt x="3309791" y="1049036"/>
                  </a:lnTo>
                  <a:lnTo>
                    <a:pt x="3295767" y="1074280"/>
                  </a:lnTo>
                  <a:lnTo>
                    <a:pt x="3270523" y="1096720"/>
                  </a:lnTo>
                  <a:lnTo>
                    <a:pt x="3225644" y="1119159"/>
                  </a:lnTo>
                  <a:lnTo>
                    <a:pt x="3155521" y="1147208"/>
                  </a:lnTo>
                  <a:lnTo>
                    <a:pt x="3110643" y="1158427"/>
                  </a:lnTo>
                  <a:lnTo>
                    <a:pt x="2987227" y="1178062"/>
                  </a:lnTo>
                  <a:lnTo>
                    <a:pt x="2832957" y="1200501"/>
                  </a:lnTo>
                  <a:lnTo>
                    <a:pt x="2631004" y="1225745"/>
                  </a:lnTo>
                  <a:lnTo>
                    <a:pt x="2440270" y="1242575"/>
                  </a:lnTo>
                  <a:lnTo>
                    <a:pt x="2294415" y="1253794"/>
                  </a:lnTo>
                  <a:lnTo>
                    <a:pt x="2092461" y="1265014"/>
                  </a:lnTo>
                  <a:lnTo>
                    <a:pt x="1980265" y="1267819"/>
                  </a:lnTo>
                  <a:lnTo>
                    <a:pt x="1817580" y="1262209"/>
                  </a:lnTo>
                  <a:lnTo>
                    <a:pt x="1719408" y="1259404"/>
                  </a:lnTo>
                  <a:lnTo>
                    <a:pt x="1610017" y="1250989"/>
                  </a:lnTo>
                  <a:lnTo>
                    <a:pt x="1506235" y="1236965"/>
                  </a:lnTo>
                  <a:lnTo>
                    <a:pt x="1416478" y="1220135"/>
                  </a:lnTo>
                  <a:lnTo>
                    <a:pt x="1312697" y="1208916"/>
                  </a:lnTo>
                  <a:lnTo>
                    <a:pt x="1228550" y="1194891"/>
                  </a:lnTo>
                  <a:lnTo>
                    <a:pt x="1138793" y="1178062"/>
                  </a:lnTo>
                  <a:lnTo>
                    <a:pt x="1049035" y="1152818"/>
                  </a:lnTo>
                  <a:lnTo>
                    <a:pt x="962083" y="1124769"/>
                  </a:lnTo>
                  <a:lnTo>
                    <a:pt x="875131" y="1091110"/>
                  </a:lnTo>
                  <a:lnTo>
                    <a:pt x="810618" y="1060256"/>
                  </a:lnTo>
                  <a:lnTo>
                    <a:pt x="653543" y="973304"/>
                  </a:lnTo>
                  <a:lnTo>
                    <a:pt x="546957" y="894766"/>
                  </a:lnTo>
                  <a:lnTo>
                    <a:pt x="468420" y="833058"/>
                  </a:lnTo>
                  <a:lnTo>
                    <a:pt x="437566" y="802204"/>
                  </a:lnTo>
                  <a:lnTo>
                    <a:pt x="384272" y="743301"/>
                  </a:lnTo>
                  <a:lnTo>
                    <a:pt x="336589" y="681593"/>
                  </a:lnTo>
                  <a:lnTo>
                    <a:pt x="280491" y="603056"/>
                  </a:lnTo>
                  <a:lnTo>
                    <a:pt x="227197" y="521713"/>
                  </a:lnTo>
                  <a:lnTo>
                    <a:pt x="179514" y="437566"/>
                  </a:lnTo>
                  <a:lnTo>
                    <a:pt x="123416" y="325370"/>
                  </a:lnTo>
                  <a:lnTo>
                    <a:pt x="70123" y="201954"/>
                  </a:lnTo>
                  <a:lnTo>
                    <a:pt x="14024" y="67318"/>
                  </a:lnTo>
                  <a:lnTo>
                    <a:pt x="0" y="30854"/>
                  </a:lnTo>
                  <a:lnTo>
                    <a:pt x="0" y="11220"/>
                  </a:lnTo>
                  <a:lnTo>
                    <a:pt x="5610" y="5610"/>
                  </a:lnTo>
                  <a:lnTo>
                    <a:pt x="22439" y="0"/>
                  </a:lnTo>
                  <a:lnTo>
                    <a:pt x="50488" y="8415"/>
                  </a:lnTo>
                  <a:lnTo>
                    <a:pt x="70123" y="42074"/>
                  </a:lnTo>
                  <a:lnTo>
                    <a:pt x="109391" y="112197"/>
                  </a:lnTo>
                  <a:lnTo>
                    <a:pt x="168294" y="213173"/>
                  </a:lnTo>
                  <a:lnTo>
                    <a:pt x="207563" y="274881"/>
                  </a:lnTo>
                  <a:lnTo>
                    <a:pt x="274881" y="370248"/>
                  </a:lnTo>
                  <a:lnTo>
                    <a:pt x="342199" y="454396"/>
                  </a:lnTo>
                  <a:lnTo>
                    <a:pt x="395492" y="510494"/>
                  </a:lnTo>
                  <a:lnTo>
                    <a:pt x="454395" y="569397"/>
                  </a:lnTo>
                  <a:lnTo>
                    <a:pt x="507688" y="619885"/>
                  </a:lnTo>
                  <a:lnTo>
                    <a:pt x="597445" y="695618"/>
                  </a:lnTo>
                  <a:lnTo>
                    <a:pt x="675983" y="754521"/>
                  </a:lnTo>
                  <a:lnTo>
                    <a:pt x="729276" y="793789"/>
                  </a:lnTo>
                  <a:lnTo>
                    <a:pt x="765740" y="816229"/>
                  </a:lnTo>
                  <a:lnTo>
                    <a:pt x="810618" y="838668"/>
                  </a:lnTo>
                  <a:lnTo>
                    <a:pt x="942449" y="886351"/>
                  </a:lnTo>
                  <a:lnTo>
                    <a:pt x="1091109" y="934035"/>
                  </a:lnTo>
                  <a:lnTo>
                    <a:pt x="1256599" y="973304"/>
                  </a:lnTo>
                  <a:lnTo>
                    <a:pt x="1419283" y="998548"/>
                  </a:lnTo>
                  <a:lnTo>
                    <a:pt x="1584773" y="1015377"/>
                  </a:lnTo>
                  <a:lnTo>
                    <a:pt x="1797946" y="10209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44;p395">
              <a:extLst>
                <a:ext uri="{FF2B5EF4-FFF2-40B4-BE49-F238E27FC236}">
                  <a16:creationId xmlns:a16="http://schemas.microsoft.com/office/drawing/2014/main" id="{8C4D1FB6-9272-C040-B586-3DA5B5CCC8A8}"/>
                </a:ext>
              </a:extLst>
            </p:cNvPr>
            <p:cNvSpPr/>
            <p:nvPr/>
          </p:nvSpPr>
          <p:spPr>
            <a:xfrm>
              <a:off x="4083050" y="1993900"/>
              <a:ext cx="2143125" cy="2482850"/>
            </a:xfrm>
            <a:custGeom>
              <a:avLst/>
              <a:gdLst/>
              <a:ahLst/>
              <a:cxnLst/>
              <a:rect l="l" t="t" r="r" b="b"/>
              <a:pathLst>
                <a:path w="2143125" h="2482850" extrusionOk="0">
                  <a:moveTo>
                    <a:pt x="733425" y="222250"/>
                  </a:moveTo>
                  <a:lnTo>
                    <a:pt x="441325" y="263525"/>
                  </a:lnTo>
                  <a:lnTo>
                    <a:pt x="330200" y="282575"/>
                  </a:lnTo>
                  <a:lnTo>
                    <a:pt x="279400" y="292100"/>
                  </a:lnTo>
                  <a:lnTo>
                    <a:pt x="0" y="320675"/>
                  </a:lnTo>
                  <a:lnTo>
                    <a:pt x="50800" y="457200"/>
                  </a:lnTo>
                  <a:lnTo>
                    <a:pt x="479425" y="406400"/>
                  </a:lnTo>
                  <a:lnTo>
                    <a:pt x="828675" y="358775"/>
                  </a:lnTo>
                  <a:lnTo>
                    <a:pt x="1289050" y="285750"/>
                  </a:lnTo>
                  <a:lnTo>
                    <a:pt x="1606550" y="234950"/>
                  </a:lnTo>
                  <a:lnTo>
                    <a:pt x="1666875" y="228600"/>
                  </a:lnTo>
                  <a:lnTo>
                    <a:pt x="1689100" y="234950"/>
                  </a:lnTo>
                  <a:lnTo>
                    <a:pt x="1717675" y="250825"/>
                  </a:lnTo>
                  <a:lnTo>
                    <a:pt x="1736725" y="269875"/>
                  </a:lnTo>
                  <a:lnTo>
                    <a:pt x="1743075" y="282575"/>
                  </a:lnTo>
                  <a:lnTo>
                    <a:pt x="1749425" y="311150"/>
                  </a:lnTo>
                  <a:cubicBezTo>
                    <a:pt x="1751542" y="462492"/>
                    <a:pt x="1753658" y="613833"/>
                    <a:pt x="1755775" y="765175"/>
                  </a:cubicBezTo>
                  <a:cubicBezTo>
                    <a:pt x="1754717" y="982133"/>
                    <a:pt x="1753658" y="1199092"/>
                    <a:pt x="1752600" y="1416050"/>
                  </a:cubicBezTo>
                  <a:lnTo>
                    <a:pt x="1752600" y="2098675"/>
                  </a:lnTo>
                  <a:lnTo>
                    <a:pt x="1704975" y="2282825"/>
                  </a:lnTo>
                  <a:lnTo>
                    <a:pt x="1717675" y="2327275"/>
                  </a:lnTo>
                  <a:lnTo>
                    <a:pt x="1730375" y="2368550"/>
                  </a:lnTo>
                  <a:lnTo>
                    <a:pt x="1746250" y="2409825"/>
                  </a:lnTo>
                  <a:lnTo>
                    <a:pt x="1768475" y="2441575"/>
                  </a:lnTo>
                  <a:lnTo>
                    <a:pt x="1790700" y="2463800"/>
                  </a:lnTo>
                  <a:lnTo>
                    <a:pt x="1809750" y="2476500"/>
                  </a:lnTo>
                  <a:lnTo>
                    <a:pt x="1838325" y="2482850"/>
                  </a:lnTo>
                  <a:lnTo>
                    <a:pt x="1866900" y="2482850"/>
                  </a:lnTo>
                  <a:lnTo>
                    <a:pt x="1898650" y="2476500"/>
                  </a:lnTo>
                  <a:lnTo>
                    <a:pt x="1927225" y="2460625"/>
                  </a:lnTo>
                  <a:lnTo>
                    <a:pt x="1946275" y="2441575"/>
                  </a:lnTo>
                  <a:lnTo>
                    <a:pt x="1958975" y="2419350"/>
                  </a:lnTo>
                  <a:lnTo>
                    <a:pt x="1974850" y="2381250"/>
                  </a:lnTo>
                  <a:lnTo>
                    <a:pt x="1987550" y="2339975"/>
                  </a:lnTo>
                  <a:lnTo>
                    <a:pt x="1997075" y="2276475"/>
                  </a:lnTo>
                  <a:cubicBezTo>
                    <a:pt x="1998133" y="2235200"/>
                    <a:pt x="1999192" y="2193925"/>
                    <a:pt x="2000250" y="2152650"/>
                  </a:cubicBezTo>
                  <a:cubicBezTo>
                    <a:pt x="2001308" y="2049992"/>
                    <a:pt x="2002367" y="1947333"/>
                    <a:pt x="2003425" y="1844675"/>
                  </a:cubicBezTo>
                  <a:lnTo>
                    <a:pt x="2012950" y="1216025"/>
                  </a:lnTo>
                  <a:cubicBezTo>
                    <a:pt x="2015067" y="1061508"/>
                    <a:pt x="2017183" y="906992"/>
                    <a:pt x="2019300" y="752475"/>
                  </a:cubicBezTo>
                  <a:lnTo>
                    <a:pt x="2019300" y="593725"/>
                  </a:lnTo>
                  <a:lnTo>
                    <a:pt x="2022475" y="533400"/>
                  </a:lnTo>
                  <a:lnTo>
                    <a:pt x="2032000" y="479425"/>
                  </a:lnTo>
                  <a:lnTo>
                    <a:pt x="2044700" y="425450"/>
                  </a:lnTo>
                  <a:lnTo>
                    <a:pt x="2066925" y="374650"/>
                  </a:lnTo>
                  <a:lnTo>
                    <a:pt x="2095500" y="327025"/>
                  </a:lnTo>
                  <a:lnTo>
                    <a:pt x="2117725" y="307975"/>
                  </a:lnTo>
                  <a:lnTo>
                    <a:pt x="2130425" y="288925"/>
                  </a:lnTo>
                  <a:lnTo>
                    <a:pt x="2143125" y="254000"/>
                  </a:lnTo>
                  <a:lnTo>
                    <a:pt x="2143125" y="228600"/>
                  </a:lnTo>
                  <a:lnTo>
                    <a:pt x="2133600" y="190500"/>
                  </a:lnTo>
                  <a:lnTo>
                    <a:pt x="2111375" y="161925"/>
                  </a:lnTo>
                  <a:lnTo>
                    <a:pt x="2082800" y="139700"/>
                  </a:lnTo>
                  <a:lnTo>
                    <a:pt x="2006600" y="92075"/>
                  </a:lnTo>
                  <a:lnTo>
                    <a:pt x="1933575" y="53975"/>
                  </a:lnTo>
                  <a:lnTo>
                    <a:pt x="1822450" y="9525"/>
                  </a:lnTo>
                  <a:lnTo>
                    <a:pt x="1749425" y="0"/>
                  </a:lnTo>
                  <a:lnTo>
                    <a:pt x="1717675" y="22225"/>
                  </a:lnTo>
                  <a:lnTo>
                    <a:pt x="1647825" y="66675"/>
                  </a:lnTo>
                  <a:lnTo>
                    <a:pt x="1520825" y="92075"/>
                  </a:lnTo>
                  <a:lnTo>
                    <a:pt x="1082675" y="165100"/>
                  </a:lnTo>
                  <a:lnTo>
                    <a:pt x="733425" y="222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345;p395">
              <a:extLst>
                <a:ext uri="{FF2B5EF4-FFF2-40B4-BE49-F238E27FC236}">
                  <a16:creationId xmlns:a16="http://schemas.microsoft.com/office/drawing/2014/main" id="{65186AB6-7AC4-0746-84BA-F46D9A9E1D1B}"/>
                </a:ext>
              </a:extLst>
            </p:cNvPr>
            <p:cNvSpPr/>
            <p:nvPr/>
          </p:nvSpPr>
          <p:spPr>
            <a:xfrm>
              <a:off x="4132263" y="2728913"/>
              <a:ext cx="1752600" cy="342900"/>
            </a:xfrm>
            <a:custGeom>
              <a:avLst/>
              <a:gdLst/>
              <a:ahLst/>
              <a:cxnLst/>
              <a:rect l="l" t="t" r="r" b="b"/>
              <a:pathLst>
                <a:path w="1752600" h="342900" extrusionOk="0">
                  <a:moveTo>
                    <a:pt x="688181" y="126206"/>
                  </a:moveTo>
                  <a:lnTo>
                    <a:pt x="847725" y="102393"/>
                  </a:lnTo>
                  <a:lnTo>
                    <a:pt x="995362" y="83343"/>
                  </a:lnTo>
                  <a:lnTo>
                    <a:pt x="1235869" y="52387"/>
                  </a:lnTo>
                  <a:lnTo>
                    <a:pt x="1500187" y="23812"/>
                  </a:lnTo>
                  <a:lnTo>
                    <a:pt x="1752600" y="0"/>
                  </a:lnTo>
                  <a:cubicBezTo>
                    <a:pt x="1751806" y="54769"/>
                    <a:pt x="1751013" y="109537"/>
                    <a:pt x="1750219" y="164306"/>
                  </a:cubicBezTo>
                  <a:lnTo>
                    <a:pt x="1612106" y="161925"/>
                  </a:lnTo>
                  <a:lnTo>
                    <a:pt x="1393031" y="178593"/>
                  </a:lnTo>
                  <a:lnTo>
                    <a:pt x="1181100" y="202406"/>
                  </a:lnTo>
                  <a:lnTo>
                    <a:pt x="938212" y="233362"/>
                  </a:lnTo>
                  <a:lnTo>
                    <a:pt x="707231" y="266700"/>
                  </a:lnTo>
                  <a:lnTo>
                    <a:pt x="528637" y="292893"/>
                  </a:lnTo>
                  <a:lnTo>
                    <a:pt x="383381" y="314325"/>
                  </a:lnTo>
                  <a:lnTo>
                    <a:pt x="297656" y="330993"/>
                  </a:lnTo>
                  <a:lnTo>
                    <a:pt x="226219" y="340518"/>
                  </a:lnTo>
                  <a:lnTo>
                    <a:pt x="188119" y="342900"/>
                  </a:lnTo>
                  <a:lnTo>
                    <a:pt x="140494" y="338137"/>
                  </a:lnTo>
                  <a:lnTo>
                    <a:pt x="102394" y="328612"/>
                  </a:lnTo>
                  <a:lnTo>
                    <a:pt x="59531" y="311943"/>
                  </a:lnTo>
                  <a:lnTo>
                    <a:pt x="0" y="278606"/>
                  </a:lnTo>
                  <a:cubicBezTo>
                    <a:pt x="794" y="242887"/>
                    <a:pt x="1587" y="207169"/>
                    <a:pt x="2381" y="171450"/>
                  </a:cubicBezTo>
                  <a:lnTo>
                    <a:pt x="111919" y="190500"/>
                  </a:lnTo>
                  <a:lnTo>
                    <a:pt x="183356" y="190500"/>
                  </a:lnTo>
                  <a:lnTo>
                    <a:pt x="278606" y="183356"/>
                  </a:lnTo>
                  <a:lnTo>
                    <a:pt x="378619" y="171450"/>
                  </a:lnTo>
                  <a:lnTo>
                    <a:pt x="542925" y="150018"/>
                  </a:lnTo>
                  <a:lnTo>
                    <a:pt x="688181" y="126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46;p395">
              <a:extLst>
                <a:ext uri="{FF2B5EF4-FFF2-40B4-BE49-F238E27FC236}">
                  <a16:creationId xmlns:a16="http://schemas.microsoft.com/office/drawing/2014/main" id="{DFCE7715-9B76-FF47-8804-881CECEBF4E1}"/>
                </a:ext>
              </a:extLst>
            </p:cNvPr>
            <p:cNvSpPr/>
            <p:nvPr/>
          </p:nvSpPr>
          <p:spPr>
            <a:xfrm>
              <a:off x="4135438" y="3381375"/>
              <a:ext cx="1752600" cy="357188"/>
            </a:xfrm>
            <a:custGeom>
              <a:avLst/>
              <a:gdLst/>
              <a:ahLst/>
              <a:cxnLst/>
              <a:rect l="l" t="t" r="r" b="b"/>
              <a:pathLst>
                <a:path w="1752600" h="357188" extrusionOk="0">
                  <a:moveTo>
                    <a:pt x="807244" y="90488"/>
                  </a:moveTo>
                  <a:lnTo>
                    <a:pt x="966788" y="66675"/>
                  </a:lnTo>
                  <a:lnTo>
                    <a:pt x="1140619" y="45244"/>
                  </a:lnTo>
                  <a:lnTo>
                    <a:pt x="1297782" y="26194"/>
                  </a:lnTo>
                  <a:lnTo>
                    <a:pt x="1478757" y="11906"/>
                  </a:lnTo>
                  <a:lnTo>
                    <a:pt x="1645444" y="2381"/>
                  </a:lnTo>
                  <a:lnTo>
                    <a:pt x="1752600" y="0"/>
                  </a:lnTo>
                  <a:lnTo>
                    <a:pt x="1752600" y="159544"/>
                  </a:lnTo>
                  <a:lnTo>
                    <a:pt x="1600200" y="157163"/>
                  </a:lnTo>
                  <a:lnTo>
                    <a:pt x="1447800" y="166688"/>
                  </a:lnTo>
                  <a:lnTo>
                    <a:pt x="1276350" y="183356"/>
                  </a:lnTo>
                  <a:lnTo>
                    <a:pt x="1023938" y="216694"/>
                  </a:lnTo>
                  <a:lnTo>
                    <a:pt x="752475" y="259556"/>
                  </a:lnTo>
                  <a:lnTo>
                    <a:pt x="490538" y="309563"/>
                  </a:lnTo>
                  <a:lnTo>
                    <a:pt x="414338" y="323850"/>
                  </a:lnTo>
                  <a:lnTo>
                    <a:pt x="297657" y="345281"/>
                  </a:lnTo>
                  <a:lnTo>
                    <a:pt x="245269" y="354806"/>
                  </a:lnTo>
                  <a:lnTo>
                    <a:pt x="204788" y="357188"/>
                  </a:lnTo>
                  <a:lnTo>
                    <a:pt x="159544" y="357188"/>
                  </a:lnTo>
                  <a:lnTo>
                    <a:pt x="121444" y="352425"/>
                  </a:lnTo>
                  <a:lnTo>
                    <a:pt x="73819" y="335756"/>
                  </a:lnTo>
                  <a:lnTo>
                    <a:pt x="0" y="288131"/>
                  </a:lnTo>
                  <a:lnTo>
                    <a:pt x="33338" y="152400"/>
                  </a:lnTo>
                  <a:lnTo>
                    <a:pt x="92869" y="166688"/>
                  </a:lnTo>
                  <a:lnTo>
                    <a:pt x="140494" y="178594"/>
                  </a:lnTo>
                  <a:lnTo>
                    <a:pt x="178594" y="183356"/>
                  </a:lnTo>
                  <a:lnTo>
                    <a:pt x="233363" y="188119"/>
                  </a:lnTo>
                  <a:lnTo>
                    <a:pt x="290513" y="183356"/>
                  </a:lnTo>
                  <a:lnTo>
                    <a:pt x="402432" y="159544"/>
                  </a:lnTo>
                  <a:lnTo>
                    <a:pt x="561975" y="130969"/>
                  </a:lnTo>
                  <a:lnTo>
                    <a:pt x="807244" y="904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347;p395">
              <a:extLst>
                <a:ext uri="{FF2B5EF4-FFF2-40B4-BE49-F238E27FC236}">
                  <a16:creationId xmlns:a16="http://schemas.microsoft.com/office/drawing/2014/main" id="{104C78EC-E280-E848-B185-781F0380DC4D}"/>
                </a:ext>
              </a:extLst>
            </p:cNvPr>
            <p:cNvSpPr/>
            <p:nvPr/>
          </p:nvSpPr>
          <p:spPr>
            <a:xfrm>
              <a:off x="4151313" y="4071938"/>
              <a:ext cx="1717675" cy="311150"/>
            </a:xfrm>
            <a:custGeom>
              <a:avLst/>
              <a:gdLst/>
              <a:ahLst/>
              <a:cxnLst/>
              <a:rect l="l" t="t" r="r" b="b"/>
              <a:pathLst>
                <a:path w="1719262" h="311943" extrusionOk="0">
                  <a:moveTo>
                    <a:pt x="1054894" y="57150"/>
                  </a:moveTo>
                  <a:lnTo>
                    <a:pt x="1223962" y="40481"/>
                  </a:lnTo>
                  <a:lnTo>
                    <a:pt x="1481137" y="16668"/>
                  </a:lnTo>
                  <a:lnTo>
                    <a:pt x="1719262" y="0"/>
                  </a:lnTo>
                  <a:lnTo>
                    <a:pt x="1707356" y="204787"/>
                  </a:lnTo>
                  <a:lnTo>
                    <a:pt x="1566862" y="202406"/>
                  </a:lnTo>
                  <a:lnTo>
                    <a:pt x="1347787" y="204787"/>
                  </a:lnTo>
                  <a:lnTo>
                    <a:pt x="1147762" y="214312"/>
                  </a:lnTo>
                  <a:lnTo>
                    <a:pt x="916781" y="226218"/>
                  </a:lnTo>
                  <a:lnTo>
                    <a:pt x="740569" y="242887"/>
                  </a:lnTo>
                  <a:lnTo>
                    <a:pt x="573881" y="257175"/>
                  </a:lnTo>
                  <a:lnTo>
                    <a:pt x="457200" y="271462"/>
                  </a:lnTo>
                  <a:lnTo>
                    <a:pt x="357187" y="292893"/>
                  </a:lnTo>
                  <a:lnTo>
                    <a:pt x="278606" y="302418"/>
                  </a:lnTo>
                  <a:lnTo>
                    <a:pt x="200025" y="309562"/>
                  </a:lnTo>
                  <a:lnTo>
                    <a:pt x="145256" y="311943"/>
                  </a:lnTo>
                  <a:lnTo>
                    <a:pt x="100012" y="307181"/>
                  </a:lnTo>
                  <a:lnTo>
                    <a:pt x="59531" y="297656"/>
                  </a:lnTo>
                  <a:lnTo>
                    <a:pt x="9525" y="273843"/>
                  </a:lnTo>
                  <a:lnTo>
                    <a:pt x="0" y="126206"/>
                  </a:lnTo>
                  <a:lnTo>
                    <a:pt x="104775" y="147637"/>
                  </a:lnTo>
                  <a:lnTo>
                    <a:pt x="169069" y="150018"/>
                  </a:lnTo>
                  <a:lnTo>
                    <a:pt x="245269" y="145256"/>
                  </a:lnTo>
                  <a:lnTo>
                    <a:pt x="340519" y="133350"/>
                  </a:lnTo>
                  <a:lnTo>
                    <a:pt x="495300" y="114300"/>
                  </a:lnTo>
                  <a:lnTo>
                    <a:pt x="723900" y="90487"/>
                  </a:lnTo>
                  <a:lnTo>
                    <a:pt x="1054894" y="57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348;p395">
              <a:extLst>
                <a:ext uri="{FF2B5EF4-FFF2-40B4-BE49-F238E27FC236}">
                  <a16:creationId xmlns:a16="http://schemas.microsoft.com/office/drawing/2014/main" id="{444109A7-6FB2-914A-9713-8ABAF8439A02}"/>
                </a:ext>
              </a:extLst>
            </p:cNvPr>
            <p:cNvSpPr/>
            <p:nvPr/>
          </p:nvSpPr>
          <p:spPr>
            <a:xfrm>
              <a:off x="6113463" y="5062538"/>
              <a:ext cx="896937" cy="803275"/>
            </a:xfrm>
            <a:custGeom>
              <a:avLst/>
              <a:gdLst/>
              <a:ahLst/>
              <a:cxnLst/>
              <a:rect l="l" t="t" r="r" b="b"/>
              <a:pathLst>
                <a:path w="897731" h="802481" extrusionOk="0">
                  <a:moveTo>
                    <a:pt x="257175" y="230981"/>
                  </a:moveTo>
                  <a:lnTo>
                    <a:pt x="390525" y="371475"/>
                  </a:lnTo>
                  <a:lnTo>
                    <a:pt x="431006" y="409575"/>
                  </a:lnTo>
                  <a:lnTo>
                    <a:pt x="490537" y="466725"/>
                  </a:lnTo>
                  <a:lnTo>
                    <a:pt x="559594" y="531018"/>
                  </a:lnTo>
                  <a:lnTo>
                    <a:pt x="621506" y="585787"/>
                  </a:lnTo>
                  <a:lnTo>
                    <a:pt x="666750" y="616743"/>
                  </a:lnTo>
                  <a:lnTo>
                    <a:pt x="719137" y="650081"/>
                  </a:lnTo>
                  <a:lnTo>
                    <a:pt x="790575" y="681037"/>
                  </a:lnTo>
                  <a:lnTo>
                    <a:pt x="847725" y="704850"/>
                  </a:lnTo>
                  <a:lnTo>
                    <a:pt x="897731" y="728662"/>
                  </a:lnTo>
                  <a:lnTo>
                    <a:pt x="235744" y="802481"/>
                  </a:lnTo>
                  <a:lnTo>
                    <a:pt x="314325" y="769143"/>
                  </a:lnTo>
                  <a:lnTo>
                    <a:pt x="359569" y="754856"/>
                  </a:lnTo>
                  <a:lnTo>
                    <a:pt x="381000" y="738187"/>
                  </a:lnTo>
                  <a:lnTo>
                    <a:pt x="392906" y="723900"/>
                  </a:lnTo>
                  <a:lnTo>
                    <a:pt x="400050" y="709612"/>
                  </a:lnTo>
                  <a:lnTo>
                    <a:pt x="402431" y="697706"/>
                  </a:lnTo>
                  <a:lnTo>
                    <a:pt x="402431" y="685800"/>
                  </a:lnTo>
                  <a:lnTo>
                    <a:pt x="400050" y="669131"/>
                  </a:lnTo>
                  <a:lnTo>
                    <a:pt x="388144" y="640556"/>
                  </a:lnTo>
                  <a:lnTo>
                    <a:pt x="354806" y="595312"/>
                  </a:lnTo>
                  <a:lnTo>
                    <a:pt x="261937" y="450056"/>
                  </a:lnTo>
                  <a:lnTo>
                    <a:pt x="171450" y="307181"/>
                  </a:lnTo>
                  <a:lnTo>
                    <a:pt x="90487" y="178593"/>
                  </a:lnTo>
                  <a:lnTo>
                    <a:pt x="26194" y="83343"/>
                  </a:lnTo>
                  <a:lnTo>
                    <a:pt x="7144" y="52387"/>
                  </a:lnTo>
                  <a:lnTo>
                    <a:pt x="2381" y="35718"/>
                  </a:lnTo>
                  <a:lnTo>
                    <a:pt x="0" y="16668"/>
                  </a:lnTo>
                  <a:lnTo>
                    <a:pt x="2381" y="4762"/>
                  </a:lnTo>
                  <a:lnTo>
                    <a:pt x="9525" y="0"/>
                  </a:lnTo>
                  <a:lnTo>
                    <a:pt x="19050" y="0"/>
                  </a:lnTo>
                  <a:lnTo>
                    <a:pt x="42862" y="7143"/>
                  </a:lnTo>
                  <a:lnTo>
                    <a:pt x="47625" y="9525"/>
                  </a:lnTo>
                  <a:lnTo>
                    <a:pt x="59531" y="16668"/>
                  </a:lnTo>
                  <a:lnTo>
                    <a:pt x="80962" y="40481"/>
                  </a:lnTo>
                  <a:lnTo>
                    <a:pt x="128587" y="95250"/>
                  </a:lnTo>
                  <a:lnTo>
                    <a:pt x="178594" y="152400"/>
                  </a:lnTo>
                  <a:lnTo>
                    <a:pt x="257175" y="2309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4353;p396">
            <a:extLst>
              <a:ext uri="{FF2B5EF4-FFF2-40B4-BE49-F238E27FC236}">
                <a16:creationId xmlns:a16="http://schemas.microsoft.com/office/drawing/2014/main" id="{95920A9B-E01B-8743-8B88-DD1EB3F470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4508" y="1171493"/>
            <a:ext cx="4292600" cy="48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3" name="Google Shape;4353;p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8572" y="1183525"/>
            <a:ext cx="4292600" cy="48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p325"/>
          <p:cNvSpPr txBox="1"/>
          <p:nvPr/>
        </p:nvSpPr>
        <p:spPr>
          <a:xfrm>
            <a:off x="4664968" y="6741368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美</a:t>
            </a:r>
            <a:endParaRPr/>
          </a:p>
        </p:txBody>
      </p:sp>
      <p:sp>
        <p:nvSpPr>
          <p:cNvPr id="3584" name="Google Shape;3584;p325"/>
          <p:cNvSpPr/>
          <p:nvPr/>
        </p:nvSpPr>
        <p:spPr>
          <a:xfrm>
            <a:off x="3789363" y="1560513"/>
            <a:ext cx="687387" cy="754062"/>
          </a:xfrm>
          <a:custGeom>
            <a:avLst/>
            <a:gdLst/>
            <a:ahLst/>
            <a:cxnLst/>
            <a:rect l="l" t="t" r="r" b="b"/>
            <a:pathLst>
              <a:path w="688181" h="754856" extrusionOk="0">
                <a:moveTo>
                  <a:pt x="235744" y="361950"/>
                </a:moveTo>
                <a:lnTo>
                  <a:pt x="169069" y="273844"/>
                </a:lnTo>
                <a:lnTo>
                  <a:pt x="97631" y="171450"/>
                </a:lnTo>
                <a:lnTo>
                  <a:pt x="38100" y="88106"/>
                </a:lnTo>
                <a:lnTo>
                  <a:pt x="9525" y="47625"/>
                </a:lnTo>
                <a:lnTo>
                  <a:pt x="0" y="21431"/>
                </a:lnTo>
                <a:lnTo>
                  <a:pt x="2381" y="4762"/>
                </a:lnTo>
                <a:lnTo>
                  <a:pt x="21431" y="0"/>
                </a:lnTo>
                <a:lnTo>
                  <a:pt x="52387" y="9525"/>
                </a:lnTo>
                <a:lnTo>
                  <a:pt x="130969" y="57150"/>
                </a:lnTo>
                <a:lnTo>
                  <a:pt x="266700" y="140494"/>
                </a:lnTo>
                <a:lnTo>
                  <a:pt x="388144" y="214312"/>
                </a:lnTo>
                <a:lnTo>
                  <a:pt x="519112" y="309562"/>
                </a:lnTo>
                <a:lnTo>
                  <a:pt x="590550" y="364331"/>
                </a:lnTo>
                <a:lnTo>
                  <a:pt x="623887" y="400050"/>
                </a:lnTo>
                <a:lnTo>
                  <a:pt x="642937" y="433387"/>
                </a:lnTo>
                <a:lnTo>
                  <a:pt x="666750" y="497681"/>
                </a:lnTo>
                <a:lnTo>
                  <a:pt x="678656" y="552450"/>
                </a:lnTo>
                <a:lnTo>
                  <a:pt x="688181" y="638175"/>
                </a:lnTo>
                <a:lnTo>
                  <a:pt x="683419" y="685800"/>
                </a:lnTo>
                <a:lnTo>
                  <a:pt x="669131" y="728662"/>
                </a:lnTo>
                <a:lnTo>
                  <a:pt x="650081" y="750094"/>
                </a:lnTo>
                <a:lnTo>
                  <a:pt x="626269" y="754856"/>
                </a:lnTo>
                <a:lnTo>
                  <a:pt x="588169" y="750094"/>
                </a:lnTo>
                <a:lnTo>
                  <a:pt x="547687" y="733425"/>
                </a:lnTo>
                <a:lnTo>
                  <a:pt x="500062" y="700087"/>
                </a:lnTo>
                <a:lnTo>
                  <a:pt x="471487" y="673894"/>
                </a:lnTo>
                <a:lnTo>
                  <a:pt x="431006" y="623887"/>
                </a:lnTo>
                <a:lnTo>
                  <a:pt x="371475" y="547687"/>
                </a:lnTo>
                <a:lnTo>
                  <a:pt x="235744" y="3619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325"/>
          <p:cNvSpPr/>
          <p:nvPr/>
        </p:nvSpPr>
        <p:spPr>
          <a:xfrm>
            <a:off x="4943475" y="1379538"/>
            <a:ext cx="1023938" cy="1047750"/>
          </a:xfrm>
          <a:custGeom>
            <a:avLst/>
            <a:gdLst/>
            <a:ahLst/>
            <a:cxnLst/>
            <a:rect l="l" t="t" r="r" b="b"/>
            <a:pathLst>
              <a:path w="1023938" h="1047750" extrusionOk="0">
                <a:moveTo>
                  <a:pt x="438150" y="502444"/>
                </a:moveTo>
                <a:lnTo>
                  <a:pt x="507206" y="404812"/>
                </a:lnTo>
                <a:lnTo>
                  <a:pt x="569119" y="311944"/>
                </a:lnTo>
                <a:lnTo>
                  <a:pt x="585788" y="273844"/>
                </a:lnTo>
                <a:lnTo>
                  <a:pt x="590550" y="247650"/>
                </a:lnTo>
                <a:lnTo>
                  <a:pt x="590550" y="219075"/>
                </a:lnTo>
                <a:lnTo>
                  <a:pt x="581025" y="190500"/>
                </a:lnTo>
                <a:lnTo>
                  <a:pt x="538163" y="135731"/>
                </a:lnTo>
                <a:lnTo>
                  <a:pt x="469106" y="61912"/>
                </a:lnTo>
                <a:lnTo>
                  <a:pt x="452438" y="35719"/>
                </a:lnTo>
                <a:lnTo>
                  <a:pt x="454819" y="19050"/>
                </a:lnTo>
                <a:lnTo>
                  <a:pt x="471488" y="4762"/>
                </a:lnTo>
                <a:lnTo>
                  <a:pt x="492919" y="0"/>
                </a:lnTo>
                <a:lnTo>
                  <a:pt x="528638" y="7144"/>
                </a:lnTo>
                <a:lnTo>
                  <a:pt x="607219" y="38100"/>
                </a:lnTo>
                <a:lnTo>
                  <a:pt x="690563" y="76200"/>
                </a:lnTo>
                <a:lnTo>
                  <a:pt x="769144" y="116681"/>
                </a:lnTo>
                <a:lnTo>
                  <a:pt x="842963" y="161925"/>
                </a:lnTo>
                <a:lnTo>
                  <a:pt x="912019" y="216694"/>
                </a:lnTo>
                <a:lnTo>
                  <a:pt x="959644" y="264319"/>
                </a:lnTo>
                <a:lnTo>
                  <a:pt x="1000125" y="316706"/>
                </a:lnTo>
                <a:lnTo>
                  <a:pt x="1019175" y="347662"/>
                </a:lnTo>
                <a:lnTo>
                  <a:pt x="1023938" y="371475"/>
                </a:lnTo>
                <a:lnTo>
                  <a:pt x="1014413" y="388144"/>
                </a:lnTo>
                <a:lnTo>
                  <a:pt x="997744" y="392906"/>
                </a:lnTo>
                <a:lnTo>
                  <a:pt x="962025" y="395287"/>
                </a:lnTo>
                <a:lnTo>
                  <a:pt x="931069" y="402431"/>
                </a:lnTo>
                <a:lnTo>
                  <a:pt x="838200" y="459581"/>
                </a:lnTo>
                <a:lnTo>
                  <a:pt x="707231" y="540544"/>
                </a:lnTo>
                <a:lnTo>
                  <a:pt x="540544" y="657225"/>
                </a:lnTo>
                <a:lnTo>
                  <a:pt x="311944" y="826294"/>
                </a:lnTo>
                <a:lnTo>
                  <a:pt x="178594" y="933450"/>
                </a:lnTo>
                <a:lnTo>
                  <a:pt x="0" y="1047750"/>
                </a:lnTo>
                <a:lnTo>
                  <a:pt x="80963" y="928687"/>
                </a:lnTo>
                <a:lnTo>
                  <a:pt x="242888" y="754856"/>
                </a:lnTo>
                <a:lnTo>
                  <a:pt x="345281" y="633412"/>
                </a:lnTo>
                <a:lnTo>
                  <a:pt x="438150" y="5024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325"/>
          <p:cNvSpPr/>
          <p:nvPr/>
        </p:nvSpPr>
        <p:spPr>
          <a:xfrm>
            <a:off x="2541588" y="4137025"/>
            <a:ext cx="4506912" cy="673100"/>
          </a:xfrm>
          <a:custGeom>
            <a:avLst/>
            <a:gdLst/>
            <a:ahLst/>
            <a:cxnLst/>
            <a:rect l="l" t="t" r="r" b="b"/>
            <a:pathLst>
              <a:path w="4506163" h="672998" extrusionOk="0">
                <a:moveTo>
                  <a:pt x="1664208" y="241401"/>
                </a:moveTo>
                <a:lnTo>
                  <a:pt x="1887322" y="204825"/>
                </a:lnTo>
                <a:lnTo>
                  <a:pt x="2048256" y="182880"/>
                </a:lnTo>
                <a:lnTo>
                  <a:pt x="2271370" y="160934"/>
                </a:lnTo>
                <a:lnTo>
                  <a:pt x="2465222" y="146304"/>
                </a:lnTo>
                <a:lnTo>
                  <a:pt x="2761488" y="120700"/>
                </a:lnTo>
                <a:lnTo>
                  <a:pt x="3061411" y="98755"/>
                </a:lnTo>
                <a:lnTo>
                  <a:pt x="3350362" y="76809"/>
                </a:lnTo>
                <a:lnTo>
                  <a:pt x="3628339" y="54864"/>
                </a:lnTo>
                <a:lnTo>
                  <a:pt x="3833165" y="32918"/>
                </a:lnTo>
                <a:lnTo>
                  <a:pt x="3964838" y="3657"/>
                </a:lnTo>
                <a:lnTo>
                  <a:pt x="3990442" y="0"/>
                </a:lnTo>
                <a:lnTo>
                  <a:pt x="4034333" y="7315"/>
                </a:lnTo>
                <a:lnTo>
                  <a:pt x="4125773" y="29260"/>
                </a:lnTo>
                <a:lnTo>
                  <a:pt x="4315968" y="98755"/>
                </a:lnTo>
                <a:lnTo>
                  <a:pt x="4429354" y="153619"/>
                </a:lnTo>
                <a:lnTo>
                  <a:pt x="4487875" y="190195"/>
                </a:lnTo>
                <a:lnTo>
                  <a:pt x="4498848" y="204825"/>
                </a:lnTo>
                <a:lnTo>
                  <a:pt x="4506163" y="219456"/>
                </a:lnTo>
                <a:lnTo>
                  <a:pt x="4506163" y="241401"/>
                </a:lnTo>
                <a:lnTo>
                  <a:pt x="4502506" y="277977"/>
                </a:lnTo>
                <a:lnTo>
                  <a:pt x="4487875" y="299923"/>
                </a:lnTo>
                <a:lnTo>
                  <a:pt x="4465930" y="314553"/>
                </a:lnTo>
                <a:lnTo>
                  <a:pt x="4422038" y="318211"/>
                </a:lnTo>
                <a:lnTo>
                  <a:pt x="4279392" y="314553"/>
                </a:lnTo>
                <a:lnTo>
                  <a:pt x="4155034" y="303580"/>
                </a:lnTo>
                <a:lnTo>
                  <a:pt x="3961181" y="285292"/>
                </a:lnTo>
                <a:lnTo>
                  <a:pt x="3760013" y="274320"/>
                </a:lnTo>
                <a:lnTo>
                  <a:pt x="3529584" y="277977"/>
                </a:lnTo>
                <a:lnTo>
                  <a:pt x="3204058" y="281635"/>
                </a:lnTo>
                <a:lnTo>
                  <a:pt x="2746858" y="296265"/>
                </a:lnTo>
                <a:lnTo>
                  <a:pt x="2275027" y="318211"/>
                </a:lnTo>
                <a:lnTo>
                  <a:pt x="1887322" y="376732"/>
                </a:lnTo>
                <a:lnTo>
                  <a:pt x="1528877" y="442569"/>
                </a:lnTo>
                <a:lnTo>
                  <a:pt x="1137514" y="519379"/>
                </a:lnTo>
                <a:lnTo>
                  <a:pt x="760781" y="603504"/>
                </a:lnTo>
                <a:lnTo>
                  <a:pt x="658368" y="643737"/>
                </a:lnTo>
                <a:lnTo>
                  <a:pt x="555955" y="672998"/>
                </a:lnTo>
                <a:lnTo>
                  <a:pt x="512064" y="672998"/>
                </a:lnTo>
                <a:lnTo>
                  <a:pt x="442570" y="651052"/>
                </a:lnTo>
                <a:lnTo>
                  <a:pt x="343814" y="603504"/>
                </a:lnTo>
                <a:lnTo>
                  <a:pt x="252374" y="544982"/>
                </a:lnTo>
                <a:lnTo>
                  <a:pt x="193853" y="497433"/>
                </a:lnTo>
                <a:lnTo>
                  <a:pt x="102413" y="416966"/>
                </a:lnTo>
                <a:lnTo>
                  <a:pt x="25603" y="332841"/>
                </a:lnTo>
                <a:lnTo>
                  <a:pt x="0" y="285292"/>
                </a:lnTo>
                <a:lnTo>
                  <a:pt x="3658" y="259689"/>
                </a:lnTo>
                <a:lnTo>
                  <a:pt x="18288" y="259689"/>
                </a:lnTo>
                <a:lnTo>
                  <a:pt x="51206" y="270662"/>
                </a:lnTo>
                <a:lnTo>
                  <a:pt x="135331" y="307238"/>
                </a:lnTo>
                <a:lnTo>
                  <a:pt x="230429" y="347472"/>
                </a:lnTo>
                <a:lnTo>
                  <a:pt x="318211" y="376732"/>
                </a:lnTo>
                <a:lnTo>
                  <a:pt x="369418" y="391363"/>
                </a:lnTo>
                <a:lnTo>
                  <a:pt x="435254" y="405993"/>
                </a:lnTo>
                <a:lnTo>
                  <a:pt x="497434" y="413308"/>
                </a:lnTo>
                <a:lnTo>
                  <a:pt x="618134" y="405993"/>
                </a:lnTo>
                <a:lnTo>
                  <a:pt x="782726" y="376732"/>
                </a:lnTo>
                <a:lnTo>
                  <a:pt x="1148486" y="318211"/>
                </a:lnTo>
                <a:lnTo>
                  <a:pt x="1664208" y="2414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325"/>
          <p:cNvSpPr/>
          <p:nvPr/>
        </p:nvSpPr>
        <p:spPr>
          <a:xfrm>
            <a:off x="3452813" y="2157413"/>
            <a:ext cx="2740025" cy="495300"/>
          </a:xfrm>
          <a:custGeom>
            <a:avLst/>
            <a:gdLst/>
            <a:ahLst/>
            <a:cxnLst/>
            <a:rect l="l" t="t" r="r" b="b"/>
            <a:pathLst>
              <a:path w="2740818" h="495300" extrusionOk="0">
                <a:moveTo>
                  <a:pt x="1226343" y="185737"/>
                </a:moveTo>
                <a:lnTo>
                  <a:pt x="945356" y="211931"/>
                </a:lnTo>
                <a:lnTo>
                  <a:pt x="676275" y="238125"/>
                </a:lnTo>
                <a:lnTo>
                  <a:pt x="419100" y="264318"/>
                </a:lnTo>
                <a:lnTo>
                  <a:pt x="388143" y="266700"/>
                </a:lnTo>
                <a:lnTo>
                  <a:pt x="364331" y="266700"/>
                </a:lnTo>
                <a:lnTo>
                  <a:pt x="290512" y="247650"/>
                </a:lnTo>
                <a:lnTo>
                  <a:pt x="145256" y="190500"/>
                </a:lnTo>
                <a:lnTo>
                  <a:pt x="59531" y="152400"/>
                </a:lnTo>
                <a:lnTo>
                  <a:pt x="21431" y="140493"/>
                </a:lnTo>
                <a:lnTo>
                  <a:pt x="7143" y="142875"/>
                </a:lnTo>
                <a:lnTo>
                  <a:pt x="0" y="159543"/>
                </a:lnTo>
                <a:lnTo>
                  <a:pt x="7143" y="183356"/>
                </a:lnTo>
                <a:lnTo>
                  <a:pt x="26193" y="209550"/>
                </a:lnTo>
                <a:lnTo>
                  <a:pt x="80962" y="266700"/>
                </a:lnTo>
                <a:lnTo>
                  <a:pt x="121443" y="304800"/>
                </a:lnTo>
                <a:lnTo>
                  <a:pt x="169068" y="347662"/>
                </a:lnTo>
                <a:lnTo>
                  <a:pt x="238125" y="397668"/>
                </a:lnTo>
                <a:lnTo>
                  <a:pt x="309562" y="442912"/>
                </a:lnTo>
                <a:lnTo>
                  <a:pt x="366712" y="476250"/>
                </a:lnTo>
                <a:lnTo>
                  <a:pt x="397668" y="490537"/>
                </a:lnTo>
                <a:lnTo>
                  <a:pt x="409575" y="495300"/>
                </a:lnTo>
                <a:lnTo>
                  <a:pt x="426243" y="495300"/>
                </a:lnTo>
                <a:lnTo>
                  <a:pt x="476250" y="488156"/>
                </a:lnTo>
                <a:lnTo>
                  <a:pt x="523875" y="471487"/>
                </a:lnTo>
                <a:lnTo>
                  <a:pt x="578643" y="445293"/>
                </a:lnTo>
                <a:lnTo>
                  <a:pt x="695325" y="421481"/>
                </a:lnTo>
                <a:lnTo>
                  <a:pt x="950118" y="385762"/>
                </a:lnTo>
                <a:lnTo>
                  <a:pt x="1178718" y="352425"/>
                </a:lnTo>
                <a:lnTo>
                  <a:pt x="1450181" y="335756"/>
                </a:lnTo>
                <a:lnTo>
                  <a:pt x="1709737" y="309562"/>
                </a:lnTo>
                <a:lnTo>
                  <a:pt x="1921668" y="292893"/>
                </a:lnTo>
                <a:lnTo>
                  <a:pt x="2014537" y="283368"/>
                </a:lnTo>
                <a:lnTo>
                  <a:pt x="2181225" y="276225"/>
                </a:lnTo>
                <a:lnTo>
                  <a:pt x="2369343" y="269081"/>
                </a:lnTo>
                <a:lnTo>
                  <a:pt x="2569368" y="266700"/>
                </a:lnTo>
                <a:lnTo>
                  <a:pt x="2638425" y="261937"/>
                </a:lnTo>
                <a:lnTo>
                  <a:pt x="2695575" y="247650"/>
                </a:lnTo>
                <a:lnTo>
                  <a:pt x="2717006" y="238125"/>
                </a:lnTo>
                <a:lnTo>
                  <a:pt x="2733675" y="211931"/>
                </a:lnTo>
                <a:lnTo>
                  <a:pt x="2740818" y="183356"/>
                </a:lnTo>
                <a:lnTo>
                  <a:pt x="2733675" y="169068"/>
                </a:lnTo>
                <a:lnTo>
                  <a:pt x="2702718" y="145256"/>
                </a:lnTo>
                <a:lnTo>
                  <a:pt x="2678906" y="114300"/>
                </a:lnTo>
                <a:lnTo>
                  <a:pt x="2628900" y="88106"/>
                </a:lnTo>
                <a:lnTo>
                  <a:pt x="2497931" y="35718"/>
                </a:lnTo>
                <a:lnTo>
                  <a:pt x="2402681" y="7143"/>
                </a:lnTo>
                <a:lnTo>
                  <a:pt x="2355056" y="0"/>
                </a:lnTo>
                <a:lnTo>
                  <a:pt x="2331243" y="2381"/>
                </a:lnTo>
                <a:lnTo>
                  <a:pt x="2309812" y="9525"/>
                </a:lnTo>
                <a:lnTo>
                  <a:pt x="2293143" y="26193"/>
                </a:lnTo>
                <a:lnTo>
                  <a:pt x="2271712" y="40481"/>
                </a:lnTo>
                <a:lnTo>
                  <a:pt x="2176462" y="66675"/>
                </a:lnTo>
                <a:lnTo>
                  <a:pt x="1914525" y="107156"/>
                </a:lnTo>
                <a:lnTo>
                  <a:pt x="1650206" y="140493"/>
                </a:lnTo>
                <a:lnTo>
                  <a:pt x="1543050" y="159543"/>
                </a:lnTo>
                <a:lnTo>
                  <a:pt x="1226343" y="1857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325"/>
          <p:cNvSpPr/>
          <p:nvPr/>
        </p:nvSpPr>
        <p:spPr>
          <a:xfrm>
            <a:off x="4598988" y="2379663"/>
            <a:ext cx="303212" cy="1252537"/>
          </a:xfrm>
          <a:custGeom>
            <a:avLst/>
            <a:gdLst/>
            <a:ahLst/>
            <a:cxnLst/>
            <a:rect l="l" t="t" r="r" b="b"/>
            <a:pathLst>
              <a:path w="303130" h="1252603" extrusionOk="0">
                <a:moveTo>
                  <a:pt x="300625" y="428390"/>
                </a:moveTo>
                <a:lnTo>
                  <a:pt x="303130" y="1119827"/>
                </a:lnTo>
                <a:lnTo>
                  <a:pt x="185385" y="1252603"/>
                </a:lnTo>
                <a:lnTo>
                  <a:pt x="55115" y="1144879"/>
                </a:lnTo>
                <a:lnTo>
                  <a:pt x="57620" y="403338"/>
                </a:lnTo>
                <a:lnTo>
                  <a:pt x="57620" y="330687"/>
                </a:lnTo>
                <a:lnTo>
                  <a:pt x="55115" y="275573"/>
                </a:lnTo>
                <a:lnTo>
                  <a:pt x="52610" y="237995"/>
                </a:lnTo>
                <a:lnTo>
                  <a:pt x="45094" y="200417"/>
                </a:lnTo>
                <a:lnTo>
                  <a:pt x="30063" y="160333"/>
                </a:lnTo>
                <a:lnTo>
                  <a:pt x="0" y="117745"/>
                </a:lnTo>
                <a:lnTo>
                  <a:pt x="35073" y="0"/>
                </a:lnTo>
                <a:lnTo>
                  <a:pt x="300625" y="107724"/>
                </a:lnTo>
                <a:lnTo>
                  <a:pt x="300625" y="42839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325"/>
          <p:cNvSpPr/>
          <p:nvPr/>
        </p:nvSpPr>
        <p:spPr>
          <a:xfrm>
            <a:off x="3465513" y="2751138"/>
            <a:ext cx="2603500" cy="525462"/>
          </a:xfrm>
          <a:custGeom>
            <a:avLst/>
            <a:gdLst/>
            <a:ahLst/>
            <a:cxnLst/>
            <a:rect l="l" t="t" r="r" b="b"/>
            <a:pathLst>
              <a:path w="2605087" h="526256" extrusionOk="0">
                <a:moveTo>
                  <a:pt x="1028700" y="192881"/>
                </a:moveTo>
                <a:lnTo>
                  <a:pt x="1228725" y="161925"/>
                </a:lnTo>
                <a:lnTo>
                  <a:pt x="1464469" y="140494"/>
                </a:lnTo>
                <a:lnTo>
                  <a:pt x="1785937" y="97631"/>
                </a:lnTo>
                <a:lnTo>
                  <a:pt x="2021681" y="61912"/>
                </a:lnTo>
                <a:lnTo>
                  <a:pt x="2062162" y="52387"/>
                </a:lnTo>
                <a:lnTo>
                  <a:pt x="2095500" y="40481"/>
                </a:lnTo>
                <a:lnTo>
                  <a:pt x="2116931" y="26194"/>
                </a:lnTo>
                <a:lnTo>
                  <a:pt x="2135981" y="7144"/>
                </a:lnTo>
                <a:lnTo>
                  <a:pt x="2147887" y="0"/>
                </a:lnTo>
                <a:lnTo>
                  <a:pt x="2164556" y="0"/>
                </a:lnTo>
                <a:lnTo>
                  <a:pt x="2195512" y="0"/>
                </a:lnTo>
                <a:lnTo>
                  <a:pt x="2257425" y="11906"/>
                </a:lnTo>
                <a:lnTo>
                  <a:pt x="2312194" y="28575"/>
                </a:lnTo>
                <a:lnTo>
                  <a:pt x="2388394" y="57150"/>
                </a:lnTo>
                <a:lnTo>
                  <a:pt x="2462212" y="85725"/>
                </a:lnTo>
                <a:lnTo>
                  <a:pt x="2526506" y="121444"/>
                </a:lnTo>
                <a:lnTo>
                  <a:pt x="2559844" y="142875"/>
                </a:lnTo>
                <a:lnTo>
                  <a:pt x="2581275" y="161925"/>
                </a:lnTo>
                <a:lnTo>
                  <a:pt x="2595562" y="180975"/>
                </a:lnTo>
                <a:lnTo>
                  <a:pt x="2602706" y="195262"/>
                </a:lnTo>
                <a:lnTo>
                  <a:pt x="2605087" y="219075"/>
                </a:lnTo>
                <a:lnTo>
                  <a:pt x="2600325" y="233362"/>
                </a:lnTo>
                <a:lnTo>
                  <a:pt x="2588419" y="247650"/>
                </a:lnTo>
                <a:lnTo>
                  <a:pt x="2559844" y="264319"/>
                </a:lnTo>
                <a:lnTo>
                  <a:pt x="2516981" y="269081"/>
                </a:lnTo>
                <a:lnTo>
                  <a:pt x="2378869" y="276225"/>
                </a:lnTo>
                <a:lnTo>
                  <a:pt x="2233612" y="280987"/>
                </a:lnTo>
                <a:lnTo>
                  <a:pt x="2124075" y="273844"/>
                </a:lnTo>
                <a:lnTo>
                  <a:pt x="1897856" y="273844"/>
                </a:lnTo>
                <a:lnTo>
                  <a:pt x="1447800" y="297656"/>
                </a:lnTo>
                <a:lnTo>
                  <a:pt x="1171575" y="323850"/>
                </a:lnTo>
                <a:lnTo>
                  <a:pt x="854869" y="388144"/>
                </a:lnTo>
                <a:lnTo>
                  <a:pt x="602456" y="454819"/>
                </a:lnTo>
                <a:lnTo>
                  <a:pt x="497681" y="497681"/>
                </a:lnTo>
                <a:lnTo>
                  <a:pt x="433387" y="516731"/>
                </a:lnTo>
                <a:lnTo>
                  <a:pt x="366712" y="526256"/>
                </a:lnTo>
                <a:lnTo>
                  <a:pt x="350044" y="519112"/>
                </a:lnTo>
                <a:lnTo>
                  <a:pt x="278606" y="469106"/>
                </a:lnTo>
                <a:lnTo>
                  <a:pt x="154781" y="354806"/>
                </a:lnTo>
                <a:lnTo>
                  <a:pt x="45244" y="252412"/>
                </a:lnTo>
                <a:lnTo>
                  <a:pt x="7144" y="209550"/>
                </a:lnTo>
                <a:lnTo>
                  <a:pt x="0" y="195262"/>
                </a:lnTo>
                <a:lnTo>
                  <a:pt x="4762" y="178594"/>
                </a:lnTo>
                <a:lnTo>
                  <a:pt x="26194" y="169069"/>
                </a:lnTo>
                <a:lnTo>
                  <a:pt x="47625" y="169069"/>
                </a:lnTo>
                <a:lnTo>
                  <a:pt x="76200" y="176212"/>
                </a:lnTo>
                <a:lnTo>
                  <a:pt x="188119" y="228600"/>
                </a:lnTo>
                <a:lnTo>
                  <a:pt x="290512" y="266700"/>
                </a:lnTo>
                <a:lnTo>
                  <a:pt x="388144" y="297656"/>
                </a:lnTo>
                <a:lnTo>
                  <a:pt x="409575" y="300037"/>
                </a:lnTo>
                <a:lnTo>
                  <a:pt x="502444" y="280987"/>
                </a:lnTo>
                <a:lnTo>
                  <a:pt x="740569" y="240506"/>
                </a:lnTo>
                <a:lnTo>
                  <a:pt x="1028700" y="1928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325"/>
          <p:cNvSpPr/>
          <p:nvPr/>
        </p:nvSpPr>
        <p:spPr>
          <a:xfrm>
            <a:off x="3233738" y="3371850"/>
            <a:ext cx="3021012" cy="579438"/>
          </a:xfrm>
          <a:custGeom>
            <a:avLst/>
            <a:gdLst/>
            <a:ahLst/>
            <a:cxnLst/>
            <a:rect l="l" t="t" r="r" b="b"/>
            <a:pathLst>
              <a:path w="3021278" h="578702" extrusionOk="0">
                <a:moveTo>
                  <a:pt x="997072" y="225468"/>
                </a:moveTo>
                <a:lnTo>
                  <a:pt x="1250098" y="180374"/>
                </a:lnTo>
                <a:lnTo>
                  <a:pt x="1450514" y="142796"/>
                </a:lnTo>
                <a:lnTo>
                  <a:pt x="1648425" y="107723"/>
                </a:lnTo>
                <a:lnTo>
                  <a:pt x="1781201" y="97703"/>
                </a:lnTo>
                <a:lnTo>
                  <a:pt x="2079321" y="67640"/>
                </a:lnTo>
                <a:lnTo>
                  <a:pt x="2357399" y="40083"/>
                </a:lnTo>
                <a:lnTo>
                  <a:pt x="2557815" y="15031"/>
                </a:lnTo>
                <a:lnTo>
                  <a:pt x="2580362" y="5010"/>
                </a:lnTo>
                <a:lnTo>
                  <a:pt x="2607919" y="0"/>
                </a:lnTo>
                <a:lnTo>
                  <a:pt x="2658023" y="12526"/>
                </a:lnTo>
                <a:lnTo>
                  <a:pt x="2720653" y="32567"/>
                </a:lnTo>
                <a:lnTo>
                  <a:pt x="2825872" y="77661"/>
                </a:lnTo>
                <a:lnTo>
                  <a:pt x="2953638" y="145301"/>
                </a:lnTo>
                <a:lnTo>
                  <a:pt x="2981195" y="162838"/>
                </a:lnTo>
                <a:lnTo>
                  <a:pt x="3006247" y="187890"/>
                </a:lnTo>
                <a:lnTo>
                  <a:pt x="3016268" y="205426"/>
                </a:lnTo>
                <a:lnTo>
                  <a:pt x="3021278" y="225468"/>
                </a:lnTo>
                <a:lnTo>
                  <a:pt x="3013762" y="248015"/>
                </a:lnTo>
                <a:lnTo>
                  <a:pt x="2996226" y="268057"/>
                </a:lnTo>
                <a:lnTo>
                  <a:pt x="2963658" y="278077"/>
                </a:lnTo>
                <a:lnTo>
                  <a:pt x="2888502" y="283088"/>
                </a:lnTo>
                <a:lnTo>
                  <a:pt x="2813346" y="273067"/>
                </a:lnTo>
                <a:lnTo>
                  <a:pt x="2582867" y="248015"/>
                </a:lnTo>
                <a:lnTo>
                  <a:pt x="2362409" y="235489"/>
                </a:lnTo>
                <a:lnTo>
                  <a:pt x="2229633" y="245510"/>
                </a:lnTo>
                <a:lnTo>
                  <a:pt x="1929008" y="270562"/>
                </a:lnTo>
                <a:lnTo>
                  <a:pt x="1520660" y="310645"/>
                </a:lnTo>
                <a:lnTo>
                  <a:pt x="1307718" y="328181"/>
                </a:lnTo>
                <a:lnTo>
                  <a:pt x="1137364" y="360749"/>
                </a:lnTo>
                <a:lnTo>
                  <a:pt x="856781" y="423379"/>
                </a:lnTo>
                <a:lnTo>
                  <a:pt x="586218" y="491020"/>
                </a:lnTo>
                <a:lnTo>
                  <a:pt x="483505" y="526093"/>
                </a:lnTo>
                <a:lnTo>
                  <a:pt x="465968" y="543629"/>
                </a:lnTo>
                <a:lnTo>
                  <a:pt x="438411" y="566176"/>
                </a:lnTo>
                <a:lnTo>
                  <a:pt x="413359" y="576197"/>
                </a:lnTo>
                <a:lnTo>
                  <a:pt x="375781" y="578702"/>
                </a:lnTo>
                <a:lnTo>
                  <a:pt x="353234" y="571186"/>
                </a:lnTo>
                <a:lnTo>
                  <a:pt x="310646" y="538619"/>
                </a:lnTo>
                <a:lnTo>
                  <a:pt x="225469" y="470978"/>
                </a:lnTo>
                <a:lnTo>
                  <a:pt x="122755" y="378286"/>
                </a:lnTo>
                <a:lnTo>
                  <a:pt x="10021" y="253025"/>
                </a:lnTo>
                <a:lnTo>
                  <a:pt x="0" y="230478"/>
                </a:lnTo>
                <a:lnTo>
                  <a:pt x="0" y="210437"/>
                </a:lnTo>
                <a:lnTo>
                  <a:pt x="12526" y="202921"/>
                </a:lnTo>
                <a:lnTo>
                  <a:pt x="40084" y="207932"/>
                </a:lnTo>
                <a:lnTo>
                  <a:pt x="85177" y="227973"/>
                </a:lnTo>
                <a:lnTo>
                  <a:pt x="147807" y="260541"/>
                </a:lnTo>
                <a:lnTo>
                  <a:pt x="205427" y="288098"/>
                </a:lnTo>
                <a:lnTo>
                  <a:pt x="270562" y="310645"/>
                </a:lnTo>
                <a:lnTo>
                  <a:pt x="320667" y="320666"/>
                </a:lnTo>
                <a:lnTo>
                  <a:pt x="373276" y="328181"/>
                </a:lnTo>
                <a:lnTo>
                  <a:pt x="475989" y="315655"/>
                </a:lnTo>
                <a:lnTo>
                  <a:pt x="696447" y="278077"/>
                </a:lnTo>
                <a:lnTo>
                  <a:pt x="997072" y="2254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325"/>
          <p:cNvSpPr/>
          <p:nvPr/>
        </p:nvSpPr>
        <p:spPr>
          <a:xfrm>
            <a:off x="2857500" y="3683000"/>
            <a:ext cx="2092325" cy="2270125"/>
          </a:xfrm>
          <a:custGeom>
            <a:avLst/>
            <a:gdLst/>
            <a:ahLst/>
            <a:cxnLst/>
            <a:rect l="l" t="t" r="r" b="b"/>
            <a:pathLst>
              <a:path w="2092325" h="2270125" extrusionOk="0">
                <a:moveTo>
                  <a:pt x="1800225" y="1028700"/>
                </a:moveTo>
                <a:lnTo>
                  <a:pt x="1854200" y="920750"/>
                </a:lnTo>
                <a:lnTo>
                  <a:pt x="1905000" y="809625"/>
                </a:lnTo>
                <a:lnTo>
                  <a:pt x="1924050" y="758825"/>
                </a:lnTo>
                <a:lnTo>
                  <a:pt x="1955800" y="615950"/>
                </a:lnTo>
                <a:lnTo>
                  <a:pt x="1990725" y="508000"/>
                </a:lnTo>
                <a:lnTo>
                  <a:pt x="2022475" y="422275"/>
                </a:lnTo>
                <a:lnTo>
                  <a:pt x="2070100" y="317500"/>
                </a:lnTo>
                <a:lnTo>
                  <a:pt x="2085975" y="282575"/>
                </a:lnTo>
                <a:lnTo>
                  <a:pt x="2092325" y="266700"/>
                </a:lnTo>
                <a:lnTo>
                  <a:pt x="2082800" y="228600"/>
                </a:lnTo>
                <a:lnTo>
                  <a:pt x="2063750" y="203200"/>
                </a:lnTo>
                <a:lnTo>
                  <a:pt x="2000250" y="158750"/>
                </a:lnTo>
                <a:lnTo>
                  <a:pt x="1974850" y="139700"/>
                </a:lnTo>
                <a:lnTo>
                  <a:pt x="1898650" y="98425"/>
                </a:lnTo>
                <a:lnTo>
                  <a:pt x="1790700" y="47625"/>
                </a:lnTo>
                <a:lnTo>
                  <a:pt x="1666875" y="0"/>
                </a:lnTo>
                <a:lnTo>
                  <a:pt x="1571625" y="0"/>
                </a:lnTo>
                <a:lnTo>
                  <a:pt x="1574800" y="31750"/>
                </a:lnTo>
                <a:lnTo>
                  <a:pt x="1622425" y="73025"/>
                </a:lnTo>
                <a:lnTo>
                  <a:pt x="1660525" y="111125"/>
                </a:lnTo>
                <a:lnTo>
                  <a:pt x="1689100" y="139700"/>
                </a:lnTo>
                <a:lnTo>
                  <a:pt x="1717675" y="180975"/>
                </a:lnTo>
                <a:lnTo>
                  <a:pt x="1736725" y="215900"/>
                </a:lnTo>
                <a:lnTo>
                  <a:pt x="1749425" y="260350"/>
                </a:lnTo>
                <a:lnTo>
                  <a:pt x="1746250" y="346075"/>
                </a:lnTo>
                <a:lnTo>
                  <a:pt x="1733550" y="473075"/>
                </a:lnTo>
                <a:lnTo>
                  <a:pt x="1708150" y="647700"/>
                </a:lnTo>
                <a:lnTo>
                  <a:pt x="1641475" y="809625"/>
                </a:lnTo>
                <a:lnTo>
                  <a:pt x="1628775" y="863600"/>
                </a:lnTo>
                <a:lnTo>
                  <a:pt x="1587500" y="981075"/>
                </a:lnTo>
                <a:lnTo>
                  <a:pt x="1514475" y="1130300"/>
                </a:lnTo>
                <a:lnTo>
                  <a:pt x="1460500" y="1216025"/>
                </a:lnTo>
                <a:lnTo>
                  <a:pt x="1371600" y="1339850"/>
                </a:lnTo>
                <a:lnTo>
                  <a:pt x="1292225" y="1431925"/>
                </a:lnTo>
                <a:lnTo>
                  <a:pt x="1187450" y="1539875"/>
                </a:lnTo>
                <a:lnTo>
                  <a:pt x="1082675" y="1631950"/>
                </a:lnTo>
                <a:lnTo>
                  <a:pt x="942975" y="1739900"/>
                </a:lnTo>
                <a:lnTo>
                  <a:pt x="793750" y="1835150"/>
                </a:lnTo>
                <a:lnTo>
                  <a:pt x="628650" y="1930400"/>
                </a:lnTo>
                <a:lnTo>
                  <a:pt x="476250" y="2012950"/>
                </a:lnTo>
                <a:lnTo>
                  <a:pt x="250825" y="2117725"/>
                </a:lnTo>
                <a:lnTo>
                  <a:pt x="66675" y="2190750"/>
                </a:lnTo>
                <a:lnTo>
                  <a:pt x="25400" y="2206625"/>
                </a:lnTo>
                <a:lnTo>
                  <a:pt x="6350" y="2228850"/>
                </a:lnTo>
                <a:lnTo>
                  <a:pt x="0" y="2241550"/>
                </a:lnTo>
                <a:lnTo>
                  <a:pt x="6350" y="2257425"/>
                </a:lnTo>
                <a:lnTo>
                  <a:pt x="25400" y="2270125"/>
                </a:lnTo>
                <a:lnTo>
                  <a:pt x="53975" y="2270125"/>
                </a:lnTo>
                <a:lnTo>
                  <a:pt x="155575" y="2244725"/>
                </a:lnTo>
                <a:lnTo>
                  <a:pt x="311150" y="2197100"/>
                </a:lnTo>
                <a:lnTo>
                  <a:pt x="476250" y="2136775"/>
                </a:lnTo>
                <a:lnTo>
                  <a:pt x="596900" y="2089150"/>
                </a:lnTo>
                <a:lnTo>
                  <a:pt x="717550" y="2035175"/>
                </a:lnTo>
                <a:lnTo>
                  <a:pt x="850900" y="1968500"/>
                </a:lnTo>
                <a:lnTo>
                  <a:pt x="1006475" y="1876425"/>
                </a:lnTo>
                <a:lnTo>
                  <a:pt x="1127125" y="1793875"/>
                </a:lnTo>
                <a:lnTo>
                  <a:pt x="1254125" y="1698625"/>
                </a:lnTo>
                <a:lnTo>
                  <a:pt x="1336675" y="1625600"/>
                </a:lnTo>
                <a:lnTo>
                  <a:pt x="1441450" y="1530350"/>
                </a:lnTo>
                <a:lnTo>
                  <a:pt x="1552575" y="1403350"/>
                </a:lnTo>
                <a:lnTo>
                  <a:pt x="1651000" y="1273175"/>
                </a:lnTo>
                <a:lnTo>
                  <a:pt x="1730375" y="1155700"/>
                </a:lnTo>
                <a:lnTo>
                  <a:pt x="1800225" y="1028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325"/>
          <p:cNvSpPr/>
          <p:nvPr/>
        </p:nvSpPr>
        <p:spPr>
          <a:xfrm>
            <a:off x="4738688" y="4389438"/>
            <a:ext cx="2628900" cy="1517650"/>
          </a:xfrm>
          <a:custGeom>
            <a:avLst/>
            <a:gdLst/>
            <a:ahLst/>
            <a:cxnLst/>
            <a:rect l="l" t="t" r="r" b="b"/>
            <a:pathLst>
              <a:path w="2628900" h="1519237" extrusionOk="0">
                <a:moveTo>
                  <a:pt x="411956" y="300037"/>
                </a:moveTo>
                <a:lnTo>
                  <a:pt x="295275" y="209550"/>
                </a:lnTo>
                <a:lnTo>
                  <a:pt x="192881" y="128587"/>
                </a:lnTo>
                <a:lnTo>
                  <a:pt x="104775" y="52387"/>
                </a:lnTo>
                <a:lnTo>
                  <a:pt x="0" y="0"/>
                </a:lnTo>
                <a:lnTo>
                  <a:pt x="21431" y="80962"/>
                </a:lnTo>
                <a:lnTo>
                  <a:pt x="133350" y="192881"/>
                </a:lnTo>
                <a:lnTo>
                  <a:pt x="288131" y="340519"/>
                </a:lnTo>
                <a:lnTo>
                  <a:pt x="523875" y="559594"/>
                </a:lnTo>
                <a:lnTo>
                  <a:pt x="733425" y="759619"/>
                </a:lnTo>
                <a:lnTo>
                  <a:pt x="935831" y="947737"/>
                </a:lnTo>
                <a:lnTo>
                  <a:pt x="1109662" y="1107281"/>
                </a:lnTo>
                <a:lnTo>
                  <a:pt x="1290637" y="1252537"/>
                </a:lnTo>
                <a:lnTo>
                  <a:pt x="1409700" y="1340644"/>
                </a:lnTo>
                <a:lnTo>
                  <a:pt x="1533525" y="1421606"/>
                </a:lnTo>
                <a:lnTo>
                  <a:pt x="1600200" y="1459706"/>
                </a:lnTo>
                <a:lnTo>
                  <a:pt x="1652587" y="1483519"/>
                </a:lnTo>
                <a:lnTo>
                  <a:pt x="1695450" y="1500187"/>
                </a:lnTo>
                <a:lnTo>
                  <a:pt x="1733550" y="1512094"/>
                </a:lnTo>
                <a:lnTo>
                  <a:pt x="1769268" y="1519237"/>
                </a:lnTo>
                <a:lnTo>
                  <a:pt x="1890712" y="1519237"/>
                </a:lnTo>
                <a:lnTo>
                  <a:pt x="2088356" y="1502569"/>
                </a:lnTo>
                <a:lnTo>
                  <a:pt x="2181225" y="1495425"/>
                </a:lnTo>
                <a:lnTo>
                  <a:pt x="2381250" y="1490662"/>
                </a:lnTo>
                <a:lnTo>
                  <a:pt x="2581275" y="1476375"/>
                </a:lnTo>
                <a:lnTo>
                  <a:pt x="2612231" y="1471612"/>
                </a:lnTo>
                <a:lnTo>
                  <a:pt x="2621756" y="1462087"/>
                </a:lnTo>
                <a:lnTo>
                  <a:pt x="2628900" y="1454944"/>
                </a:lnTo>
                <a:lnTo>
                  <a:pt x="2624137" y="1440656"/>
                </a:lnTo>
                <a:lnTo>
                  <a:pt x="2609850" y="1416844"/>
                </a:lnTo>
                <a:lnTo>
                  <a:pt x="2590800" y="1404937"/>
                </a:lnTo>
                <a:lnTo>
                  <a:pt x="2514600" y="1383506"/>
                </a:lnTo>
                <a:lnTo>
                  <a:pt x="2357437" y="1338262"/>
                </a:lnTo>
                <a:lnTo>
                  <a:pt x="2209800" y="1288256"/>
                </a:lnTo>
                <a:lnTo>
                  <a:pt x="2024062" y="1216819"/>
                </a:lnTo>
                <a:lnTo>
                  <a:pt x="1845468" y="1145381"/>
                </a:lnTo>
                <a:lnTo>
                  <a:pt x="1674018" y="1064419"/>
                </a:lnTo>
                <a:lnTo>
                  <a:pt x="1393031" y="928687"/>
                </a:lnTo>
                <a:lnTo>
                  <a:pt x="1026318" y="719137"/>
                </a:lnTo>
                <a:lnTo>
                  <a:pt x="742950" y="542925"/>
                </a:lnTo>
                <a:lnTo>
                  <a:pt x="481012" y="352425"/>
                </a:lnTo>
                <a:lnTo>
                  <a:pt x="411956" y="3000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0F044DD-A56B-5D4B-9DBD-053BBBC6F47A}"/>
              </a:ext>
            </a:extLst>
          </p:cNvPr>
          <p:cNvGrpSpPr/>
          <p:nvPr/>
        </p:nvGrpSpPr>
        <p:grpSpPr>
          <a:xfrm>
            <a:off x="2537575" y="1387557"/>
            <a:ext cx="4826000" cy="4573587"/>
            <a:chOff x="2693988" y="1531938"/>
            <a:chExt cx="4826000" cy="4573587"/>
          </a:xfrm>
        </p:grpSpPr>
        <p:sp>
          <p:nvSpPr>
            <p:cNvPr id="12" name="Google Shape;3584;p325">
              <a:extLst>
                <a:ext uri="{FF2B5EF4-FFF2-40B4-BE49-F238E27FC236}">
                  <a16:creationId xmlns:a16="http://schemas.microsoft.com/office/drawing/2014/main" id="{DBF1E7D8-DE7B-5949-9F53-BE8A3BE6C4FB}"/>
                </a:ext>
              </a:extLst>
            </p:cNvPr>
            <p:cNvSpPr/>
            <p:nvPr/>
          </p:nvSpPr>
          <p:spPr>
            <a:xfrm>
              <a:off x="3941763" y="1712913"/>
              <a:ext cx="687387" cy="754062"/>
            </a:xfrm>
            <a:custGeom>
              <a:avLst/>
              <a:gdLst/>
              <a:ahLst/>
              <a:cxnLst/>
              <a:rect l="l" t="t" r="r" b="b"/>
              <a:pathLst>
                <a:path w="688181" h="754856" extrusionOk="0">
                  <a:moveTo>
                    <a:pt x="235744" y="361950"/>
                  </a:moveTo>
                  <a:lnTo>
                    <a:pt x="169069" y="273844"/>
                  </a:lnTo>
                  <a:lnTo>
                    <a:pt x="97631" y="171450"/>
                  </a:lnTo>
                  <a:lnTo>
                    <a:pt x="38100" y="88106"/>
                  </a:lnTo>
                  <a:lnTo>
                    <a:pt x="9525" y="47625"/>
                  </a:lnTo>
                  <a:lnTo>
                    <a:pt x="0" y="21431"/>
                  </a:lnTo>
                  <a:lnTo>
                    <a:pt x="2381" y="4762"/>
                  </a:lnTo>
                  <a:lnTo>
                    <a:pt x="21431" y="0"/>
                  </a:lnTo>
                  <a:lnTo>
                    <a:pt x="52387" y="9525"/>
                  </a:lnTo>
                  <a:lnTo>
                    <a:pt x="130969" y="57150"/>
                  </a:lnTo>
                  <a:lnTo>
                    <a:pt x="266700" y="140494"/>
                  </a:lnTo>
                  <a:lnTo>
                    <a:pt x="388144" y="214312"/>
                  </a:lnTo>
                  <a:lnTo>
                    <a:pt x="519112" y="309562"/>
                  </a:lnTo>
                  <a:lnTo>
                    <a:pt x="590550" y="364331"/>
                  </a:lnTo>
                  <a:lnTo>
                    <a:pt x="623887" y="400050"/>
                  </a:lnTo>
                  <a:lnTo>
                    <a:pt x="642937" y="433387"/>
                  </a:lnTo>
                  <a:lnTo>
                    <a:pt x="666750" y="497681"/>
                  </a:lnTo>
                  <a:lnTo>
                    <a:pt x="678656" y="552450"/>
                  </a:lnTo>
                  <a:lnTo>
                    <a:pt x="688181" y="638175"/>
                  </a:lnTo>
                  <a:lnTo>
                    <a:pt x="683419" y="685800"/>
                  </a:lnTo>
                  <a:lnTo>
                    <a:pt x="669131" y="728662"/>
                  </a:lnTo>
                  <a:lnTo>
                    <a:pt x="650081" y="750094"/>
                  </a:lnTo>
                  <a:lnTo>
                    <a:pt x="626269" y="754856"/>
                  </a:lnTo>
                  <a:lnTo>
                    <a:pt x="588169" y="750094"/>
                  </a:lnTo>
                  <a:lnTo>
                    <a:pt x="547687" y="733425"/>
                  </a:lnTo>
                  <a:lnTo>
                    <a:pt x="500062" y="700087"/>
                  </a:lnTo>
                  <a:lnTo>
                    <a:pt x="471487" y="673894"/>
                  </a:lnTo>
                  <a:lnTo>
                    <a:pt x="431006" y="623887"/>
                  </a:lnTo>
                  <a:lnTo>
                    <a:pt x="371475" y="547687"/>
                  </a:lnTo>
                  <a:lnTo>
                    <a:pt x="235744" y="3619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585;p325">
              <a:extLst>
                <a:ext uri="{FF2B5EF4-FFF2-40B4-BE49-F238E27FC236}">
                  <a16:creationId xmlns:a16="http://schemas.microsoft.com/office/drawing/2014/main" id="{4A106E59-7E2C-3344-BB23-8DDA86DB627D}"/>
                </a:ext>
              </a:extLst>
            </p:cNvPr>
            <p:cNvSpPr/>
            <p:nvPr/>
          </p:nvSpPr>
          <p:spPr>
            <a:xfrm>
              <a:off x="5095875" y="1531938"/>
              <a:ext cx="1023938" cy="1047750"/>
            </a:xfrm>
            <a:custGeom>
              <a:avLst/>
              <a:gdLst/>
              <a:ahLst/>
              <a:cxnLst/>
              <a:rect l="l" t="t" r="r" b="b"/>
              <a:pathLst>
                <a:path w="1023938" h="1047750" extrusionOk="0">
                  <a:moveTo>
                    <a:pt x="438150" y="502444"/>
                  </a:moveTo>
                  <a:lnTo>
                    <a:pt x="507206" y="404812"/>
                  </a:lnTo>
                  <a:lnTo>
                    <a:pt x="569119" y="311944"/>
                  </a:lnTo>
                  <a:lnTo>
                    <a:pt x="585788" y="273844"/>
                  </a:lnTo>
                  <a:lnTo>
                    <a:pt x="590550" y="247650"/>
                  </a:lnTo>
                  <a:lnTo>
                    <a:pt x="590550" y="219075"/>
                  </a:lnTo>
                  <a:lnTo>
                    <a:pt x="581025" y="190500"/>
                  </a:lnTo>
                  <a:lnTo>
                    <a:pt x="538163" y="135731"/>
                  </a:lnTo>
                  <a:lnTo>
                    <a:pt x="469106" y="61912"/>
                  </a:lnTo>
                  <a:lnTo>
                    <a:pt x="452438" y="35719"/>
                  </a:lnTo>
                  <a:lnTo>
                    <a:pt x="454819" y="19050"/>
                  </a:lnTo>
                  <a:lnTo>
                    <a:pt x="471488" y="4762"/>
                  </a:lnTo>
                  <a:lnTo>
                    <a:pt x="492919" y="0"/>
                  </a:lnTo>
                  <a:lnTo>
                    <a:pt x="528638" y="7144"/>
                  </a:lnTo>
                  <a:lnTo>
                    <a:pt x="607219" y="38100"/>
                  </a:lnTo>
                  <a:lnTo>
                    <a:pt x="690563" y="76200"/>
                  </a:lnTo>
                  <a:lnTo>
                    <a:pt x="769144" y="116681"/>
                  </a:lnTo>
                  <a:lnTo>
                    <a:pt x="842963" y="161925"/>
                  </a:lnTo>
                  <a:lnTo>
                    <a:pt x="912019" y="216694"/>
                  </a:lnTo>
                  <a:lnTo>
                    <a:pt x="959644" y="264319"/>
                  </a:lnTo>
                  <a:lnTo>
                    <a:pt x="1000125" y="316706"/>
                  </a:lnTo>
                  <a:lnTo>
                    <a:pt x="1019175" y="347662"/>
                  </a:lnTo>
                  <a:lnTo>
                    <a:pt x="1023938" y="371475"/>
                  </a:lnTo>
                  <a:lnTo>
                    <a:pt x="1014413" y="388144"/>
                  </a:lnTo>
                  <a:lnTo>
                    <a:pt x="997744" y="392906"/>
                  </a:lnTo>
                  <a:lnTo>
                    <a:pt x="962025" y="395287"/>
                  </a:lnTo>
                  <a:lnTo>
                    <a:pt x="931069" y="402431"/>
                  </a:lnTo>
                  <a:lnTo>
                    <a:pt x="838200" y="459581"/>
                  </a:lnTo>
                  <a:lnTo>
                    <a:pt x="707231" y="540544"/>
                  </a:lnTo>
                  <a:lnTo>
                    <a:pt x="540544" y="657225"/>
                  </a:lnTo>
                  <a:lnTo>
                    <a:pt x="311944" y="826294"/>
                  </a:lnTo>
                  <a:lnTo>
                    <a:pt x="178594" y="933450"/>
                  </a:lnTo>
                  <a:lnTo>
                    <a:pt x="0" y="1047750"/>
                  </a:lnTo>
                  <a:lnTo>
                    <a:pt x="80963" y="928687"/>
                  </a:lnTo>
                  <a:lnTo>
                    <a:pt x="242888" y="754856"/>
                  </a:lnTo>
                  <a:lnTo>
                    <a:pt x="345281" y="633412"/>
                  </a:lnTo>
                  <a:lnTo>
                    <a:pt x="438150" y="5024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86;p325">
              <a:extLst>
                <a:ext uri="{FF2B5EF4-FFF2-40B4-BE49-F238E27FC236}">
                  <a16:creationId xmlns:a16="http://schemas.microsoft.com/office/drawing/2014/main" id="{29762A67-BB57-864E-B9E9-2D577842C889}"/>
                </a:ext>
              </a:extLst>
            </p:cNvPr>
            <p:cNvSpPr/>
            <p:nvPr/>
          </p:nvSpPr>
          <p:spPr>
            <a:xfrm>
              <a:off x="2693988" y="4289425"/>
              <a:ext cx="4506912" cy="673100"/>
            </a:xfrm>
            <a:custGeom>
              <a:avLst/>
              <a:gdLst/>
              <a:ahLst/>
              <a:cxnLst/>
              <a:rect l="l" t="t" r="r" b="b"/>
              <a:pathLst>
                <a:path w="4506163" h="672998" extrusionOk="0">
                  <a:moveTo>
                    <a:pt x="1664208" y="241401"/>
                  </a:moveTo>
                  <a:lnTo>
                    <a:pt x="1887322" y="204825"/>
                  </a:lnTo>
                  <a:lnTo>
                    <a:pt x="2048256" y="182880"/>
                  </a:lnTo>
                  <a:lnTo>
                    <a:pt x="2271370" y="160934"/>
                  </a:lnTo>
                  <a:lnTo>
                    <a:pt x="2465222" y="146304"/>
                  </a:lnTo>
                  <a:lnTo>
                    <a:pt x="2761488" y="120700"/>
                  </a:lnTo>
                  <a:lnTo>
                    <a:pt x="3061411" y="98755"/>
                  </a:lnTo>
                  <a:lnTo>
                    <a:pt x="3350362" y="76809"/>
                  </a:lnTo>
                  <a:lnTo>
                    <a:pt x="3628339" y="54864"/>
                  </a:lnTo>
                  <a:lnTo>
                    <a:pt x="3833165" y="32918"/>
                  </a:lnTo>
                  <a:lnTo>
                    <a:pt x="3964838" y="3657"/>
                  </a:lnTo>
                  <a:lnTo>
                    <a:pt x="3990442" y="0"/>
                  </a:lnTo>
                  <a:lnTo>
                    <a:pt x="4034333" y="7315"/>
                  </a:lnTo>
                  <a:lnTo>
                    <a:pt x="4125773" y="29260"/>
                  </a:lnTo>
                  <a:lnTo>
                    <a:pt x="4315968" y="98755"/>
                  </a:lnTo>
                  <a:lnTo>
                    <a:pt x="4429354" y="153619"/>
                  </a:lnTo>
                  <a:lnTo>
                    <a:pt x="4487875" y="190195"/>
                  </a:lnTo>
                  <a:lnTo>
                    <a:pt x="4498848" y="204825"/>
                  </a:lnTo>
                  <a:lnTo>
                    <a:pt x="4506163" y="219456"/>
                  </a:lnTo>
                  <a:lnTo>
                    <a:pt x="4506163" y="241401"/>
                  </a:lnTo>
                  <a:lnTo>
                    <a:pt x="4502506" y="277977"/>
                  </a:lnTo>
                  <a:lnTo>
                    <a:pt x="4487875" y="299923"/>
                  </a:lnTo>
                  <a:lnTo>
                    <a:pt x="4465930" y="314553"/>
                  </a:lnTo>
                  <a:lnTo>
                    <a:pt x="4422038" y="318211"/>
                  </a:lnTo>
                  <a:lnTo>
                    <a:pt x="4279392" y="314553"/>
                  </a:lnTo>
                  <a:lnTo>
                    <a:pt x="4155034" y="303580"/>
                  </a:lnTo>
                  <a:lnTo>
                    <a:pt x="3961181" y="285292"/>
                  </a:lnTo>
                  <a:lnTo>
                    <a:pt x="3760013" y="274320"/>
                  </a:lnTo>
                  <a:lnTo>
                    <a:pt x="3529584" y="277977"/>
                  </a:lnTo>
                  <a:lnTo>
                    <a:pt x="3204058" y="281635"/>
                  </a:lnTo>
                  <a:lnTo>
                    <a:pt x="2746858" y="296265"/>
                  </a:lnTo>
                  <a:lnTo>
                    <a:pt x="2275027" y="318211"/>
                  </a:lnTo>
                  <a:lnTo>
                    <a:pt x="1887322" y="376732"/>
                  </a:lnTo>
                  <a:lnTo>
                    <a:pt x="1528877" y="442569"/>
                  </a:lnTo>
                  <a:lnTo>
                    <a:pt x="1137514" y="519379"/>
                  </a:lnTo>
                  <a:lnTo>
                    <a:pt x="760781" y="603504"/>
                  </a:lnTo>
                  <a:lnTo>
                    <a:pt x="658368" y="643737"/>
                  </a:lnTo>
                  <a:lnTo>
                    <a:pt x="555955" y="672998"/>
                  </a:lnTo>
                  <a:lnTo>
                    <a:pt x="512064" y="672998"/>
                  </a:lnTo>
                  <a:lnTo>
                    <a:pt x="442570" y="651052"/>
                  </a:lnTo>
                  <a:lnTo>
                    <a:pt x="343814" y="603504"/>
                  </a:lnTo>
                  <a:lnTo>
                    <a:pt x="252374" y="544982"/>
                  </a:lnTo>
                  <a:lnTo>
                    <a:pt x="193853" y="497433"/>
                  </a:lnTo>
                  <a:lnTo>
                    <a:pt x="102413" y="416966"/>
                  </a:lnTo>
                  <a:lnTo>
                    <a:pt x="25603" y="332841"/>
                  </a:lnTo>
                  <a:lnTo>
                    <a:pt x="0" y="285292"/>
                  </a:lnTo>
                  <a:lnTo>
                    <a:pt x="3658" y="259689"/>
                  </a:lnTo>
                  <a:lnTo>
                    <a:pt x="18288" y="259689"/>
                  </a:lnTo>
                  <a:lnTo>
                    <a:pt x="51206" y="270662"/>
                  </a:lnTo>
                  <a:lnTo>
                    <a:pt x="135331" y="307238"/>
                  </a:lnTo>
                  <a:lnTo>
                    <a:pt x="230429" y="347472"/>
                  </a:lnTo>
                  <a:lnTo>
                    <a:pt x="318211" y="376732"/>
                  </a:lnTo>
                  <a:lnTo>
                    <a:pt x="369418" y="391363"/>
                  </a:lnTo>
                  <a:lnTo>
                    <a:pt x="435254" y="405993"/>
                  </a:lnTo>
                  <a:lnTo>
                    <a:pt x="497434" y="413308"/>
                  </a:lnTo>
                  <a:lnTo>
                    <a:pt x="618134" y="405993"/>
                  </a:lnTo>
                  <a:lnTo>
                    <a:pt x="782726" y="376732"/>
                  </a:lnTo>
                  <a:lnTo>
                    <a:pt x="1148486" y="318211"/>
                  </a:lnTo>
                  <a:lnTo>
                    <a:pt x="1664208" y="24140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587;p325">
              <a:extLst>
                <a:ext uri="{FF2B5EF4-FFF2-40B4-BE49-F238E27FC236}">
                  <a16:creationId xmlns:a16="http://schemas.microsoft.com/office/drawing/2014/main" id="{42319FAF-CF96-9249-B06A-FD5401621039}"/>
                </a:ext>
              </a:extLst>
            </p:cNvPr>
            <p:cNvSpPr/>
            <p:nvPr/>
          </p:nvSpPr>
          <p:spPr>
            <a:xfrm>
              <a:off x="3605213" y="2309813"/>
              <a:ext cx="2740025" cy="495300"/>
            </a:xfrm>
            <a:custGeom>
              <a:avLst/>
              <a:gdLst/>
              <a:ahLst/>
              <a:cxnLst/>
              <a:rect l="l" t="t" r="r" b="b"/>
              <a:pathLst>
                <a:path w="2740818" h="495300" extrusionOk="0">
                  <a:moveTo>
                    <a:pt x="1226343" y="185737"/>
                  </a:moveTo>
                  <a:lnTo>
                    <a:pt x="945356" y="211931"/>
                  </a:lnTo>
                  <a:lnTo>
                    <a:pt x="676275" y="238125"/>
                  </a:lnTo>
                  <a:lnTo>
                    <a:pt x="419100" y="264318"/>
                  </a:lnTo>
                  <a:lnTo>
                    <a:pt x="388143" y="266700"/>
                  </a:lnTo>
                  <a:lnTo>
                    <a:pt x="364331" y="266700"/>
                  </a:lnTo>
                  <a:lnTo>
                    <a:pt x="290512" y="247650"/>
                  </a:lnTo>
                  <a:lnTo>
                    <a:pt x="145256" y="190500"/>
                  </a:lnTo>
                  <a:lnTo>
                    <a:pt x="59531" y="152400"/>
                  </a:lnTo>
                  <a:lnTo>
                    <a:pt x="21431" y="140493"/>
                  </a:lnTo>
                  <a:lnTo>
                    <a:pt x="7143" y="142875"/>
                  </a:lnTo>
                  <a:lnTo>
                    <a:pt x="0" y="159543"/>
                  </a:lnTo>
                  <a:lnTo>
                    <a:pt x="7143" y="183356"/>
                  </a:lnTo>
                  <a:lnTo>
                    <a:pt x="26193" y="209550"/>
                  </a:lnTo>
                  <a:lnTo>
                    <a:pt x="80962" y="266700"/>
                  </a:lnTo>
                  <a:lnTo>
                    <a:pt x="121443" y="304800"/>
                  </a:lnTo>
                  <a:lnTo>
                    <a:pt x="169068" y="347662"/>
                  </a:lnTo>
                  <a:lnTo>
                    <a:pt x="238125" y="397668"/>
                  </a:lnTo>
                  <a:lnTo>
                    <a:pt x="309562" y="442912"/>
                  </a:lnTo>
                  <a:lnTo>
                    <a:pt x="366712" y="476250"/>
                  </a:lnTo>
                  <a:lnTo>
                    <a:pt x="397668" y="490537"/>
                  </a:lnTo>
                  <a:lnTo>
                    <a:pt x="409575" y="495300"/>
                  </a:lnTo>
                  <a:lnTo>
                    <a:pt x="426243" y="495300"/>
                  </a:lnTo>
                  <a:lnTo>
                    <a:pt x="476250" y="488156"/>
                  </a:lnTo>
                  <a:lnTo>
                    <a:pt x="523875" y="471487"/>
                  </a:lnTo>
                  <a:lnTo>
                    <a:pt x="578643" y="445293"/>
                  </a:lnTo>
                  <a:lnTo>
                    <a:pt x="695325" y="421481"/>
                  </a:lnTo>
                  <a:lnTo>
                    <a:pt x="950118" y="385762"/>
                  </a:lnTo>
                  <a:lnTo>
                    <a:pt x="1178718" y="352425"/>
                  </a:lnTo>
                  <a:lnTo>
                    <a:pt x="1450181" y="335756"/>
                  </a:lnTo>
                  <a:lnTo>
                    <a:pt x="1709737" y="309562"/>
                  </a:lnTo>
                  <a:lnTo>
                    <a:pt x="1921668" y="292893"/>
                  </a:lnTo>
                  <a:lnTo>
                    <a:pt x="2014537" y="283368"/>
                  </a:lnTo>
                  <a:lnTo>
                    <a:pt x="2181225" y="276225"/>
                  </a:lnTo>
                  <a:lnTo>
                    <a:pt x="2369343" y="269081"/>
                  </a:lnTo>
                  <a:lnTo>
                    <a:pt x="2569368" y="266700"/>
                  </a:lnTo>
                  <a:lnTo>
                    <a:pt x="2638425" y="261937"/>
                  </a:lnTo>
                  <a:lnTo>
                    <a:pt x="2695575" y="247650"/>
                  </a:lnTo>
                  <a:lnTo>
                    <a:pt x="2717006" y="238125"/>
                  </a:lnTo>
                  <a:lnTo>
                    <a:pt x="2733675" y="211931"/>
                  </a:lnTo>
                  <a:lnTo>
                    <a:pt x="2740818" y="183356"/>
                  </a:lnTo>
                  <a:lnTo>
                    <a:pt x="2733675" y="169068"/>
                  </a:lnTo>
                  <a:lnTo>
                    <a:pt x="2702718" y="145256"/>
                  </a:lnTo>
                  <a:lnTo>
                    <a:pt x="2678906" y="114300"/>
                  </a:lnTo>
                  <a:lnTo>
                    <a:pt x="2628900" y="88106"/>
                  </a:lnTo>
                  <a:lnTo>
                    <a:pt x="2497931" y="35718"/>
                  </a:lnTo>
                  <a:lnTo>
                    <a:pt x="2402681" y="7143"/>
                  </a:lnTo>
                  <a:lnTo>
                    <a:pt x="2355056" y="0"/>
                  </a:lnTo>
                  <a:lnTo>
                    <a:pt x="2331243" y="2381"/>
                  </a:lnTo>
                  <a:lnTo>
                    <a:pt x="2309812" y="9525"/>
                  </a:lnTo>
                  <a:lnTo>
                    <a:pt x="2293143" y="26193"/>
                  </a:lnTo>
                  <a:lnTo>
                    <a:pt x="2271712" y="40481"/>
                  </a:lnTo>
                  <a:lnTo>
                    <a:pt x="2176462" y="66675"/>
                  </a:lnTo>
                  <a:lnTo>
                    <a:pt x="1914525" y="107156"/>
                  </a:lnTo>
                  <a:lnTo>
                    <a:pt x="1650206" y="140493"/>
                  </a:lnTo>
                  <a:lnTo>
                    <a:pt x="1543050" y="159543"/>
                  </a:lnTo>
                  <a:lnTo>
                    <a:pt x="1226343" y="1857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588;p325">
              <a:extLst>
                <a:ext uri="{FF2B5EF4-FFF2-40B4-BE49-F238E27FC236}">
                  <a16:creationId xmlns:a16="http://schemas.microsoft.com/office/drawing/2014/main" id="{4200D17E-7265-C64D-AC0A-27BE2EFE4EBC}"/>
                </a:ext>
              </a:extLst>
            </p:cNvPr>
            <p:cNvSpPr/>
            <p:nvPr/>
          </p:nvSpPr>
          <p:spPr>
            <a:xfrm>
              <a:off x="4751388" y="2532063"/>
              <a:ext cx="303212" cy="1252537"/>
            </a:xfrm>
            <a:custGeom>
              <a:avLst/>
              <a:gdLst/>
              <a:ahLst/>
              <a:cxnLst/>
              <a:rect l="l" t="t" r="r" b="b"/>
              <a:pathLst>
                <a:path w="303130" h="1252603" extrusionOk="0">
                  <a:moveTo>
                    <a:pt x="300625" y="428390"/>
                  </a:moveTo>
                  <a:lnTo>
                    <a:pt x="303130" y="1119827"/>
                  </a:lnTo>
                  <a:lnTo>
                    <a:pt x="185385" y="1252603"/>
                  </a:lnTo>
                  <a:lnTo>
                    <a:pt x="55115" y="1144879"/>
                  </a:lnTo>
                  <a:lnTo>
                    <a:pt x="57620" y="403338"/>
                  </a:lnTo>
                  <a:lnTo>
                    <a:pt x="57620" y="330687"/>
                  </a:lnTo>
                  <a:lnTo>
                    <a:pt x="55115" y="275573"/>
                  </a:lnTo>
                  <a:lnTo>
                    <a:pt x="52610" y="237995"/>
                  </a:lnTo>
                  <a:lnTo>
                    <a:pt x="45094" y="200417"/>
                  </a:lnTo>
                  <a:lnTo>
                    <a:pt x="30063" y="160333"/>
                  </a:lnTo>
                  <a:lnTo>
                    <a:pt x="0" y="117745"/>
                  </a:lnTo>
                  <a:lnTo>
                    <a:pt x="35073" y="0"/>
                  </a:lnTo>
                  <a:lnTo>
                    <a:pt x="300625" y="107724"/>
                  </a:lnTo>
                  <a:lnTo>
                    <a:pt x="300625" y="42839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589;p325">
              <a:extLst>
                <a:ext uri="{FF2B5EF4-FFF2-40B4-BE49-F238E27FC236}">
                  <a16:creationId xmlns:a16="http://schemas.microsoft.com/office/drawing/2014/main" id="{433C9A6E-1D00-F145-A4BD-41411B1817E6}"/>
                </a:ext>
              </a:extLst>
            </p:cNvPr>
            <p:cNvSpPr/>
            <p:nvPr/>
          </p:nvSpPr>
          <p:spPr>
            <a:xfrm>
              <a:off x="3617913" y="2903538"/>
              <a:ext cx="2603500" cy="525462"/>
            </a:xfrm>
            <a:custGeom>
              <a:avLst/>
              <a:gdLst/>
              <a:ahLst/>
              <a:cxnLst/>
              <a:rect l="l" t="t" r="r" b="b"/>
              <a:pathLst>
                <a:path w="2605087" h="526256" extrusionOk="0">
                  <a:moveTo>
                    <a:pt x="1028700" y="192881"/>
                  </a:moveTo>
                  <a:lnTo>
                    <a:pt x="1228725" y="161925"/>
                  </a:lnTo>
                  <a:lnTo>
                    <a:pt x="1464469" y="140494"/>
                  </a:lnTo>
                  <a:lnTo>
                    <a:pt x="1785937" y="97631"/>
                  </a:lnTo>
                  <a:lnTo>
                    <a:pt x="2021681" y="61912"/>
                  </a:lnTo>
                  <a:lnTo>
                    <a:pt x="2062162" y="52387"/>
                  </a:lnTo>
                  <a:lnTo>
                    <a:pt x="2095500" y="40481"/>
                  </a:lnTo>
                  <a:lnTo>
                    <a:pt x="2116931" y="26194"/>
                  </a:lnTo>
                  <a:lnTo>
                    <a:pt x="2135981" y="7144"/>
                  </a:lnTo>
                  <a:lnTo>
                    <a:pt x="2147887" y="0"/>
                  </a:lnTo>
                  <a:lnTo>
                    <a:pt x="2164556" y="0"/>
                  </a:lnTo>
                  <a:lnTo>
                    <a:pt x="2195512" y="0"/>
                  </a:lnTo>
                  <a:lnTo>
                    <a:pt x="2257425" y="11906"/>
                  </a:lnTo>
                  <a:lnTo>
                    <a:pt x="2312194" y="28575"/>
                  </a:lnTo>
                  <a:lnTo>
                    <a:pt x="2388394" y="57150"/>
                  </a:lnTo>
                  <a:lnTo>
                    <a:pt x="2462212" y="85725"/>
                  </a:lnTo>
                  <a:lnTo>
                    <a:pt x="2526506" y="121444"/>
                  </a:lnTo>
                  <a:lnTo>
                    <a:pt x="2559844" y="142875"/>
                  </a:lnTo>
                  <a:lnTo>
                    <a:pt x="2581275" y="161925"/>
                  </a:lnTo>
                  <a:lnTo>
                    <a:pt x="2595562" y="180975"/>
                  </a:lnTo>
                  <a:lnTo>
                    <a:pt x="2602706" y="195262"/>
                  </a:lnTo>
                  <a:lnTo>
                    <a:pt x="2605087" y="219075"/>
                  </a:lnTo>
                  <a:lnTo>
                    <a:pt x="2600325" y="233362"/>
                  </a:lnTo>
                  <a:lnTo>
                    <a:pt x="2588419" y="247650"/>
                  </a:lnTo>
                  <a:lnTo>
                    <a:pt x="2559844" y="264319"/>
                  </a:lnTo>
                  <a:lnTo>
                    <a:pt x="2516981" y="269081"/>
                  </a:lnTo>
                  <a:lnTo>
                    <a:pt x="2378869" y="276225"/>
                  </a:lnTo>
                  <a:lnTo>
                    <a:pt x="2233612" y="280987"/>
                  </a:lnTo>
                  <a:lnTo>
                    <a:pt x="2124075" y="273844"/>
                  </a:lnTo>
                  <a:lnTo>
                    <a:pt x="1897856" y="273844"/>
                  </a:lnTo>
                  <a:lnTo>
                    <a:pt x="1447800" y="297656"/>
                  </a:lnTo>
                  <a:lnTo>
                    <a:pt x="1171575" y="323850"/>
                  </a:lnTo>
                  <a:lnTo>
                    <a:pt x="854869" y="388144"/>
                  </a:lnTo>
                  <a:lnTo>
                    <a:pt x="602456" y="454819"/>
                  </a:lnTo>
                  <a:lnTo>
                    <a:pt x="497681" y="497681"/>
                  </a:lnTo>
                  <a:lnTo>
                    <a:pt x="433387" y="516731"/>
                  </a:lnTo>
                  <a:lnTo>
                    <a:pt x="366712" y="526256"/>
                  </a:lnTo>
                  <a:lnTo>
                    <a:pt x="350044" y="519112"/>
                  </a:lnTo>
                  <a:lnTo>
                    <a:pt x="278606" y="469106"/>
                  </a:lnTo>
                  <a:lnTo>
                    <a:pt x="154781" y="354806"/>
                  </a:lnTo>
                  <a:lnTo>
                    <a:pt x="45244" y="252412"/>
                  </a:lnTo>
                  <a:lnTo>
                    <a:pt x="7144" y="209550"/>
                  </a:lnTo>
                  <a:lnTo>
                    <a:pt x="0" y="195262"/>
                  </a:lnTo>
                  <a:lnTo>
                    <a:pt x="4762" y="178594"/>
                  </a:lnTo>
                  <a:lnTo>
                    <a:pt x="26194" y="169069"/>
                  </a:lnTo>
                  <a:lnTo>
                    <a:pt x="47625" y="169069"/>
                  </a:lnTo>
                  <a:lnTo>
                    <a:pt x="76200" y="176212"/>
                  </a:lnTo>
                  <a:lnTo>
                    <a:pt x="188119" y="228600"/>
                  </a:lnTo>
                  <a:lnTo>
                    <a:pt x="290512" y="266700"/>
                  </a:lnTo>
                  <a:lnTo>
                    <a:pt x="388144" y="297656"/>
                  </a:lnTo>
                  <a:lnTo>
                    <a:pt x="409575" y="300037"/>
                  </a:lnTo>
                  <a:lnTo>
                    <a:pt x="502444" y="280987"/>
                  </a:lnTo>
                  <a:lnTo>
                    <a:pt x="740569" y="240506"/>
                  </a:lnTo>
                  <a:lnTo>
                    <a:pt x="1028700" y="1928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590;p325">
              <a:extLst>
                <a:ext uri="{FF2B5EF4-FFF2-40B4-BE49-F238E27FC236}">
                  <a16:creationId xmlns:a16="http://schemas.microsoft.com/office/drawing/2014/main" id="{4E66BBE6-E963-014E-9CB5-FCFB51B0CD89}"/>
                </a:ext>
              </a:extLst>
            </p:cNvPr>
            <p:cNvSpPr/>
            <p:nvPr/>
          </p:nvSpPr>
          <p:spPr>
            <a:xfrm>
              <a:off x="3386138" y="3524250"/>
              <a:ext cx="3021012" cy="579438"/>
            </a:xfrm>
            <a:custGeom>
              <a:avLst/>
              <a:gdLst/>
              <a:ahLst/>
              <a:cxnLst/>
              <a:rect l="l" t="t" r="r" b="b"/>
              <a:pathLst>
                <a:path w="3021278" h="578702" extrusionOk="0">
                  <a:moveTo>
                    <a:pt x="997072" y="225468"/>
                  </a:moveTo>
                  <a:lnTo>
                    <a:pt x="1250098" y="180374"/>
                  </a:lnTo>
                  <a:lnTo>
                    <a:pt x="1450514" y="142796"/>
                  </a:lnTo>
                  <a:lnTo>
                    <a:pt x="1648425" y="107723"/>
                  </a:lnTo>
                  <a:lnTo>
                    <a:pt x="1781201" y="97703"/>
                  </a:lnTo>
                  <a:lnTo>
                    <a:pt x="2079321" y="67640"/>
                  </a:lnTo>
                  <a:lnTo>
                    <a:pt x="2357399" y="40083"/>
                  </a:lnTo>
                  <a:lnTo>
                    <a:pt x="2557815" y="15031"/>
                  </a:lnTo>
                  <a:lnTo>
                    <a:pt x="2580362" y="5010"/>
                  </a:lnTo>
                  <a:lnTo>
                    <a:pt x="2607919" y="0"/>
                  </a:lnTo>
                  <a:lnTo>
                    <a:pt x="2658023" y="12526"/>
                  </a:lnTo>
                  <a:lnTo>
                    <a:pt x="2720653" y="32567"/>
                  </a:lnTo>
                  <a:lnTo>
                    <a:pt x="2825872" y="77661"/>
                  </a:lnTo>
                  <a:lnTo>
                    <a:pt x="2953638" y="145301"/>
                  </a:lnTo>
                  <a:lnTo>
                    <a:pt x="2981195" y="162838"/>
                  </a:lnTo>
                  <a:lnTo>
                    <a:pt x="3006247" y="187890"/>
                  </a:lnTo>
                  <a:lnTo>
                    <a:pt x="3016268" y="205426"/>
                  </a:lnTo>
                  <a:lnTo>
                    <a:pt x="3021278" y="225468"/>
                  </a:lnTo>
                  <a:lnTo>
                    <a:pt x="3013762" y="248015"/>
                  </a:lnTo>
                  <a:lnTo>
                    <a:pt x="2996226" y="268057"/>
                  </a:lnTo>
                  <a:lnTo>
                    <a:pt x="2963658" y="278077"/>
                  </a:lnTo>
                  <a:lnTo>
                    <a:pt x="2888502" y="283088"/>
                  </a:lnTo>
                  <a:lnTo>
                    <a:pt x="2813346" y="273067"/>
                  </a:lnTo>
                  <a:lnTo>
                    <a:pt x="2582867" y="248015"/>
                  </a:lnTo>
                  <a:lnTo>
                    <a:pt x="2362409" y="235489"/>
                  </a:lnTo>
                  <a:lnTo>
                    <a:pt x="2229633" y="245510"/>
                  </a:lnTo>
                  <a:lnTo>
                    <a:pt x="1929008" y="270562"/>
                  </a:lnTo>
                  <a:lnTo>
                    <a:pt x="1520660" y="310645"/>
                  </a:lnTo>
                  <a:lnTo>
                    <a:pt x="1307718" y="328181"/>
                  </a:lnTo>
                  <a:lnTo>
                    <a:pt x="1137364" y="360749"/>
                  </a:lnTo>
                  <a:lnTo>
                    <a:pt x="856781" y="423379"/>
                  </a:lnTo>
                  <a:lnTo>
                    <a:pt x="586218" y="491020"/>
                  </a:lnTo>
                  <a:lnTo>
                    <a:pt x="483505" y="526093"/>
                  </a:lnTo>
                  <a:lnTo>
                    <a:pt x="465968" y="543629"/>
                  </a:lnTo>
                  <a:lnTo>
                    <a:pt x="438411" y="566176"/>
                  </a:lnTo>
                  <a:lnTo>
                    <a:pt x="413359" y="576197"/>
                  </a:lnTo>
                  <a:lnTo>
                    <a:pt x="375781" y="578702"/>
                  </a:lnTo>
                  <a:lnTo>
                    <a:pt x="353234" y="571186"/>
                  </a:lnTo>
                  <a:lnTo>
                    <a:pt x="310646" y="538619"/>
                  </a:lnTo>
                  <a:lnTo>
                    <a:pt x="225469" y="470978"/>
                  </a:lnTo>
                  <a:lnTo>
                    <a:pt x="122755" y="378286"/>
                  </a:lnTo>
                  <a:lnTo>
                    <a:pt x="10021" y="253025"/>
                  </a:lnTo>
                  <a:lnTo>
                    <a:pt x="0" y="230478"/>
                  </a:lnTo>
                  <a:lnTo>
                    <a:pt x="0" y="210437"/>
                  </a:lnTo>
                  <a:lnTo>
                    <a:pt x="12526" y="202921"/>
                  </a:lnTo>
                  <a:lnTo>
                    <a:pt x="40084" y="207932"/>
                  </a:lnTo>
                  <a:lnTo>
                    <a:pt x="85177" y="227973"/>
                  </a:lnTo>
                  <a:lnTo>
                    <a:pt x="147807" y="260541"/>
                  </a:lnTo>
                  <a:lnTo>
                    <a:pt x="205427" y="288098"/>
                  </a:lnTo>
                  <a:lnTo>
                    <a:pt x="270562" y="310645"/>
                  </a:lnTo>
                  <a:lnTo>
                    <a:pt x="320667" y="320666"/>
                  </a:lnTo>
                  <a:lnTo>
                    <a:pt x="373276" y="328181"/>
                  </a:lnTo>
                  <a:lnTo>
                    <a:pt x="475989" y="315655"/>
                  </a:lnTo>
                  <a:lnTo>
                    <a:pt x="696447" y="278077"/>
                  </a:lnTo>
                  <a:lnTo>
                    <a:pt x="997072" y="2254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591;p325">
              <a:extLst>
                <a:ext uri="{FF2B5EF4-FFF2-40B4-BE49-F238E27FC236}">
                  <a16:creationId xmlns:a16="http://schemas.microsoft.com/office/drawing/2014/main" id="{EE18AD92-E088-4443-8721-4AF5AD4C0EAD}"/>
                </a:ext>
              </a:extLst>
            </p:cNvPr>
            <p:cNvSpPr/>
            <p:nvPr/>
          </p:nvSpPr>
          <p:spPr>
            <a:xfrm>
              <a:off x="3009900" y="3835400"/>
              <a:ext cx="2092325" cy="2270125"/>
            </a:xfrm>
            <a:custGeom>
              <a:avLst/>
              <a:gdLst/>
              <a:ahLst/>
              <a:cxnLst/>
              <a:rect l="l" t="t" r="r" b="b"/>
              <a:pathLst>
                <a:path w="2092325" h="2270125" extrusionOk="0">
                  <a:moveTo>
                    <a:pt x="1800225" y="1028700"/>
                  </a:moveTo>
                  <a:lnTo>
                    <a:pt x="1854200" y="920750"/>
                  </a:lnTo>
                  <a:lnTo>
                    <a:pt x="1905000" y="809625"/>
                  </a:lnTo>
                  <a:lnTo>
                    <a:pt x="1924050" y="758825"/>
                  </a:lnTo>
                  <a:lnTo>
                    <a:pt x="1955800" y="615950"/>
                  </a:lnTo>
                  <a:lnTo>
                    <a:pt x="1990725" y="508000"/>
                  </a:lnTo>
                  <a:lnTo>
                    <a:pt x="2022475" y="422275"/>
                  </a:lnTo>
                  <a:lnTo>
                    <a:pt x="2070100" y="317500"/>
                  </a:lnTo>
                  <a:lnTo>
                    <a:pt x="2085975" y="282575"/>
                  </a:lnTo>
                  <a:lnTo>
                    <a:pt x="2092325" y="266700"/>
                  </a:lnTo>
                  <a:lnTo>
                    <a:pt x="2082800" y="228600"/>
                  </a:lnTo>
                  <a:lnTo>
                    <a:pt x="2063750" y="203200"/>
                  </a:lnTo>
                  <a:lnTo>
                    <a:pt x="2000250" y="158750"/>
                  </a:lnTo>
                  <a:lnTo>
                    <a:pt x="1974850" y="139700"/>
                  </a:lnTo>
                  <a:lnTo>
                    <a:pt x="1898650" y="98425"/>
                  </a:lnTo>
                  <a:lnTo>
                    <a:pt x="1790700" y="47625"/>
                  </a:lnTo>
                  <a:lnTo>
                    <a:pt x="1666875" y="0"/>
                  </a:lnTo>
                  <a:lnTo>
                    <a:pt x="1571625" y="0"/>
                  </a:lnTo>
                  <a:lnTo>
                    <a:pt x="1574800" y="31750"/>
                  </a:lnTo>
                  <a:lnTo>
                    <a:pt x="1622425" y="73025"/>
                  </a:lnTo>
                  <a:lnTo>
                    <a:pt x="1660525" y="111125"/>
                  </a:lnTo>
                  <a:lnTo>
                    <a:pt x="1689100" y="139700"/>
                  </a:lnTo>
                  <a:lnTo>
                    <a:pt x="1717675" y="180975"/>
                  </a:lnTo>
                  <a:lnTo>
                    <a:pt x="1736725" y="215900"/>
                  </a:lnTo>
                  <a:lnTo>
                    <a:pt x="1749425" y="260350"/>
                  </a:lnTo>
                  <a:lnTo>
                    <a:pt x="1746250" y="346075"/>
                  </a:lnTo>
                  <a:lnTo>
                    <a:pt x="1733550" y="473075"/>
                  </a:lnTo>
                  <a:lnTo>
                    <a:pt x="1708150" y="647700"/>
                  </a:lnTo>
                  <a:lnTo>
                    <a:pt x="1641475" y="809625"/>
                  </a:lnTo>
                  <a:lnTo>
                    <a:pt x="1628775" y="863600"/>
                  </a:lnTo>
                  <a:lnTo>
                    <a:pt x="1587500" y="981075"/>
                  </a:lnTo>
                  <a:lnTo>
                    <a:pt x="1514475" y="1130300"/>
                  </a:lnTo>
                  <a:lnTo>
                    <a:pt x="1460500" y="1216025"/>
                  </a:lnTo>
                  <a:lnTo>
                    <a:pt x="1371600" y="1339850"/>
                  </a:lnTo>
                  <a:lnTo>
                    <a:pt x="1292225" y="1431925"/>
                  </a:lnTo>
                  <a:lnTo>
                    <a:pt x="1187450" y="1539875"/>
                  </a:lnTo>
                  <a:lnTo>
                    <a:pt x="1082675" y="1631950"/>
                  </a:lnTo>
                  <a:lnTo>
                    <a:pt x="942975" y="1739900"/>
                  </a:lnTo>
                  <a:lnTo>
                    <a:pt x="793750" y="1835150"/>
                  </a:lnTo>
                  <a:lnTo>
                    <a:pt x="628650" y="1930400"/>
                  </a:lnTo>
                  <a:lnTo>
                    <a:pt x="476250" y="2012950"/>
                  </a:lnTo>
                  <a:lnTo>
                    <a:pt x="250825" y="2117725"/>
                  </a:lnTo>
                  <a:lnTo>
                    <a:pt x="66675" y="2190750"/>
                  </a:lnTo>
                  <a:lnTo>
                    <a:pt x="25400" y="2206625"/>
                  </a:lnTo>
                  <a:lnTo>
                    <a:pt x="6350" y="2228850"/>
                  </a:lnTo>
                  <a:lnTo>
                    <a:pt x="0" y="2241550"/>
                  </a:lnTo>
                  <a:lnTo>
                    <a:pt x="6350" y="2257425"/>
                  </a:lnTo>
                  <a:lnTo>
                    <a:pt x="25400" y="2270125"/>
                  </a:lnTo>
                  <a:lnTo>
                    <a:pt x="53975" y="2270125"/>
                  </a:lnTo>
                  <a:lnTo>
                    <a:pt x="155575" y="2244725"/>
                  </a:lnTo>
                  <a:lnTo>
                    <a:pt x="311150" y="2197100"/>
                  </a:lnTo>
                  <a:lnTo>
                    <a:pt x="476250" y="2136775"/>
                  </a:lnTo>
                  <a:lnTo>
                    <a:pt x="596900" y="2089150"/>
                  </a:lnTo>
                  <a:lnTo>
                    <a:pt x="717550" y="2035175"/>
                  </a:lnTo>
                  <a:lnTo>
                    <a:pt x="850900" y="1968500"/>
                  </a:lnTo>
                  <a:lnTo>
                    <a:pt x="1006475" y="1876425"/>
                  </a:lnTo>
                  <a:lnTo>
                    <a:pt x="1127125" y="1793875"/>
                  </a:lnTo>
                  <a:lnTo>
                    <a:pt x="1254125" y="1698625"/>
                  </a:lnTo>
                  <a:lnTo>
                    <a:pt x="1336675" y="1625600"/>
                  </a:lnTo>
                  <a:lnTo>
                    <a:pt x="1441450" y="1530350"/>
                  </a:lnTo>
                  <a:lnTo>
                    <a:pt x="1552575" y="1403350"/>
                  </a:lnTo>
                  <a:lnTo>
                    <a:pt x="1651000" y="1273175"/>
                  </a:lnTo>
                  <a:lnTo>
                    <a:pt x="1730375" y="1155700"/>
                  </a:lnTo>
                  <a:lnTo>
                    <a:pt x="1800225" y="1028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92;p325">
              <a:extLst>
                <a:ext uri="{FF2B5EF4-FFF2-40B4-BE49-F238E27FC236}">
                  <a16:creationId xmlns:a16="http://schemas.microsoft.com/office/drawing/2014/main" id="{73458320-9206-724F-B75D-64E6F02C2337}"/>
                </a:ext>
              </a:extLst>
            </p:cNvPr>
            <p:cNvSpPr/>
            <p:nvPr/>
          </p:nvSpPr>
          <p:spPr>
            <a:xfrm>
              <a:off x="4891088" y="4541838"/>
              <a:ext cx="2628900" cy="1517650"/>
            </a:xfrm>
            <a:custGeom>
              <a:avLst/>
              <a:gdLst/>
              <a:ahLst/>
              <a:cxnLst/>
              <a:rect l="l" t="t" r="r" b="b"/>
              <a:pathLst>
                <a:path w="2628900" h="1519237" extrusionOk="0">
                  <a:moveTo>
                    <a:pt x="411956" y="300037"/>
                  </a:moveTo>
                  <a:lnTo>
                    <a:pt x="295275" y="209550"/>
                  </a:lnTo>
                  <a:lnTo>
                    <a:pt x="192881" y="128587"/>
                  </a:lnTo>
                  <a:lnTo>
                    <a:pt x="104775" y="52387"/>
                  </a:lnTo>
                  <a:lnTo>
                    <a:pt x="0" y="0"/>
                  </a:lnTo>
                  <a:lnTo>
                    <a:pt x="21431" y="80962"/>
                  </a:lnTo>
                  <a:lnTo>
                    <a:pt x="133350" y="192881"/>
                  </a:lnTo>
                  <a:lnTo>
                    <a:pt x="288131" y="340519"/>
                  </a:lnTo>
                  <a:lnTo>
                    <a:pt x="523875" y="559594"/>
                  </a:lnTo>
                  <a:lnTo>
                    <a:pt x="733425" y="759619"/>
                  </a:lnTo>
                  <a:lnTo>
                    <a:pt x="935831" y="947737"/>
                  </a:lnTo>
                  <a:lnTo>
                    <a:pt x="1109662" y="1107281"/>
                  </a:lnTo>
                  <a:lnTo>
                    <a:pt x="1290637" y="1252537"/>
                  </a:lnTo>
                  <a:lnTo>
                    <a:pt x="1409700" y="1340644"/>
                  </a:lnTo>
                  <a:lnTo>
                    <a:pt x="1533525" y="1421606"/>
                  </a:lnTo>
                  <a:lnTo>
                    <a:pt x="1600200" y="1459706"/>
                  </a:lnTo>
                  <a:lnTo>
                    <a:pt x="1652587" y="1483519"/>
                  </a:lnTo>
                  <a:lnTo>
                    <a:pt x="1695450" y="1500187"/>
                  </a:lnTo>
                  <a:lnTo>
                    <a:pt x="1733550" y="1512094"/>
                  </a:lnTo>
                  <a:lnTo>
                    <a:pt x="1769268" y="1519237"/>
                  </a:lnTo>
                  <a:lnTo>
                    <a:pt x="1890712" y="1519237"/>
                  </a:lnTo>
                  <a:lnTo>
                    <a:pt x="2088356" y="1502569"/>
                  </a:lnTo>
                  <a:lnTo>
                    <a:pt x="2181225" y="1495425"/>
                  </a:lnTo>
                  <a:lnTo>
                    <a:pt x="2381250" y="1490662"/>
                  </a:lnTo>
                  <a:lnTo>
                    <a:pt x="2581275" y="1476375"/>
                  </a:lnTo>
                  <a:lnTo>
                    <a:pt x="2612231" y="1471612"/>
                  </a:lnTo>
                  <a:lnTo>
                    <a:pt x="2621756" y="1462087"/>
                  </a:lnTo>
                  <a:lnTo>
                    <a:pt x="2628900" y="1454944"/>
                  </a:lnTo>
                  <a:lnTo>
                    <a:pt x="2624137" y="1440656"/>
                  </a:lnTo>
                  <a:lnTo>
                    <a:pt x="2609850" y="1416844"/>
                  </a:lnTo>
                  <a:lnTo>
                    <a:pt x="2590800" y="1404937"/>
                  </a:lnTo>
                  <a:lnTo>
                    <a:pt x="2514600" y="1383506"/>
                  </a:lnTo>
                  <a:lnTo>
                    <a:pt x="2357437" y="1338262"/>
                  </a:lnTo>
                  <a:lnTo>
                    <a:pt x="2209800" y="1288256"/>
                  </a:lnTo>
                  <a:lnTo>
                    <a:pt x="2024062" y="1216819"/>
                  </a:lnTo>
                  <a:lnTo>
                    <a:pt x="1845468" y="1145381"/>
                  </a:lnTo>
                  <a:lnTo>
                    <a:pt x="1674018" y="1064419"/>
                  </a:lnTo>
                  <a:lnTo>
                    <a:pt x="1393031" y="928687"/>
                  </a:lnTo>
                  <a:lnTo>
                    <a:pt x="1026318" y="719137"/>
                  </a:lnTo>
                  <a:lnTo>
                    <a:pt x="742950" y="542925"/>
                  </a:lnTo>
                  <a:lnTo>
                    <a:pt x="481012" y="352425"/>
                  </a:lnTo>
                  <a:lnTo>
                    <a:pt x="411956" y="3000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3597;p326">
            <a:extLst>
              <a:ext uri="{FF2B5EF4-FFF2-40B4-BE49-F238E27FC236}">
                <a16:creationId xmlns:a16="http://schemas.microsoft.com/office/drawing/2014/main" id="{93EB3539-B90D-EA4F-8B3A-D3EECD7555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8413" y="1380459"/>
            <a:ext cx="4829175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7" name="Google Shape;3597;p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8413" y="1368427"/>
            <a:ext cx="4829175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1"/>
          <p:cNvSpPr txBox="1"/>
          <p:nvPr/>
        </p:nvSpPr>
        <p:spPr>
          <a:xfrm>
            <a:off x="4088904" y="6813376"/>
            <a:ext cx="385146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転</a:t>
            </a:r>
            <a:endParaRPr/>
          </a:p>
        </p:txBody>
      </p:sp>
      <p:sp>
        <p:nvSpPr>
          <p:cNvPr id="756" name="Google Shape;756;p61"/>
          <p:cNvSpPr/>
          <p:nvPr/>
        </p:nvSpPr>
        <p:spPr>
          <a:xfrm>
            <a:off x="2738438" y="2020888"/>
            <a:ext cx="2009775" cy="492125"/>
          </a:xfrm>
          <a:custGeom>
            <a:avLst/>
            <a:gdLst/>
            <a:ahLst/>
            <a:cxnLst/>
            <a:rect l="l" t="t" r="r" b="b"/>
            <a:pathLst>
              <a:path w="2009775" h="490538" extrusionOk="0">
                <a:moveTo>
                  <a:pt x="771525" y="223838"/>
                </a:moveTo>
                <a:lnTo>
                  <a:pt x="871537" y="214313"/>
                </a:lnTo>
                <a:lnTo>
                  <a:pt x="962025" y="200025"/>
                </a:lnTo>
                <a:lnTo>
                  <a:pt x="1195387" y="159544"/>
                </a:lnTo>
                <a:lnTo>
                  <a:pt x="1343025" y="138113"/>
                </a:lnTo>
                <a:lnTo>
                  <a:pt x="1409700" y="126207"/>
                </a:lnTo>
                <a:lnTo>
                  <a:pt x="1471612" y="114300"/>
                </a:lnTo>
                <a:lnTo>
                  <a:pt x="1540668" y="97632"/>
                </a:lnTo>
                <a:lnTo>
                  <a:pt x="1576387" y="80963"/>
                </a:lnTo>
                <a:lnTo>
                  <a:pt x="1647825" y="21432"/>
                </a:lnTo>
                <a:lnTo>
                  <a:pt x="1669256" y="2382"/>
                </a:lnTo>
                <a:lnTo>
                  <a:pt x="1683543" y="0"/>
                </a:lnTo>
                <a:lnTo>
                  <a:pt x="1726406" y="4763"/>
                </a:lnTo>
                <a:lnTo>
                  <a:pt x="1764506" y="9525"/>
                </a:lnTo>
                <a:lnTo>
                  <a:pt x="1804987" y="19050"/>
                </a:lnTo>
                <a:lnTo>
                  <a:pt x="1840706" y="33338"/>
                </a:lnTo>
                <a:lnTo>
                  <a:pt x="1874043" y="50007"/>
                </a:lnTo>
                <a:lnTo>
                  <a:pt x="1919287" y="78582"/>
                </a:lnTo>
                <a:lnTo>
                  <a:pt x="1955006" y="107157"/>
                </a:lnTo>
                <a:lnTo>
                  <a:pt x="1988343" y="140494"/>
                </a:lnTo>
                <a:lnTo>
                  <a:pt x="2005012" y="166688"/>
                </a:lnTo>
                <a:lnTo>
                  <a:pt x="2009775" y="185738"/>
                </a:lnTo>
                <a:lnTo>
                  <a:pt x="2005012" y="209550"/>
                </a:lnTo>
                <a:lnTo>
                  <a:pt x="1988343" y="228600"/>
                </a:lnTo>
                <a:lnTo>
                  <a:pt x="1943100" y="247650"/>
                </a:lnTo>
                <a:lnTo>
                  <a:pt x="1900237" y="250032"/>
                </a:lnTo>
                <a:lnTo>
                  <a:pt x="1781175" y="257175"/>
                </a:lnTo>
                <a:lnTo>
                  <a:pt x="1578768" y="278607"/>
                </a:lnTo>
                <a:lnTo>
                  <a:pt x="1169193" y="335757"/>
                </a:lnTo>
                <a:lnTo>
                  <a:pt x="914400" y="366713"/>
                </a:lnTo>
                <a:lnTo>
                  <a:pt x="752475" y="395288"/>
                </a:lnTo>
                <a:lnTo>
                  <a:pt x="550068" y="440532"/>
                </a:lnTo>
                <a:lnTo>
                  <a:pt x="395287" y="485775"/>
                </a:lnTo>
                <a:lnTo>
                  <a:pt x="371475" y="490538"/>
                </a:lnTo>
                <a:lnTo>
                  <a:pt x="333375" y="473869"/>
                </a:lnTo>
                <a:lnTo>
                  <a:pt x="259556" y="435769"/>
                </a:lnTo>
                <a:lnTo>
                  <a:pt x="171450" y="381000"/>
                </a:lnTo>
                <a:lnTo>
                  <a:pt x="104775" y="323850"/>
                </a:lnTo>
                <a:lnTo>
                  <a:pt x="61912" y="276225"/>
                </a:lnTo>
                <a:lnTo>
                  <a:pt x="16668" y="214313"/>
                </a:lnTo>
                <a:lnTo>
                  <a:pt x="0" y="183357"/>
                </a:lnTo>
                <a:lnTo>
                  <a:pt x="0" y="159544"/>
                </a:lnTo>
                <a:lnTo>
                  <a:pt x="7143" y="142875"/>
                </a:lnTo>
                <a:lnTo>
                  <a:pt x="21431" y="138113"/>
                </a:lnTo>
                <a:lnTo>
                  <a:pt x="40481" y="142875"/>
                </a:lnTo>
                <a:lnTo>
                  <a:pt x="64293" y="159544"/>
                </a:lnTo>
                <a:lnTo>
                  <a:pt x="121443" y="183357"/>
                </a:lnTo>
                <a:lnTo>
                  <a:pt x="178593" y="207169"/>
                </a:lnTo>
                <a:lnTo>
                  <a:pt x="228600" y="221457"/>
                </a:lnTo>
                <a:lnTo>
                  <a:pt x="273843" y="233363"/>
                </a:lnTo>
                <a:lnTo>
                  <a:pt x="330993" y="242888"/>
                </a:lnTo>
                <a:lnTo>
                  <a:pt x="388143" y="247650"/>
                </a:lnTo>
                <a:lnTo>
                  <a:pt x="452437" y="247650"/>
                </a:lnTo>
                <a:lnTo>
                  <a:pt x="557212" y="245269"/>
                </a:lnTo>
                <a:lnTo>
                  <a:pt x="685800" y="235744"/>
                </a:lnTo>
                <a:lnTo>
                  <a:pt x="771525" y="2238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61"/>
          <p:cNvSpPr/>
          <p:nvPr/>
        </p:nvSpPr>
        <p:spPr>
          <a:xfrm>
            <a:off x="2614613" y="2916238"/>
            <a:ext cx="501650" cy="1431925"/>
          </a:xfrm>
          <a:custGeom>
            <a:avLst/>
            <a:gdLst/>
            <a:ahLst/>
            <a:cxnLst/>
            <a:rect l="l" t="t" r="r" b="b"/>
            <a:pathLst>
              <a:path w="502443" h="1431132" extrusionOk="0">
                <a:moveTo>
                  <a:pt x="214312" y="490538"/>
                </a:moveTo>
                <a:lnTo>
                  <a:pt x="197643" y="385763"/>
                </a:lnTo>
                <a:lnTo>
                  <a:pt x="188118" y="321469"/>
                </a:lnTo>
                <a:lnTo>
                  <a:pt x="176212" y="276225"/>
                </a:lnTo>
                <a:lnTo>
                  <a:pt x="157162" y="233363"/>
                </a:lnTo>
                <a:lnTo>
                  <a:pt x="128587" y="183357"/>
                </a:lnTo>
                <a:lnTo>
                  <a:pt x="92868" y="135732"/>
                </a:lnTo>
                <a:lnTo>
                  <a:pt x="54768" y="90488"/>
                </a:lnTo>
                <a:lnTo>
                  <a:pt x="7143" y="40482"/>
                </a:lnTo>
                <a:lnTo>
                  <a:pt x="0" y="23813"/>
                </a:lnTo>
                <a:lnTo>
                  <a:pt x="2381" y="7144"/>
                </a:lnTo>
                <a:lnTo>
                  <a:pt x="16668" y="0"/>
                </a:lnTo>
                <a:lnTo>
                  <a:pt x="57150" y="2382"/>
                </a:lnTo>
                <a:lnTo>
                  <a:pt x="145256" y="16669"/>
                </a:lnTo>
                <a:lnTo>
                  <a:pt x="235743" y="35719"/>
                </a:lnTo>
                <a:lnTo>
                  <a:pt x="292893" y="47625"/>
                </a:lnTo>
                <a:lnTo>
                  <a:pt x="354806" y="64294"/>
                </a:lnTo>
                <a:lnTo>
                  <a:pt x="376237" y="133350"/>
                </a:lnTo>
                <a:lnTo>
                  <a:pt x="371475" y="233363"/>
                </a:lnTo>
                <a:lnTo>
                  <a:pt x="373856" y="280988"/>
                </a:lnTo>
                <a:lnTo>
                  <a:pt x="385762" y="378619"/>
                </a:lnTo>
                <a:lnTo>
                  <a:pt x="411956" y="514350"/>
                </a:lnTo>
                <a:lnTo>
                  <a:pt x="438150" y="621507"/>
                </a:lnTo>
                <a:lnTo>
                  <a:pt x="459581" y="788194"/>
                </a:lnTo>
                <a:lnTo>
                  <a:pt x="502443" y="1204913"/>
                </a:lnTo>
                <a:lnTo>
                  <a:pt x="502443" y="1340644"/>
                </a:lnTo>
                <a:lnTo>
                  <a:pt x="466725" y="1395413"/>
                </a:lnTo>
                <a:lnTo>
                  <a:pt x="440531" y="1421607"/>
                </a:lnTo>
                <a:lnTo>
                  <a:pt x="416718" y="1431132"/>
                </a:lnTo>
                <a:lnTo>
                  <a:pt x="400050" y="1428750"/>
                </a:lnTo>
                <a:lnTo>
                  <a:pt x="381000" y="1412082"/>
                </a:lnTo>
                <a:lnTo>
                  <a:pt x="359568" y="1373982"/>
                </a:lnTo>
                <a:lnTo>
                  <a:pt x="330993" y="1323975"/>
                </a:lnTo>
                <a:lnTo>
                  <a:pt x="311943" y="1283494"/>
                </a:lnTo>
                <a:lnTo>
                  <a:pt x="295275" y="1243013"/>
                </a:lnTo>
                <a:lnTo>
                  <a:pt x="285750" y="1195388"/>
                </a:lnTo>
                <a:lnTo>
                  <a:pt x="278606" y="1150144"/>
                </a:lnTo>
                <a:lnTo>
                  <a:pt x="278606" y="1081088"/>
                </a:lnTo>
                <a:cubicBezTo>
                  <a:pt x="277812" y="1035844"/>
                  <a:pt x="277019" y="990601"/>
                  <a:pt x="276225" y="945357"/>
                </a:cubicBezTo>
                <a:cubicBezTo>
                  <a:pt x="277019" y="926307"/>
                  <a:pt x="277812" y="907257"/>
                  <a:pt x="278606" y="888207"/>
                </a:cubicBezTo>
                <a:lnTo>
                  <a:pt x="264318" y="804863"/>
                </a:lnTo>
                <a:lnTo>
                  <a:pt x="214312" y="4905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61"/>
          <p:cNvSpPr/>
          <p:nvPr/>
        </p:nvSpPr>
        <p:spPr>
          <a:xfrm>
            <a:off x="2522538" y="4411663"/>
            <a:ext cx="2428875" cy="588962"/>
          </a:xfrm>
          <a:custGeom>
            <a:avLst/>
            <a:gdLst/>
            <a:ahLst/>
            <a:cxnLst/>
            <a:rect l="l" t="t" r="r" b="b"/>
            <a:pathLst>
              <a:path w="2428875" h="588169" extrusionOk="0">
                <a:moveTo>
                  <a:pt x="1059656" y="221457"/>
                </a:moveTo>
                <a:lnTo>
                  <a:pt x="783431" y="278607"/>
                </a:lnTo>
                <a:lnTo>
                  <a:pt x="535781" y="323850"/>
                </a:lnTo>
                <a:lnTo>
                  <a:pt x="347662" y="354807"/>
                </a:lnTo>
                <a:lnTo>
                  <a:pt x="288131" y="359569"/>
                </a:lnTo>
                <a:lnTo>
                  <a:pt x="197644" y="345282"/>
                </a:lnTo>
                <a:lnTo>
                  <a:pt x="102394" y="323850"/>
                </a:lnTo>
                <a:lnTo>
                  <a:pt x="42862" y="304800"/>
                </a:lnTo>
                <a:lnTo>
                  <a:pt x="16669" y="297657"/>
                </a:lnTo>
                <a:lnTo>
                  <a:pt x="0" y="304800"/>
                </a:lnTo>
                <a:lnTo>
                  <a:pt x="0" y="316707"/>
                </a:lnTo>
                <a:lnTo>
                  <a:pt x="4762" y="342900"/>
                </a:lnTo>
                <a:lnTo>
                  <a:pt x="21431" y="364332"/>
                </a:lnTo>
                <a:lnTo>
                  <a:pt x="73819" y="395288"/>
                </a:lnTo>
                <a:lnTo>
                  <a:pt x="154781" y="447675"/>
                </a:lnTo>
                <a:lnTo>
                  <a:pt x="247650" y="502444"/>
                </a:lnTo>
                <a:lnTo>
                  <a:pt x="333375" y="545307"/>
                </a:lnTo>
                <a:lnTo>
                  <a:pt x="411956" y="576263"/>
                </a:lnTo>
                <a:lnTo>
                  <a:pt x="452437" y="588169"/>
                </a:lnTo>
                <a:lnTo>
                  <a:pt x="488156" y="588169"/>
                </a:lnTo>
                <a:lnTo>
                  <a:pt x="516731" y="578644"/>
                </a:lnTo>
                <a:lnTo>
                  <a:pt x="581025" y="542925"/>
                </a:lnTo>
                <a:lnTo>
                  <a:pt x="726281" y="485775"/>
                </a:lnTo>
                <a:lnTo>
                  <a:pt x="928687" y="428625"/>
                </a:lnTo>
                <a:lnTo>
                  <a:pt x="1185862" y="369094"/>
                </a:lnTo>
                <a:lnTo>
                  <a:pt x="1488281" y="319088"/>
                </a:lnTo>
                <a:lnTo>
                  <a:pt x="1776412" y="288132"/>
                </a:lnTo>
                <a:lnTo>
                  <a:pt x="2019300" y="271463"/>
                </a:lnTo>
                <a:lnTo>
                  <a:pt x="2231231" y="269082"/>
                </a:lnTo>
                <a:lnTo>
                  <a:pt x="2319337" y="266700"/>
                </a:lnTo>
                <a:lnTo>
                  <a:pt x="2347912" y="254794"/>
                </a:lnTo>
                <a:lnTo>
                  <a:pt x="2388394" y="230982"/>
                </a:lnTo>
                <a:lnTo>
                  <a:pt x="2419350" y="204788"/>
                </a:lnTo>
                <a:lnTo>
                  <a:pt x="2428875" y="183357"/>
                </a:lnTo>
                <a:lnTo>
                  <a:pt x="2424112" y="166688"/>
                </a:lnTo>
                <a:lnTo>
                  <a:pt x="2402681" y="135732"/>
                </a:lnTo>
                <a:lnTo>
                  <a:pt x="2369344" y="114300"/>
                </a:lnTo>
                <a:lnTo>
                  <a:pt x="2309812" y="90488"/>
                </a:lnTo>
                <a:lnTo>
                  <a:pt x="2262187" y="59532"/>
                </a:lnTo>
                <a:lnTo>
                  <a:pt x="2212181" y="33338"/>
                </a:lnTo>
                <a:lnTo>
                  <a:pt x="2143125" y="9525"/>
                </a:lnTo>
                <a:lnTo>
                  <a:pt x="2093119" y="0"/>
                </a:lnTo>
                <a:lnTo>
                  <a:pt x="2052637" y="16669"/>
                </a:lnTo>
                <a:lnTo>
                  <a:pt x="1859756" y="80963"/>
                </a:lnTo>
                <a:lnTo>
                  <a:pt x="1747837" y="102394"/>
                </a:lnTo>
                <a:lnTo>
                  <a:pt x="1362075" y="159544"/>
                </a:lnTo>
                <a:lnTo>
                  <a:pt x="1059656" y="2214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61"/>
          <p:cNvSpPr/>
          <p:nvPr/>
        </p:nvSpPr>
        <p:spPr>
          <a:xfrm>
            <a:off x="4932363" y="1998663"/>
            <a:ext cx="2068512" cy="428625"/>
          </a:xfrm>
          <a:custGeom>
            <a:avLst/>
            <a:gdLst/>
            <a:ahLst/>
            <a:cxnLst/>
            <a:rect l="l" t="t" r="r" b="b"/>
            <a:pathLst>
              <a:path w="2069306" h="428625" extrusionOk="0">
                <a:moveTo>
                  <a:pt x="1166812" y="142875"/>
                </a:moveTo>
                <a:lnTo>
                  <a:pt x="1435894" y="102394"/>
                </a:lnTo>
                <a:lnTo>
                  <a:pt x="1500187" y="90487"/>
                </a:lnTo>
                <a:lnTo>
                  <a:pt x="1597819" y="52387"/>
                </a:lnTo>
                <a:lnTo>
                  <a:pt x="1731169" y="2381"/>
                </a:lnTo>
                <a:lnTo>
                  <a:pt x="1747837" y="0"/>
                </a:lnTo>
                <a:lnTo>
                  <a:pt x="1833562" y="16669"/>
                </a:lnTo>
                <a:lnTo>
                  <a:pt x="1974056" y="50006"/>
                </a:lnTo>
                <a:lnTo>
                  <a:pt x="2016919" y="66675"/>
                </a:lnTo>
                <a:lnTo>
                  <a:pt x="2031206" y="76200"/>
                </a:lnTo>
                <a:lnTo>
                  <a:pt x="2052637" y="104775"/>
                </a:lnTo>
                <a:lnTo>
                  <a:pt x="2066925" y="138112"/>
                </a:lnTo>
                <a:lnTo>
                  <a:pt x="2069306" y="159544"/>
                </a:lnTo>
                <a:lnTo>
                  <a:pt x="2064544" y="180975"/>
                </a:lnTo>
                <a:lnTo>
                  <a:pt x="2050256" y="200025"/>
                </a:lnTo>
                <a:lnTo>
                  <a:pt x="2033587" y="211931"/>
                </a:lnTo>
                <a:lnTo>
                  <a:pt x="2007394" y="221456"/>
                </a:lnTo>
                <a:lnTo>
                  <a:pt x="1859756" y="242887"/>
                </a:lnTo>
                <a:lnTo>
                  <a:pt x="1547812" y="278606"/>
                </a:lnTo>
                <a:lnTo>
                  <a:pt x="1209675" y="321469"/>
                </a:lnTo>
                <a:lnTo>
                  <a:pt x="883444" y="364331"/>
                </a:lnTo>
                <a:lnTo>
                  <a:pt x="583406" y="407194"/>
                </a:lnTo>
                <a:lnTo>
                  <a:pt x="450056" y="426244"/>
                </a:lnTo>
                <a:lnTo>
                  <a:pt x="407194" y="428625"/>
                </a:lnTo>
                <a:lnTo>
                  <a:pt x="381000" y="423862"/>
                </a:lnTo>
                <a:lnTo>
                  <a:pt x="335756" y="409575"/>
                </a:lnTo>
                <a:lnTo>
                  <a:pt x="280987" y="383381"/>
                </a:lnTo>
                <a:lnTo>
                  <a:pt x="228600" y="352425"/>
                </a:lnTo>
                <a:lnTo>
                  <a:pt x="157162" y="297656"/>
                </a:lnTo>
                <a:lnTo>
                  <a:pt x="90487" y="238125"/>
                </a:lnTo>
                <a:lnTo>
                  <a:pt x="40481" y="190500"/>
                </a:lnTo>
                <a:lnTo>
                  <a:pt x="9525" y="152400"/>
                </a:lnTo>
                <a:lnTo>
                  <a:pt x="0" y="126206"/>
                </a:lnTo>
                <a:lnTo>
                  <a:pt x="2381" y="107156"/>
                </a:lnTo>
                <a:lnTo>
                  <a:pt x="7144" y="95250"/>
                </a:lnTo>
                <a:lnTo>
                  <a:pt x="19050" y="95250"/>
                </a:lnTo>
                <a:lnTo>
                  <a:pt x="61912" y="111919"/>
                </a:lnTo>
                <a:lnTo>
                  <a:pt x="119062" y="140494"/>
                </a:lnTo>
                <a:lnTo>
                  <a:pt x="195262" y="166687"/>
                </a:lnTo>
                <a:lnTo>
                  <a:pt x="264319" y="183356"/>
                </a:lnTo>
                <a:lnTo>
                  <a:pt x="347662" y="200025"/>
                </a:lnTo>
                <a:lnTo>
                  <a:pt x="431006" y="204787"/>
                </a:lnTo>
                <a:lnTo>
                  <a:pt x="564356" y="204787"/>
                </a:lnTo>
                <a:lnTo>
                  <a:pt x="728662" y="197644"/>
                </a:lnTo>
                <a:lnTo>
                  <a:pt x="971550" y="169069"/>
                </a:lnTo>
                <a:lnTo>
                  <a:pt x="1166812" y="142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61"/>
          <p:cNvSpPr/>
          <p:nvPr/>
        </p:nvSpPr>
        <p:spPr>
          <a:xfrm>
            <a:off x="2767013" y="2647950"/>
            <a:ext cx="2157412" cy="1428750"/>
          </a:xfrm>
          <a:custGeom>
            <a:avLst/>
            <a:gdLst/>
            <a:ahLst/>
            <a:cxnLst/>
            <a:rect l="l" t="t" r="r" b="b"/>
            <a:pathLst>
              <a:path w="2157412" h="1428750" extrusionOk="0">
                <a:moveTo>
                  <a:pt x="509587" y="290513"/>
                </a:moveTo>
                <a:lnTo>
                  <a:pt x="426243" y="307181"/>
                </a:lnTo>
                <a:lnTo>
                  <a:pt x="321468" y="326231"/>
                </a:lnTo>
                <a:lnTo>
                  <a:pt x="233362" y="335756"/>
                </a:lnTo>
                <a:lnTo>
                  <a:pt x="176212" y="335756"/>
                </a:lnTo>
                <a:lnTo>
                  <a:pt x="0" y="385763"/>
                </a:lnTo>
                <a:lnTo>
                  <a:pt x="176212" y="497681"/>
                </a:lnTo>
                <a:lnTo>
                  <a:pt x="364331" y="466725"/>
                </a:lnTo>
                <a:lnTo>
                  <a:pt x="578643" y="421481"/>
                </a:lnTo>
                <a:lnTo>
                  <a:pt x="954881" y="326231"/>
                </a:lnTo>
                <a:lnTo>
                  <a:pt x="1309687" y="264319"/>
                </a:lnTo>
                <a:lnTo>
                  <a:pt x="1576387" y="216694"/>
                </a:lnTo>
                <a:lnTo>
                  <a:pt x="1681162" y="200025"/>
                </a:lnTo>
                <a:lnTo>
                  <a:pt x="1712118" y="204788"/>
                </a:lnTo>
                <a:lnTo>
                  <a:pt x="1735931" y="211931"/>
                </a:lnTo>
                <a:lnTo>
                  <a:pt x="1757362" y="223838"/>
                </a:lnTo>
                <a:lnTo>
                  <a:pt x="1771650" y="238125"/>
                </a:lnTo>
                <a:lnTo>
                  <a:pt x="1778793" y="266700"/>
                </a:lnTo>
                <a:lnTo>
                  <a:pt x="1769268" y="495300"/>
                </a:lnTo>
                <a:lnTo>
                  <a:pt x="1750218" y="661988"/>
                </a:lnTo>
                <a:lnTo>
                  <a:pt x="1733550" y="788194"/>
                </a:lnTo>
                <a:lnTo>
                  <a:pt x="1704975" y="1073944"/>
                </a:lnTo>
                <a:lnTo>
                  <a:pt x="1685925" y="1240631"/>
                </a:lnTo>
                <a:lnTo>
                  <a:pt x="1690687" y="1373981"/>
                </a:lnTo>
                <a:lnTo>
                  <a:pt x="1697831" y="1400175"/>
                </a:lnTo>
                <a:lnTo>
                  <a:pt x="1712118" y="1412081"/>
                </a:lnTo>
                <a:lnTo>
                  <a:pt x="1735931" y="1423988"/>
                </a:lnTo>
                <a:lnTo>
                  <a:pt x="1766887" y="1428750"/>
                </a:lnTo>
                <a:lnTo>
                  <a:pt x="1797843" y="1419225"/>
                </a:lnTo>
                <a:lnTo>
                  <a:pt x="1881187" y="1354931"/>
                </a:lnTo>
                <a:lnTo>
                  <a:pt x="1888331" y="1340644"/>
                </a:lnTo>
                <a:lnTo>
                  <a:pt x="1907381" y="1266825"/>
                </a:lnTo>
                <a:lnTo>
                  <a:pt x="1959768" y="1019175"/>
                </a:lnTo>
                <a:lnTo>
                  <a:pt x="2002631" y="762000"/>
                </a:lnTo>
                <a:cubicBezTo>
                  <a:pt x="2003425" y="735013"/>
                  <a:pt x="2004218" y="708025"/>
                  <a:pt x="2005012" y="681038"/>
                </a:cubicBezTo>
                <a:lnTo>
                  <a:pt x="2012156" y="600075"/>
                </a:lnTo>
                <a:lnTo>
                  <a:pt x="2035968" y="507206"/>
                </a:lnTo>
                <a:lnTo>
                  <a:pt x="2064543" y="369094"/>
                </a:lnTo>
                <a:lnTo>
                  <a:pt x="2102643" y="295275"/>
                </a:lnTo>
                <a:lnTo>
                  <a:pt x="2145506" y="238125"/>
                </a:lnTo>
                <a:lnTo>
                  <a:pt x="2155031" y="226219"/>
                </a:lnTo>
                <a:lnTo>
                  <a:pt x="2157412" y="211931"/>
                </a:lnTo>
                <a:lnTo>
                  <a:pt x="2147887" y="188119"/>
                </a:lnTo>
                <a:lnTo>
                  <a:pt x="2116931" y="154781"/>
                </a:lnTo>
                <a:lnTo>
                  <a:pt x="2055018" y="109538"/>
                </a:lnTo>
                <a:lnTo>
                  <a:pt x="1966912" y="54769"/>
                </a:lnTo>
                <a:lnTo>
                  <a:pt x="1878806" y="11906"/>
                </a:lnTo>
                <a:lnTo>
                  <a:pt x="1845468" y="0"/>
                </a:lnTo>
                <a:lnTo>
                  <a:pt x="1814512" y="7144"/>
                </a:lnTo>
                <a:lnTo>
                  <a:pt x="1631156" y="52388"/>
                </a:lnTo>
                <a:lnTo>
                  <a:pt x="1428750" y="90488"/>
                </a:lnTo>
                <a:lnTo>
                  <a:pt x="1126331" y="142875"/>
                </a:lnTo>
                <a:lnTo>
                  <a:pt x="914400" y="185738"/>
                </a:lnTo>
                <a:lnTo>
                  <a:pt x="642937" y="264319"/>
                </a:lnTo>
                <a:lnTo>
                  <a:pt x="509587" y="2905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61"/>
          <p:cNvSpPr/>
          <p:nvPr/>
        </p:nvSpPr>
        <p:spPr>
          <a:xfrm>
            <a:off x="2890838" y="3275013"/>
            <a:ext cx="1804987" cy="406400"/>
          </a:xfrm>
          <a:custGeom>
            <a:avLst/>
            <a:gdLst/>
            <a:ahLst/>
            <a:cxnLst/>
            <a:rect l="l" t="t" r="r" b="b"/>
            <a:pathLst>
              <a:path w="1804987" h="407194" extrusionOk="0">
                <a:moveTo>
                  <a:pt x="552450" y="152400"/>
                </a:moveTo>
                <a:lnTo>
                  <a:pt x="140493" y="250031"/>
                </a:lnTo>
                <a:lnTo>
                  <a:pt x="0" y="297656"/>
                </a:lnTo>
                <a:lnTo>
                  <a:pt x="157162" y="407194"/>
                </a:lnTo>
                <a:lnTo>
                  <a:pt x="492918" y="335756"/>
                </a:lnTo>
                <a:lnTo>
                  <a:pt x="842962" y="259556"/>
                </a:lnTo>
                <a:lnTo>
                  <a:pt x="1157287" y="197644"/>
                </a:lnTo>
                <a:lnTo>
                  <a:pt x="1321593" y="173831"/>
                </a:lnTo>
                <a:lnTo>
                  <a:pt x="1483518" y="159544"/>
                </a:lnTo>
                <a:lnTo>
                  <a:pt x="1624012" y="157162"/>
                </a:lnTo>
                <a:lnTo>
                  <a:pt x="1804987" y="128587"/>
                </a:lnTo>
                <a:lnTo>
                  <a:pt x="1638300" y="0"/>
                </a:lnTo>
                <a:lnTo>
                  <a:pt x="1543050" y="2381"/>
                </a:lnTo>
                <a:lnTo>
                  <a:pt x="1412081" y="4762"/>
                </a:lnTo>
                <a:lnTo>
                  <a:pt x="1326356" y="9525"/>
                </a:lnTo>
                <a:lnTo>
                  <a:pt x="1221581" y="16669"/>
                </a:lnTo>
                <a:lnTo>
                  <a:pt x="1076325" y="38100"/>
                </a:lnTo>
                <a:lnTo>
                  <a:pt x="757237" y="100012"/>
                </a:lnTo>
                <a:lnTo>
                  <a:pt x="552450" y="152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61"/>
          <p:cNvSpPr/>
          <p:nvPr/>
        </p:nvSpPr>
        <p:spPr>
          <a:xfrm>
            <a:off x="2962275" y="3852863"/>
            <a:ext cx="1662113" cy="412750"/>
          </a:xfrm>
          <a:custGeom>
            <a:avLst/>
            <a:gdLst/>
            <a:ahLst/>
            <a:cxnLst/>
            <a:rect l="l" t="t" r="r" b="b"/>
            <a:pathLst>
              <a:path w="1662113" h="411956" extrusionOk="0">
                <a:moveTo>
                  <a:pt x="635794" y="135731"/>
                </a:moveTo>
                <a:lnTo>
                  <a:pt x="202406" y="235743"/>
                </a:lnTo>
                <a:lnTo>
                  <a:pt x="126206" y="252412"/>
                </a:lnTo>
                <a:lnTo>
                  <a:pt x="0" y="292893"/>
                </a:lnTo>
                <a:lnTo>
                  <a:pt x="138113" y="411956"/>
                </a:lnTo>
                <a:lnTo>
                  <a:pt x="233363" y="385762"/>
                </a:lnTo>
                <a:lnTo>
                  <a:pt x="378619" y="350043"/>
                </a:lnTo>
                <a:lnTo>
                  <a:pt x="616744" y="292893"/>
                </a:lnTo>
                <a:lnTo>
                  <a:pt x="976313" y="221456"/>
                </a:lnTo>
                <a:lnTo>
                  <a:pt x="1131094" y="192881"/>
                </a:lnTo>
                <a:lnTo>
                  <a:pt x="1312069" y="166687"/>
                </a:lnTo>
                <a:lnTo>
                  <a:pt x="1519238" y="154781"/>
                </a:lnTo>
                <a:lnTo>
                  <a:pt x="1662113" y="95250"/>
                </a:lnTo>
                <a:lnTo>
                  <a:pt x="1516856" y="0"/>
                </a:lnTo>
                <a:lnTo>
                  <a:pt x="1412081" y="7143"/>
                </a:lnTo>
                <a:lnTo>
                  <a:pt x="1295400" y="23812"/>
                </a:lnTo>
                <a:lnTo>
                  <a:pt x="1240631" y="26193"/>
                </a:lnTo>
                <a:lnTo>
                  <a:pt x="1131094" y="35718"/>
                </a:lnTo>
                <a:lnTo>
                  <a:pt x="945356" y="71437"/>
                </a:lnTo>
                <a:lnTo>
                  <a:pt x="635794" y="1357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61"/>
          <p:cNvSpPr/>
          <p:nvPr/>
        </p:nvSpPr>
        <p:spPr>
          <a:xfrm>
            <a:off x="3449638" y="1501775"/>
            <a:ext cx="558800" cy="4519613"/>
          </a:xfrm>
          <a:custGeom>
            <a:avLst/>
            <a:gdLst/>
            <a:ahLst/>
            <a:cxnLst/>
            <a:rect l="l" t="t" r="r" b="b"/>
            <a:pathLst>
              <a:path w="558140" h="4518561" extrusionOk="0">
                <a:moveTo>
                  <a:pt x="243444" y="1199407"/>
                </a:moveTo>
                <a:lnTo>
                  <a:pt x="243444" y="831272"/>
                </a:lnTo>
                <a:lnTo>
                  <a:pt x="225631" y="730332"/>
                </a:lnTo>
                <a:lnTo>
                  <a:pt x="225631" y="463137"/>
                </a:lnTo>
                <a:lnTo>
                  <a:pt x="213756" y="362197"/>
                </a:lnTo>
                <a:lnTo>
                  <a:pt x="195943" y="267194"/>
                </a:lnTo>
                <a:lnTo>
                  <a:pt x="154379" y="178129"/>
                </a:lnTo>
                <a:lnTo>
                  <a:pt x="124691" y="136566"/>
                </a:lnTo>
                <a:lnTo>
                  <a:pt x="53439" y="83127"/>
                </a:lnTo>
                <a:lnTo>
                  <a:pt x="23750" y="65314"/>
                </a:lnTo>
                <a:lnTo>
                  <a:pt x="5937" y="53439"/>
                </a:lnTo>
                <a:lnTo>
                  <a:pt x="0" y="35626"/>
                </a:lnTo>
                <a:lnTo>
                  <a:pt x="17813" y="11875"/>
                </a:lnTo>
                <a:lnTo>
                  <a:pt x="59376" y="0"/>
                </a:lnTo>
                <a:lnTo>
                  <a:pt x="136566" y="5937"/>
                </a:lnTo>
                <a:lnTo>
                  <a:pt x="237506" y="23750"/>
                </a:lnTo>
                <a:lnTo>
                  <a:pt x="332509" y="59376"/>
                </a:lnTo>
                <a:lnTo>
                  <a:pt x="421574" y="106877"/>
                </a:lnTo>
                <a:lnTo>
                  <a:pt x="498763" y="154379"/>
                </a:lnTo>
                <a:lnTo>
                  <a:pt x="522514" y="178129"/>
                </a:lnTo>
                <a:lnTo>
                  <a:pt x="546265" y="213755"/>
                </a:lnTo>
                <a:lnTo>
                  <a:pt x="558140" y="243444"/>
                </a:lnTo>
                <a:lnTo>
                  <a:pt x="558140" y="273132"/>
                </a:lnTo>
                <a:lnTo>
                  <a:pt x="534389" y="326571"/>
                </a:lnTo>
                <a:lnTo>
                  <a:pt x="475013" y="439387"/>
                </a:lnTo>
                <a:lnTo>
                  <a:pt x="469075" y="510639"/>
                </a:lnTo>
                <a:lnTo>
                  <a:pt x="469075" y="748145"/>
                </a:lnTo>
                <a:lnTo>
                  <a:pt x="469075" y="1965366"/>
                </a:lnTo>
                <a:cubicBezTo>
                  <a:pt x="471054" y="2129641"/>
                  <a:pt x="473034" y="2293917"/>
                  <a:pt x="475013" y="2458192"/>
                </a:cubicBezTo>
                <a:lnTo>
                  <a:pt x="451262" y="2571007"/>
                </a:lnTo>
                <a:lnTo>
                  <a:pt x="451262" y="3135085"/>
                </a:lnTo>
                <a:lnTo>
                  <a:pt x="433449" y="3491345"/>
                </a:lnTo>
                <a:lnTo>
                  <a:pt x="421574" y="3930732"/>
                </a:lnTo>
                <a:lnTo>
                  <a:pt x="427512" y="4221677"/>
                </a:lnTo>
                <a:lnTo>
                  <a:pt x="421574" y="4381994"/>
                </a:lnTo>
                <a:lnTo>
                  <a:pt x="403761" y="4459184"/>
                </a:lnTo>
                <a:lnTo>
                  <a:pt x="374073" y="4500748"/>
                </a:lnTo>
                <a:lnTo>
                  <a:pt x="350322" y="4518561"/>
                </a:lnTo>
                <a:lnTo>
                  <a:pt x="314696" y="4518561"/>
                </a:lnTo>
                <a:lnTo>
                  <a:pt x="273132" y="4488872"/>
                </a:lnTo>
                <a:lnTo>
                  <a:pt x="237506" y="4429496"/>
                </a:lnTo>
                <a:lnTo>
                  <a:pt x="207818" y="4346368"/>
                </a:lnTo>
                <a:lnTo>
                  <a:pt x="184067" y="4203865"/>
                </a:lnTo>
                <a:lnTo>
                  <a:pt x="172192" y="4067298"/>
                </a:lnTo>
                <a:lnTo>
                  <a:pt x="172192" y="3972296"/>
                </a:lnTo>
                <a:lnTo>
                  <a:pt x="190005" y="3841667"/>
                </a:lnTo>
                <a:lnTo>
                  <a:pt x="207818" y="3645724"/>
                </a:lnTo>
                <a:lnTo>
                  <a:pt x="219693" y="3426031"/>
                </a:lnTo>
                <a:lnTo>
                  <a:pt x="219693" y="3265714"/>
                </a:lnTo>
                <a:lnTo>
                  <a:pt x="225631" y="3117272"/>
                </a:lnTo>
                <a:lnTo>
                  <a:pt x="243444" y="2891641"/>
                </a:lnTo>
                <a:lnTo>
                  <a:pt x="249382" y="2594758"/>
                </a:lnTo>
                <a:cubicBezTo>
                  <a:pt x="247403" y="2141516"/>
                  <a:pt x="245423" y="1688275"/>
                  <a:pt x="243444" y="1199407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61"/>
          <p:cNvSpPr/>
          <p:nvPr/>
        </p:nvSpPr>
        <p:spPr>
          <a:xfrm>
            <a:off x="4735513" y="3208338"/>
            <a:ext cx="2568575" cy="488950"/>
          </a:xfrm>
          <a:custGeom>
            <a:avLst/>
            <a:gdLst/>
            <a:ahLst/>
            <a:cxnLst/>
            <a:rect l="l" t="t" r="r" b="b"/>
            <a:pathLst>
              <a:path w="2566988" h="490537" extrusionOk="0">
                <a:moveTo>
                  <a:pt x="1157288" y="176212"/>
                </a:moveTo>
                <a:lnTo>
                  <a:pt x="907257" y="200025"/>
                </a:lnTo>
                <a:lnTo>
                  <a:pt x="650082" y="228600"/>
                </a:lnTo>
                <a:lnTo>
                  <a:pt x="523875" y="242887"/>
                </a:lnTo>
                <a:lnTo>
                  <a:pt x="454819" y="247650"/>
                </a:lnTo>
                <a:lnTo>
                  <a:pt x="352425" y="240506"/>
                </a:lnTo>
                <a:lnTo>
                  <a:pt x="200025" y="211931"/>
                </a:lnTo>
                <a:lnTo>
                  <a:pt x="54769" y="171450"/>
                </a:lnTo>
                <a:lnTo>
                  <a:pt x="0" y="154781"/>
                </a:lnTo>
                <a:lnTo>
                  <a:pt x="33338" y="228600"/>
                </a:lnTo>
                <a:lnTo>
                  <a:pt x="90488" y="292894"/>
                </a:lnTo>
                <a:lnTo>
                  <a:pt x="150019" y="352425"/>
                </a:lnTo>
                <a:lnTo>
                  <a:pt x="230982" y="419100"/>
                </a:lnTo>
                <a:lnTo>
                  <a:pt x="304800" y="464344"/>
                </a:lnTo>
                <a:lnTo>
                  <a:pt x="371475" y="488156"/>
                </a:lnTo>
                <a:lnTo>
                  <a:pt x="400050" y="490537"/>
                </a:lnTo>
                <a:lnTo>
                  <a:pt x="457200" y="469106"/>
                </a:lnTo>
                <a:lnTo>
                  <a:pt x="604838" y="431006"/>
                </a:lnTo>
                <a:lnTo>
                  <a:pt x="754857" y="402431"/>
                </a:lnTo>
                <a:lnTo>
                  <a:pt x="952500" y="376237"/>
                </a:lnTo>
                <a:lnTo>
                  <a:pt x="1138238" y="342900"/>
                </a:lnTo>
                <a:lnTo>
                  <a:pt x="1388269" y="311944"/>
                </a:lnTo>
                <a:lnTo>
                  <a:pt x="1659732" y="285750"/>
                </a:lnTo>
                <a:lnTo>
                  <a:pt x="1902619" y="271462"/>
                </a:lnTo>
                <a:lnTo>
                  <a:pt x="2076450" y="266700"/>
                </a:lnTo>
                <a:lnTo>
                  <a:pt x="2250282" y="276225"/>
                </a:lnTo>
                <a:lnTo>
                  <a:pt x="2421732" y="304800"/>
                </a:lnTo>
                <a:lnTo>
                  <a:pt x="2450307" y="311944"/>
                </a:lnTo>
                <a:lnTo>
                  <a:pt x="2471738" y="311944"/>
                </a:lnTo>
                <a:lnTo>
                  <a:pt x="2516982" y="295275"/>
                </a:lnTo>
                <a:lnTo>
                  <a:pt x="2550319" y="276225"/>
                </a:lnTo>
                <a:lnTo>
                  <a:pt x="2562225" y="257175"/>
                </a:lnTo>
                <a:lnTo>
                  <a:pt x="2566988" y="233362"/>
                </a:lnTo>
                <a:lnTo>
                  <a:pt x="2559844" y="204787"/>
                </a:lnTo>
                <a:lnTo>
                  <a:pt x="2533650" y="157162"/>
                </a:lnTo>
                <a:lnTo>
                  <a:pt x="2502694" y="128587"/>
                </a:lnTo>
                <a:lnTo>
                  <a:pt x="2431257" y="85725"/>
                </a:lnTo>
                <a:lnTo>
                  <a:pt x="2355057" y="50006"/>
                </a:lnTo>
                <a:lnTo>
                  <a:pt x="2257425" y="9525"/>
                </a:lnTo>
                <a:lnTo>
                  <a:pt x="2221707" y="0"/>
                </a:lnTo>
                <a:lnTo>
                  <a:pt x="2207419" y="4762"/>
                </a:lnTo>
                <a:lnTo>
                  <a:pt x="2114550" y="45244"/>
                </a:lnTo>
                <a:lnTo>
                  <a:pt x="2009775" y="76200"/>
                </a:lnTo>
                <a:lnTo>
                  <a:pt x="1945482" y="90487"/>
                </a:lnTo>
                <a:lnTo>
                  <a:pt x="1874044" y="90487"/>
                </a:lnTo>
                <a:lnTo>
                  <a:pt x="1728788" y="100012"/>
                </a:lnTo>
                <a:lnTo>
                  <a:pt x="1500188" y="130969"/>
                </a:lnTo>
                <a:lnTo>
                  <a:pt x="1295400" y="164306"/>
                </a:lnTo>
                <a:lnTo>
                  <a:pt x="1157288" y="176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61"/>
          <p:cNvSpPr/>
          <p:nvPr/>
        </p:nvSpPr>
        <p:spPr>
          <a:xfrm>
            <a:off x="4892675" y="3551238"/>
            <a:ext cx="1336675" cy="1905000"/>
          </a:xfrm>
          <a:custGeom>
            <a:avLst/>
            <a:gdLst/>
            <a:ahLst/>
            <a:cxnLst/>
            <a:rect l="l" t="t" r="r" b="b"/>
            <a:pathLst>
              <a:path w="1336221" h="1905000" extrusionOk="0">
                <a:moveTo>
                  <a:pt x="1121228" y="576943"/>
                </a:moveTo>
                <a:lnTo>
                  <a:pt x="1205592" y="429986"/>
                </a:lnTo>
                <a:lnTo>
                  <a:pt x="1211035" y="419100"/>
                </a:lnTo>
                <a:lnTo>
                  <a:pt x="1224642" y="410936"/>
                </a:lnTo>
                <a:lnTo>
                  <a:pt x="1251857" y="405493"/>
                </a:lnTo>
                <a:lnTo>
                  <a:pt x="1287235" y="391886"/>
                </a:lnTo>
                <a:lnTo>
                  <a:pt x="1322614" y="370115"/>
                </a:lnTo>
                <a:lnTo>
                  <a:pt x="1333500" y="356507"/>
                </a:lnTo>
                <a:lnTo>
                  <a:pt x="1336221" y="337457"/>
                </a:lnTo>
                <a:lnTo>
                  <a:pt x="1333500" y="315686"/>
                </a:lnTo>
                <a:lnTo>
                  <a:pt x="1309007" y="285750"/>
                </a:lnTo>
                <a:lnTo>
                  <a:pt x="1235528" y="212272"/>
                </a:lnTo>
                <a:lnTo>
                  <a:pt x="1181100" y="160565"/>
                </a:lnTo>
                <a:lnTo>
                  <a:pt x="1140278" y="133350"/>
                </a:lnTo>
                <a:lnTo>
                  <a:pt x="1058635" y="92529"/>
                </a:lnTo>
                <a:lnTo>
                  <a:pt x="938892" y="40822"/>
                </a:lnTo>
                <a:lnTo>
                  <a:pt x="862692" y="8165"/>
                </a:lnTo>
                <a:lnTo>
                  <a:pt x="770164" y="0"/>
                </a:lnTo>
                <a:lnTo>
                  <a:pt x="770164" y="29936"/>
                </a:lnTo>
                <a:lnTo>
                  <a:pt x="802821" y="76200"/>
                </a:lnTo>
                <a:lnTo>
                  <a:pt x="854528" y="155122"/>
                </a:lnTo>
                <a:lnTo>
                  <a:pt x="900792" y="236765"/>
                </a:lnTo>
                <a:lnTo>
                  <a:pt x="917121" y="272143"/>
                </a:lnTo>
                <a:lnTo>
                  <a:pt x="919842" y="291193"/>
                </a:lnTo>
                <a:lnTo>
                  <a:pt x="914400" y="332015"/>
                </a:lnTo>
                <a:lnTo>
                  <a:pt x="870857" y="465365"/>
                </a:lnTo>
                <a:lnTo>
                  <a:pt x="789214" y="664029"/>
                </a:lnTo>
                <a:lnTo>
                  <a:pt x="642257" y="979715"/>
                </a:lnTo>
                <a:lnTo>
                  <a:pt x="533400" y="1211036"/>
                </a:lnTo>
                <a:lnTo>
                  <a:pt x="397328" y="1458686"/>
                </a:lnTo>
                <a:lnTo>
                  <a:pt x="293914" y="1616529"/>
                </a:lnTo>
                <a:lnTo>
                  <a:pt x="244928" y="1687286"/>
                </a:lnTo>
                <a:lnTo>
                  <a:pt x="212271" y="1728107"/>
                </a:lnTo>
                <a:lnTo>
                  <a:pt x="174171" y="1763486"/>
                </a:lnTo>
                <a:lnTo>
                  <a:pt x="0" y="1905000"/>
                </a:lnTo>
                <a:lnTo>
                  <a:pt x="250371" y="1880507"/>
                </a:lnTo>
                <a:lnTo>
                  <a:pt x="481692" y="1597479"/>
                </a:lnTo>
                <a:lnTo>
                  <a:pt x="653142" y="1366157"/>
                </a:lnTo>
                <a:lnTo>
                  <a:pt x="737507" y="1232807"/>
                </a:lnTo>
                <a:lnTo>
                  <a:pt x="786492" y="1140279"/>
                </a:lnTo>
                <a:lnTo>
                  <a:pt x="889907" y="974272"/>
                </a:lnTo>
                <a:lnTo>
                  <a:pt x="1015092" y="756557"/>
                </a:lnTo>
                <a:lnTo>
                  <a:pt x="1121228" y="5769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61"/>
          <p:cNvSpPr/>
          <p:nvPr/>
        </p:nvSpPr>
        <p:spPr>
          <a:xfrm>
            <a:off x="4706938" y="5133975"/>
            <a:ext cx="2197100" cy="588963"/>
          </a:xfrm>
          <a:custGeom>
            <a:avLst/>
            <a:gdLst/>
            <a:ahLst/>
            <a:cxnLst/>
            <a:rect l="l" t="t" r="r" b="b"/>
            <a:pathLst>
              <a:path w="2195513" h="588169" extrusionOk="0">
                <a:moveTo>
                  <a:pt x="833438" y="207169"/>
                </a:moveTo>
                <a:lnTo>
                  <a:pt x="685800" y="221456"/>
                </a:lnTo>
                <a:lnTo>
                  <a:pt x="547688" y="235744"/>
                </a:lnTo>
                <a:lnTo>
                  <a:pt x="514350" y="235744"/>
                </a:lnTo>
                <a:lnTo>
                  <a:pt x="500063" y="233363"/>
                </a:lnTo>
                <a:lnTo>
                  <a:pt x="445294" y="223838"/>
                </a:lnTo>
                <a:lnTo>
                  <a:pt x="319088" y="214313"/>
                </a:lnTo>
                <a:lnTo>
                  <a:pt x="276225" y="233363"/>
                </a:lnTo>
                <a:lnTo>
                  <a:pt x="240507" y="242888"/>
                </a:lnTo>
                <a:lnTo>
                  <a:pt x="178594" y="238125"/>
                </a:lnTo>
                <a:lnTo>
                  <a:pt x="109538" y="221456"/>
                </a:lnTo>
                <a:lnTo>
                  <a:pt x="61913" y="197644"/>
                </a:lnTo>
                <a:lnTo>
                  <a:pt x="26194" y="183356"/>
                </a:lnTo>
                <a:lnTo>
                  <a:pt x="11907" y="183356"/>
                </a:lnTo>
                <a:lnTo>
                  <a:pt x="2382" y="190500"/>
                </a:lnTo>
                <a:lnTo>
                  <a:pt x="0" y="211931"/>
                </a:lnTo>
                <a:lnTo>
                  <a:pt x="9525" y="254794"/>
                </a:lnTo>
                <a:lnTo>
                  <a:pt x="30957" y="316706"/>
                </a:lnTo>
                <a:lnTo>
                  <a:pt x="57150" y="364331"/>
                </a:lnTo>
                <a:lnTo>
                  <a:pt x="95250" y="421481"/>
                </a:lnTo>
                <a:lnTo>
                  <a:pt x="147638" y="476250"/>
                </a:lnTo>
                <a:lnTo>
                  <a:pt x="195263" y="514350"/>
                </a:lnTo>
                <a:lnTo>
                  <a:pt x="264319" y="561975"/>
                </a:lnTo>
                <a:lnTo>
                  <a:pt x="297657" y="583406"/>
                </a:lnTo>
                <a:lnTo>
                  <a:pt x="311944" y="588169"/>
                </a:lnTo>
                <a:lnTo>
                  <a:pt x="338138" y="588169"/>
                </a:lnTo>
                <a:lnTo>
                  <a:pt x="373857" y="578644"/>
                </a:lnTo>
                <a:lnTo>
                  <a:pt x="419100" y="545306"/>
                </a:lnTo>
                <a:lnTo>
                  <a:pt x="459582" y="509588"/>
                </a:lnTo>
                <a:lnTo>
                  <a:pt x="516732" y="495300"/>
                </a:lnTo>
                <a:lnTo>
                  <a:pt x="764382" y="445294"/>
                </a:lnTo>
                <a:lnTo>
                  <a:pt x="1012032" y="388144"/>
                </a:lnTo>
                <a:lnTo>
                  <a:pt x="1281113" y="319088"/>
                </a:lnTo>
                <a:lnTo>
                  <a:pt x="1538288" y="252413"/>
                </a:lnTo>
                <a:lnTo>
                  <a:pt x="1793082" y="176213"/>
                </a:lnTo>
                <a:lnTo>
                  <a:pt x="2055019" y="90488"/>
                </a:lnTo>
                <a:lnTo>
                  <a:pt x="2195513" y="0"/>
                </a:lnTo>
                <a:lnTo>
                  <a:pt x="2002632" y="9525"/>
                </a:lnTo>
                <a:lnTo>
                  <a:pt x="1847850" y="40481"/>
                </a:lnTo>
                <a:lnTo>
                  <a:pt x="1497807" y="109538"/>
                </a:lnTo>
                <a:lnTo>
                  <a:pt x="1235869" y="152400"/>
                </a:lnTo>
                <a:lnTo>
                  <a:pt x="909638" y="200025"/>
                </a:lnTo>
                <a:lnTo>
                  <a:pt x="833438" y="2071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61"/>
          <p:cNvSpPr/>
          <p:nvPr/>
        </p:nvSpPr>
        <p:spPr>
          <a:xfrm>
            <a:off x="6248400" y="4395788"/>
            <a:ext cx="896938" cy="1346200"/>
          </a:xfrm>
          <a:custGeom>
            <a:avLst/>
            <a:gdLst/>
            <a:ahLst/>
            <a:cxnLst/>
            <a:rect l="l" t="t" r="r" b="b"/>
            <a:pathLst>
              <a:path w="897731" h="1345406" extrusionOk="0">
                <a:moveTo>
                  <a:pt x="207169" y="314325"/>
                </a:moveTo>
                <a:lnTo>
                  <a:pt x="171450" y="259556"/>
                </a:lnTo>
                <a:lnTo>
                  <a:pt x="109538" y="178593"/>
                </a:lnTo>
                <a:lnTo>
                  <a:pt x="66675" y="126206"/>
                </a:lnTo>
                <a:lnTo>
                  <a:pt x="19050" y="69056"/>
                </a:lnTo>
                <a:lnTo>
                  <a:pt x="4763" y="47625"/>
                </a:lnTo>
                <a:lnTo>
                  <a:pt x="0" y="23812"/>
                </a:lnTo>
                <a:lnTo>
                  <a:pt x="4763" y="2381"/>
                </a:lnTo>
                <a:lnTo>
                  <a:pt x="21431" y="0"/>
                </a:lnTo>
                <a:lnTo>
                  <a:pt x="47625" y="9525"/>
                </a:lnTo>
                <a:lnTo>
                  <a:pt x="80963" y="30956"/>
                </a:lnTo>
                <a:lnTo>
                  <a:pt x="152400" y="85725"/>
                </a:lnTo>
                <a:lnTo>
                  <a:pt x="257175" y="171450"/>
                </a:lnTo>
                <a:lnTo>
                  <a:pt x="369094" y="269081"/>
                </a:lnTo>
                <a:lnTo>
                  <a:pt x="502444" y="392906"/>
                </a:lnTo>
                <a:lnTo>
                  <a:pt x="635794" y="528637"/>
                </a:lnTo>
                <a:lnTo>
                  <a:pt x="711994" y="619125"/>
                </a:lnTo>
                <a:lnTo>
                  <a:pt x="814388" y="747712"/>
                </a:lnTo>
                <a:lnTo>
                  <a:pt x="857250" y="809625"/>
                </a:lnTo>
                <a:lnTo>
                  <a:pt x="866775" y="831056"/>
                </a:lnTo>
                <a:lnTo>
                  <a:pt x="878681" y="890587"/>
                </a:lnTo>
                <a:lnTo>
                  <a:pt x="888206" y="952500"/>
                </a:lnTo>
                <a:lnTo>
                  <a:pt x="895350" y="1012031"/>
                </a:lnTo>
                <a:lnTo>
                  <a:pt x="897731" y="1062037"/>
                </a:lnTo>
                <a:lnTo>
                  <a:pt x="892969" y="1131093"/>
                </a:lnTo>
                <a:lnTo>
                  <a:pt x="885825" y="1193006"/>
                </a:lnTo>
                <a:lnTo>
                  <a:pt x="866775" y="1264443"/>
                </a:lnTo>
                <a:lnTo>
                  <a:pt x="845344" y="1295400"/>
                </a:lnTo>
                <a:lnTo>
                  <a:pt x="814388" y="1326356"/>
                </a:lnTo>
                <a:lnTo>
                  <a:pt x="781050" y="1340643"/>
                </a:lnTo>
                <a:lnTo>
                  <a:pt x="750094" y="1345406"/>
                </a:lnTo>
                <a:lnTo>
                  <a:pt x="711994" y="1335881"/>
                </a:lnTo>
                <a:lnTo>
                  <a:pt x="683419" y="1314450"/>
                </a:lnTo>
                <a:lnTo>
                  <a:pt x="647700" y="1278731"/>
                </a:lnTo>
                <a:lnTo>
                  <a:pt x="633413" y="1245393"/>
                </a:lnTo>
                <a:lnTo>
                  <a:pt x="602456" y="1138237"/>
                </a:lnTo>
                <a:lnTo>
                  <a:pt x="559594" y="1023937"/>
                </a:lnTo>
                <a:lnTo>
                  <a:pt x="504825" y="888206"/>
                </a:lnTo>
                <a:lnTo>
                  <a:pt x="473869" y="823912"/>
                </a:lnTo>
                <a:lnTo>
                  <a:pt x="402431" y="666750"/>
                </a:lnTo>
                <a:lnTo>
                  <a:pt x="345281" y="550068"/>
                </a:lnTo>
                <a:lnTo>
                  <a:pt x="295275" y="459581"/>
                </a:lnTo>
                <a:lnTo>
                  <a:pt x="247650" y="378618"/>
                </a:lnTo>
                <a:lnTo>
                  <a:pt x="207169" y="314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EC007C2-4370-044E-893A-B3E5CC420504}"/>
              </a:ext>
            </a:extLst>
          </p:cNvPr>
          <p:cNvGrpSpPr/>
          <p:nvPr/>
        </p:nvGrpSpPr>
        <p:grpSpPr>
          <a:xfrm>
            <a:off x="2542588" y="1521824"/>
            <a:ext cx="4781550" cy="4519613"/>
            <a:chOff x="2674938" y="1654175"/>
            <a:chExt cx="4781550" cy="4519613"/>
          </a:xfrm>
        </p:grpSpPr>
        <p:sp>
          <p:nvSpPr>
            <p:cNvPr id="15" name="Google Shape;756;p61">
              <a:extLst>
                <a:ext uri="{FF2B5EF4-FFF2-40B4-BE49-F238E27FC236}">
                  <a16:creationId xmlns:a16="http://schemas.microsoft.com/office/drawing/2014/main" id="{AB765F68-8937-9642-B666-F2DB55F28CFE}"/>
                </a:ext>
              </a:extLst>
            </p:cNvPr>
            <p:cNvSpPr/>
            <p:nvPr/>
          </p:nvSpPr>
          <p:spPr>
            <a:xfrm>
              <a:off x="2890838" y="2173288"/>
              <a:ext cx="2009775" cy="492125"/>
            </a:xfrm>
            <a:custGeom>
              <a:avLst/>
              <a:gdLst/>
              <a:ahLst/>
              <a:cxnLst/>
              <a:rect l="l" t="t" r="r" b="b"/>
              <a:pathLst>
                <a:path w="2009775" h="490538" extrusionOk="0">
                  <a:moveTo>
                    <a:pt x="771525" y="223838"/>
                  </a:moveTo>
                  <a:lnTo>
                    <a:pt x="871537" y="214313"/>
                  </a:lnTo>
                  <a:lnTo>
                    <a:pt x="962025" y="200025"/>
                  </a:lnTo>
                  <a:lnTo>
                    <a:pt x="1195387" y="159544"/>
                  </a:lnTo>
                  <a:lnTo>
                    <a:pt x="1343025" y="138113"/>
                  </a:lnTo>
                  <a:lnTo>
                    <a:pt x="1409700" y="126207"/>
                  </a:lnTo>
                  <a:lnTo>
                    <a:pt x="1471612" y="114300"/>
                  </a:lnTo>
                  <a:lnTo>
                    <a:pt x="1540668" y="97632"/>
                  </a:lnTo>
                  <a:lnTo>
                    <a:pt x="1576387" y="80963"/>
                  </a:lnTo>
                  <a:lnTo>
                    <a:pt x="1647825" y="21432"/>
                  </a:lnTo>
                  <a:lnTo>
                    <a:pt x="1669256" y="2382"/>
                  </a:lnTo>
                  <a:lnTo>
                    <a:pt x="1683543" y="0"/>
                  </a:lnTo>
                  <a:lnTo>
                    <a:pt x="1726406" y="4763"/>
                  </a:lnTo>
                  <a:lnTo>
                    <a:pt x="1764506" y="9525"/>
                  </a:lnTo>
                  <a:lnTo>
                    <a:pt x="1804987" y="19050"/>
                  </a:lnTo>
                  <a:lnTo>
                    <a:pt x="1840706" y="33338"/>
                  </a:lnTo>
                  <a:lnTo>
                    <a:pt x="1874043" y="50007"/>
                  </a:lnTo>
                  <a:lnTo>
                    <a:pt x="1919287" y="78582"/>
                  </a:lnTo>
                  <a:lnTo>
                    <a:pt x="1955006" y="107157"/>
                  </a:lnTo>
                  <a:lnTo>
                    <a:pt x="1988343" y="140494"/>
                  </a:lnTo>
                  <a:lnTo>
                    <a:pt x="2005012" y="166688"/>
                  </a:lnTo>
                  <a:lnTo>
                    <a:pt x="2009775" y="185738"/>
                  </a:lnTo>
                  <a:lnTo>
                    <a:pt x="2005012" y="209550"/>
                  </a:lnTo>
                  <a:lnTo>
                    <a:pt x="1988343" y="228600"/>
                  </a:lnTo>
                  <a:lnTo>
                    <a:pt x="1943100" y="247650"/>
                  </a:lnTo>
                  <a:lnTo>
                    <a:pt x="1900237" y="250032"/>
                  </a:lnTo>
                  <a:lnTo>
                    <a:pt x="1781175" y="257175"/>
                  </a:lnTo>
                  <a:lnTo>
                    <a:pt x="1578768" y="278607"/>
                  </a:lnTo>
                  <a:lnTo>
                    <a:pt x="1169193" y="335757"/>
                  </a:lnTo>
                  <a:lnTo>
                    <a:pt x="914400" y="366713"/>
                  </a:lnTo>
                  <a:lnTo>
                    <a:pt x="752475" y="395288"/>
                  </a:lnTo>
                  <a:lnTo>
                    <a:pt x="550068" y="440532"/>
                  </a:lnTo>
                  <a:lnTo>
                    <a:pt x="395287" y="485775"/>
                  </a:lnTo>
                  <a:lnTo>
                    <a:pt x="371475" y="490538"/>
                  </a:lnTo>
                  <a:lnTo>
                    <a:pt x="333375" y="473869"/>
                  </a:lnTo>
                  <a:lnTo>
                    <a:pt x="259556" y="435769"/>
                  </a:lnTo>
                  <a:lnTo>
                    <a:pt x="171450" y="381000"/>
                  </a:lnTo>
                  <a:lnTo>
                    <a:pt x="104775" y="323850"/>
                  </a:lnTo>
                  <a:lnTo>
                    <a:pt x="61912" y="276225"/>
                  </a:lnTo>
                  <a:lnTo>
                    <a:pt x="16668" y="214313"/>
                  </a:lnTo>
                  <a:lnTo>
                    <a:pt x="0" y="183357"/>
                  </a:lnTo>
                  <a:lnTo>
                    <a:pt x="0" y="159544"/>
                  </a:lnTo>
                  <a:lnTo>
                    <a:pt x="7143" y="142875"/>
                  </a:lnTo>
                  <a:lnTo>
                    <a:pt x="21431" y="138113"/>
                  </a:lnTo>
                  <a:lnTo>
                    <a:pt x="40481" y="142875"/>
                  </a:lnTo>
                  <a:lnTo>
                    <a:pt x="64293" y="159544"/>
                  </a:lnTo>
                  <a:lnTo>
                    <a:pt x="121443" y="183357"/>
                  </a:lnTo>
                  <a:lnTo>
                    <a:pt x="178593" y="207169"/>
                  </a:lnTo>
                  <a:lnTo>
                    <a:pt x="228600" y="221457"/>
                  </a:lnTo>
                  <a:lnTo>
                    <a:pt x="273843" y="233363"/>
                  </a:lnTo>
                  <a:lnTo>
                    <a:pt x="330993" y="242888"/>
                  </a:lnTo>
                  <a:lnTo>
                    <a:pt x="388143" y="247650"/>
                  </a:lnTo>
                  <a:lnTo>
                    <a:pt x="452437" y="247650"/>
                  </a:lnTo>
                  <a:lnTo>
                    <a:pt x="557212" y="245269"/>
                  </a:lnTo>
                  <a:lnTo>
                    <a:pt x="685800" y="235744"/>
                  </a:lnTo>
                  <a:lnTo>
                    <a:pt x="771525" y="2238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57;p61">
              <a:extLst>
                <a:ext uri="{FF2B5EF4-FFF2-40B4-BE49-F238E27FC236}">
                  <a16:creationId xmlns:a16="http://schemas.microsoft.com/office/drawing/2014/main" id="{58285CE1-8BDF-B143-9054-D9B6811749F1}"/>
                </a:ext>
              </a:extLst>
            </p:cNvPr>
            <p:cNvSpPr/>
            <p:nvPr/>
          </p:nvSpPr>
          <p:spPr>
            <a:xfrm>
              <a:off x="2767013" y="3068638"/>
              <a:ext cx="501650" cy="1431925"/>
            </a:xfrm>
            <a:custGeom>
              <a:avLst/>
              <a:gdLst/>
              <a:ahLst/>
              <a:cxnLst/>
              <a:rect l="l" t="t" r="r" b="b"/>
              <a:pathLst>
                <a:path w="502443" h="1431132" extrusionOk="0">
                  <a:moveTo>
                    <a:pt x="214312" y="490538"/>
                  </a:moveTo>
                  <a:lnTo>
                    <a:pt x="197643" y="385763"/>
                  </a:lnTo>
                  <a:lnTo>
                    <a:pt x="188118" y="321469"/>
                  </a:lnTo>
                  <a:lnTo>
                    <a:pt x="176212" y="276225"/>
                  </a:lnTo>
                  <a:lnTo>
                    <a:pt x="157162" y="233363"/>
                  </a:lnTo>
                  <a:lnTo>
                    <a:pt x="128587" y="183357"/>
                  </a:lnTo>
                  <a:lnTo>
                    <a:pt x="92868" y="135732"/>
                  </a:lnTo>
                  <a:lnTo>
                    <a:pt x="54768" y="90488"/>
                  </a:lnTo>
                  <a:lnTo>
                    <a:pt x="7143" y="40482"/>
                  </a:lnTo>
                  <a:lnTo>
                    <a:pt x="0" y="23813"/>
                  </a:lnTo>
                  <a:lnTo>
                    <a:pt x="2381" y="7144"/>
                  </a:lnTo>
                  <a:lnTo>
                    <a:pt x="16668" y="0"/>
                  </a:lnTo>
                  <a:lnTo>
                    <a:pt x="57150" y="2382"/>
                  </a:lnTo>
                  <a:lnTo>
                    <a:pt x="145256" y="16669"/>
                  </a:lnTo>
                  <a:lnTo>
                    <a:pt x="235743" y="35719"/>
                  </a:lnTo>
                  <a:lnTo>
                    <a:pt x="292893" y="47625"/>
                  </a:lnTo>
                  <a:lnTo>
                    <a:pt x="354806" y="64294"/>
                  </a:lnTo>
                  <a:lnTo>
                    <a:pt x="376237" y="133350"/>
                  </a:lnTo>
                  <a:lnTo>
                    <a:pt x="371475" y="233363"/>
                  </a:lnTo>
                  <a:lnTo>
                    <a:pt x="373856" y="280988"/>
                  </a:lnTo>
                  <a:lnTo>
                    <a:pt x="385762" y="378619"/>
                  </a:lnTo>
                  <a:lnTo>
                    <a:pt x="411956" y="514350"/>
                  </a:lnTo>
                  <a:lnTo>
                    <a:pt x="438150" y="621507"/>
                  </a:lnTo>
                  <a:lnTo>
                    <a:pt x="459581" y="788194"/>
                  </a:lnTo>
                  <a:lnTo>
                    <a:pt x="502443" y="1204913"/>
                  </a:lnTo>
                  <a:lnTo>
                    <a:pt x="502443" y="1340644"/>
                  </a:lnTo>
                  <a:lnTo>
                    <a:pt x="466725" y="1395413"/>
                  </a:lnTo>
                  <a:lnTo>
                    <a:pt x="440531" y="1421607"/>
                  </a:lnTo>
                  <a:lnTo>
                    <a:pt x="416718" y="1431132"/>
                  </a:lnTo>
                  <a:lnTo>
                    <a:pt x="400050" y="1428750"/>
                  </a:lnTo>
                  <a:lnTo>
                    <a:pt x="381000" y="1412082"/>
                  </a:lnTo>
                  <a:lnTo>
                    <a:pt x="359568" y="1373982"/>
                  </a:lnTo>
                  <a:lnTo>
                    <a:pt x="330993" y="1323975"/>
                  </a:lnTo>
                  <a:lnTo>
                    <a:pt x="311943" y="1283494"/>
                  </a:lnTo>
                  <a:lnTo>
                    <a:pt x="295275" y="1243013"/>
                  </a:lnTo>
                  <a:lnTo>
                    <a:pt x="285750" y="1195388"/>
                  </a:lnTo>
                  <a:lnTo>
                    <a:pt x="278606" y="1150144"/>
                  </a:lnTo>
                  <a:lnTo>
                    <a:pt x="278606" y="1081088"/>
                  </a:lnTo>
                  <a:cubicBezTo>
                    <a:pt x="277812" y="1035844"/>
                    <a:pt x="277019" y="990601"/>
                    <a:pt x="276225" y="945357"/>
                  </a:cubicBezTo>
                  <a:cubicBezTo>
                    <a:pt x="277019" y="926307"/>
                    <a:pt x="277812" y="907257"/>
                    <a:pt x="278606" y="888207"/>
                  </a:cubicBezTo>
                  <a:lnTo>
                    <a:pt x="264318" y="804863"/>
                  </a:lnTo>
                  <a:lnTo>
                    <a:pt x="214312" y="4905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58;p61">
              <a:extLst>
                <a:ext uri="{FF2B5EF4-FFF2-40B4-BE49-F238E27FC236}">
                  <a16:creationId xmlns:a16="http://schemas.microsoft.com/office/drawing/2014/main" id="{C2836F0E-DC78-E345-8EF7-A7EEB77F8D6B}"/>
                </a:ext>
              </a:extLst>
            </p:cNvPr>
            <p:cNvSpPr/>
            <p:nvPr/>
          </p:nvSpPr>
          <p:spPr>
            <a:xfrm>
              <a:off x="2674938" y="4564063"/>
              <a:ext cx="2428875" cy="588962"/>
            </a:xfrm>
            <a:custGeom>
              <a:avLst/>
              <a:gdLst/>
              <a:ahLst/>
              <a:cxnLst/>
              <a:rect l="l" t="t" r="r" b="b"/>
              <a:pathLst>
                <a:path w="2428875" h="588169" extrusionOk="0">
                  <a:moveTo>
                    <a:pt x="1059656" y="221457"/>
                  </a:moveTo>
                  <a:lnTo>
                    <a:pt x="783431" y="278607"/>
                  </a:lnTo>
                  <a:lnTo>
                    <a:pt x="535781" y="323850"/>
                  </a:lnTo>
                  <a:lnTo>
                    <a:pt x="347662" y="354807"/>
                  </a:lnTo>
                  <a:lnTo>
                    <a:pt x="288131" y="359569"/>
                  </a:lnTo>
                  <a:lnTo>
                    <a:pt x="197644" y="345282"/>
                  </a:lnTo>
                  <a:lnTo>
                    <a:pt x="102394" y="323850"/>
                  </a:lnTo>
                  <a:lnTo>
                    <a:pt x="42862" y="304800"/>
                  </a:lnTo>
                  <a:lnTo>
                    <a:pt x="16669" y="297657"/>
                  </a:lnTo>
                  <a:lnTo>
                    <a:pt x="0" y="304800"/>
                  </a:lnTo>
                  <a:lnTo>
                    <a:pt x="0" y="316707"/>
                  </a:lnTo>
                  <a:lnTo>
                    <a:pt x="4762" y="342900"/>
                  </a:lnTo>
                  <a:lnTo>
                    <a:pt x="21431" y="364332"/>
                  </a:lnTo>
                  <a:lnTo>
                    <a:pt x="73819" y="395288"/>
                  </a:lnTo>
                  <a:lnTo>
                    <a:pt x="154781" y="447675"/>
                  </a:lnTo>
                  <a:lnTo>
                    <a:pt x="247650" y="502444"/>
                  </a:lnTo>
                  <a:lnTo>
                    <a:pt x="333375" y="545307"/>
                  </a:lnTo>
                  <a:lnTo>
                    <a:pt x="411956" y="576263"/>
                  </a:lnTo>
                  <a:lnTo>
                    <a:pt x="452437" y="588169"/>
                  </a:lnTo>
                  <a:lnTo>
                    <a:pt x="488156" y="588169"/>
                  </a:lnTo>
                  <a:lnTo>
                    <a:pt x="516731" y="578644"/>
                  </a:lnTo>
                  <a:lnTo>
                    <a:pt x="581025" y="542925"/>
                  </a:lnTo>
                  <a:lnTo>
                    <a:pt x="726281" y="485775"/>
                  </a:lnTo>
                  <a:lnTo>
                    <a:pt x="928687" y="428625"/>
                  </a:lnTo>
                  <a:lnTo>
                    <a:pt x="1185862" y="369094"/>
                  </a:lnTo>
                  <a:lnTo>
                    <a:pt x="1488281" y="319088"/>
                  </a:lnTo>
                  <a:lnTo>
                    <a:pt x="1776412" y="288132"/>
                  </a:lnTo>
                  <a:lnTo>
                    <a:pt x="2019300" y="271463"/>
                  </a:lnTo>
                  <a:lnTo>
                    <a:pt x="2231231" y="269082"/>
                  </a:lnTo>
                  <a:lnTo>
                    <a:pt x="2319337" y="266700"/>
                  </a:lnTo>
                  <a:lnTo>
                    <a:pt x="2347912" y="254794"/>
                  </a:lnTo>
                  <a:lnTo>
                    <a:pt x="2388394" y="230982"/>
                  </a:lnTo>
                  <a:lnTo>
                    <a:pt x="2419350" y="204788"/>
                  </a:lnTo>
                  <a:lnTo>
                    <a:pt x="2428875" y="183357"/>
                  </a:lnTo>
                  <a:lnTo>
                    <a:pt x="2424112" y="166688"/>
                  </a:lnTo>
                  <a:lnTo>
                    <a:pt x="2402681" y="135732"/>
                  </a:lnTo>
                  <a:lnTo>
                    <a:pt x="2369344" y="114300"/>
                  </a:lnTo>
                  <a:lnTo>
                    <a:pt x="2309812" y="90488"/>
                  </a:lnTo>
                  <a:lnTo>
                    <a:pt x="2262187" y="59532"/>
                  </a:lnTo>
                  <a:lnTo>
                    <a:pt x="2212181" y="33338"/>
                  </a:lnTo>
                  <a:lnTo>
                    <a:pt x="2143125" y="9525"/>
                  </a:lnTo>
                  <a:lnTo>
                    <a:pt x="2093119" y="0"/>
                  </a:lnTo>
                  <a:lnTo>
                    <a:pt x="2052637" y="16669"/>
                  </a:lnTo>
                  <a:lnTo>
                    <a:pt x="1859756" y="80963"/>
                  </a:lnTo>
                  <a:lnTo>
                    <a:pt x="1747837" y="102394"/>
                  </a:lnTo>
                  <a:lnTo>
                    <a:pt x="1362075" y="159544"/>
                  </a:lnTo>
                  <a:lnTo>
                    <a:pt x="1059656" y="2214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59;p61">
              <a:extLst>
                <a:ext uri="{FF2B5EF4-FFF2-40B4-BE49-F238E27FC236}">
                  <a16:creationId xmlns:a16="http://schemas.microsoft.com/office/drawing/2014/main" id="{294F5515-38C9-7F42-B074-7864FCD56CFD}"/>
                </a:ext>
              </a:extLst>
            </p:cNvPr>
            <p:cNvSpPr/>
            <p:nvPr/>
          </p:nvSpPr>
          <p:spPr>
            <a:xfrm>
              <a:off x="5084763" y="2151063"/>
              <a:ext cx="2068512" cy="428625"/>
            </a:xfrm>
            <a:custGeom>
              <a:avLst/>
              <a:gdLst/>
              <a:ahLst/>
              <a:cxnLst/>
              <a:rect l="l" t="t" r="r" b="b"/>
              <a:pathLst>
                <a:path w="2069306" h="428625" extrusionOk="0">
                  <a:moveTo>
                    <a:pt x="1166812" y="142875"/>
                  </a:moveTo>
                  <a:lnTo>
                    <a:pt x="1435894" y="102394"/>
                  </a:lnTo>
                  <a:lnTo>
                    <a:pt x="1500187" y="90487"/>
                  </a:lnTo>
                  <a:lnTo>
                    <a:pt x="1597819" y="52387"/>
                  </a:lnTo>
                  <a:lnTo>
                    <a:pt x="1731169" y="2381"/>
                  </a:lnTo>
                  <a:lnTo>
                    <a:pt x="1747837" y="0"/>
                  </a:lnTo>
                  <a:lnTo>
                    <a:pt x="1833562" y="16669"/>
                  </a:lnTo>
                  <a:lnTo>
                    <a:pt x="1974056" y="50006"/>
                  </a:lnTo>
                  <a:lnTo>
                    <a:pt x="2016919" y="66675"/>
                  </a:lnTo>
                  <a:lnTo>
                    <a:pt x="2031206" y="76200"/>
                  </a:lnTo>
                  <a:lnTo>
                    <a:pt x="2052637" y="104775"/>
                  </a:lnTo>
                  <a:lnTo>
                    <a:pt x="2066925" y="138112"/>
                  </a:lnTo>
                  <a:lnTo>
                    <a:pt x="2069306" y="159544"/>
                  </a:lnTo>
                  <a:lnTo>
                    <a:pt x="2064544" y="180975"/>
                  </a:lnTo>
                  <a:lnTo>
                    <a:pt x="2050256" y="200025"/>
                  </a:lnTo>
                  <a:lnTo>
                    <a:pt x="2033587" y="211931"/>
                  </a:lnTo>
                  <a:lnTo>
                    <a:pt x="2007394" y="221456"/>
                  </a:lnTo>
                  <a:lnTo>
                    <a:pt x="1859756" y="242887"/>
                  </a:lnTo>
                  <a:lnTo>
                    <a:pt x="1547812" y="278606"/>
                  </a:lnTo>
                  <a:lnTo>
                    <a:pt x="1209675" y="321469"/>
                  </a:lnTo>
                  <a:lnTo>
                    <a:pt x="883444" y="364331"/>
                  </a:lnTo>
                  <a:lnTo>
                    <a:pt x="583406" y="407194"/>
                  </a:lnTo>
                  <a:lnTo>
                    <a:pt x="450056" y="426244"/>
                  </a:lnTo>
                  <a:lnTo>
                    <a:pt x="407194" y="428625"/>
                  </a:lnTo>
                  <a:lnTo>
                    <a:pt x="381000" y="423862"/>
                  </a:lnTo>
                  <a:lnTo>
                    <a:pt x="335756" y="409575"/>
                  </a:lnTo>
                  <a:lnTo>
                    <a:pt x="280987" y="383381"/>
                  </a:lnTo>
                  <a:lnTo>
                    <a:pt x="228600" y="352425"/>
                  </a:lnTo>
                  <a:lnTo>
                    <a:pt x="157162" y="297656"/>
                  </a:lnTo>
                  <a:lnTo>
                    <a:pt x="90487" y="238125"/>
                  </a:lnTo>
                  <a:lnTo>
                    <a:pt x="40481" y="190500"/>
                  </a:lnTo>
                  <a:lnTo>
                    <a:pt x="9525" y="152400"/>
                  </a:lnTo>
                  <a:lnTo>
                    <a:pt x="0" y="126206"/>
                  </a:lnTo>
                  <a:lnTo>
                    <a:pt x="2381" y="107156"/>
                  </a:lnTo>
                  <a:lnTo>
                    <a:pt x="7144" y="95250"/>
                  </a:lnTo>
                  <a:lnTo>
                    <a:pt x="19050" y="95250"/>
                  </a:lnTo>
                  <a:lnTo>
                    <a:pt x="61912" y="111919"/>
                  </a:lnTo>
                  <a:lnTo>
                    <a:pt x="119062" y="140494"/>
                  </a:lnTo>
                  <a:lnTo>
                    <a:pt x="195262" y="166687"/>
                  </a:lnTo>
                  <a:lnTo>
                    <a:pt x="264319" y="183356"/>
                  </a:lnTo>
                  <a:lnTo>
                    <a:pt x="347662" y="200025"/>
                  </a:lnTo>
                  <a:lnTo>
                    <a:pt x="431006" y="204787"/>
                  </a:lnTo>
                  <a:lnTo>
                    <a:pt x="564356" y="204787"/>
                  </a:lnTo>
                  <a:lnTo>
                    <a:pt x="728662" y="197644"/>
                  </a:lnTo>
                  <a:lnTo>
                    <a:pt x="971550" y="169069"/>
                  </a:lnTo>
                  <a:lnTo>
                    <a:pt x="1166812" y="1428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0;p61">
              <a:extLst>
                <a:ext uri="{FF2B5EF4-FFF2-40B4-BE49-F238E27FC236}">
                  <a16:creationId xmlns:a16="http://schemas.microsoft.com/office/drawing/2014/main" id="{AA0CE56B-75DC-F641-B7CB-62242B39170F}"/>
                </a:ext>
              </a:extLst>
            </p:cNvPr>
            <p:cNvSpPr/>
            <p:nvPr/>
          </p:nvSpPr>
          <p:spPr>
            <a:xfrm>
              <a:off x="2919413" y="2800350"/>
              <a:ext cx="2157412" cy="1428750"/>
            </a:xfrm>
            <a:custGeom>
              <a:avLst/>
              <a:gdLst/>
              <a:ahLst/>
              <a:cxnLst/>
              <a:rect l="l" t="t" r="r" b="b"/>
              <a:pathLst>
                <a:path w="2157412" h="1428750" extrusionOk="0">
                  <a:moveTo>
                    <a:pt x="509587" y="290513"/>
                  </a:moveTo>
                  <a:lnTo>
                    <a:pt x="426243" y="307181"/>
                  </a:lnTo>
                  <a:lnTo>
                    <a:pt x="321468" y="326231"/>
                  </a:lnTo>
                  <a:lnTo>
                    <a:pt x="233362" y="335756"/>
                  </a:lnTo>
                  <a:lnTo>
                    <a:pt x="176212" y="335756"/>
                  </a:lnTo>
                  <a:lnTo>
                    <a:pt x="0" y="385763"/>
                  </a:lnTo>
                  <a:lnTo>
                    <a:pt x="176212" y="497681"/>
                  </a:lnTo>
                  <a:lnTo>
                    <a:pt x="364331" y="466725"/>
                  </a:lnTo>
                  <a:lnTo>
                    <a:pt x="578643" y="421481"/>
                  </a:lnTo>
                  <a:lnTo>
                    <a:pt x="954881" y="326231"/>
                  </a:lnTo>
                  <a:lnTo>
                    <a:pt x="1309687" y="264319"/>
                  </a:lnTo>
                  <a:lnTo>
                    <a:pt x="1576387" y="216694"/>
                  </a:lnTo>
                  <a:lnTo>
                    <a:pt x="1681162" y="200025"/>
                  </a:lnTo>
                  <a:lnTo>
                    <a:pt x="1712118" y="204788"/>
                  </a:lnTo>
                  <a:lnTo>
                    <a:pt x="1735931" y="211931"/>
                  </a:lnTo>
                  <a:lnTo>
                    <a:pt x="1757362" y="223838"/>
                  </a:lnTo>
                  <a:lnTo>
                    <a:pt x="1771650" y="238125"/>
                  </a:lnTo>
                  <a:lnTo>
                    <a:pt x="1778793" y="266700"/>
                  </a:lnTo>
                  <a:lnTo>
                    <a:pt x="1769268" y="495300"/>
                  </a:lnTo>
                  <a:lnTo>
                    <a:pt x="1750218" y="661988"/>
                  </a:lnTo>
                  <a:lnTo>
                    <a:pt x="1733550" y="788194"/>
                  </a:lnTo>
                  <a:lnTo>
                    <a:pt x="1704975" y="1073944"/>
                  </a:lnTo>
                  <a:lnTo>
                    <a:pt x="1685925" y="1240631"/>
                  </a:lnTo>
                  <a:lnTo>
                    <a:pt x="1690687" y="1373981"/>
                  </a:lnTo>
                  <a:lnTo>
                    <a:pt x="1697831" y="1400175"/>
                  </a:lnTo>
                  <a:lnTo>
                    <a:pt x="1712118" y="1412081"/>
                  </a:lnTo>
                  <a:lnTo>
                    <a:pt x="1735931" y="1423988"/>
                  </a:lnTo>
                  <a:lnTo>
                    <a:pt x="1766887" y="1428750"/>
                  </a:lnTo>
                  <a:lnTo>
                    <a:pt x="1797843" y="1419225"/>
                  </a:lnTo>
                  <a:lnTo>
                    <a:pt x="1881187" y="1354931"/>
                  </a:lnTo>
                  <a:lnTo>
                    <a:pt x="1888331" y="1340644"/>
                  </a:lnTo>
                  <a:lnTo>
                    <a:pt x="1907381" y="1266825"/>
                  </a:lnTo>
                  <a:lnTo>
                    <a:pt x="1959768" y="1019175"/>
                  </a:lnTo>
                  <a:lnTo>
                    <a:pt x="2002631" y="762000"/>
                  </a:lnTo>
                  <a:cubicBezTo>
                    <a:pt x="2003425" y="735013"/>
                    <a:pt x="2004218" y="708025"/>
                    <a:pt x="2005012" y="681038"/>
                  </a:cubicBezTo>
                  <a:lnTo>
                    <a:pt x="2012156" y="600075"/>
                  </a:lnTo>
                  <a:lnTo>
                    <a:pt x="2035968" y="507206"/>
                  </a:lnTo>
                  <a:lnTo>
                    <a:pt x="2064543" y="369094"/>
                  </a:lnTo>
                  <a:lnTo>
                    <a:pt x="2102643" y="295275"/>
                  </a:lnTo>
                  <a:lnTo>
                    <a:pt x="2145506" y="238125"/>
                  </a:lnTo>
                  <a:lnTo>
                    <a:pt x="2155031" y="226219"/>
                  </a:lnTo>
                  <a:lnTo>
                    <a:pt x="2157412" y="211931"/>
                  </a:lnTo>
                  <a:lnTo>
                    <a:pt x="2147887" y="188119"/>
                  </a:lnTo>
                  <a:lnTo>
                    <a:pt x="2116931" y="154781"/>
                  </a:lnTo>
                  <a:lnTo>
                    <a:pt x="2055018" y="109538"/>
                  </a:lnTo>
                  <a:lnTo>
                    <a:pt x="1966912" y="54769"/>
                  </a:lnTo>
                  <a:lnTo>
                    <a:pt x="1878806" y="11906"/>
                  </a:lnTo>
                  <a:lnTo>
                    <a:pt x="1845468" y="0"/>
                  </a:lnTo>
                  <a:lnTo>
                    <a:pt x="1814512" y="7144"/>
                  </a:lnTo>
                  <a:lnTo>
                    <a:pt x="1631156" y="52388"/>
                  </a:lnTo>
                  <a:lnTo>
                    <a:pt x="1428750" y="90488"/>
                  </a:lnTo>
                  <a:lnTo>
                    <a:pt x="1126331" y="142875"/>
                  </a:lnTo>
                  <a:lnTo>
                    <a:pt x="914400" y="185738"/>
                  </a:lnTo>
                  <a:lnTo>
                    <a:pt x="642937" y="264319"/>
                  </a:lnTo>
                  <a:lnTo>
                    <a:pt x="509587" y="2905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761;p61">
              <a:extLst>
                <a:ext uri="{FF2B5EF4-FFF2-40B4-BE49-F238E27FC236}">
                  <a16:creationId xmlns:a16="http://schemas.microsoft.com/office/drawing/2014/main" id="{A7D8A530-B322-264F-A503-DBF07258E1D2}"/>
                </a:ext>
              </a:extLst>
            </p:cNvPr>
            <p:cNvSpPr/>
            <p:nvPr/>
          </p:nvSpPr>
          <p:spPr>
            <a:xfrm>
              <a:off x="3043238" y="3427413"/>
              <a:ext cx="1804987" cy="406400"/>
            </a:xfrm>
            <a:custGeom>
              <a:avLst/>
              <a:gdLst/>
              <a:ahLst/>
              <a:cxnLst/>
              <a:rect l="l" t="t" r="r" b="b"/>
              <a:pathLst>
                <a:path w="1804987" h="407194" extrusionOk="0">
                  <a:moveTo>
                    <a:pt x="552450" y="152400"/>
                  </a:moveTo>
                  <a:lnTo>
                    <a:pt x="140493" y="250031"/>
                  </a:lnTo>
                  <a:lnTo>
                    <a:pt x="0" y="297656"/>
                  </a:lnTo>
                  <a:lnTo>
                    <a:pt x="157162" y="407194"/>
                  </a:lnTo>
                  <a:lnTo>
                    <a:pt x="492918" y="335756"/>
                  </a:lnTo>
                  <a:lnTo>
                    <a:pt x="842962" y="259556"/>
                  </a:lnTo>
                  <a:lnTo>
                    <a:pt x="1157287" y="197644"/>
                  </a:lnTo>
                  <a:lnTo>
                    <a:pt x="1321593" y="173831"/>
                  </a:lnTo>
                  <a:lnTo>
                    <a:pt x="1483518" y="159544"/>
                  </a:lnTo>
                  <a:lnTo>
                    <a:pt x="1624012" y="157162"/>
                  </a:lnTo>
                  <a:lnTo>
                    <a:pt x="1804987" y="128587"/>
                  </a:lnTo>
                  <a:lnTo>
                    <a:pt x="1638300" y="0"/>
                  </a:lnTo>
                  <a:lnTo>
                    <a:pt x="1543050" y="2381"/>
                  </a:lnTo>
                  <a:lnTo>
                    <a:pt x="1412081" y="4762"/>
                  </a:lnTo>
                  <a:lnTo>
                    <a:pt x="1326356" y="9525"/>
                  </a:lnTo>
                  <a:lnTo>
                    <a:pt x="1221581" y="16669"/>
                  </a:lnTo>
                  <a:lnTo>
                    <a:pt x="1076325" y="38100"/>
                  </a:lnTo>
                  <a:lnTo>
                    <a:pt x="757237" y="100012"/>
                  </a:lnTo>
                  <a:lnTo>
                    <a:pt x="552450" y="152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762;p61">
              <a:extLst>
                <a:ext uri="{FF2B5EF4-FFF2-40B4-BE49-F238E27FC236}">
                  <a16:creationId xmlns:a16="http://schemas.microsoft.com/office/drawing/2014/main" id="{762A4021-6138-7B43-B62C-FCE4D0DB25F9}"/>
                </a:ext>
              </a:extLst>
            </p:cNvPr>
            <p:cNvSpPr/>
            <p:nvPr/>
          </p:nvSpPr>
          <p:spPr>
            <a:xfrm>
              <a:off x="3114675" y="4005263"/>
              <a:ext cx="1662113" cy="412750"/>
            </a:xfrm>
            <a:custGeom>
              <a:avLst/>
              <a:gdLst/>
              <a:ahLst/>
              <a:cxnLst/>
              <a:rect l="l" t="t" r="r" b="b"/>
              <a:pathLst>
                <a:path w="1662113" h="411956" extrusionOk="0">
                  <a:moveTo>
                    <a:pt x="635794" y="135731"/>
                  </a:moveTo>
                  <a:lnTo>
                    <a:pt x="202406" y="235743"/>
                  </a:lnTo>
                  <a:lnTo>
                    <a:pt x="126206" y="252412"/>
                  </a:lnTo>
                  <a:lnTo>
                    <a:pt x="0" y="292893"/>
                  </a:lnTo>
                  <a:lnTo>
                    <a:pt x="138113" y="411956"/>
                  </a:lnTo>
                  <a:lnTo>
                    <a:pt x="233363" y="385762"/>
                  </a:lnTo>
                  <a:lnTo>
                    <a:pt x="378619" y="350043"/>
                  </a:lnTo>
                  <a:lnTo>
                    <a:pt x="616744" y="292893"/>
                  </a:lnTo>
                  <a:lnTo>
                    <a:pt x="976313" y="221456"/>
                  </a:lnTo>
                  <a:lnTo>
                    <a:pt x="1131094" y="192881"/>
                  </a:lnTo>
                  <a:lnTo>
                    <a:pt x="1312069" y="166687"/>
                  </a:lnTo>
                  <a:lnTo>
                    <a:pt x="1519238" y="154781"/>
                  </a:lnTo>
                  <a:lnTo>
                    <a:pt x="1662113" y="95250"/>
                  </a:lnTo>
                  <a:lnTo>
                    <a:pt x="1516856" y="0"/>
                  </a:lnTo>
                  <a:lnTo>
                    <a:pt x="1412081" y="7143"/>
                  </a:lnTo>
                  <a:lnTo>
                    <a:pt x="1295400" y="23812"/>
                  </a:lnTo>
                  <a:lnTo>
                    <a:pt x="1240631" y="26193"/>
                  </a:lnTo>
                  <a:lnTo>
                    <a:pt x="1131094" y="35718"/>
                  </a:lnTo>
                  <a:lnTo>
                    <a:pt x="945356" y="71437"/>
                  </a:lnTo>
                  <a:lnTo>
                    <a:pt x="635794" y="1357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3;p61">
              <a:extLst>
                <a:ext uri="{FF2B5EF4-FFF2-40B4-BE49-F238E27FC236}">
                  <a16:creationId xmlns:a16="http://schemas.microsoft.com/office/drawing/2014/main" id="{67BE7CB9-3B75-DC4E-A925-01E1B0307435}"/>
                </a:ext>
              </a:extLst>
            </p:cNvPr>
            <p:cNvSpPr/>
            <p:nvPr/>
          </p:nvSpPr>
          <p:spPr>
            <a:xfrm>
              <a:off x="3602038" y="1654175"/>
              <a:ext cx="558800" cy="4519613"/>
            </a:xfrm>
            <a:custGeom>
              <a:avLst/>
              <a:gdLst/>
              <a:ahLst/>
              <a:cxnLst/>
              <a:rect l="l" t="t" r="r" b="b"/>
              <a:pathLst>
                <a:path w="558140" h="4518561" extrusionOk="0">
                  <a:moveTo>
                    <a:pt x="243444" y="1199407"/>
                  </a:moveTo>
                  <a:lnTo>
                    <a:pt x="243444" y="831272"/>
                  </a:lnTo>
                  <a:lnTo>
                    <a:pt x="225631" y="730332"/>
                  </a:lnTo>
                  <a:lnTo>
                    <a:pt x="225631" y="463137"/>
                  </a:lnTo>
                  <a:lnTo>
                    <a:pt x="213756" y="362197"/>
                  </a:lnTo>
                  <a:lnTo>
                    <a:pt x="195943" y="267194"/>
                  </a:lnTo>
                  <a:lnTo>
                    <a:pt x="154379" y="178129"/>
                  </a:lnTo>
                  <a:lnTo>
                    <a:pt x="124691" y="136566"/>
                  </a:lnTo>
                  <a:lnTo>
                    <a:pt x="53439" y="83127"/>
                  </a:lnTo>
                  <a:lnTo>
                    <a:pt x="23750" y="65314"/>
                  </a:lnTo>
                  <a:lnTo>
                    <a:pt x="5937" y="53439"/>
                  </a:lnTo>
                  <a:lnTo>
                    <a:pt x="0" y="35626"/>
                  </a:lnTo>
                  <a:lnTo>
                    <a:pt x="17813" y="11875"/>
                  </a:lnTo>
                  <a:lnTo>
                    <a:pt x="59376" y="0"/>
                  </a:lnTo>
                  <a:lnTo>
                    <a:pt x="136566" y="5937"/>
                  </a:lnTo>
                  <a:lnTo>
                    <a:pt x="237506" y="23750"/>
                  </a:lnTo>
                  <a:lnTo>
                    <a:pt x="332509" y="59376"/>
                  </a:lnTo>
                  <a:lnTo>
                    <a:pt x="421574" y="106877"/>
                  </a:lnTo>
                  <a:lnTo>
                    <a:pt x="498763" y="154379"/>
                  </a:lnTo>
                  <a:lnTo>
                    <a:pt x="522514" y="178129"/>
                  </a:lnTo>
                  <a:lnTo>
                    <a:pt x="546265" y="213755"/>
                  </a:lnTo>
                  <a:lnTo>
                    <a:pt x="558140" y="243444"/>
                  </a:lnTo>
                  <a:lnTo>
                    <a:pt x="558140" y="273132"/>
                  </a:lnTo>
                  <a:lnTo>
                    <a:pt x="534389" y="326571"/>
                  </a:lnTo>
                  <a:lnTo>
                    <a:pt x="475013" y="439387"/>
                  </a:lnTo>
                  <a:lnTo>
                    <a:pt x="469075" y="510639"/>
                  </a:lnTo>
                  <a:lnTo>
                    <a:pt x="469075" y="748145"/>
                  </a:lnTo>
                  <a:lnTo>
                    <a:pt x="469075" y="1965366"/>
                  </a:lnTo>
                  <a:cubicBezTo>
                    <a:pt x="471054" y="2129641"/>
                    <a:pt x="473034" y="2293917"/>
                    <a:pt x="475013" y="2458192"/>
                  </a:cubicBezTo>
                  <a:lnTo>
                    <a:pt x="451262" y="2571007"/>
                  </a:lnTo>
                  <a:lnTo>
                    <a:pt x="451262" y="3135085"/>
                  </a:lnTo>
                  <a:lnTo>
                    <a:pt x="433449" y="3491345"/>
                  </a:lnTo>
                  <a:lnTo>
                    <a:pt x="421574" y="3930732"/>
                  </a:lnTo>
                  <a:lnTo>
                    <a:pt x="427512" y="4221677"/>
                  </a:lnTo>
                  <a:lnTo>
                    <a:pt x="421574" y="4381994"/>
                  </a:lnTo>
                  <a:lnTo>
                    <a:pt x="403761" y="4459184"/>
                  </a:lnTo>
                  <a:lnTo>
                    <a:pt x="374073" y="4500748"/>
                  </a:lnTo>
                  <a:lnTo>
                    <a:pt x="350322" y="4518561"/>
                  </a:lnTo>
                  <a:lnTo>
                    <a:pt x="314696" y="4518561"/>
                  </a:lnTo>
                  <a:lnTo>
                    <a:pt x="273132" y="4488872"/>
                  </a:lnTo>
                  <a:lnTo>
                    <a:pt x="237506" y="4429496"/>
                  </a:lnTo>
                  <a:lnTo>
                    <a:pt x="207818" y="4346368"/>
                  </a:lnTo>
                  <a:lnTo>
                    <a:pt x="184067" y="4203865"/>
                  </a:lnTo>
                  <a:lnTo>
                    <a:pt x="172192" y="4067298"/>
                  </a:lnTo>
                  <a:lnTo>
                    <a:pt x="172192" y="3972296"/>
                  </a:lnTo>
                  <a:lnTo>
                    <a:pt x="190005" y="3841667"/>
                  </a:lnTo>
                  <a:lnTo>
                    <a:pt x="207818" y="3645724"/>
                  </a:lnTo>
                  <a:lnTo>
                    <a:pt x="219693" y="3426031"/>
                  </a:lnTo>
                  <a:lnTo>
                    <a:pt x="219693" y="3265714"/>
                  </a:lnTo>
                  <a:lnTo>
                    <a:pt x="225631" y="3117272"/>
                  </a:lnTo>
                  <a:lnTo>
                    <a:pt x="243444" y="2891641"/>
                  </a:lnTo>
                  <a:lnTo>
                    <a:pt x="249382" y="2594758"/>
                  </a:lnTo>
                  <a:cubicBezTo>
                    <a:pt x="247403" y="2141516"/>
                    <a:pt x="245423" y="1688275"/>
                    <a:pt x="243444" y="1199407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4;p61">
              <a:extLst>
                <a:ext uri="{FF2B5EF4-FFF2-40B4-BE49-F238E27FC236}">
                  <a16:creationId xmlns:a16="http://schemas.microsoft.com/office/drawing/2014/main" id="{E09F7FA2-D39C-BF4E-A491-E0F3AFE494DC}"/>
                </a:ext>
              </a:extLst>
            </p:cNvPr>
            <p:cNvSpPr/>
            <p:nvPr/>
          </p:nvSpPr>
          <p:spPr>
            <a:xfrm>
              <a:off x="4887913" y="3360738"/>
              <a:ext cx="2568575" cy="488950"/>
            </a:xfrm>
            <a:custGeom>
              <a:avLst/>
              <a:gdLst/>
              <a:ahLst/>
              <a:cxnLst/>
              <a:rect l="l" t="t" r="r" b="b"/>
              <a:pathLst>
                <a:path w="2566988" h="490537" extrusionOk="0">
                  <a:moveTo>
                    <a:pt x="1157288" y="176212"/>
                  </a:moveTo>
                  <a:lnTo>
                    <a:pt x="907257" y="200025"/>
                  </a:lnTo>
                  <a:lnTo>
                    <a:pt x="650082" y="228600"/>
                  </a:lnTo>
                  <a:lnTo>
                    <a:pt x="523875" y="242887"/>
                  </a:lnTo>
                  <a:lnTo>
                    <a:pt x="454819" y="247650"/>
                  </a:lnTo>
                  <a:lnTo>
                    <a:pt x="352425" y="240506"/>
                  </a:lnTo>
                  <a:lnTo>
                    <a:pt x="200025" y="211931"/>
                  </a:lnTo>
                  <a:lnTo>
                    <a:pt x="54769" y="171450"/>
                  </a:lnTo>
                  <a:lnTo>
                    <a:pt x="0" y="154781"/>
                  </a:lnTo>
                  <a:lnTo>
                    <a:pt x="33338" y="228600"/>
                  </a:lnTo>
                  <a:lnTo>
                    <a:pt x="90488" y="292894"/>
                  </a:lnTo>
                  <a:lnTo>
                    <a:pt x="150019" y="352425"/>
                  </a:lnTo>
                  <a:lnTo>
                    <a:pt x="230982" y="419100"/>
                  </a:lnTo>
                  <a:lnTo>
                    <a:pt x="304800" y="464344"/>
                  </a:lnTo>
                  <a:lnTo>
                    <a:pt x="371475" y="488156"/>
                  </a:lnTo>
                  <a:lnTo>
                    <a:pt x="400050" y="490537"/>
                  </a:lnTo>
                  <a:lnTo>
                    <a:pt x="457200" y="469106"/>
                  </a:lnTo>
                  <a:lnTo>
                    <a:pt x="604838" y="431006"/>
                  </a:lnTo>
                  <a:lnTo>
                    <a:pt x="754857" y="402431"/>
                  </a:lnTo>
                  <a:lnTo>
                    <a:pt x="952500" y="376237"/>
                  </a:lnTo>
                  <a:lnTo>
                    <a:pt x="1138238" y="342900"/>
                  </a:lnTo>
                  <a:lnTo>
                    <a:pt x="1388269" y="311944"/>
                  </a:lnTo>
                  <a:lnTo>
                    <a:pt x="1659732" y="285750"/>
                  </a:lnTo>
                  <a:lnTo>
                    <a:pt x="1902619" y="271462"/>
                  </a:lnTo>
                  <a:lnTo>
                    <a:pt x="2076450" y="266700"/>
                  </a:lnTo>
                  <a:lnTo>
                    <a:pt x="2250282" y="276225"/>
                  </a:lnTo>
                  <a:lnTo>
                    <a:pt x="2421732" y="304800"/>
                  </a:lnTo>
                  <a:lnTo>
                    <a:pt x="2450307" y="311944"/>
                  </a:lnTo>
                  <a:lnTo>
                    <a:pt x="2471738" y="311944"/>
                  </a:lnTo>
                  <a:lnTo>
                    <a:pt x="2516982" y="295275"/>
                  </a:lnTo>
                  <a:lnTo>
                    <a:pt x="2550319" y="276225"/>
                  </a:lnTo>
                  <a:lnTo>
                    <a:pt x="2562225" y="257175"/>
                  </a:lnTo>
                  <a:lnTo>
                    <a:pt x="2566988" y="233362"/>
                  </a:lnTo>
                  <a:lnTo>
                    <a:pt x="2559844" y="204787"/>
                  </a:lnTo>
                  <a:lnTo>
                    <a:pt x="2533650" y="157162"/>
                  </a:lnTo>
                  <a:lnTo>
                    <a:pt x="2502694" y="128587"/>
                  </a:lnTo>
                  <a:lnTo>
                    <a:pt x="2431257" y="85725"/>
                  </a:lnTo>
                  <a:lnTo>
                    <a:pt x="2355057" y="50006"/>
                  </a:lnTo>
                  <a:lnTo>
                    <a:pt x="2257425" y="9525"/>
                  </a:lnTo>
                  <a:lnTo>
                    <a:pt x="2221707" y="0"/>
                  </a:lnTo>
                  <a:lnTo>
                    <a:pt x="2207419" y="4762"/>
                  </a:lnTo>
                  <a:lnTo>
                    <a:pt x="2114550" y="45244"/>
                  </a:lnTo>
                  <a:lnTo>
                    <a:pt x="2009775" y="76200"/>
                  </a:lnTo>
                  <a:lnTo>
                    <a:pt x="1945482" y="90487"/>
                  </a:lnTo>
                  <a:lnTo>
                    <a:pt x="1874044" y="90487"/>
                  </a:lnTo>
                  <a:lnTo>
                    <a:pt x="1728788" y="100012"/>
                  </a:lnTo>
                  <a:lnTo>
                    <a:pt x="1500188" y="130969"/>
                  </a:lnTo>
                  <a:lnTo>
                    <a:pt x="1295400" y="164306"/>
                  </a:lnTo>
                  <a:lnTo>
                    <a:pt x="1157288" y="1762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5;p61">
              <a:extLst>
                <a:ext uri="{FF2B5EF4-FFF2-40B4-BE49-F238E27FC236}">
                  <a16:creationId xmlns:a16="http://schemas.microsoft.com/office/drawing/2014/main" id="{C0B9FADB-6110-8B45-A518-89DB4F61B1D3}"/>
                </a:ext>
              </a:extLst>
            </p:cNvPr>
            <p:cNvSpPr/>
            <p:nvPr/>
          </p:nvSpPr>
          <p:spPr>
            <a:xfrm>
              <a:off x="5045075" y="3703638"/>
              <a:ext cx="1336675" cy="1905000"/>
            </a:xfrm>
            <a:custGeom>
              <a:avLst/>
              <a:gdLst/>
              <a:ahLst/>
              <a:cxnLst/>
              <a:rect l="l" t="t" r="r" b="b"/>
              <a:pathLst>
                <a:path w="1336221" h="1905000" extrusionOk="0">
                  <a:moveTo>
                    <a:pt x="1121228" y="576943"/>
                  </a:moveTo>
                  <a:lnTo>
                    <a:pt x="1205592" y="429986"/>
                  </a:lnTo>
                  <a:lnTo>
                    <a:pt x="1211035" y="419100"/>
                  </a:lnTo>
                  <a:lnTo>
                    <a:pt x="1224642" y="410936"/>
                  </a:lnTo>
                  <a:lnTo>
                    <a:pt x="1251857" y="405493"/>
                  </a:lnTo>
                  <a:lnTo>
                    <a:pt x="1287235" y="391886"/>
                  </a:lnTo>
                  <a:lnTo>
                    <a:pt x="1322614" y="370115"/>
                  </a:lnTo>
                  <a:lnTo>
                    <a:pt x="1333500" y="356507"/>
                  </a:lnTo>
                  <a:lnTo>
                    <a:pt x="1336221" y="337457"/>
                  </a:lnTo>
                  <a:lnTo>
                    <a:pt x="1333500" y="315686"/>
                  </a:lnTo>
                  <a:lnTo>
                    <a:pt x="1309007" y="285750"/>
                  </a:lnTo>
                  <a:lnTo>
                    <a:pt x="1235528" y="212272"/>
                  </a:lnTo>
                  <a:lnTo>
                    <a:pt x="1181100" y="160565"/>
                  </a:lnTo>
                  <a:lnTo>
                    <a:pt x="1140278" y="133350"/>
                  </a:lnTo>
                  <a:lnTo>
                    <a:pt x="1058635" y="92529"/>
                  </a:lnTo>
                  <a:lnTo>
                    <a:pt x="938892" y="40822"/>
                  </a:lnTo>
                  <a:lnTo>
                    <a:pt x="862692" y="8165"/>
                  </a:lnTo>
                  <a:lnTo>
                    <a:pt x="770164" y="0"/>
                  </a:lnTo>
                  <a:lnTo>
                    <a:pt x="770164" y="29936"/>
                  </a:lnTo>
                  <a:lnTo>
                    <a:pt x="802821" y="76200"/>
                  </a:lnTo>
                  <a:lnTo>
                    <a:pt x="854528" y="155122"/>
                  </a:lnTo>
                  <a:lnTo>
                    <a:pt x="900792" y="236765"/>
                  </a:lnTo>
                  <a:lnTo>
                    <a:pt x="917121" y="272143"/>
                  </a:lnTo>
                  <a:lnTo>
                    <a:pt x="919842" y="291193"/>
                  </a:lnTo>
                  <a:lnTo>
                    <a:pt x="914400" y="332015"/>
                  </a:lnTo>
                  <a:lnTo>
                    <a:pt x="870857" y="465365"/>
                  </a:lnTo>
                  <a:lnTo>
                    <a:pt x="789214" y="664029"/>
                  </a:lnTo>
                  <a:lnTo>
                    <a:pt x="642257" y="979715"/>
                  </a:lnTo>
                  <a:lnTo>
                    <a:pt x="533400" y="1211036"/>
                  </a:lnTo>
                  <a:lnTo>
                    <a:pt x="397328" y="1458686"/>
                  </a:lnTo>
                  <a:lnTo>
                    <a:pt x="293914" y="1616529"/>
                  </a:lnTo>
                  <a:lnTo>
                    <a:pt x="244928" y="1687286"/>
                  </a:lnTo>
                  <a:lnTo>
                    <a:pt x="212271" y="1728107"/>
                  </a:lnTo>
                  <a:lnTo>
                    <a:pt x="174171" y="1763486"/>
                  </a:lnTo>
                  <a:lnTo>
                    <a:pt x="0" y="1905000"/>
                  </a:lnTo>
                  <a:lnTo>
                    <a:pt x="250371" y="1880507"/>
                  </a:lnTo>
                  <a:lnTo>
                    <a:pt x="481692" y="1597479"/>
                  </a:lnTo>
                  <a:lnTo>
                    <a:pt x="653142" y="1366157"/>
                  </a:lnTo>
                  <a:lnTo>
                    <a:pt x="737507" y="1232807"/>
                  </a:lnTo>
                  <a:lnTo>
                    <a:pt x="786492" y="1140279"/>
                  </a:lnTo>
                  <a:lnTo>
                    <a:pt x="889907" y="974272"/>
                  </a:lnTo>
                  <a:lnTo>
                    <a:pt x="1015092" y="756557"/>
                  </a:lnTo>
                  <a:lnTo>
                    <a:pt x="1121228" y="5769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6;p61">
              <a:extLst>
                <a:ext uri="{FF2B5EF4-FFF2-40B4-BE49-F238E27FC236}">
                  <a16:creationId xmlns:a16="http://schemas.microsoft.com/office/drawing/2014/main" id="{3446CA49-88E5-A843-9D5A-0B651E301ED0}"/>
                </a:ext>
              </a:extLst>
            </p:cNvPr>
            <p:cNvSpPr/>
            <p:nvPr/>
          </p:nvSpPr>
          <p:spPr>
            <a:xfrm>
              <a:off x="4859338" y="5286375"/>
              <a:ext cx="2197100" cy="588963"/>
            </a:xfrm>
            <a:custGeom>
              <a:avLst/>
              <a:gdLst/>
              <a:ahLst/>
              <a:cxnLst/>
              <a:rect l="l" t="t" r="r" b="b"/>
              <a:pathLst>
                <a:path w="2195513" h="588169" extrusionOk="0">
                  <a:moveTo>
                    <a:pt x="833438" y="207169"/>
                  </a:moveTo>
                  <a:lnTo>
                    <a:pt x="685800" y="221456"/>
                  </a:lnTo>
                  <a:lnTo>
                    <a:pt x="547688" y="235744"/>
                  </a:lnTo>
                  <a:lnTo>
                    <a:pt x="514350" y="235744"/>
                  </a:lnTo>
                  <a:lnTo>
                    <a:pt x="500063" y="233363"/>
                  </a:lnTo>
                  <a:lnTo>
                    <a:pt x="445294" y="223838"/>
                  </a:lnTo>
                  <a:lnTo>
                    <a:pt x="319088" y="214313"/>
                  </a:lnTo>
                  <a:lnTo>
                    <a:pt x="276225" y="233363"/>
                  </a:lnTo>
                  <a:lnTo>
                    <a:pt x="240507" y="242888"/>
                  </a:lnTo>
                  <a:lnTo>
                    <a:pt x="178594" y="238125"/>
                  </a:lnTo>
                  <a:lnTo>
                    <a:pt x="109538" y="221456"/>
                  </a:lnTo>
                  <a:lnTo>
                    <a:pt x="61913" y="197644"/>
                  </a:lnTo>
                  <a:lnTo>
                    <a:pt x="26194" y="183356"/>
                  </a:lnTo>
                  <a:lnTo>
                    <a:pt x="11907" y="183356"/>
                  </a:lnTo>
                  <a:lnTo>
                    <a:pt x="2382" y="190500"/>
                  </a:lnTo>
                  <a:lnTo>
                    <a:pt x="0" y="211931"/>
                  </a:lnTo>
                  <a:lnTo>
                    <a:pt x="9525" y="254794"/>
                  </a:lnTo>
                  <a:lnTo>
                    <a:pt x="30957" y="316706"/>
                  </a:lnTo>
                  <a:lnTo>
                    <a:pt x="57150" y="364331"/>
                  </a:lnTo>
                  <a:lnTo>
                    <a:pt x="95250" y="421481"/>
                  </a:lnTo>
                  <a:lnTo>
                    <a:pt x="147638" y="476250"/>
                  </a:lnTo>
                  <a:lnTo>
                    <a:pt x="195263" y="514350"/>
                  </a:lnTo>
                  <a:lnTo>
                    <a:pt x="264319" y="561975"/>
                  </a:lnTo>
                  <a:lnTo>
                    <a:pt x="297657" y="583406"/>
                  </a:lnTo>
                  <a:lnTo>
                    <a:pt x="311944" y="588169"/>
                  </a:lnTo>
                  <a:lnTo>
                    <a:pt x="338138" y="588169"/>
                  </a:lnTo>
                  <a:lnTo>
                    <a:pt x="373857" y="578644"/>
                  </a:lnTo>
                  <a:lnTo>
                    <a:pt x="419100" y="545306"/>
                  </a:lnTo>
                  <a:lnTo>
                    <a:pt x="459582" y="509588"/>
                  </a:lnTo>
                  <a:lnTo>
                    <a:pt x="516732" y="495300"/>
                  </a:lnTo>
                  <a:lnTo>
                    <a:pt x="764382" y="445294"/>
                  </a:lnTo>
                  <a:lnTo>
                    <a:pt x="1012032" y="388144"/>
                  </a:lnTo>
                  <a:lnTo>
                    <a:pt x="1281113" y="319088"/>
                  </a:lnTo>
                  <a:lnTo>
                    <a:pt x="1538288" y="252413"/>
                  </a:lnTo>
                  <a:lnTo>
                    <a:pt x="1793082" y="176213"/>
                  </a:lnTo>
                  <a:lnTo>
                    <a:pt x="2055019" y="90488"/>
                  </a:lnTo>
                  <a:lnTo>
                    <a:pt x="2195513" y="0"/>
                  </a:lnTo>
                  <a:lnTo>
                    <a:pt x="2002632" y="9525"/>
                  </a:lnTo>
                  <a:lnTo>
                    <a:pt x="1847850" y="40481"/>
                  </a:lnTo>
                  <a:lnTo>
                    <a:pt x="1497807" y="109538"/>
                  </a:lnTo>
                  <a:lnTo>
                    <a:pt x="1235869" y="152400"/>
                  </a:lnTo>
                  <a:lnTo>
                    <a:pt x="909638" y="200025"/>
                  </a:lnTo>
                  <a:lnTo>
                    <a:pt x="833438" y="2071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7;p61">
              <a:extLst>
                <a:ext uri="{FF2B5EF4-FFF2-40B4-BE49-F238E27FC236}">
                  <a16:creationId xmlns:a16="http://schemas.microsoft.com/office/drawing/2014/main" id="{161BD96D-F489-6F47-BB18-4B039EF6BDE1}"/>
                </a:ext>
              </a:extLst>
            </p:cNvPr>
            <p:cNvSpPr/>
            <p:nvPr/>
          </p:nvSpPr>
          <p:spPr>
            <a:xfrm>
              <a:off x="6400800" y="4548188"/>
              <a:ext cx="896938" cy="1346200"/>
            </a:xfrm>
            <a:custGeom>
              <a:avLst/>
              <a:gdLst/>
              <a:ahLst/>
              <a:cxnLst/>
              <a:rect l="l" t="t" r="r" b="b"/>
              <a:pathLst>
                <a:path w="897731" h="1345406" extrusionOk="0">
                  <a:moveTo>
                    <a:pt x="207169" y="314325"/>
                  </a:moveTo>
                  <a:lnTo>
                    <a:pt x="171450" y="259556"/>
                  </a:lnTo>
                  <a:lnTo>
                    <a:pt x="109538" y="178593"/>
                  </a:lnTo>
                  <a:lnTo>
                    <a:pt x="66675" y="126206"/>
                  </a:lnTo>
                  <a:lnTo>
                    <a:pt x="19050" y="69056"/>
                  </a:lnTo>
                  <a:lnTo>
                    <a:pt x="4763" y="47625"/>
                  </a:lnTo>
                  <a:lnTo>
                    <a:pt x="0" y="23812"/>
                  </a:lnTo>
                  <a:lnTo>
                    <a:pt x="4763" y="2381"/>
                  </a:lnTo>
                  <a:lnTo>
                    <a:pt x="21431" y="0"/>
                  </a:lnTo>
                  <a:lnTo>
                    <a:pt x="47625" y="9525"/>
                  </a:lnTo>
                  <a:lnTo>
                    <a:pt x="80963" y="30956"/>
                  </a:lnTo>
                  <a:lnTo>
                    <a:pt x="152400" y="85725"/>
                  </a:lnTo>
                  <a:lnTo>
                    <a:pt x="257175" y="171450"/>
                  </a:lnTo>
                  <a:lnTo>
                    <a:pt x="369094" y="269081"/>
                  </a:lnTo>
                  <a:lnTo>
                    <a:pt x="502444" y="392906"/>
                  </a:lnTo>
                  <a:lnTo>
                    <a:pt x="635794" y="528637"/>
                  </a:lnTo>
                  <a:lnTo>
                    <a:pt x="711994" y="619125"/>
                  </a:lnTo>
                  <a:lnTo>
                    <a:pt x="814388" y="747712"/>
                  </a:lnTo>
                  <a:lnTo>
                    <a:pt x="857250" y="809625"/>
                  </a:lnTo>
                  <a:lnTo>
                    <a:pt x="866775" y="831056"/>
                  </a:lnTo>
                  <a:lnTo>
                    <a:pt x="878681" y="890587"/>
                  </a:lnTo>
                  <a:lnTo>
                    <a:pt x="888206" y="952500"/>
                  </a:lnTo>
                  <a:lnTo>
                    <a:pt x="895350" y="1012031"/>
                  </a:lnTo>
                  <a:lnTo>
                    <a:pt x="897731" y="1062037"/>
                  </a:lnTo>
                  <a:lnTo>
                    <a:pt x="892969" y="1131093"/>
                  </a:lnTo>
                  <a:lnTo>
                    <a:pt x="885825" y="1193006"/>
                  </a:lnTo>
                  <a:lnTo>
                    <a:pt x="866775" y="1264443"/>
                  </a:lnTo>
                  <a:lnTo>
                    <a:pt x="845344" y="1295400"/>
                  </a:lnTo>
                  <a:lnTo>
                    <a:pt x="814388" y="1326356"/>
                  </a:lnTo>
                  <a:lnTo>
                    <a:pt x="781050" y="1340643"/>
                  </a:lnTo>
                  <a:lnTo>
                    <a:pt x="750094" y="1345406"/>
                  </a:lnTo>
                  <a:lnTo>
                    <a:pt x="711994" y="1335881"/>
                  </a:lnTo>
                  <a:lnTo>
                    <a:pt x="683419" y="1314450"/>
                  </a:lnTo>
                  <a:lnTo>
                    <a:pt x="647700" y="1278731"/>
                  </a:lnTo>
                  <a:lnTo>
                    <a:pt x="633413" y="1245393"/>
                  </a:lnTo>
                  <a:lnTo>
                    <a:pt x="602456" y="1138237"/>
                  </a:lnTo>
                  <a:lnTo>
                    <a:pt x="559594" y="1023937"/>
                  </a:lnTo>
                  <a:lnTo>
                    <a:pt x="504825" y="888206"/>
                  </a:lnTo>
                  <a:lnTo>
                    <a:pt x="473869" y="823912"/>
                  </a:lnTo>
                  <a:lnTo>
                    <a:pt x="402431" y="666750"/>
                  </a:lnTo>
                  <a:lnTo>
                    <a:pt x="345281" y="550068"/>
                  </a:lnTo>
                  <a:lnTo>
                    <a:pt x="295275" y="459581"/>
                  </a:lnTo>
                  <a:lnTo>
                    <a:pt x="247650" y="378618"/>
                  </a:lnTo>
                  <a:lnTo>
                    <a:pt x="207169" y="314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772;p62">
            <a:extLst>
              <a:ext uri="{FF2B5EF4-FFF2-40B4-BE49-F238E27FC236}">
                <a16:creationId xmlns:a16="http://schemas.microsoft.com/office/drawing/2014/main" id="{6575A7B4-0619-514D-9D4D-261D571007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7718" y="1515733"/>
            <a:ext cx="47783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3" name="Google Shape;3693;p335"/>
          <p:cNvSpPr txBox="1"/>
          <p:nvPr/>
        </p:nvSpPr>
        <p:spPr>
          <a:xfrm>
            <a:off x="6825208" y="6453336"/>
            <a:ext cx="112818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急</a:t>
            </a:r>
            <a:endParaRPr/>
          </a:p>
        </p:txBody>
      </p:sp>
      <p:sp>
        <p:nvSpPr>
          <p:cNvPr id="3694" name="Google Shape;3694;p335"/>
          <p:cNvSpPr/>
          <p:nvPr/>
        </p:nvSpPr>
        <p:spPr>
          <a:xfrm>
            <a:off x="3078163" y="1303338"/>
            <a:ext cx="1635125" cy="1393825"/>
          </a:xfrm>
          <a:custGeom>
            <a:avLst/>
            <a:gdLst/>
            <a:ahLst/>
            <a:cxnLst/>
            <a:rect l="l" t="t" r="r" b="b"/>
            <a:pathLst>
              <a:path w="1633538" h="1395412" extrusionOk="0">
                <a:moveTo>
                  <a:pt x="723900" y="897731"/>
                </a:moveTo>
                <a:lnTo>
                  <a:pt x="814388" y="828675"/>
                </a:lnTo>
                <a:lnTo>
                  <a:pt x="888207" y="762000"/>
                </a:lnTo>
                <a:lnTo>
                  <a:pt x="1016794" y="628650"/>
                </a:lnTo>
                <a:lnTo>
                  <a:pt x="1100138" y="531019"/>
                </a:lnTo>
                <a:lnTo>
                  <a:pt x="1154907" y="457200"/>
                </a:lnTo>
                <a:lnTo>
                  <a:pt x="1195388" y="395287"/>
                </a:lnTo>
                <a:lnTo>
                  <a:pt x="1221582" y="342900"/>
                </a:lnTo>
                <a:lnTo>
                  <a:pt x="1235869" y="304800"/>
                </a:lnTo>
                <a:lnTo>
                  <a:pt x="1243013" y="280987"/>
                </a:lnTo>
                <a:lnTo>
                  <a:pt x="1243013" y="242887"/>
                </a:lnTo>
                <a:lnTo>
                  <a:pt x="1238250" y="214312"/>
                </a:lnTo>
                <a:lnTo>
                  <a:pt x="1216819" y="164306"/>
                </a:lnTo>
                <a:lnTo>
                  <a:pt x="1190625" y="126206"/>
                </a:lnTo>
                <a:lnTo>
                  <a:pt x="1162050" y="88106"/>
                </a:lnTo>
                <a:lnTo>
                  <a:pt x="1145382" y="69056"/>
                </a:lnTo>
                <a:lnTo>
                  <a:pt x="1128713" y="50006"/>
                </a:lnTo>
                <a:lnTo>
                  <a:pt x="1123950" y="33337"/>
                </a:lnTo>
                <a:lnTo>
                  <a:pt x="1128713" y="16669"/>
                </a:lnTo>
                <a:lnTo>
                  <a:pt x="1138238" y="4762"/>
                </a:lnTo>
                <a:lnTo>
                  <a:pt x="1162050" y="0"/>
                </a:lnTo>
                <a:lnTo>
                  <a:pt x="1197769" y="7144"/>
                </a:lnTo>
                <a:lnTo>
                  <a:pt x="1314450" y="71437"/>
                </a:lnTo>
                <a:lnTo>
                  <a:pt x="1428750" y="142875"/>
                </a:lnTo>
                <a:lnTo>
                  <a:pt x="1493044" y="183356"/>
                </a:lnTo>
                <a:lnTo>
                  <a:pt x="1507332" y="197644"/>
                </a:lnTo>
                <a:lnTo>
                  <a:pt x="1564482" y="266700"/>
                </a:lnTo>
                <a:lnTo>
                  <a:pt x="1593057" y="304800"/>
                </a:lnTo>
                <a:lnTo>
                  <a:pt x="1633538" y="371475"/>
                </a:lnTo>
                <a:lnTo>
                  <a:pt x="1464469" y="523875"/>
                </a:lnTo>
                <a:lnTo>
                  <a:pt x="1378744" y="609600"/>
                </a:lnTo>
                <a:lnTo>
                  <a:pt x="1197769" y="771525"/>
                </a:lnTo>
                <a:lnTo>
                  <a:pt x="1009650" y="919162"/>
                </a:lnTo>
                <a:lnTo>
                  <a:pt x="778669" y="1073944"/>
                </a:lnTo>
                <a:lnTo>
                  <a:pt x="614363" y="1162050"/>
                </a:lnTo>
                <a:lnTo>
                  <a:pt x="445294" y="1240631"/>
                </a:lnTo>
                <a:lnTo>
                  <a:pt x="304800" y="1297781"/>
                </a:lnTo>
                <a:lnTo>
                  <a:pt x="133350" y="1362075"/>
                </a:lnTo>
                <a:lnTo>
                  <a:pt x="40482" y="1393031"/>
                </a:lnTo>
                <a:lnTo>
                  <a:pt x="28575" y="1395412"/>
                </a:lnTo>
                <a:lnTo>
                  <a:pt x="9525" y="1390650"/>
                </a:lnTo>
                <a:lnTo>
                  <a:pt x="0" y="1376362"/>
                </a:lnTo>
                <a:lnTo>
                  <a:pt x="2382" y="1354931"/>
                </a:lnTo>
                <a:lnTo>
                  <a:pt x="19050" y="1335881"/>
                </a:lnTo>
                <a:lnTo>
                  <a:pt x="157163" y="1266825"/>
                </a:lnTo>
                <a:lnTo>
                  <a:pt x="309563" y="1183481"/>
                </a:lnTo>
                <a:lnTo>
                  <a:pt x="488157" y="1073944"/>
                </a:lnTo>
                <a:lnTo>
                  <a:pt x="723900" y="8977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5" name="Google Shape;3695;p335"/>
          <p:cNvSpPr/>
          <p:nvPr/>
        </p:nvSpPr>
        <p:spPr>
          <a:xfrm>
            <a:off x="2795588" y="4545013"/>
            <a:ext cx="571500" cy="1254125"/>
          </a:xfrm>
          <a:custGeom>
            <a:avLst/>
            <a:gdLst/>
            <a:ahLst/>
            <a:cxnLst/>
            <a:rect l="l" t="t" r="r" b="b"/>
            <a:pathLst>
              <a:path w="571500" h="1252538" extrusionOk="0">
                <a:moveTo>
                  <a:pt x="0" y="1066800"/>
                </a:moveTo>
                <a:lnTo>
                  <a:pt x="4762" y="881063"/>
                </a:lnTo>
                <a:lnTo>
                  <a:pt x="11906" y="866775"/>
                </a:lnTo>
                <a:lnTo>
                  <a:pt x="102393" y="797719"/>
                </a:lnTo>
                <a:lnTo>
                  <a:pt x="190500" y="709613"/>
                </a:lnTo>
                <a:lnTo>
                  <a:pt x="276225" y="602457"/>
                </a:lnTo>
                <a:lnTo>
                  <a:pt x="326231" y="545307"/>
                </a:lnTo>
                <a:lnTo>
                  <a:pt x="369093" y="483394"/>
                </a:lnTo>
                <a:lnTo>
                  <a:pt x="428625" y="357188"/>
                </a:lnTo>
                <a:lnTo>
                  <a:pt x="461962" y="264319"/>
                </a:lnTo>
                <a:lnTo>
                  <a:pt x="497681" y="138113"/>
                </a:lnTo>
                <a:lnTo>
                  <a:pt x="509587" y="59532"/>
                </a:lnTo>
                <a:lnTo>
                  <a:pt x="514350" y="28575"/>
                </a:lnTo>
                <a:lnTo>
                  <a:pt x="521493" y="14288"/>
                </a:lnTo>
                <a:lnTo>
                  <a:pt x="531018" y="2382"/>
                </a:lnTo>
                <a:lnTo>
                  <a:pt x="538162" y="0"/>
                </a:lnTo>
                <a:lnTo>
                  <a:pt x="550068" y="0"/>
                </a:lnTo>
                <a:lnTo>
                  <a:pt x="561975" y="4763"/>
                </a:lnTo>
                <a:lnTo>
                  <a:pt x="569118" y="19050"/>
                </a:lnTo>
                <a:lnTo>
                  <a:pt x="571500" y="130969"/>
                </a:lnTo>
                <a:lnTo>
                  <a:pt x="561975" y="209550"/>
                </a:lnTo>
                <a:lnTo>
                  <a:pt x="550068" y="357188"/>
                </a:lnTo>
                <a:lnTo>
                  <a:pt x="523875" y="538163"/>
                </a:lnTo>
                <a:lnTo>
                  <a:pt x="476250" y="745332"/>
                </a:lnTo>
                <a:lnTo>
                  <a:pt x="419100" y="885825"/>
                </a:lnTo>
                <a:lnTo>
                  <a:pt x="373856" y="985838"/>
                </a:lnTo>
                <a:lnTo>
                  <a:pt x="285750" y="1114425"/>
                </a:lnTo>
                <a:lnTo>
                  <a:pt x="240506" y="1171575"/>
                </a:lnTo>
                <a:lnTo>
                  <a:pt x="161925" y="1245394"/>
                </a:lnTo>
                <a:lnTo>
                  <a:pt x="142875" y="1252538"/>
                </a:lnTo>
                <a:lnTo>
                  <a:pt x="100012" y="1250157"/>
                </a:lnTo>
                <a:lnTo>
                  <a:pt x="76200" y="1243013"/>
                </a:lnTo>
                <a:lnTo>
                  <a:pt x="52387" y="1223963"/>
                </a:lnTo>
                <a:lnTo>
                  <a:pt x="23812" y="1183482"/>
                </a:lnTo>
                <a:lnTo>
                  <a:pt x="0" y="10668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6" name="Google Shape;3696;p335"/>
          <p:cNvSpPr/>
          <p:nvPr/>
        </p:nvSpPr>
        <p:spPr>
          <a:xfrm>
            <a:off x="4729163" y="4373563"/>
            <a:ext cx="619125" cy="541337"/>
          </a:xfrm>
          <a:custGeom>
            <a:avLst/>
            <a:gdLst/>
            <a:ahLst/>
            <a:cxnLst/>
            <a:rect l="l" t="t" r="r" b="b"/>
            <a:pathLst>
              <a:path w="619125" h="540544" extrusionOk="0">
                <a:moveTo>
                  <a:pt x="290512" y="392907"/>
                </a:moveTo>
                <a:lnTo>
                  <a:pt x="214312" y="328613"/>
                </a:lnTo>
                <a:lnTo>
                  <a:pt x="159543" y="273844"/>
                </a:lnTo>
                <a:lnTo>
                  <a:pt x="107156" y="211932"/>
                </a:lnTo>
                <a:lnTo>
                  <a:pt x="66675" y="157163"/>
                </a:lnTo>
                <a:lnTo>
                  <a:pt x="40481" y="111919"/>
                </a:lnTo>
                <a:lnTo>
                  <a:pt x="4762" y="52388"/>
                </a:lnTo>
                <a:lnTo>
                  <a:pt x="0" y="35719"/>
                </a:lnTo>
                <a:lnTo>
                  <a:pt x="0" y="19050"/>
                </a:lnTo>
                <a:lnTo>
                  <a:pt x="4762" y="7144"/>
                </a:lnTo>
                <a:lnTo>
                  <a:pt x="19050" y="2382"/>
                </a:lnTo>
                <a:lnTo>
                  <a:pt x="40481" y="0"/>
                </a:lnTo>
                <a:lnTo>
                  <a:pt x="64293" y="14288"/>
                </a:lnTo>
                <a:lnTo>
                  <a:pt x="90487" y="40482"/>
                </a:lnTo>
                <a:lnTo>
                  <a:pt x="152400" y="92869"/>
                </a:lnTo>
                <a:lnTo>
                  <a:pt x="190500" y="116682"/>
                </a:lnTo>
                <a:lnTo>
                  <a:pt x="240506" y="142875"/>
                </a:lnTo>
                <a:lnTo>
                  <a:pt x="307181" y="166688"/>
                </a:lnTo>
                <a:lnTo>
                  <a:pt x="345281" y="173832"/>
                </a:lnTo>
                <a:lnTo>
                  <a:pt x="373856" y="173832"/>
                </a:lnTo>
                <a:lnTo>
                  <a:pt x="600075" y="338138"/>
                </a:lnTo>
                <a:lnTo>
                  <a:pt x="614362" y="459582"/>
                </a:lnTo>
                <a:lnTo>
                  <a:pt x="619125" y="497682"/>
                </a:lnTo>
                <a:lnTo>
                  <a:pt x="611981" y="523875"/>
                </a:lnTo>
                <a:lnTo>
                  <a:pt x="602456" y="535782"/>
                </a:lnTo>
                <a:lnTo>
                  <a:pt x="583406" y="540544"/>
                </a:lnTo>
                <a:lnTo>
                  <a:pt x="542925" y="535782"/>
                </a:lnTo>
                <a:lnTo>
                  <a:pt x="488156" y="516732"/>
                </a:lnTo>
                <a:lnTo>
                  <a:pt x="400050" y="471488"/>
                </a:lnTo>
                <a:lnTo>
                  <a:pt x="290512" y="3929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7" name="Google Shape;3697;p335"/>
          <p:cNvSpPr/>
          <p:nvPr/>
        </p:nvSpPr>
        <p:spPr>
          <a:xfrm>
            <a:off x="6054725" y="4203700"/>
            <a:ext cx="841375" cy="800100"/>
          </a:xfrm>
          <a:custGeom>
            <a:avLst/>
            <a:gdLst/>
            <a:ahLst/>
            <a:cxnLst/>
            <a:rect l="l" t="t" r="r" b="b"/>
            <a:pathLst>
              <a:path w="841375" h="800100" extrusionOk="0">
                <a:moveTo>
                  <a:pt x="473075" y="492125"/>
                </a:moveTo>
                <a:lnTo>
                  <a:pt x="400050" y="393700"/>
                </a:lnTo>
                <a:lnTo>
                  <a:pt x="292100" y="273050"/>
                </a:lnTo>
                <a:lnTo>
                  <a:pt x="177800" y="168275"/>
                </a:lnTo>
                <a:lnTo>
                  <a:pt x="88900" y="101600"/>
                </a:lnTo>
                <a:lnTo>
                  <a:pt x="38100" y="69850"/>
                </a:lnTo>
                <a:lnTo>
                  <a:pt x="19050" y="60325"/>
                </a:lnTo>
                <a:lnTo>
                  <a:pt x="6350" y="50800"/>
                </a:lnTo>
                <a:lnTo>
                  <a:pt x="0" y="38100"/>
                </a:lnTo>
                <a:lnTo>
                  <a:pt x="0" y="25400"/>
                </a:lnTo>
                <a:lnTo>
                  <a:pt x="6350" y="6350"/>
                </a:lnTo>
                <a:lnTo>
                  <a:pt x="19050" y="0"/>
                </a:lnTo>
                <a:lnTo>
                  <a:pt x="57150" y="6350"/>
                </a:lnTo>
                <a:lnTo>
                  <a:pt x="215900" y="63500"/>
                </a:lnTo>
                <a:lnTo>
                  <a:pt x="352425" y="123825"/>
                </a:lnTo>
                <a:lnTo>
                  <a:pt x="469900" y="184150"/>
                </a:lnTo>
                <a:lnTo>
                  <a:pt x="612775" y="273050"/>
                </a:lnTo>
                <a:lnTo>
                  <a:pt x="679450" y="317500"/>
                </a:lnTo>
                <a:lnTo>
                  <a:pt x="711200" y="342900"/>
                </a:lnTo>
                <a:lnTo>
                  <a:pt x="746125" y="384175"/>
                </a:lnTo>
                <a:lnTo>
                  <a:pt x="781050" y="450850"/>
                </a:lnTo>
                <a:lnTo>
                  <a:pt x="819150" y="552450"/>
                </a:lnTo>
                <a:lnTo>
                  <a:pt x="838200" y="622300"/>
                </a:lnTo>
                <a:lnTo>
                  <a:pt x="841375" y="685800"/>
                </a:lnTo>
                <a:lnTo>
                  <a:pt x="835025" y="730250"/>
                </a:lnTo>
                <a:lnTo>
                  <a:pt x="828675" y="752475"/>
                </a:lnTo>
                <a:lnTo>
                  <a:pt x="806450" y="774700"/>
                </a:lnTo>
                <a:lnTo>
                  <a:pt x="768350" y="793750"/>
                </a:lnTo>
                <a:lnTo>
                  <a:pt x="727075" y="800100"/>
                </a:lnTo>
                <a:lnTo>
                  <a:pt x="673100" y="790575"/>
                </a:lnTo>
                <a:lnTo>
                  <a:pt x="641350" y="758825"/>
                </a:lnTo>
                <a:lnTo>
                  <a:pt x="600075" y="704850"/>
                </a:lnTo>
                <a:lnTo>
                  <a:pt x="473075" y="492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8" name="Google Shape;3698;p335"/>
          <p:cNvSpPr/>
          <p:nvPr/>
        </p:nvSpPr>
        <p:spPr>
          <a:xfrm>
            <a:off x="3870325" y="4530725"/>
            <a:ext cx="3035300" cy="1308100"/>
          </a:xfrm>
          <a:custGeom>
            <a:avLst/>
            <a:gdLst/>
            <a:ahLst/>
            <a:cxnLst/>
            <a:rect l="l" t="t" r="r" b="b"/>
            <a:pathLst>
              <a:path w="3035300" h="1308100" extrusionOk="0">
                <a:moveTo>
                  <a:pt x="2263775" y="1308100"/>
                </a:moveTo>
                <a:lnTo>
                  <a:pt x="1924050" y="1301750"/>
                </a:lnTo>
                <a:lnTo>
                  <a:pt x="1692275" y="1285875"/>
                </a:lnTo>
                <a:lnTo>
                  <a:pt x="1520825" y="1260475"/>
                </a:lnTo>
                <a:lnTo>
                  <a:pt x="1308100" y="1216025"/>
                </a:lnTo>
                <a:lnTo>
                  <a:pt x="1114425" y="1158875"/>
                </a:lnTo>
                <a:lnTo>
                  <a:pt x="962025" y="1095375"/>
                </a:lnTo>
                <a:lnTo>
                  <a:pt x="822325" y="1028700"/>
                </a:lnTo>
                <a:lnTo>
                  <a:pt x="666750" y="933450"/>
                </a:lnTo>
                <a:lnTo>
                  <a:pt x="549275" y="838200"/>
                </a:lnTo>
                <a:lnTo>
                  <a:pt x="444500" y="739775"/>
                </a:lnTo>
                <a:lnTo>
                  <a:pt x="352425" y="628650"/>
                </a:lnTo>
                <a:lnTo>
                  <a:pt x="276225" y="530225"/>
                </a:lnTo>
                <a:lnTo>
                  <a:pt x="171450" y="377825"/>
                </a:lnTo>
                <a:lnTo>
                  <a:pt x="88900" y="238125"/>
                </a:lnTo>
                <a:lnTo>
                  <a:pt x="22225" y="104775"/>
                </a:lnTo>
                <a:lnTo>
                  <a:pt x="6350" y="73025"/>
                </a:lnTo>
                <a:lnTo>
                  <a:pt x="0" y="38100"/>
                </a:lnTo>
                <a:lnTo>
                  <a:pt x="3175" y="22225"/>
                </a:lnTo>
                <a:lnTo>
                  <a:pt x="6350" y="9525"/>
                </a:lnTo>
                <a:lnTo>
                  <a:pt x="12700" y="3175"/>
                </a:lnTo>
                <a:lnTo>
                  <a:pt x="25400" y="0"/>
                </a:lnTo>
                <a:lnTo>
                  <a:pt x="44450" y="6350"/>
                </a:lnTo>
                <a:lnTo>
                  <a:pt x="57150" y="12700"/>
                </a:lnTo>
                <a:lnTo>
                  <a:pt x="79375" y="38100"/>
                </a:lnTo>
                <a:lnTo>
                  <a:pt x="146050" y="161925"/>
                </a:lnTo>
                <a:lnTo>
                  <a:pt x="193675" y="231775"/>
                </a:lnTo>
                <a:lnTo>
                  <a:pt x="292100" y="365125"/>
                </a:lnTo>
                <a:lnTo>
                  <a:pt x="381000" y="460375"/>
                </a:lnTo>
                <a:lnTo>
                  <a:pt x="492125" y="574675"/>
                </a:lnTo>
                <a:lnTo>
                  <a:pt x="584200" y="644525"/>
                </a:lnTo>
                <a:lnTo>
                  <a:pt x="676275" y="720725"/>
                </a:lnTo>
                <a:lnTo>
                  <a:pt x="796925" y="793750"/>
                </a:lnTo>
                <a:lnTo>
                  <a:pt x="920750" y="860425"/>
                </a:lnTo>
                <a:lnTo>
                  <a:pt x="1057275" y="920750"/>
                </a:lnTo>
                <a:lnTo>
                  <a:pt x="1165225" y="955675"/>
                </a:lnTo>
                <a:lnTo>
                  <a:pt x="1320800" y="993775"/>
                </a:lnTo>
                <a:lnTo>
                  <a:pt x="1454150" y="1016000"/>
                </a:lnTo>
                <a:lnTo>
                  <a:pt x="1628775" y="1035050"/>
                </a:lnTo>
                <a:lnTo>
                  <a:pt x="1803400" y="1044575"/>
                </a:lnTo>
                <a:lnTo>
                  <a:pt x="2089150" y="1047750"/>
                </a:lnTo>
                <a:lnTo>
                  <a:pt x="2292350" y="1041400"/>
                </a:lnTo>
                <a:lnTo>
                  <a:pt x="2355850" y="1035050"/>
                </a:lnTo>
                <a:lnTo>
                  <a:pt x="2390775" y="1022350"/>
                </a:lnTo>
                <a:lnTo>
                  <a:pt x="2419350" y="1000125"/>
                </a:lnTo>
                <a:lnTo>
                  <a:pt x="2724150" y="968375"/>
                </a:lnTo>
                <a:lnTo>
                  <a:pt x="2768600" y="1000125"/>
                </a:lnTo>
                <a:lnTo>
                  <a:pt x="2832100" y="1035050"/>
                </a:lnTo>
                <a:lnTo>
                  <a:pt x="2940050" y="1089025"/>
                </a:lnTo>
                <a:lnTo>
                  <a:pt x="3003550" y="1114425"/>
                </a:lnTo>
                <a:lnTo>
                  <a:pt x="3025775" y="1130300"/>
                </a:lnTo>
                <a:lnTo>
                  <a:pt x="3035300" y="1155700"/>
                </a:lnTo>
                <a:lnTo>
                  <a:pt x="3016250" y="1193800"/>
                </a:lnTo>
                <a:lnTo>
                  <a:pt x="2990850" y="1222375"/>
                </a:lnTo>
                <a:lnTo>
                  <a:pt x="2940050" y="1244600"/>
                </a:lnTo>
                <a:lnTo>
                  <a:pt x="2768600" y="1279525"/>
                </a:lnTo>
                <a:lnTo>
                  <a:pt x="2616200" y="1295400"/>
                </a:lnTo>
                <a:lnTo>
                  <a:pt x="2263775" y="1308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9" name="Google Shape;3699;p335"/>
          <p:cNvSpPr/>
          <p:nvPr/>
        </p:nvSpPr>
        <p:spPr>
          <a:xfrm>
            <a:off x="4478338" y="1485900"/>
            <a:ext cx="1474787" cy="342900"/>
          </a:xfrm>
          <a:custGeom>
            <a:avLst/>
            <a:gdLst/>
            <a:ahLst/>
            <a:cxnLst/>
            <a:rect l="l" t="t" r="r" b="b"/>
            <a:pathLst>
              <a:path w="1473994" h="342900" extrusionOk="0">
                <a:moveTo>
                  <a:pt x="450057" y="288131"/>
                </a:moveTo>
                <a:lnTo>
                  <a:pt x="0" y="342900"/>
                </a:lnTo>
                <a:lnTo>
                  <a:pt x="33338" y="190500"/>
                </a:lnTo>
                <a:lnTo>
                  <a:pt x="169069" y="185738"/>
                </a:lnTo>
                <a:lnTo>
                  <a:pt x="250032" y="176213"/>
                </a:lnTo>
                <a:lnTo>
                  <a:pt x="602457" y="130969"/>
                </a:lnTo>
                <a:lnTo>
                  <a:pt x="916782" y="95250"/>
                </a:lnTo>
                <a:lnTo>
                  <a:pt x="950119" y="83344"/>
                </a:lnTo>
                <a:lnTo>
                  <a:pt x="1045369" y="30956"/>
                </a:lnTo>
                <a:lnTo>
                  <a:pt x="1112044" y="0"/>
                </a:lnTo>
                <a:lnTo>
                  <a:pt x="1128713" y="0"/>
                </a:lnTo>
                <a:lnTo>
                  <a:pt x="1231107" y="42863"/>
                </a:lnTo>
                <a:lnTo>
                  <a:pt x="1347788" y="114300"/>
                </a:lnTo>
                <a:lnTo>
                  <a:pt x="1447800" y="188119"/>
                </a:lnTo>
                <a:lnTo>
                  <a:pt x="1466850" y="209550"/>
                </a:lnTo>
                <a:lnTo>
                  <a:pt x="1473994" y="228600"/>
                </a:lnTo>
                <a:lnTo>
                  <a:pt x="1469232" y="250031"/>
                </a:lnTo>
                <a:lnTo>
                  <a:pt x="1452563" y="276225"/>
                </a:lnTo>
                <a:lnTo>
                  <a:pt x="1426369" y="292894"/>
                </a:lnTo>
                <a:lnTo>
                  <a:pt x="1352550" y="319088"/>
                </a:lnTo>
                <a:lnTo>
                  <a:pt x="1300163" y="342900"/>
                </a:lnTo>
                <a:lnTo>
                  <a:pt x="912019" y="259556"/>
                </a:lnTo>
                <a:lnTo>
                  <a:pt x="881063" y="250031"/>
                </a:lnTo>
                <a:lnTo>
                  <a:pt x="828675" y="247650"/>
                </a:lnTo>
                <a:lnTo>
                  <a:pt x="450057" y="2881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0" name="Google Shape;3700;p335"/>
          <p:cNvSpPr/>
          <p:nvPr/>
        </p:nvSpPr>
        <p:spPr>
          <a:xfrm>
            <a:off x="4748213" y="1695450"/>
            <a:ext cx="1035050" cy="941388"/>
          </a:xfrm>
          <a:custGeom>
            <a:avLst/>
            <a:gdLst/>
            <a:ahLst/>
            <a:cxnLst/>
            <a:rect l="l" t="t" r="r" b="b"/>
            <a:pathLst>
              <a:path w="1035843" h="940594" extrusionOk="0">
                <a:moveTo>
                  <a:pt x="364331" y="476250"/>
                </a:moveTo>
                <a:lnTo>
                  <a:pt x="650081" y="119063"/>
                </a:lnTo>
                <a:lnTo>
                  <a:pt x="657225" y="104775"/>
                </a:lnTo>
                <a:lnTo>
                  <a:pt x="661987" y="85725"/>
                </a:lnTo>
                <a:lnTo>
                  <a:pt x="661987" y="76200"/>
                </a:lnTo>
                <a:lnTo>
                  <a:pt x="659606" y="59531"/>
                </a:lnTo>
                <a:lnTo>
                  <a:pt x="616743" y="30956"/>
                </a:lnTo>
                <a:lnTo>
                  <a:pt x="897731" y="0"/>
                </a:lnTo>
                <a:lnTo>
                  <a:pt x="1035843" y="130969"/>
                </a:lnTo>
                <a:lnTo>
                  <a:pt x="990600" y="164306"/>
                </a:lnTo>
                <a:lnTo>
                  <a:pt x="864393" y="273844"/>
                </a:lnTo>
                <a:lnTo>
                  <a:pt x="233362" y="852488"/>
                </a:lnTo>
                <a:lnTo>
                  <a:pt x="157162" y="928688"/>
                </a:lnTo>
                <a:lnTo>
                  <a:pt x="0" y="940594"/>
                </a:lnTo>
                <a:lnTo>
                  <a:pt x="364331" y="4762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1" name="Google Shape;3701;p335"/>
          <p:cNvSpPr/>
          <p:nvPr/>
        </p:nvSpPr>
        <p:spPr>
          <a:xfrm>
            <a:off x="3462338" y="2400300"/>
            <a:ext cx="2927350" cy="1638300"/>
          </a:xfrm>
          <a:custGeom>
            <a:avLst/>
            <a:gdLst/>
            <a:ahLst/>
            <a:cxnLst/>
            <a:rect l="l" t="t" r="r" b="b"/>
            <a:pathLst>
              <a:path w="2926556" h="1638300" extrusionOk="0">
                <a:moveTo>
                  <a:pt x="1293018" y="314325"/>
                </a:moveTo>
                <a:lnTo>
                  <a:pt x="1000125" y="359569"/>
                </a:lnTo>
                <a:lnTo>
                  <a:pt x="516731" y="466725"/>
                </a:lnTo>
                <a:lnTo>
                  <a:pt x="459581" y="488156"/>
                </a:lnTo>
                <a:lnTo>
                  <a:pt x="385762" y="509588"/>
                </a:lnTo>
                <a:lnTo>
                  <a:pt x="352425" y="514350"/>
                </a:lnTo>
                <a:lnTo>
                  <a:pt x="319087" y="511969"/>
                </a:lnTo>
                <a:lnTo>
                  <a:pt x="283368" y="502444"/>
                </a:lnTo>
                <a:lnTo>
                  <a:pt x="214312" y="461963"/>
                </a:lnTo>
                <a:lnTo>
                  <a:pt x="169068" y="431006"/>
                </a:lnTo>
                <a:lnTo>
                  <a:pt x="135731" y="397669"/>
                </a:lnTo>
                <a:lnTo>
                  <a:pt x="100012" y="357188"/>
                </a:lnTo>
                <a:lnTo>
                  <a:pt x="66675" y="302419"/>
                </a:lnTo>
                <a:lnTo>
                  <a:pt x="35718" y="240506"/>
                </a:lnTo>
                <a:lnTo>
                  <a:pt x="0" y="135731"/>
                </a:lnTo>
                <a:lnTo>
                  <a:pt x="33337" y="100013"/>
                </a:lnTo>
                <a:lnTo>
                  <a:pt x="69056" y="157163"/>
                </a:lnTo>
                <a:lnTo>
                  <a:pt x="100012" y="185738"/>
                </a:lnTo>
                <a:lnTo>
                  <a:pt x="161925" y="228600"/>
                </a:lnTo>
                <a:lnTo>
                  <a:pt x="226218" y="259556"/>
                </a:lnTo>
                <a:lnTo>
                  <a:pt x="297656" y="278606"/>
                </a:lnTo>
                <a:lnTo>
                  <a:pt x="354806" y="285750"/>
                </a:lnTo>
                <a:lnTo>
                  <a:pt x="431006" y="285750"/>
                </a:lnTo>
                <a:lnTo>
                  <a:pt x="497681" y="276225"/>
                </a:lnTo>
                <a:lnTo>
                  <a:pt x="1369218" y="154781"/>
                </a:lnTo>
                <a:lnTo>
                  <a:pt x="1524000" y="133350"/>
                </a:lnTo>
                <a:lnTo>
                  <a:pt x="2490787" y="50006"/>
                </a:lnTo>
                <a:lnTo>
                  <a:pt x="2538412" y="33338"/>
                </a:lnTo>
                <a:lnTo>
                  <a:pt x="2655093" y="0"/>
                </a:lnTo>
                <a:lnTo>
                  <a:pt x="2671762" y="0"/>
                </a:lnTo>
                <a:lnTo>
                  <a:pt x="2697956" y="19050"/>
                </a:lnTo>
                <a:lnTo>
                  <a:pt x="2797968" y="102394"/>
                </a:lnTo>
                <a:lnTo>
                  <a:pt x="2888456" y="197644"/>
                </a:lnTo>
                <a:lnTo>
                  <a:pt x="2909887" y="228600"/>
                </a:lnTo>
                <a:lnTo>
                  <a:pt x="2921793" y="261938"/>
                </a:lnTo>
                <a:lnTo>
                  <a:pt x="2926556" y="290513"/>
                </a:lnTo>
                <a:lnTo>
                  <a:pt x="2921793" y="309563"/>
                </a:lnTo>
                <a:lnTo>
                  <a:pt x="2905125" y="328613"/>
                </a:lnTo>
                <a:lnTo>
                  <a:pt x="2867025" y="350044"/>
                </a:lnTo>
                <a:lnTo>
                  <a:pt x="2840831" y="373856"/>
                </a:lnTo>
                <a:lnTo>
                  <a:pt x="2821781" y="402431"/>
                </a:lnTo>
                <a:lnTo>
                  <a:pt x="2800350" y="447675"/>
                </a:lnTo>
                <a:lnTo>
                  <a:pt x="2793206" y="514350"/>
                </a:lnTo>
                <a:lnTo>
                  <a:pt x="2678906" y="1000125"/>
                </a:lnTo>
                <a:lnTo>
                  <a:pt x="2621756" y="1204913"/>
                </a:lnTo>
                <a:lnTo>
                  <a:pt x="2495550" y="1588294"/>
                </a:lnTo>
                <a:lnTo>
                  <a:pt x="2483643" y="1604963"/>
                </a:lnTo>
                <a:lnTo>
                  <a:pt x="2462212" y="1624013"/>
                </a:lnTo>
                <a:lnTo>
                  <a:pt x="2438400" y="1635919"/>
                </a:lnTo>
                <a:lnTo>
                  <a:pt x="2412206" y="1638300"/>
                </a:lnTo>
                <a:lnTo>
                  <a:pt x="2371725" y="1633538"/>
                </a:lnTo>
                <a:lnTo>
                  <a:pt x="2343150" y="1624013"/>
                </a:lnTo>
                <a:lnTo>
                  <a:pt x="2324100" y="1607344"/>
                </a:lnTo>
                <a:lnTo>
                  <a:pt x="2305050" y="1585913"/>
                </a:lnTo>
                <a:lnTo>
                  <a:pt x="2290762" y="1552575"/>
                </a:lnTo>
                <a:lnTo>
                  <a:pt x="2290762" y="1533525"/>
                </a:lnTo>
                <a:lnTo>
                  <a:pt x="2333625" y="1333500"/>
                </a:lnTo>
                <a:lnTo>
                  <a:pt x="2438400" y="876300"/>
                </a:lnTo>
                <a:lnTo>
                  <a:pt x="2490787" y="688181"/>
                </a:lnTo>
                <a:lnTo>
                  <a:pt x="2552700" y="354806"/>
                </a:lnTo>
                <a:lnTo>
                  <a:pt x="2555081" y="321469"/>
                </a:lnTo>
                <a:lnTo>
                  <a:pt x="2555081" y="302419"/>
                </a:lnTo>
                <a:lnTo>
                  <a:pt x="2545556" y="280988"/>
                </a:lnTo>
                <a:lnTo>
                  <a:pt x="2526506" y="266700"/>
                </a:lnTo>
                <a:lnTo>
                  <a:pt x="2509837" y="259556"/>
                </a:lnTo>
                <a:lnTo>
                  <a:pt x="2493168" y="252413"/>
                </a:lnTo>
                <a:lnTo>
                  <a:pt x="2469356" y="247650"/>
                </a:lnTo>
                <a:lnTo>
                  <a:pt x="2102643" y="257175"/>
                </a:lnTo>
                <a:lnTo>
                  <a:pt x="1764506" y="271463"/>
                </a:lnTo>
                <a:lnTo>
                  <a:pt x="1293018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2" name="Google Shape;3702;p335"/>
          <p:cNvSpPr/>
          <p:nvPr/>
        </p:nvSpPr>
        <p:spPr>
          <a:xfrm>
            <a:off x="3459163" y="3087688"/>
            <a:ext cx="2568575" cy="523875"/>
          </a:xfrm>
          <a:custGeom>
            <a:avLst/>
            <a:gdLst/>
            <a:ahLst/>
            <a:cxnLst/>
            <a:rect l="l" t="t" r="r" b="b"/>
            <a:pathLst>
              <a:path w="2566988" h="523875" extrusionOk="0">
                <a:moveTo>
                  <a:pt x="995363" y="342900"/>
                </a:moveTo>
                <a:lnTo>
                  <a:pt x="514350" y="450057"/>
                </a:lnTo>
                <a:lnTo>
                  <a:pt x="500063" y="459582"/>
                </a:lnTo>
                <a:lnTo>
                  <a:pt x="464344" y="488157"/>
                </a:lnTo>
                <a:lnTo>
                  <a:pt x="433388" y="507207"/>
                </a:lnTo>
                <a:lnTo>
                  <a:pt x="397669" y="521494"/>
                </a:lnTo>
                <a:lnTo>
                  <a:pt x="376238" y="523875"/>
                </a:lnTo>
                <a:lnTo>
                  <a:pt x="352425" y="519113"/>
                </a:lnTo>
                <a:lnTo>
                  <a:pt x="233363" y="457200"/>
                </a:lnTo>
                <a:lnTo>
                  <a:pt x="188119" y="426244"/>
                </a:lnTo>
                <a:lnTo>
                  <a:pt x="140494" y="388144"/>
                </a:lnTo>
                <a:lnTo>
                  <a:pt x="88107" y="333375"/>
                </a:lnTo>
                <a:lnTo>
                  <a:pt x="33338" y="271463"/>
                </a:lnTo>
                <a:lnTo>
                  <a:pt x="9525" y="233363"/>
                </a:lnTo>
                <a:lnTo>
                  <a:pt x="2382" y="214313"/>
                </a:lnTo>
                <a:lnTo>
                  <a:pt x="0" y="192882"/>
                </a:lnTo>
                <a:lnTo>
                  <a:pt x="2382" y="180975"/>
                </a:lnTo>
                <a:lnTo>
                  <a:pt x="9525" y="173832"/>
                </a:lnTo>
                <a:lnTo>
                  <a:pt x="19050" y="169069"/>
                </a:lnTo>
                <a:lnTo>
                  <a:pt x="35719" y="166688"/>
                </a:lnTo>
                <a:lnTo>
                  <a:pt x="57150" y="178594"/>
                </a:lnTo>
                <a:lnTo>
                  <a:pt x="95250" y="202407"/>
                </a:lnTo>
                <a:lnTo>
                  <a:pt x="119063" y="216694"/>
                </a:lnTo>
                <a:lnTo>
                  <a:pt x="169069" y="238125"/>
                </a:lnTo>
                <a:lnTo>
                  <a:pt x="223838" y="250032"/>
                </a:lnTo>
                <a:lnTo>
                  <a:pt x="266700" y="257175"/>
                </a:lnTo>
                <a:lnTo>
                  <a:pt x="307182" y="261938"/>
                </a:lnTo>
                <a:lnTo>
                  <a:pt x="359569" y="261938"/>
                </a:lnTo>
                <a:lnTo>
                  <a:pt x="476250" y="257175"/>
                </a:lnTo>
                <a:lnTo>
                  <a:pt x="611982" y="233363"/>
                </a:lnTo>
                <a:lnTo>
                  <a:pt x="921544" y="188119"/>
                </a:lnTo>
                <a:lnTo>
                  <a:pt x="1295400" y="128588"/>
                </a:lnTo>
                <a:lnTo>
                  <a:pt x="1678782" y="73819"/>
                </a:lnTo>
                <a:lnTo>
                  <a:pt x="2007394" y="38100"/>
                </a:lnTo>
                <a:lnTo>
                  <a:pt x="2528888" y="0"/>
                </a:lnTo>
                <a:lnTo>
                  <a:pt x="2566988" y="126207"/>
                </a:lnTo>
                <a:lnTo>
                  <a:pt x="2462213" y="185738"/>
                </a:lnTo>
                <a:lnTo>
                  <a:pt x="2278857" y="190500"/>
                </a:lnTo>
                <a:lnTo>
                  <a:pt x="1888332" y="209550"/>
                </a:lnTo>
                <a:lnTo>
                  <a:pt x="1578769" y="235744"/>
                </a:lnTo>
                <a:lnTo>
                  <a:pt x="1350169" y="269082"/>
                </a:lnTo>
                <a:lnTo>
                  <a:pt x="995363" y="342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3" name="Google Shape;3703;p335"/>
          <p:cNvSpPr/>
          <p:nvPr/>
        </p:nvSpPr>
        <p:spPr>
          <a:xfrm>
            <a:off x="3436938" y="3735388"/>
            <a:ext cx="2430462" cy="520700"/>
          </a:xfrm>
          <a:custGeom>
            <a:avLst/>
            <a:gdLst/>
            <a:ahLst/>
            <a:cxnLst/>
            <a:rect l="l" t="t" r="r" b="b"/>
            <a:pathLst>
              <a:path w="2431256" h="519113" extrusionOk="0">
                <a:moveTo>
                  <a:pt x="1131094" y="330994"/>
                </a:moveTo>
                <a:lnTo>
                  <a:pt x="823912" y="407194"/>
                </a:lnTo>
                <a:lnTo>
                  <a:pt x="650081" y="461963"/>
                </a:lnTo>
                <a:lnTo>
                  <a:pt x="504825" y="511969"/>
                </a:lnTo>
                <a:lnTo>
                  <a:pt x="476250" y="519113"/>
                </a:lnTo>
                <a:lnTo>
                  <a:pt x="454819" y="519113"/>
                </a:lnTo>
                <a:lnTo>
                  <a:pt x="411956" y="507207"/>
                </a:lnTo>
                <a:lnTo>
                  <a:pt x="326231" y="473869"/>
                </a:lnTo>
                <a:lnTo>
                  <a:pt x="257175" y="433388"/>
                </a:lnTo>
                <a:lnTo>
                  <a:pt x="161925" y="366713"/>
                </a:lnTo>
                <a:lnTo>
                  <a:pt x="76200" y="295275"/>
                </a:lnTo>
                <a:lnTo>
                  <a:pt x="40481" y="264319"/>
                </a:lnTo>
                <a:lnTo>
                  <a:pt x="14287" y="240507"/>
                </a:lnTo>
                <a:lnTo>
                  <a:pt x="0" y="216694"/>
                </a:lnTo>
                <a:lnTo>
                  <a:pt x="2381" y="197644"/>
                </a:lnTo>
                <a:lnTo>
                  <a:pt x="11906" y="183357"/>
                </a:lnTo>
                <a:lnTo>
                  <a:pt x="45244" y="173832"/>
                </a:lnTo>
                <a:lnTo>
                  <a:pt x="71437" y="178594"/>
                </a:lnTo>
                <a:lnTo>
                  <a:pt x="109537" y="204788"/>
                </a:lnTo>
                <a:lnTo>
                  <a:pt x="200025" y="252413"/>
                </a:lnTo>
                <a:lnTo>
                  <a:pt x="257175" y="273844"/>
                </a:lnTo>
                <a:lnTo>
                  <a:pt x="314325" y="283369"/>
                </a:lnTo>
                <a:lnTo>
                  <a:pt x="359569" y="288132"/>
                </a:lnTo>
                <a:lnTo>
                  <a:pt x="435769" y="283369"/>
                </a:lnTo>
                <a:lnTo>
                  <a:pt x="588169" y="250032"/>
                </a:lnTo>
                <a:lnTo>
                  <a:pt x="883444" y="188119"/>
                </a:lnTo>
                <a:lnTo>
                  <a:pt x="1157287" y="140494"/>
                </a:lnTo>
                <a:lnTo>
                  <a:pt x="1514475" y="83344"/>
                </a:lnTo>
                <a:lnTo>
                  <a:pt x="1750219" y="50007"/>
                </a:lnTo>
                <a:lnTo>
                  <a:pt x="2055019" y="21432"/>
                </a:lnTo>
                <a:lnTo>
                  <a:pt x="2397919" y="0"/>
                </a:lnTo>
                <a:lnTo>
                  <a:pt x="2431256" y="114300"/>
                </a:lnTo>
                <a:lnTo>
                  <a:pt x="2338387" y="185738"/>
                </a:lnTo>
                <a:lnTo>
                  <a:pt x="2207419" y="183357"/>
                </a:lnTo>
                <a:lnTo>
                  <a:pt x="1924050" y="202407"/>
                </a:lnTo>
                <a:lnTo>
                  <a:pt x="1659731" y="226219"/>
                </a:lnTo>
                <a:lnTo>
                  <a:pt x="1502569" y="254794"/>
                </a:lnTo>
                <a:lnTo>
                  <a:pt x="1131094" y="3309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4" name="Google Shape;3704;p335"/>
          <p:cNvSpPr/>
          <p:nvPr/>
        </p:nvSpPr>
        <p:spPr>
          <a:xfrm>
            <a:off x="6003925" y="4937125"/>
            <a:ext cx="593725" cy="688975"/>
          </a:xfrm>
          <a:custGeom>
            <a:avLst/>
            <a:gdLst/>
            <a:ahLst/>
            <a:cxnLst/>
            <a:rect l="l" t="t" r="r" b="b"/>
            <a:pathLst>
              <a:path w="593725" h="688975" extrusionOk="0">
                <a:moveTo>
                  <a:pt x="114300" y="244475"/>
                </a:moveTo>
                <a:lnTo>
                  <a:pt x="171450" y="333375"/>
                </a:lnTo>
                <a:lnTo>
                  <a:pt x="234950" y="434975"/>
                </a:lnTo>
                <a:lnTo>
                  <a:pt x="269875" y="498475"/>
                </a:lnTo>
                <a:lnTo>
                  <a:pt x="282575" y="536575"/>
                </a:lnTo>
                <a:lnTo>
                  <a:pt x="285750" y="565150"/>
                </a:lnTo>
                <a:lnTo>
                  <a:pt x="285750" y="625475"/>
                </a:lnTo>
                <a:lnTo>
                  <a:pt x="460375" y="688975"/>
                </a:lnTo>
                <a:lnTo>
                  <a:pt x="593725" y="565150"/>
                </a:lnTo>
                <a:lnTo>
                  <a:pt x="536575" y="511175"/>
                </a:lnTo>
                <a:lnTo>
                  <a:pt x="485775" y="454025"/>
                </a:lnTo>
                <a:lnTo>
                  <a:pt x="390525" y="352425"/>
                </a:lnTo>
                <a:lnTo>
                  <a:pt x="234950" y="193675"/>
                </a:lnTo>
                <a:lnTo>
                  <a:pt x="104775" y="53975"/>
                </a:lnTo>
                <a:lnTo>
                  <a:pt x="60325" y="12700"/>
                </a:lnTo>
                <a:lnTo>
                  <a:pt x="38100" y="3175"/>
                </a:lnTo>
                <a:lnTo>
                  <a:pt x="22225" y="0"/>
                </a:lnTo>
                <a:lnTo>
                  <a:pt x="3175" y="9525"/>
                </a:lnTo>
                <a:lnTo>
                  <a:pt x="0" y="31750"/>
                </a:lnTo>
                <a:lnTo>
                  <a:pt x="38100" y="107950"/>
                </a:lnTo>
                <a:lnTo>
                  <a:pt x="114300" y="244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5" name="Google Shape;3705;p335"/>
          <p:cNvSpPr/>
          <p:nvPr/>
        </p:nvSpPr>
        <p:spPr>
          <a:xfrm>
            <a:off x="5084763" y="4376738"/>
            <a:ext cx="298450" cy="352425"/>
          </a:xfrm>
          <a:custGeom>
            <a:avLst/>
            <a:gdLst/>
            <a:ahLst/>
            <a:cxnLst/>
            <a:rect l="l" t="t" r="r" b="b"/>
            <a:pathLst>
              <a:path w="300037" h="352425" extrusionOk="0">
                <a:moveTo>
                  <a:pt x="147637" y="76200"/>
                </a:moveTo>
                <a:lnTo>
                  <a:pt x="50006" y="142875"/>
                </a:lnTo>
                <a:lnTo>
                  <a:pt x="0" y="185737"/>
                </a:lnTo>
                <a:cubicBezTo>
                  <a:pt x="59886" y="305510"/>
                  <a:pt x="23813" y="277019"/>
                  <a:pt x="57150" y="304800"/>
                </a:cubicBezTo>
                <a:lnTo>
                  <a:pt x="245269" y="352425"/>
                </a:lnTo>
                <a:lnTo>
                  <a:pt x="245269" y="261937"/>
                </a:lnTo>
                <a:lnTo>
                  <a:pt x="245269" y="219075"/>
                </a:lnTo>
                <a:lnTo>
                  <a:pt x="254794" y="159543"/>
                </a:lnTo>
                <a:lnTo>
                  <a:pt x="276225" y="73818"/>
                </a:lnTo>
                <a:lnTo>
                  <a:pt x="292894" y="38100"/>
                </a:lnTo>
                <a:lnTo>
                  <a:pt x="300037" y="9525"/>
                </a:lnTo>
                <a:lnTo>
                  <a:pt x="297656" y="4762"/>
                </a:lnTo>
                <a:lnTo>
                  <a:pt x="285750" y="0"/>
                </a:lnTo>
                <a:lnTo>
                  <a:pt x="261937" y="0"/>
                </a:lnTo>
                <a:lnTo>
                  <a:pt x="147637" y="76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FA70CF4-6789-F749-B481-1887C50B1BC6}"/>
              </a:ext>
            </a:extLst>
          </p:cNvPr>
          <p:cNvGrpSpPr/>
          <p:nvPr/>
        </p:nvGrpSpPr>
        <p:grpSpPr>
          <a:xfrm>
            <a:off x="2803607" y="1311356"/>
            <a:ext cx="4110037" cy="4535487"/>
            <a:chOff x="2947988" y="1455738"/>
            <a:chExt cx="4110037" cy="4535487"/>
          </a:xfrm>
        </p:grpSpPr>
        <p:sp>
          <p:nvSpPr>
            <p:cNvPr id="15" name="Google Shape;3694;p335">
              <a:extLst>
                <a:ext uri="{FF2B5EF4-FFF2-40B4-BE49-F238E27FC236}">
                  <a16:creationId xmlns:a16="http://schemas.microsoft.com/office/drawing/2014/main" id="{9D19311A-4BC7-EF4F-89AC-7FE889FFDC9D}"/>
                </a:ext>
              </a:extLst>
            </p:cNvPr>
            <p:cNvSpPr/>
            <p:nvPr/>
          </p:nvSpPr>
          <p:spPr>
            <a:xfrm>
              <a:off x="3230563" y="1455738"/>
              <a:ext cx="1635125" cy="1393825"/>
            </a:xfrm>
            <a:custGeom>
              <a:avLst/>
              <a:gdLst/>
              <a:ahLst/>
              <a:cxnLst/>
              <a:rect l="l" t="t" r="r" b="b"/>
              <a:pathLst>
                <a:path w="1633538" h="1395412" extrusionOk="0">
                  <a:moveTo>
                    <a:pt x="723900" y="897731"/>
                  </a:moveTo>
                  <a:lnTo>
                    <a:pt x="814388" y="828675"/>
                  </a:lnTo>
                  <a:lnTo>
                    <a:pt x="888207" y="762000"/>
                  </a:lnTo>
                  <a:lnTo>
                    <a:pt x="1016794" y="628650"/>
                  </a:lnTo>
                  <a:lnTo>
                    <a:pt x="1100138" y="531019"/>
                  </a:lnTo>
                  <a:lnTo>
                    <a:pt x="1154907" y="457200"/>
                  </a:lnTo>
                  <a:lnTo>
                    <a:pt x="1195388" y="395287"/>
                  </a:lnTo>
                  <a:lnTo>
                    <a:pt x="1221582" y="342900"/>
                  </a:lnTo>
                  <a:lnTo>
                    <a:pt x="1235869" y="304800"/>
                  </a:lnTo>
                  <a:lnTo>
                    <a:pt x="1243013" y="280987"/>
                  </a:lnTo>
                  <a:lnTo>
                    <a:pt x="1243013" y="242887"/>
                  </a:lnTo>
                  <a:lnTo>
                    <a:pt x="1238250" y="214312"/>
                  </a:lnTo>
                  <a:lnTo>
                    <a:pt x="1216819" y="164306"/>
                  </a:lnTo>
                  <a:lnTo>
                    <a:pt x="1190625" y="126206"/>
                  </a:lnTo>
                  <a:lnTo>
                    <a:pt x="1162050" y="88106"/>
                  </a:lnTo>
                  <a:lnTo>
                    <a:pt x="1145382" y="69056"/>
                  </a:lnTo>
                  <a:lnTo>
                    <a:pt x="1128713" y="50006"/>
                  </a:lnTo>
                  <a:lnTo>
                    <a:pt x="1123950" y="33337"/>
                  </a:lnTo>
                  <a:lnTo>
                    <a:pt x="1128713" y="16669"/>
                  </a:lnTo>
                  <a:lnTo>
                    <a:pt x="1138238" y="4762"/>
                  </a:lnTo>
                  <a:lnTo>
                    <a:pt x="1162050" y="0"/>
                  </a:lnTo>
                  <a:lnTo>
                    <a:pt x="1197769" y="7144"/>
                  </a:lnTo>
                  <a:lnTo>
                    <a:pt x="1314450" y="71437"/>
                  </a:lnTo>
                  <a:lnTo>
                    <a:pt x="1428750" y="142875"/>
                  </a:lnTo>
                  <a:lnTo>
                    <a:pt x="1493044" y="183356"/>
                  </a:lnTo>
                  <a:lnTo>
                    <a:pt x="1507332" y="197644"/>
                  </a:lnTo>
                  <a:lnTo>
                    <a:pt x="1564482" y="266700"/>
                  </a:lnTo>
                  <a:lnTo>
                    <a:pt x="1593057" y="304800"/>
                  </a:lnTo>
                  <a:lnTo>
                    <a:pt x="1633538" y="371475"/>
                  </a:lnTo>
                  <a:lnTo>
                    <a:pt x="1464469" y="523875"/>
                  </a:lnTo>
                  <a:lnTo>
                    <a:pt x="1378744" y="609600"/>
                  </a:lnTo>
                  <a:lnTo>
                    <a:pt x="1197769" y="771525"/>
                  </a:lnTo>
                  <a:lnTo>
                    <a:pt x="1009650" y="919162"/>
                  </a:lnTo>
                  <a:lnTo>
                    <a:pt x="778669" y="1073944"/>
                  </a:lnTo>
                  <a:lnTo>
                    <a:pt x="614363" y="1162050"/>
                  </a:lnTo>
                  <a:lnTo>
                    <a:pt x="445294" y="1240631"/>
                  </a:lnTo>
                  <a:lnTo>
                    <a:pt x="304800" y="1297781"/>
                  </a:lnTo>
                  <a:lnTo>
                    <a:pt x="133350" y="1362075"/>
                  </a:lnTo>
                  <a:lnTo>
                    <a:pt x="40482" y="1393031"/>
                  </a:lnTo>
                  <a:lnTo>
                    <a:pt x="28575" y="1395412"/>
                  </a:lnTo>
                  <a:lnTo>
                    <a:pt x="9525" y="1390650"/>
                  </a:lnTo>
                  <a:lnTo>
                    <a:pt x="0" y="1376362"/>
                  </a:lnTo>
                  <a:lnTo>
                    <a:pt x="2382" y="1354931"/>
                  </a:lnTo>
                  <a:lnTo>
                    <a:pt x="19050" y="1335881"/>
                  </a:lnTo>
                  <a:lnTo>
                    <a:pt x="157163" y="1266825"/>
                  </a:lnTo>
                  <a:lnTo>
                    <a:pt x="309563" y="1183481"/>
                  </a:lnTo>
                  <a:lnTo>
                    <a:pt x="488157" y="1073944"/>
                  </a:lnTo>
                  <a:lnTo>
                    <a:pt x="723900" y="8977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695;p335">
              <a:extLst>
                <a:ext uri="{FF2B5EF4-FFF2-40B4-BE49-F238E27FC236}">
                  <a16:creationId xmlns:a16="http://schemas.microsoft.com/office/drawing/2014/main" id="{DB09E4A4-25ED-C14C-B869-C6A0158DD635}"/>
                </a:ext>
              </a:extLst>
            </p:cNvPr>
            <p:cNvSpPr/>
            <p:nvPr/>
          </p:nvSpPr>
          <p:spPr>
            <a:xfrm>
              <a:off x="2947988" y="4697413"/>
              <a:ext cx="571500" cy="1254125"/>
            </a:xfrm>
            <a:custGeom>
              <a:avLst/>
              <a:gdLst/>
              <a:ahLst/>
              <a:cxnLst/>
              <a:rect l="l" t="t" r="r" b="b"/>
              <a:pathLst>
                <a:path w="571500" h="1252538" extrusionOk="0">
                  <a:moveTo>
                    <a:pt x="0" y="1066800"/>
                  </a:moveTo>
                  <a:lnTo>
                    <a:pt x="4762" y="881063"/>
                  </a:lnTo>
                  <a:lnTo>
                    <a:pt x="11906" y="866775"/>
                  </a:lnTo>
                  <a:lnTo>
                    <a:pt x="102393" y="797719"/>
                  </a:lnTo>
                  <a:lnTo>
                    <a:pt x="190500" y="709613"/>
                  </a:lnTo>
                  <a:lnTo>
                    <a:pt x="276225" y="602457"/>
                  </a:lnTo>
                  <a:lnTo>
                    <a:pt x="326231" y="545307"/>
                  </a:lnTo>
                  <a:lnTo>
                    <a:pt x="369093" y="483394"/>
                  </a:lnTo>
                  <a:lnTo>
                    <a:pt x="428625" y="357188"/>
                  </a:lnTo>
                  <a:lnTo>
                    <a:pt x="461962" y="264319"/>
                  </a:lnTo>
                  <a:lnTo>
                    <a:pt x="497681" y="138113"/>
                  </a:lnTo>
                  <a:lnTo>
                    <a:pt x="509587" y="59532"/>
                  </a:lnTo>
                  <a:lnTo>
                    <a:pt x="514350" y="28575"/>
                  </a:lnTo>
                  <a:lnTo>
                    <a:pt x="521493" y="14288"/>
                  </a:lnTo>
                  <a:lnTo>
                    <a:pt x="531018" y="2382"/>
                  </a:lnTo>
                  <a:lnTo>
                    <a:pt x="538162" y="0"/>
                  </a:lnTo>
                  <a:lnTo>
                    <a:pt x="550068" y="0"/>
                  </a:lnTo>
                  <a:lnTo>
                    <a:pt x="561975" y="4763"/>
                  </a:lnTo>
                  <a:lnTo>
                    <a:pt x="569118" y="19050"/>
                  </a:lnTo>
                  <a:lnTo>
                    <a:pt x="571500" y="130969"/>
                  </a:lnTo>
                  <a:lnTo>
                    <a:pt x="561975" y="209550"/>
                  </a:lnTo>
                  <a:lnTo>
                    <a:pt x="550068" y="357188"/>
                  </a:lnTo>
                  <a:lnTo>
                    <a:pt x="523875" y="538163"/>
                  </a:lnTo>
                  <a:lnTo>
                    <a:pt x="476250" y="745332"/>
                  </a:lnTo>
                  <a:lnTo>
                    <a:pt x="419100" y="885825"/>
                  </a:lnTo>
                  <a:lnTo>
                    <a:pt x="373856" y="985838"/>
                  </a:lnTo>
                  <a:lnTo>
                    <a:pt x="285750" y="1114425"/>
                  </a:lnTo>
                  <a:lnTo>
                    <a:pt x="240506" y="1171575"/>
                  </a:lnTo>
                  <a:lnTo>
                    <a:pt x="161925" y="1245394"/>
                  </a:lnTo>
                  <a:lnTo>
                    <a:pt x="142875" y="1252538"/>
                  </a:lnTo>
                  <a:lnTo>
                    <a:pt x="100012" y="1250157"/>
                  </a:lnTo>
                  <a:lnTo>
                    <a:pt x="76200" y="1243013"/>
                  </a:lnTo>
                  <a:lnTo>
                    <a:pt x="52387" y="1223963"/>
                  </a:lnTo>
                  <a:lnTo>
                    <a:pt x="23812" y="1183482"/>
                  </a:lnTo>
                  <a:lnTo>
                    <a:pt x="0" y="10668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696;p335">
              <a:extLst>
                <a:ext uri="{FF2B5EF4-FFF2-40B4-BE49-F238E27FC236}">
                  <a16:creationId xmlns:a16="http://schemas.microsoft.com/office/drawing/2014/main" id="{D1146D8C-AC64-CE41-88F0-8FAADF4C3E34}"/>
                </a:ext>
              </a:extLst>
            </p:cNvPr>
            <p:cNvSpPr/>
            <p:nvPr/>
          </p:nvSpPr>
          <p:spPr>
            <a:xfrm>
              <a:off x="4881563" y="4525963"/>
              <a:ext cx="619125" cy="541337"/>
            </a:xfrm>
            <a:custGeom>
              <a:avLst/>
              <a:gdLst/>
              <a:ahLst/>
              <a:cxnLst/>
              <a:rect l="l" t="t" r="r" b="b"/>
              <a:pathLst>
                <a:path w="619125" h="540544" extrusionOk="0">
                  <a:moveTo>
                    <a:pt x="290512" y="392907"/>
                  </a:moveTo>
                  <a:lnTo>
                    <a:pt x="214312" y="328613"/>
                  </a:lnTo>
                  <a:lnTo>
                    <a:pt x="159543" y="273844"/>
                  </a:lnTo>
                  <a:lnTo>
                    <a:pt x="107156" y="211932"/>
                  </a:lnTo>
                  <a:lnTo>
                    <a:pt x="66675" y="157163"/>
                  </a:lnTo>
                  <a:lnTo>
                    <a:pt x="40481" y="111919"/>
                  </a:lnTo>
                  <a:lnTo>
                    <a:pt x="4762" y="52388"/>
                  </a:lnTo>
                  <a:lnTo>
                    <a:pt x="0" y="35719"/>
                  </a:lnTo>
                  <a:lnTo>
                    <a:pt x="0" y="19050"/>
                  </a:lnTo>
                  <a:lnTo>
                    <a:pt x="4762" y="7144"/>
                  </a:lnTo>
                  <a:lnTo>
                    <a:pt x="19050" y="2382"/>
                  </a:lnTo>
                  <a:lnTo>
                    <a:pt x="40481" y="0"/>
                  </a:lnTo>
                  <a:lnTo>
                    <a:pt x="64293" y="14288"/>
                  </a:lnTo>
                  <a:lnTo>
                    <a:pt x="90487" y="40482"/>
                  </a:lnTo>
                  <a:lnTo>
                    <a:pt x="152400" y="92869"/>
                  </a:lnTo>
                  <a:lnTo>
                    <a:pt x="190500" y="116682"/>
                  </a:lnTo>
                  <a:lnTo>
                    <a:pt x="240506" y="142875"/>
                  </a:lnTo>
                  <a:lnTo>
                    <a:pt x="307181" y="166688"/>
                  </a:lnTo>
                  <a:lnTo>
                    <a:pt x="345281" y="173832"/>
                  </a:lnTo>
                  <a:lnTo>
                    <a:pt x="373856" y="173832"/>
                  </a:lnTo>
                  <a:lnTo>
                    <a:pt x="600075" y="338138"/>
                  </a:lnTo>
                  <a:lnTo>
                    <a:pt x="614362" y="459582"/>
                  </a:lnTo>
                  <a:lnTo>
                    <a:pt x="619125" y="497682"/>
                  </a:lnTo>
                  <a:lnTo>
                    <a:pt x="611981" y="523875"/>
                  </a:lnTo>
                  <a:lnTo>
                    <a:pt x="602456" y="535782"/>
                  </a:lnTo>
                  <a:lnTo>
                    <a:pt x="583406" y="540544"/>
                  </a:lnTo>
                  <a:lnTo>
                    <a:pt x="542925" y="535782"/>
                  </a:lnTo>
                  <a:lnTo>
                    <a:pt x="488156" y="516732"/>
                  </a:lnTo>
                  <a:lnTo>
                    <a:pt x="400050" y="471488"/>
                  </a:lnTo>
                  <a:lnTo>
                    <a:pt x="290512" y="3929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97;p335">
              <a:extLst>
                <a:ext uri="{FF2B5EF4-FFF2-40B4-BE49-F238E27FC236}">
                  <a16:creationId xmlns:a16="http://schemas.microsoft.com/office/drawing/2014/main" id="{C6339BA3-476E-3F47-A5A7-A410E0BB3548}"/>
                </a:ext>
              </a:extLst>
            </p:cNvPr>
            <p:cNvSpPr/>
            <p:nvPr/>
          </p:nvSpPr>
          <p:spPr>
            <a:xfrm>
              <a:off x="6207125" y="4356100"/>
              <a:ext cx="841375" cy="800100"/>
            </a:xfrm>
            <a:custGeom>
              <a:avLst/>
              <a:gdLst/>
              <a:ahLst/>
              <a:cxnLst/>
              <a:rect l="l" t="t" r="r" b="b"/>
              <a:pathLst>
                <a:path w="841375" h="800100" extrusionOk="0">
                  <a:moveTo>
                    <a:pt x="473075" y="492125"/>
                  </a:moveTo>
                  <a:lnTo>
                    <a:pt x="400050" y="393700"/>
                  </a:lnTo>
                  <a:lnTo>
                    <a:pt x="292100" y="273050"/>
                  </a:lnTo>
                  <a:lnTo>
                    <a:pt x="177800" y="168275"/>
                  </a:lnTo>
                  <a:lnTo>
                    <a:pt x="88900" y="101600"/>
                  </a:lnTo>
                  <a:lnTo>
                    <a:pt x="38100" y="69850"/>
                  </a:lnTo>
                  <a:lnTo>
                    <a:pt x="19050" y="60325"/>
                  </a:lnTo>
                  <a:lnTo>
                    <a:pt x="6350" y="50800"/>
                  </a:lnTo>
                  <a:lnTo>
                    <a:pt x="0" y="38100"/>
                  </a:lnTo>
                  <a:lnTo>
                    <a:pt x="0" y="25400"/>
                  </a:lnTo>
                  <a:lnTo>
                    <a:pt x="6350" y="6350"/>
                  </a:lnTo>
                  <a:lnTo>
                    <a:pt x="19050" y="0"/>
                  </a:lnTo>
                  <a:lnTo>
                    <a:pt x="57150" y="6350"/>
                  </a:lnTo>
                  <a:lnTo>
                    <a:pt x="215900" y="63500"/>
                  </a:lnTo>
                  <a:lnTo>
                    <a:pt x="352425" y="123825"/>
                  </a:lnTo>
                  <a:lnTo>
                    <a:pt x="469900" y="184150"/>
                  </a:lnTo>
                  <a:lnTo>
                    <a:pt x="612775" y="273050"/>
                  </a:lnTo>
                  <a:lnTo>
                    <a:pt x="679450" y="317500"/>
                  </a:lnTo>
                  <a:lnTo>
                    <a:pt x="711200" y="342900"/>
                  </a:lnTo>
                  <a:lnTo>
                    <a:pt x="746125" y="384175"/>
                  </a:lnTo>
                  <a:lnTo>
                    <a:pt x="781050" y="450850"/>
                  </a:lnTo>
                  <a:lnTo>
                    <a:pt x="819150" y="552450"/>
                  </a:lnTo>
                  <a:lnTo>
                    <a:pt x="838200" y="622300"/>
                  </a:lnTo>
                  <a:lnTo>
                    <a:pt x="841375" y="685800"/>
                  </a:lnTo>
                  <a:lnTo>
                    <a:pt x="835025" y="730250"/>
                  </a:lnTo>
                  <a:lnTo>
                    <a:pt x="828675" y="752475"/>
                  </a:lnTo>
                  <a:lnTo>
                    <a:pt x="806450" y="774700"/>
                  </a:lnTo>
                  <a:lnTo>
                    <a:pt x="768350" y="793750"/>
                  </a:lnTo>
                  <a:lnTo>
                    <a:pt x="727075" y="800100"/>
                  </a:lnTo>
                  <a:lnTo>
                    <a:pt x="673100" y="790575"/>
                  </a:lnTo>
                  <a:lnTo>
                    <a:pt x="641350" y="758825"/>
                  </a:lnTo>
                  <a:lnTo>
                    <a:pt x="600075" y="704850"/>
                  </a:lnTo>
                  <a:lnTo>
                    <a:pt x="473075" y="492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98;p335">
              <a:extLst>
                <a:ext uri="{FF2B5EF4-FFF2-40B4-BE49-F238E27FC236}">
                  <a16:creationId xmlns:a16="http://schemas.microsoft.com/office/drawing/2014/main" id="{A1583789-D1FF-BC48-B9E4-274CEBD59D1F}"/>
                </a:ext>
              </a:extLst>
            </p:cNvPr>
            <p:cNvSpPr/>
            <p:nvPr/>
          </p:nvSpPr>
          <p:spPr>
            <a:xfrm>
              <a:off x="4022725" y="4683125"/>
              <a:ext cx="3035300" cy="1308100"/>
            </a:xfrm>
            <a:custGeom>
              <a:avLst/>
              <a:gdLst/>
              <a:ahLst/>
              <a:cxnLst/>
              <a:rect l="l" t="t" r="r" b="b"/>
              <a:pathLst>
                <a:path w="3035300" h="1308100" extrusionOk="0">
                  <a:moveTo>
                    <a:pt x="2263775" y="1308100"/>
                  </a:moveTo>
                  <a:lnTo>
                    <a:pt x="1924050" y="1301750"/>
                  </a:lnTo>
                  <a:lnTo>
                    <a:pt x="1692275" y="1285875"/>
                  </a:lnTo>
                  <a:lnTo>
                    <a:pt x="1520825" y="1260475"/>
                  </a:lnTo>
                  <a:lnTo>
                    <a:pt x="1308100" y="1216025"/>
                  </a:lnTo>
                  <a:lnTo>
                    <a:pt x="1114425" y="1158875"/>
                  </a:lnTo>
                  <a:lnTo>
                    <a:pt x="962025" y="1095375"/>
                  </a:lnTo>
                  <a:lnTo>
                    <a:pt x="822325" y="1028700"/>
                  </a:lnTo>
                  <a:lnTo>
                    <a:pt x="666750" y="933450"/>
                  </a:lnTo>
                  <a:lnTo>
                    <a:pt x="549275" y="838200"/>
                  </a:lnTo>
                  <a:lnTo>
                    <a:pt x="444500" y="739775"/>
                  </a:lnTo>
                  <a:lnTo>
                    <a:pt x="352425" y="628650"/>
                  </a:lnTo>
                  <a:lnTo>
                    <a:pt x="276225" y="530225"/>
                  </a:lnTo>
                  <a:lnTo>
                    <a:pt x="171450" y="377825"/>
                  </a:lnTo>
                  <a:lnTo>
                    <a:pt x="88900" y="238125"/>
                  </a:lnTo>
                  <a:lnTo>
                    <a:pt x="22225" y="104775"/>
                  </a:lnTo>
                  <a:lnTo>
                    <a:pt x="6350" y="73025"/>
                  </a:lnTo>
                  <a:lnTo>
                    <a:pt x="0" y="38100"/>
                  </a:lnTo>
                  <a:lnTo>
                    <a:pt x="3175" y="22225"/>
                  </a:lnTo>
                  <a:lnTo>
                    <a:pt x="6350" y="9525"/>
                  </a:lnTo>
                  <a:lnTo>
                    <a:pt x="12700" y="3175"/>
                  </a:lnTo>
                  <a:lnTo>
                    <a:pt x="25400" y="0"/>
                  </a:lnTo>
                  <a:lnTo>
                    <a:pt x="44450" y="6350"/>
                  </a:lnTo>
                  <a:lnTo>
                    <a:pt x="57150" y="12700"/>
                  </a:lnTo>
                  <a:lnTo>
                    <a:pt x="79375" y="38100"/>
                  </a:lnTo>
                  <a:lnTo>
                    <a:pt x="146050" y="161925"/>
                  </a:lnTo>
                  <a:lnTo>
                    <a:pt x="193675" y="231775"/>
                  </a:lnTo>
                  <a:lnTo>
                    <a:pt x="292100" y="365125"/>
                  </a:lnTo>
                  <a:lnTo>
                    <a:pt x="381000" y="460375"/>
                  </a:lnTo>
                  <a:lnTo>
                    <a:pt x="492125" y="574675"/>
                  </a:lnTo>
                  <a:lnTo>
                    <a:pt x="584200" y="644525"/>
                  </a:lnTo>
                  <a:lnTo>
                    <a:pt x="676275" y="720725"/>
                  </a:lnTo>
                  <a:lnTo>
                    <a:pt x="796925" y="793750"/>
                  </a:lnTo>
                  <a:lnTo>
                    <a:pt x="920750" y="860425"/>
                  </a:lnTo>
                  <a:lnTo>
                    <a:pt x="1057275" y="920750"/>
                  </a:lnTo>
                  <a:lnTo>
                    <a:pt x="1165225" y="955675"/>
                  </a:lnTo>
                  <a:lnTo>
                    <a:pt x="1320800" y="993775"/>
                  </a:lnTo>
                  <a:lnTo>
                    <a:pt x="1454150" y="1016000"/>
                  </a:lnTo>
                  <a:lnTo>
                    <a:pt x="1628775" y="1035050"/>
                  </a:lnTo>
                  <a:lnTo>
                    <a:pt x="1803400" y="1044575"/>
                  </a:lnTo>
                  <a:lnTo>
                    <a:pt x="2089150" y="1047750"/>
                  </a:lnTo>
                  <a:lnTo>
                    <a:pt x="2292350" y="1041400"/>
                  </a:lnTo>
                  <a:lnTo>
                    <a:pt x="2355850" y="1035050"/>
                  </a:lnTo>
                  <a:lnTo>
                    <a:pt x="2390775" y="1022350"/>
                  </a:lnTo>
                  <a:lnTo>
                    <a:pt x="2419350" y="1000125"/>
                  </a:lnTo>
                  <a:lnTo>
                    <a:pt x="2724150" y="968375"/>
                  </a:lnTo>
                  <a:lnTo>
                    <a:pt x="2768600" y="1000125"/>
                  </a:lnTo>
                  <a:lnTo>
                    <a:pt x="2832100" y="1035050"/>
                  </a:lnTo>
                  <a:lnTo>
                    <a:pt x="2940050" y="1089025"/>
                  </a:lnTo>
                  <a:lnTo>
                    <a:pt x="3003550" y="1114425"/>
                  </a:lnTo>
                  <a:lnTo>
                    <a:pt x="3025775" y="1130300"/>
                  </a:lnTo>
                  <a:lnTo>
                    <a:pt x="3035300" y="1155700"/>
                  </a:lnTo>
                  <a:lnTo>
                    <a:pt x="3016250" y="1193800"/>
                  </a:lnTo>
                  <a:lnTo>
                    <a:pt x="2990850" y="1222375"/>
                  </a:lnTo>
                  <a:lnTo>
                    <a:pt x="2940050" y="1244600"/>
                  </a:lnTo>
                  <a:lnTo>
                    <a:pt x="2768600" y="1279525"/>
                  </a:lnTo>
                  <a:lnTo>
                    <a:pt x="2616200" y="1295400"/>
                  </a:lnTo>
                  <a:lnTo>
                    <a:pt x="2263775" y="1308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99;p335">
              <a:extLst>
                <a:ext uri="{FF2B5EF4-FFF2-40B4-BE49-F238E27FC236}">
                  <a16:creationId xmlns:a16="http://schemas.microsoft.com/office/drawing/2014/main" id="{BDC95B03-AFDC-174B-961C-F7D1C934CA9B}"/>
                </a:ext>
              </a:extLst>
            </p:cNvPr>
            <p:cNvSpPr/>
            <p:nvPr/>
          </p:nvSpPr>
          <p:spPr>
            <a:xfrm>
              <a:off x="4630738" y="1638300"/>
              <a:ext cx="1474787" cy="342900"/>
            </a:xfrm>
            <a:custGeom>
              <a:avLst/>
              <a:gdLst/>
              <a:ahLst/>
              <a:cxnLst/>
              <a:rect l="l" t="t" r="r" b="b"/>
              <a:pathLst>
                <a:path w="1473994" h="342900" extrusionOk="0">
                  <a:moveTo>
                    <a:pt x="450057" y="288131"/>
                  </a:moveTo>
                  <a:lnTo>
                    <a:pt x="0" y="342900"/>
                  </a:lnTo>
                  <a:lnTo>
                    <a:pt x="33338" y="190500"/>
                  </a:lnTo>
                  <a:lnTo>
                    <a:pt x="169069" y="185738"/>
                  </a:lnTo>
                  <a:lnTo>
                    <a:pt x="250032" y="176213"/>
                  </a:lnTo>
                  <a:lnTo>
                    <a:pt x="602457" y="130969"/>
                  </a:lnTo>
                  <a:lnTo>
                    <a:pt x="916782" y="95250"/>
                  </a:lnTo>
                  <a:lnTo>
                    <a:pt x="950119" y="83344"/>
                  </a:lnTo>
                  <a:lnTo>
                    <a:pt x="1045369" y="30956"/>
                  </a:lnTo>
                  <a:lnTo>
                    <a:pt x="1112044" y="0"/>
                  </a:lnTo>
                  <a:lnTo>
                    <a:pt x="1128713" y="0"/>
                  </a:lnTo>
                  <a:lnTo>
                    <a:pt x="1231107" y="42863"/>
                  </a:lnTo>
                  <a:lnTo>
                    <a:pt x="1347788" y="114300"/>
                  </a:lnTo>
                  <a:lnTo>
                    <a:pt x="1447800" y="188119"/>
                  </a:lnTo>
                  <a:lnTo>
                    <a:pt x="1466850" y="209550"/>
                  </a:lnTo>
                  <a:lnTo>
                    <a:pt x="1473994" y="228600"/>
                  </a:lnTo>
                  <a:lnTo>
                    <a:pt x="1469232" y="250031"/>
                  </a:lnTo>
                  <a:lnTo>
                    <a:pt x="1452563" y="276225"/>
                  </a:lnTo>
                  <a:lnTo>
                    <a:pt x="1426369" y="292894"/>
                  </a:lnTo>
                  <a:lnTo>
                    <a:pt x="1352550" y="319088"/>
                  </a:lnTo>
                  <a:lnTo>
                    <a:pt x="1300163" y="342900"/>
                  </a:lnTo>
                  <a:lnTo>
                    <a:pt x="912019" y="259556"/>
                  </a:lnTo>
                  <a:lnTo>
                    <a:pt x="881063" y="250031"/>
                  </a:lnTo>
                  <a:lnTo>
                    <a:pt x="828675" y="247650"/>
                  </a:lnTo>
                  <a:lnTo>
                    <a:pt x="450057" y="2881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700;p335">
              <a:extLst>
                <a:ext uri="{FF2B5EF4-FFF2-40B4-BE49-F238E27FC236}">
                  <a16:creationId xmlns:a16="http://schemas.microsoft.com/office/drawing/2014/main" id="{958712FD-73F3-734C-AF37-62689A9B97FF}"/>
                </a:ext>
              </a:extLst>
            </p:cNvPr>
            <p:cNvSpPr/>
            <p:nvPr/>
          </p:nvSpPr>
          <p:spPr>
            <a:xfrm>
              <a:off x="4900613" y="1847850"/>
              <a:ext cx="1035050" cy="941388"/>
            </a:xfrm>
            <a:custGeom>
              <a:avLst/>
              <a:gdLst/>
              <a:ahLst/>
              <a:cxnLst/>
              <a:rect l="l" t="t" r="r" b="b"/>
              <a:pathLst>
                <a:path w="1035843" h="940594" extrusionOk="0">
                  <a:moveTo>
                    <a:pt x="364331" y="476250"/>
                  </a:moveTo>
                  <a:lnTo>
                    <a:pt x="650081" y="119063"/>
                  </a:lnTo>
                  <a:lnTo>
                    <a:pt x="657225" y="104775"/>
                  </a:lnTo>
                  <a:lnTo>
                    <a:pt x="661987" y="85725"/>
                  </a:lnTo>
                  <a:lnTo>
                    <a:pt x="661987" y="76200"/>
                  </a:lnTo>
                  <a:lnTo>
                    <a:pt x="659606" y="59531"/>
                  </a:lnTo>
                  <a:lnTo>
                    <a:pt x="616743" y="30956"/>
                  </a:lnTo>
                  <a:lnTo>
                    <a:pt x="897731" y="0"/>
                  </a:lnTo>
                  <a:lnTo>
                    <a:pt x="1035843" y="130969"/>
                  </a:lnTo>
                  <a:lnTo>
                    <a:pt x="990600" y="164306"/>
                  </a:lnTo>
                  <a:lnTo>
                    <a:pt x="864393" y="273844"/>
                  </a:lnTo>
                  <a:lnTo>
                    <a:pt x="233362" y="852488"/>
                  </a:lnTo>
                  <a:lnTo>
                    <a:pt x="157162" y="928688"/>
                  </a:lnTo>
                  <a:lnTo>
                    <a:pt x="0" y="940594"/>
                  </a:lnTo>
                  <a:lnTo>
                    <a:pt x="364331" y="4762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701;p335">
              <a:extLst>
                <a:ext uri="{FF2B5EF4-FFF2-40B4-BE49-F238E27FC236}">
                  <a16:creationId xmlns:a16="http://schemas.microsoft.com/office/drawing/2014/main" id="{63BC2403-CAF1-564F-97D0-BC9313711C25}"/>
                </a:ext>
              </a:extLst>
            </p:cNvPr>
            <p:cNvSpPr/>
            <p:nvPr/>
          </p:nvSpPr>
          <p:spPr>
            <a:xfrm>
              <a:off x="3614738" y="2552700"/>
              <a:ext cx="2927350" cy="1638300"/>
            </a:xfrm>
            <a:custGeom>
              <a:avLst/>
              <a:gdLst/>
              <a:ahLst/>
              <a:cxnLst/>
              <a:rect l="l" t="t" r="r" b="b"/>
              <a:pathLst>
                <a:path w="2926556" h="1638300" extrusionOk="0">
                  <a:moveTo>
                    <a:pt x="1293018" y="314325"/>
                  </a:moveTo>
                  <a:lnTo>
                    <a:pt x="1000125" y="359569"/>
                  </a:lnTo>
                  <a:lnTo>
                    <a:pt x="516731" y="466725"/>
                  </a:lnTo>
                  <a:lnTo>
                    <a:pt x="459581" y="488156"/>
                  </a:lnTo>
                  <a:lnTo>
                    <a:pt x="385762" y="509588"/>
                  </a:lnTo>
                  <a:lnTo>
                    <a:pt x="352425" y="514350"/>
                  </a:lnTo>
                  <a:lnTo>
                    <a:pt x="319087" y="511969"/>
                  </a:lnTo>
                  <a:lnTo>
                    <a:pt x="283368" y="502444"/>
                  </a:lnTo>
                  <a:lnTo>
                    <a:pt x="214312" y="461963"/>
                  </a:lnTo>
                  <a:lnTo>
                    <a:pt x="169068" y="431006"/>
                  </a:lnTo>
                  <a:lnTo>
                    <a:pt x="135731" y="397669"/>
                  </a:lnTo>
                  <a:lnTo>
                    <a:pt x="100012" y="357188"/>
                  </a:lnTo>
                  <a:lnTo>
                    <a:pt x="66675" y="302419"/>
                  </a:lnTo>
                  <a:lnTo>
                    <a:pt x="35718" y="240506"/>
                  </a:lnTo>
                  <a:lnTo>
                    <a:pt x="0" y="135731"/>
                  </a:lnTo>
                  <a:lnTo>
                    <a:pt x="33337" y="100013"/>
                  </a:lnTo>
                  <a:lnTo>
                    <a:pt x="69056" y="157163"/>
                  </a:lnTo>
                  <a:lnTo>
                    <a:pt x="100012" y="185738"/>
                  </a:lnTo>
                  <a:lnTo>
                    <a:pt x="161925" y="228600"/>
                  </a:lnTo>
                  <a:lnTo>
                    <a:pt x="226218" y="259556"/>
                  </a:lnTo>
                  <a:lnTo>
                    <a:pt x="297656" y="278606"/>
                  </a:lnTo>
                  <a:lnTo>
                    <a:pt x="354806" y="285750"/>
                  </a:lnTo>
                  <a:lnTo>
                    <a:pt x="431006" y="285750"/>
                  </a:lnTo>
                  <a:lnTo>
                    <a:pt x="497681" y="276225"/>
                  </a:lnTo>
                  <a:lnTo>
                    <a:pt x="1369218" y="154781"/>
                  </a:lnTo>
                  <a:lnTo>
                    <a:pt x="1524000" y="133350"/>
                  </a:lnTo>
                  <a:lnTo>
                    <a:pt x="2490787" y="50006"/>
                  </a:lnTo>
                  <a:lnTo>
                    <a:pt x="2538412" y="33338"/>
                  </a:lnTo>
                  <a:lnTo>
                    <a:pt x="2655093" y="0"/>
                  </a:lnTo>
                  <a:lnTo>
                    <a:pt x="2671762" y="0"/>
                  </a:lnTo>
                  <a:lnTo>
                    <a:pt x="2697956" y="19050"/>
                  </a:lnTo>
                  <a:lnTo>
                    <a:pt x="2797968" y="102394"/>
                  </a:lnTo>
                  <a:lnTo>
                    <a:pt x="2888456" y="197644"/>
                  </a:lnTo>
                  <a:lnTo>
                    <a:pt x="2909887" y="228600"/>
                  </a:lnTo>
                  <a:lnTo>
                    <a:pt x="2921793" y="261938"/>
                  </a:lnTo>
                  <a:lnTo>
                    <a:pt x="2926556" y="290513"/>
                  </a:lnTo>
                  <a:lnTo>
                    <a:pt x="2921793" y="309563"/>
                  </a:lnTo>
                  <a:lnTo>
                    <a:pt x="2905125" y="328613"/>
                  </a:lnTo>
                  <a:lnTo>
                    <a:pt x="2867025" y="350044"/>
                  </a:lnTo>
                  <a:lnTo>
                    <a:pt x="2840831" y="373856"/>
                  </a:lnTo>
                  <a:lnTo>
                    <a:pt x="2821781" y="402431"/>
                  </a:lnTo>
                  <a:lnTo>
                    <a:pt x="2800350" y="447675"/>
                  </a:lnTo>
                  <a:lnTo>
                    <a:pt x="2793206" y="514350"/>
                  </a:lnTo>
                  <a:lnTo>
                    <a:pt x="2678906" y="1000125"/>
                  </a:lnTo>
                  <a:lnTo>
                    <a:pt x="2621756" y="1204913"/>
                  </a:lnTo>
                  <a:lnTo>
                    <a:pt x="2495550" y="1588294"/>
                  </a:lnTo>
                  <a:lnTo>
                    <a:pt x="2483643" y="1604963"/>
                  </a:lnTo>
                  <a:lnTo>
                    <a:pt x="2462212" y="1624013"/>
                  </a:lnTo>
                  <a:lnTo>
                    <a:pt x="2438400" y="1635919"/>
                  </a:lnTo>
                  <a:lnTo>
                    <a:pt x="2412206" y="1638300"/>
                  </a:lnTo>
                  <a:lnTo>
                    <a:pt x="2371725" y="1633538"/>
                  </a:lnTo>
                  <a:lnTo>
                    <a:pt x="2343150" y="1624013"/>
                  </a:lnTo>
                  <a:lnTo>
                    <a:pt x="2324100" y="1607344"/>
                  </a:lnTo>
                  <a:lnTo>
                    <a:pt x="2305050" y="1585913"/>
                  </a:lnTo>
                  <a:lnTo>
                    <a:pt x="2290762" y="1552575"/>
                  </a:lnTo>
                  <a:lnTo>
                    <a:pt x="2290762" y="1533525"/>
                  </a:lnTo>
                  <a:lnTo>
                    <a:pt x="2333625" y="1333500"/>
                  </a:lnTo>
                  <a:lnTo>
                    <a:pt x="2438400" y="876300"/>
                  </a:lnTo>
                  <a:lnTo>
                    <a:pt x="2490787" y="688181"/>
                  </a:lnTo>
                  <a:lnTo>
                    <a:pt x="2552700" y="354806"/>
                  </a:lnTo>
                  <a:lnTo>
                    <a:pt x="2555081" y="321469"/>
                  </a:lnTo>
                  <a:lnTo>
                    <a:pt x="2555081" y="302419"/>
                  </a:lnTo>
                  <a:lnTo>
                    <a:pt x="2545556" y="280988"/>
                  </a:lnTo>
                  <a:lnTo>
                    <a:pt x="2526506" y="266700"/>
                  </a:lnTo>
                  <a:lnTo>
                    <a:pt x="2509837" y="259556"/>
                  </a:lnTo>
                  <a:lnTo>
                    <a:pt x="2493168" y="252413"/>
                  </a:lnTo>
                  <a:lnTo>
                    <a:pt x="2469356" y="247650"/>
                  </a:lnTo>
                  <a:lnTo>
                    <a:pt x="2102643" y="257175"/>
                  </a:lnTo>
                  <a:lnTo>
                    <a:pt x="1764506" y="271463"/>
                  </a:lnTo>
                  <a:lnTo>
                    <a:pt x="1293018" y="3143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702;p335">
              <a:extLst>
                <a:ext uri="{FF2B5EF4-FFF2-40B4-BE49-F238E27FC236}">
                  <a16:creationId xmlns:a16="http://schemas.microsoft.com/office/drawing/2014/main" id="{6FEDAA29-7092-DA4B-812C-CBE469B565DF}"/>
                </a:ext>
              </a:extLst>
            </p:cNvPr>
            <p:cNvSpPr/>
            <p:nvPr/>
          </p:nvSpPr>
          <p:spPr>
            <a:xfrm>
              <a:off x="3611563" y="3240088"/>
              <a:ext cx="2568575" cy="523875"/>
            </a:xfrm>
            <a:custGeom>
              <a:avLst/>
              <a:gdLst/>
              <a:ahLst/>
              <a:cxnLst/>
              <a:rect l="l" t="t" r="r" b="b"/>
              <a:pathLst>
                <a:path w="2566988" h="523875" extrusionOk="0">
                  <a:moveTo>
                    <a:pt x="995363" y="342900"/>
                  </a:moveTo>
                  <a:lnTo>
                    <a:pt x="514350" y="450057"/>
                  </a:lnTo>
                  <a:lnTo>
                    <a:pt x="500063" y="459582"/>
                  </a:lnTo>
                  <a:lnTo>
                    <a:pt x="464344" y="488157"/>
                  </a:lnTo>
                  <a:lnTo>
                    <a:pt x="433388" y="507207"/>
                  </a:lnTo>
                  <a:lnTo>
                    <a:pt x="397669" y="521494"/>
                  </a:lnTo>
                  <a:lnTo>
                    <a:pt x="376238" y="523875"/>
                  </a:lnTo>
                  <a:lnTo>
                    <a:pt x="352425" y="519113"/>
                  </a:lnTo>
                  <a:lnTo>
                    <a:pt x="233363" y="457200"/>
                  </a:lnTo>
                  <a:lnTo>
                    <a:pt x="188119" y="426244"/>
                  </a:lnTo>
                  <a:lnTo>
                    <a:pt x="140494" y="388144"/>
                  </a:lnTo>
                  <a:lnTo>
                    <a:pt x="88107" y="333375"/>
                  </a:lnTo>
                  <a:lnTo>
                    <a:pt x="33338" y="271463"/>
                  </a:lnTo>
                  <a:lnTo>
                    <a:pt x="9525" y="233363"/>
                  </a:lnTo>
                  <a:lnTo>
                    <a:pt x="2382" y="214313"/>
                  </a:lnTo>
                  <a:lnTo>
                    <a:pt x="0" y="192882"/>
                  </a:lnTo>
                  <a:lnTo>
                    <a:pt x="2382" y="180975"/>
                  </a:lnTo>
                  <a:lnTo>
                    <a:pt x="9525" y="173832"/>
                  </a:lnTo>
                  <a:lnTo>
                    <a:pt x="19050" y="169069"/>
                  </a:lnTo>
                  <a:lnTo>
                    <a:pt x="35719" y="166688"/>
                  </a:lnTo>
                  <a:lnTo>
                    <a:pt x="57150" y="178594"/>
                  </a:lnTo>
                  <a:lnTo>
                    <a:pt x="95250" y="202407"/>
                  </a:lnTo>
                  <a:lnTo>
                    <a:pt x="119063" y="216694"/>
                  </a:lnTo>
                  <a:lnTo>
                    <a:pt x="169069" y="238125"/>
                  </a:lnTo>
                  <a:lnTo>
                    <a:pt x="223838" y="250032"/>
                  </a:lnTo>
                  <a:lnTo>
                    <a:pt x="266700" y="257175"/>
                  </a:lnTo>
                  <a:lnTo>
                    <a:pt x="307182" y="261938"/>
                  </a:lnTo>
                  <a:lnTo>
                    <a:pt x="359569" y="261938"/>
                  </a:lnTo>
                  <a:lnTo>
                    <a:pt x="476250" y="257175"/>
                  </a:lnTo>
                  <a:lnTo>
                    <a:pt x="611982" y="233363"/>
                  </a:lnTo>
                  <a:lnTo>
                    <a:pt x="921544" y="188119"/>
                  </a:lnTo>
                  <a:lnTo>
                    <a:pt x="1295400" y="128588"/>
                  </a:lnTo>
                  <a:lnTo>
                    <a:pt x="1678782" y="73819"/>
                  </a:lnTo>
                  <a:lnTo>
                    <a:pt x="2007394" y="38100"/>
                  </a:lnTo>
                  <a:lnTo>
                    <a:pt x="2528888" y="0"/>
                  </a:lnTo>
                  <a:lnTo>
                    <a:pt x="2566988" y="126207"/>
                  </a:lnTo>
                  <a:lnTo>
                    <a:pt x="2462213" y="185738"/>
                  </a:lnTo>
                  <a:lnTo>
                    <a:pt x="2278857" y="190500"/>
                  </a:lnTo>
                  <a:lnTo>
                    <a:pt x="1888332" y="209550"/>
                  </a:lnTo>
                  <a:lnTo>
                    <a:pt x="1578769" y="235744"/>
                  </a:lnTo>
                  <a:lnTo>
                    <a:pt x="1350169" y="269082"/>
                  </a:lnTo>
                  <a:lnTo>
                    <a:pt x="995363" y="3429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703;p335">
              <a:extLst>
                <a:ext uri="{FF2B5EF4-FFF2-40B4-BE49-F238E27FC236}">
                  <a16:creationId xmlns:a16="http://schemas.microsoft.com/office/drawing/2014/main" id="{D54D2433-2F8B-974B-A279-B896DDF66FF8}"/>
                </a:ext>
              </a:extLst>
            </p:cNvPr>
            <p:cNvSpPr/>
            <p:nvPr/>
          </p:nvSpPr>
          <p:spPr>
            <a:xfrm>
              <a:off x="3589338" y="3887788"/>
              <a:ext cx="2430462" cy="520700"/>
            </a:xfrm>
            <a:custGeom>
              <a:avLst/>
              <a:gdLst/>
              <a:ahLst/>
              <a:cxnLst/>
              <a:rect l="l" t="t" r="r" b="b"/>
              <a:pathLst>
                <a:path w="2431256" h="519113" extrusionOk="0">
                  <a:moveTo>
                    <a:pt x="1131094" y="330994"/>
                  </a:moveTo>
                  <a:lnTo>
                    <a:pt x="823912" y="407194"/>
                  </a:lnTo>
                  <a:lnTo>
                    <a:pt x="650081" y="461963"/>
                  </a:lnTo>
                  <a:lnTo>
                    <a:pt x="504825" y="511969"/>
                  </a:lnTo>
                  <a:lnTo>
                    <a:pt x="476250" y="519113"/>
                  </a:lnTo>
                  <a:lnTo>
                    <a:pt x="454819" y="519113"/>
                  </a:lnTo>
                  <a:lnTo>
                    <a:pt x="411956" y="507207"/>
                  </a:lnTo>
                  <a:lnTo>
                    <a:pt x="326231" y="473869"/>
                  </a:lnTo>
                  <a:lnTo>
                    <a:pt x="257175" y="433388"/>
                  </a:lnTo>
                  <a:lnTo>
                    <a:pt x="161925" y="366713"/>
                  </a:lnTo>
                  <a:lnTo>
                    <a:pt x="76200" y="295275"/>
                  </a:lnTo>
                  <a:lnTo>
                    <a:pt x="40481" y="264319"/>
                  </a:lnTo>
                  <a:lnTo>
                    <a:pt x="14287" y="240507"/>
                  </a:lnTo>
                  <a:lnTo>
                    <a:pt x="0" y="216694"/>
                  </a:lnTo>
                  <a:lnTo>
                    <a:pt x="2381" y="197644"/>
                  </a:lnTo>
                  <a:lnTo>
                    <a:pt x="11906" y="183357"/>
                  </a:lnTo>
                  <a:lnTo>
                    <a:pt x="45244" y="173832"/>
                  </a:lnTo>
                  <a:lnTo>
                    <a:pt x="71437" y="178594"/>
                  </a:lnTo>
                  <a:lnTo>
                    <a:pt x="109537" y="204788"/>
                  </a:lnTo>
                  <a:lnTo>
                    <a:pt x="200025" y="252413"/>
                  </a:lnTo>
                  <a:lnTo>
                    <a:pt x="257175" y="273844"/>
                  </a:lnTo>
                  <a:lnTo>
                    <a:pt x="314325" y="283369"/>
                  </a:lnTo>
                  <a:lnTo>
                    <a:pt x="359569" y="288132"/>
                  </a:lnTo>
                  <a:lnTo>
                    <a:pt x="435769" y="283369"/>
                  </a:lnTo>
                  <a:lnTo>
                    <a:pt x="588169" y="250032"/>
                  </a:lnTo>
                  <a:lnTo>
                    <a:pt x="883444" y="188119"/>
                  </a:lnTo>
                  <a:lnTo>
                    <a:pt x="1157287" y="140494"/>
                  </a:lnTo>
                  <a:lnTo>
                    <a:pt x="1514475" y="83344"/>
                  </a:lnTo>
                  <a:lnTo>
                    <a:pt x="1750219" y="50007"/>
                  </a:lnTo>
                  <a:lnTo>
                    <a:pt x="2055019" y="21432"/>
                  </a:lnTo>
                  <a:lnTo>
                    <a:pt x="2397919" y="0"/>
                  </a:lnTo>
                  <a:lnTo>
                    <a:pt x="2431256" y="114300"/>
                  </a:lnTo>
                  <a:lnTo>
                    <a:pt x="2338387" y="185738"/>
                  </a:lnTo>
                  <a:lnTo>
                    <a:pt x="2207419" y="183357"/>
                  </a:lnTo>
                  <a:lnTo>
                    <a:pt x="1924050" y="202407"/>
                  </a:lnTo>
                  <a:lnTo>
                    <a:pt x="1659731" y="226219"/>
                  </a:lnTo>
                  <a:lnTo>
                    <a:pt x="1502569" y="254794"/>
                  </a:lnTo>
                  <a:lnTo>
                    <a:pt x="1131094" y="3309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704;p335">
              <a:extLst>
                <a:ext uri="{FF2B5EF4-FFF2-40B4-BE49-F238E27FC236}">
                  <a16:creationId xmlns:a16="http://schemas.microsoft.com/office/drawing/2014/main" id="{2EC9551F-4557-B04A-ACEA-809219E3FD79}"/>
                </a:ext>
              </a:extLst>
            </p:cNvPr>
            <p:cNvSpPr/>
            <p:nvPr/>
          </p:nvSpPr>
          <p:spPr>
            <a:xfrm>
              <a:off x="6156325" y="5089525"/>
              <a:ext cx="593725" cy="688975"/>
            </a:xfrm>
            <a:custGeom>
              <a:avLst/>
              <a:gdLst/>
              <a:ahLst/>
              <a:cxnLst/>
              <a:rect l="l" t="t" r="r" b="b"/>
              <a:pathLst>
                <a:path w="593725" h="688975" extrusionOk="0">
                  <a:moveTo>
                    <a:pt x="114300" y="244475"/>
                  </a:moveTo>
                  <a:lnTo>
                    <a:pt x="171450" y="333375"/>
                  </a:lnTo>
                  <a:lnTo>
                    <a:pt x="234950" y="434975"/>
                  </a:lnTo>
                  <a:lnTo>
                    <a:pt x="269875" y="498475"/>
                  </a:lnTo>
                  <a:lnTo>
                    <a:pt x="282575" y="536575"/>
                  </a:lnTo>
                  <a:lnTo>
                    <a:pt x="285750" y="565150"/>
                  </a:lnTo>
                  <a:lnTo>
                    <a:pt x="285750" y="625475"/>
                  </a:lnTo>
                  <a:lnTo>
                    <a:pt x="460375" y="688975"/>
                  </a:lnTo>
                  <a:lnTo>
                    <a:pt x="593725" y="565150"/>
                  </a:lnTo>
                  <a:lnTo>
                    <a:pt x="536575" y="511175"/>
                  </a:lnTo>
                  <a:lnTo>
                    <a:pt x="485775" y="454025"/>
                  </a:lnTo>
                  <a:lnTo>
                    <a:pt x="390525" y="352425"/>
                  </a:lnTo>
                  <a:lnTo>
                    <a:pt x="234950" y="193675"/>
                  </a:lnTo>
                  <a:lnTo>
                    <a:pt x="104775" y="53975"/>
                  </a:lnTo>
                  <a:lnTo>
                    <a:pt x="60325" y="12700"/>
                  </a:lnTo>
                  <a:lnTo>
                    <a:pt x="38100" y="3175"/>
                  </a:lnTo>
                  <a:lnTo>
                    <a:pt x="22225" y="0"/>
                  </a:lnTo>
                  <a:lnTo>
                    <a:pt x="3175" y="9525"/>
                  </a:lnTo>
                  <a:lnTo>
                    <a:pt x="0" y="31750"/>
                  </a:lnTo>
                  <a:lnTo>
                    <a:pt x="38100" y="107950"/>
                  </a:lnTo>
                  <a:lnTo>
                    <a:pt x="114300" y="2444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705;p335">
              <a:extLst>
                <a:ext uri="{FF2B5EF4-FFF2-40B4-BE49-F238E27FC236}">
                  <a16:creationId xmlns:a16="http://schemas.microsoft.com/office/drawing/2014/main" id="{DC009583-DD42-D343-9E56-A3B8D81DD897}"/>
                </a:ext>
              </a:extLst>
            </p:cNvPr>
            <p:cNvSpPr/>
            <p:nvPr/>
          </p:nvSpPr>
          <p:spPr>
            <a:xfrm>
              <a:off x="5237163" y="4529138"/>
              <a:ext cx="298450" cy="352425"/>
            </a:xfrm>
            <a:custGeom>
              <a:avLst/>
              <a:gdLst/>
              <a:ahLst/>
              <a:cxnLst/>
              <a:rect l="l" t="t" r="r" b="b"/>
              <a:pathLst>
                <a:path w="300037" h="352425" extrusionOk="0">
                  <a:moveTo>
                    <a:pt x="147637" y="76200"/>
                  </a:moveTo>
                  <a:lnTo>
                    <a:pt x="50006" y="142875"/>
                  </a:lnTo>
                  <a:lnTo>
                    <a:pt x="0" y="185737"/>
                  </a:lnTo>
                  <a:cubicBezTo>
                    <a:pt x="59886" y="305510"/>
                    <a:pt x="23813" y="277019"/>
                    <a:pt x="57150" y="304800"/>
                  </a:cubicBezTo>
                  <a:lnTo>
                    <a:pt x="245269" y="352425"/>
                  </a:lnTo>
                  <a:lnTo>
                    <a:pt x="245269" y="261937"/>
                  </a:lnTo>
                  <a:lnTo>
                    <a:pt x="245269" y="219075"/>
                  </a:lnTo>
                  <a:lnTo>
                    <a:pt x="254794" y="159543"/>
                  </a:lnTo>
                  <a:lnTo>
                    <a:pt x="276225" y="73818"/>
                  </a:lnTo>
                  <a:lnTo>
                    <a:pt x="292894" y="38100"/>
                  </a:lnTo>
                  <a:lnTo>
                    <a:pt x="300037" y="9525"/>
                  </a:lnTo>
                  <a:lnTo>
                    <a:pt x="297656" y="4762"/>
                  </a:lnTo>
                  <a:lnTo>
                    <a:pt x="285750" y="0"/>
                  </a:lnTo>
                  <a:lnTo>
                    <a:pt x="261937" y="0"/>
                  </a:lnTo>
                  <a:lnTo>
                    <a:pt x="147637" y="762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710;p336">
            <a:extLst>
              <a:ext uri="{FF2B5EF4-FFF2-40B4-BE49-F238E27FC236}">
                <a16:creationId xmlns:a16="http://schemas.microsoft.com/office/drawing/2014/main" id="{F508F90B-CD17-A044-9A2F-8E862A298E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2521" y="1304843"/>
            <a:ext cx="4108450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Google Shape;77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1783" y="1503701"/>
            <a:ext cx="47783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p255"/>
          <p:cNvSpPr txBox="1"/>
          <p:nvPr/>
        </p:nvSpPr>
        <p:spPr>
          <a:xfrm>
            <a:off x="4454525" y="7242176"/>
            <a:ext cx="41005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病</a:t>
            </a:r>
            <a:endParaRPr/>
          </a:p>
        </p:txBody>
      </p:sp>
      <p:sp>
        <p:nvSpPr>
          <p:cNvPr id="2810" name="Google Shape;2810;p255"/>
          <p:cNvSpPr/>
          <p:nvPr/>
        </p:nvSpPr>
        <p:spPr>
          <a:xfrm>
            <a:off x="4697413" y="1354138"/>
            <a:ext cx="631825" cy="941387"/>
          </a:xfrm>
          <a:custGeom>
            <a:avLst/>
            <a:gdLst/>
            <a:ahLst/>
            <a:cxnLst/>
            <a:rect l="l" t="t" r="r" b="b"/>
            <a:pathLst>
              <a:path w="631032" h="940594" extrusionOk="0">
                <a:moveTo>
                  <a:pt x="292894" y="521494"/>
                </a:moveTo>
                <a:cubicBezTo>
                  <a:pt x="292100" y="492125"/>
                  <a:pt x="291307" y="462757"/>
                  <a:pt x="290513" y="433388"/>
                </a:cubicBezTo>
                <a:lnTo>
                  <a:pt x="280988" y="361950"/>
                </a:lnTo>
                <a:lnTo>
                  <a:pt x="266700" y="300038"/>
                </a:lnTo>
                <a:lnTo>
                  <a:pt x="252413" y="264319"/>
                </a:lnTo>
                <a:lnTo>
                  <a:pt x="226219" y="223838"/>
                </a:lnTo>
                <a:lnTo>
                  <a:pt x="197644" y="190500"/>
                </a:lnTo>
                <a:lnTo>
                  <a:pt x="152400" y="152400"/>
                </a:lnTo>
                <a:lnTo>
                  <a:pt x="95250" y="111919"/>
                </a:lnTo>
                <a:lnTo>
                  <a:pt x="47625" y="85725"/>
                </a:lnTo>
                <a:lnTo>
                  <a:pt x="19050" y="73819"/>
                </a:lnTo>
                <a:lnTo>
                  <a:pt x="4763" y="57150"/>
                </a:lnTo>
                <a:lnTo>
                  <a:pt x="0" y="33338"/>
                </a:lnTo>
                <a:lnTo>
                  <a:pt x="7144" y="7144"/>
                </a:lnTo>
                <a:lnTo>
                  <a:pt x="26194" y="0"/>
                </a:lnTo>
                <a:lnTo>
                  <a:pt x="59532" y="0"/>
                </a:lnTo>
                <a:lnTo>
                  <a:pt x="126207" y="11907"/>
                </a:lnTo>
                <a:lnTo>
                  <a:pt x="219075" y="35719"/>
                </a:lnTo>
                <a:lnTo>
                  <a:pt x="276225" y="52388"/>
                </a:lnTo>
                <a:lnTo>
                  <a:pt x="371475" y="88107"/>
                </a:lnTo>
                <a:lnTo>
                  <a:pt x="445294" y="121444"/>
                </a:lnTo>
                <a:lnTo>
                  <a:pt x="502444" y="154782"/>
                </a:lnTo>
                <a:lnTo>
                  <a:pt x="554832" y="192882"/>
                </a:lnTo>
                <a:lnTo>
                  <a:pt x="588169" y="226219"/>
                </a:lnTo>
                <a:lnTo>
                  <a:pt x="614363" y="261938"/>
                </a:lnTo>
                <a:lnTo>
                  <a:pt x="626269" y="288132"/>
                </a:lnTo>
                <a:lnTo>
                  <a:pt x="631032" y="309563"/>
                </a:lnTo>
                <a:lnTo>
                  <a:pt x="621507" y="345282"/>
                </a:lnTo>
                <a:lnTo>
                  <a:pt x="597694" y="431007"/>
                </a:lnTo>
                <a:lnTo>
                  <a:pt x="576263" y="528638"/>
                </a:lnTo>
                <a:lnTo>
                  <a:pt x="533400" y="809625"/>
                </a:lnTo>
                <a:lnTo>
                  <a:pt x="392907" y="940594"/>
                </a:lnTo>
                <a:lnTo>
                  <a:pt x="295275" y="831057"/>
                </a:lnTo>
                <a:cubicBezTo>
                  <a:pt x="294481" y="735013"/>
                  <a:pt x="293688" y="638969"/>
                  <a:pt x="292894" y="521494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255"/>
          <p:cNvSpPr/>
          <p:nvPr/>
        </p:nvSpPr>
        <p:spPr>
          <a:xfrm>
            <a:off x="2671763" y="2697163"/>
            <a:ext cx="619125" cy="717550"/>
          </a:xfrm>
          <a:custGeom>
            <a:avLst/>
            <a:gdLst/>
            <a:ahLst/>
            <a:cxnLst/>
            <a:rect l="l" t="t" r="r" b="b"/>
            <a:pathLst>
              <a:path w="619125" h="716757" extrusionOk="0">
                <a:moveTo>
                  <a:pt x="238125" y="97632"/>
                </a:moveTo>
                <a:lnTo>
                  <a:pt x="102393" y="33338"/>
                </a:lnTo>
                <a:lnTo>
                  <a:pt x="40481" y="2382"/>
                </a:lnTo>
                <a:lnTo>
                  <a:pt x="9525" y="0"/>
                </a:lnTo>
                <a:lnTo>
                  <a:pt x="0" y="16669"/>
                </a:lnTo>
                <a:lnTo>
                  <a:pt x="4762" y="38100"/>
                </a:lnTo>
                <a:lnTo>
                  <a:pt x="28575" y="80963"/>
                </a:lnTo>
                <a:lnTo>
                  <a:pt x="95250" y="173832"/>
                </a:lnTo>
                <a:lnTo>
                  <a:pt x="180975" y="300038"/>
                </a:lnTo>
                <a:lnTo>
                  <a:pt x="302418" y="488157"/>
                </a:lnTo>
                <a:lnTo>
                  <a:pt x="388143" y="626269"/>
                </a:lnTo>
                <a:lnTo>
                  <a:pt x="419100" y="669132"/>
                </a:lnTo>
                <a:lnTo>
                  <a:pt x="445293" y="697707"/>
                </a:lnTo>
                <a:lnTo>
                  <a:pt x="466725" y="707232"/>
                </a:lnTo>
                <a:lnTo>
                  <a:pt x="500062" y="714375"/>
                </a:lnTo>
                <a:lnTo>
                  <a:pt x="533400" y="716757"/>
                </a:lnTo>
                <a:lnTo>
                  <a:pt x="566737" y="709613"/>
                </a:lnTo>
                <a:lnTo>
                  <a:pt x="595312" y="685800"/>
                </a:lnTo>
                <a:lnTo>
                  <a:pt x="611981" y="659607"/>
                </a:lnTo>
                <a:lnTo>
                  <a:pt x="619125" y="623888"/>
                </a:lnTo>
                <a:lnTo>
                  <a:pt x="614362" y="576263"/>
                </a:lnTo>
                <a:lnTo>
                  <a:pt x="600075" y="528638"/>
                </a:lnTo>
                <a:lnTo>
                  <a:pt x="585787" y="454819"/>
                </a:lnTo>
                <a:lnTo>
                  <a:pt x="561975" y="388144"/>
                </a:lnTo>
                <a:lnTo>
                  <a:pt x="516731" y="297657"/>
                </a:lnTo>
                <a:lnTo>
                  <a:pt x="478631" y="230982"/>
                </a:lnTo>
                <a:lnTo>
                  <a:pt x="461962" y="216694"/>
                </a:lnTo>
                <a:lnTo>
                  <a:pt x="395287" y="178594"/>
                </a:lnTo>
                <a:lnTo>
                  <a:pt x="238125" y="976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255"/>
          <p:cNvSpPr/>
          <p:nvPr/>
        </p:nvSpPr>
        <p:spPr>
          <a:xfrm>
            <a:off x="2471738" y="4173538"/>
            <a:ext cx="434975" cy="517525"/>
          </a:xfrm>
          <a:custGeom>
            <a:avLst/>
            <a:gdLst/>
            <a:ahLst/>
            <a:cxnLst/>
            <a:rect l="l" t="t" r="r" b="b"/>
            <a:pathLst>
              <a:path w="435768" h="516732" extrusionOk="0">
                <a:moveTo>
                  <a:pt x="133350" y="83344"/>
                </a:moveTo>
                <a:lnTo>
                  <a:pt x="85725" y="30957"/>
                </a:lnTo>
                <a:lnTo>
                  <a:pt x="52387" y="7144"/>
                </a:lnTo>
                <a:lnTo>
                  <a:pt x="33337" y="0"/>
                </a:lnTo>
                <a:lnTo>
                  <a:pt x="4762" y="2382"/>
                </a:lnTo>
                <a:lnTo>
                  <a:pt x="0" y="23813"/>
                </a:lnTo>
                <a:lnTo>
                  <a:pt x="30956" y="97632"/>
                </a:lnTo>
                <a:lnTo>
                  <a:pt x="69056" y="190500"/>
                </a:lnTo>
                <a:lnTo>
                  <a:pt x="133350" y="314325"/>
                </a:lnTo>
                <a:lnTo>
                  <a:pt x="173831" y="378619"/>
                </a:lnTo>
                <a:lnTo>
                  <a:pt x="247650" y="459582"/>
                </a:lnTo>
                <a:lnTo>
                  <a:pt x="290512" y="492919"/>
                </a:lnTo>
                <a:lnTo>
                  <a:pt x="342900" y="516732"/>
                </a:lnTo>
                <a:lnTo>
                  <a:pt x="369093" y="514350"/>
                </a:lnTo>
                <a:lnTo>
                  <a:pt x="392906" y="502444"/>
                </a:lnTo>
                <a:lnTo>
                  <a:pt x="409575" y="485775"/>
                </a:lnTo>
                <a:lnTo>
                  <a:pt x="426243" y="454819"/>
                </a:lnTo>
                <a:lnTo>
                  <a:pt x="435768" y="423863"/>
                </a:lnTo>
                <a:lnTo>
                  <a:pt x="435768" y="392907"/>
                </a:lnTo>
                <a:lnTo>
                  <a:pt x="219075" y="157163"/>
                </a:lnTo>
                <a:lnTo>
                  <a:pt x="164306" y="123825"/>
                </a:lnTo>
                <a:lnTo>
                  <a:pt x="133350" y="833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255"/>
          <p:cNvSpPr/>
          <p:nvPr/>
        </p:nvSpPr>
        <p:spPr>
          <a:xfrm>
            <a:off x="4152900" y="2762250"/>
            <a:ext cx="2360613" cy="522288"/>
          </a:xfrm>
          <a:custGeom>
            <a:avLst/>
            <a:gdLst/>
            <a:ahLst/>
            <a:cxnLst/>
            <a:rect l="l" t="t" r="r" b="b"/>
            <a:pathLst>
              <a:path w="2359819" h="521494" extrusionOk="0">
                <a:moveTo>
                  <a:pt x="1371600" y="161925"/>
                </a:moveTo>
                <a:lnTo>
                  <a:pt x="1000125" y="226219"/>
                </a:lnTo>
                <a:lnTo>
                  <a:pt x="723900" y="264319"/>
                </a:lnTo>
                <a:lnTo>
                  <a:pt x="481013" y="295275"/>
                </a:lnTo>
                <a:lnTo>
                  <a:pt x="373856" y="309563"/>
                </a:lnTo>
                <a:lnTo>
                  <a:pt x="335756" y="311944"/>
                </a:lnTo>
                <a:lnTo>
                  <a:pt x="276225" y="304800"/>
                </a:lnTo>
                <a:lnTo>
                  <a:pt x="183356" y="276225"/>
                </a:lnTo>
                <a:lnTo>
                  <a:pt x="61913" y="226219"/>
                </a:lnTo>
                <a:lnTo>
                  <a:pt x="21431" y="209550"/>
                </a:lnTo>
                <a:lnTo>
                  <a:pt x="9525" y="209550"/>
                </a:lnTo>
                <a:lnTo>
                  <a:pt x="0" y="214313"/>
                </a:lnTo>
                <a:lnTo>
                  <a:pt x="0" y="230981"/>
                </a:lnTo>
                <a:lnTo>
                  <a:pt x="4763" y="252413"/>
                </a:lnTo>
                <a:lnTo>
                  <a:pt x="26194" y="285750"/>
                </a:lnTo>
                <a:lnTo>
                  <a:pt x="76200" y="335756"/>
                </a:lnTo>
                <a:lnTo>
                  <a:pt x="116681" y="373856"/>
                </a:lnTo>
                <a:lnTo>
                  <a:pt x="166688" y="416719"/>
                </a:lnTo>
                <a:lnTo>
                  <a:pt x="233363" y="461963"/>
                </a:lnTo>
                <a:lnTo>
                  <a:pt x="273844" y="488156"/>
                </a:lnTo>
                <a:lnTo>
                  <a:pt x="309563" y="507206"/>
                </a:lnTo>
                <a:lnTo>
                  <a:pt x="340519" y="516731"/>
                </a:lnTo>
                <a:lnTo>
                  <a:pt x="371475" y="521494"/>
                </a:lnTo>
                <a:lnTo>
                  <a:pt x="414338" y="521494"/>
                </a:lnTo>
                <a:lnTo>
                  <a:pt x="454819" y="511969"/>
                </a:lnTo>
                <a:lnTo>
                  <a:pt x="490538" y="492919"/>
                </a:lnTo>
                <a:lnTo>
                  <a:pt x="561975" y="471488"/>
                </a:lnTo>
                <a:lnTo>
                  <a:pt x="735806" y="435769"/>
                </a:lnTo>
                <a:lnTo>
                  <a:pt x="950119" y="404813"/>
                </a:lnTo>
                <a:lnTo>
                  <a:pt x="1069181" y="388144"/>
                </a:lnTo>
                <a:lnTo>
                  <a:pt x="1300163" y="345281"/>
                </a:lnTo>
                <a:lnTo>
                  <a:pt x="1478756" y="321469"/>
                </a:lnTo>
                <a:lnTo>
                  <a:pt x="1681163" y="302419"/>
                </a:lnTo>
                <a:lnTo>
                  <a:pt x="1852613" y="290513"/>
                </a:lnTo>
                <a:lnTo>
                  <a:pt x="1957388" y="288131"/>
                </a:lnTo>
                <a:lnTo>
                  <a:pt x="2097881" y="276225"/>
                </a:lnTo>
                <a:lnTo>
                  <a:pt x="2224088" y="266700"/>
                </a:lnTo>
                <a:lnTo>
                  <a:pt x="2300288" y="259556"/>
                </a:lnTo>
                <a:lnTo>
                  <a:pt x="2336006" y="247650"/>
                </a:lnTo>
                <a:lnTo>
                  <a:pt x="2355056" y="228600"/>
                </a:lnTo>
                <a:lnTo>
                  <a:pt x="2359819" y="204788"/>
                </a:lnTo>
                <a:lnTo>
                  <a:pt x="2359819" y="176213"/>
                </a:lnTo>
                <a:lnTo>
                  <a:pt x="2350294" y="150019"/>
                </a:lnTo>
                <a:lnTo>
                  <a:pt x="2326481" y="119063"/>
                </a:lnTo>
                <a:lnTo>
                  <a:pt x="2290763" y="92869"/>
                </a:lnTo>
                <a:lnTo>
                  <a:pt x="2219325" y="59531"/>
                </a:lnTo>
                <a:lnTo>
                  <a:pt x="2095500" y="11906"/>
                </a:lnTo>
                <a:lnTo>
                  <a:pt x="2059781" y="0"/>
                </a:lnTo>
                <a:lnTo>
                  <a:pt x="2045494" y="0"/>
                </a:lnTo>
                <a:lnTo>
                  <a:pt x="2028825" y="7144"/>
                </a:lnTo>
                <a:lnTo>
                  <a:pt x="1912144" y="50006"/>
                </a:lnTo>
                <a:lnTo>
                  <a:pt x="1747838" y="95250"/>
                </a:lnTo>
                <a:lnTo>
                  <a:pt x="1371600" y="161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255"/>
          <p:cNvSpPr/>
          <p:nvPr/>
        </p:nvSpPr>
        <p:spPr>
          <a:xfrm>
            <a:off x="3948113" y="3875088"/>
            <a:ext cx="506412" cy="1971675"/>
          </a:xfrm>
          <a:custGeom>
            <a:avLst/>
            <a:gdLst/>
            <a:ahLst/>
            <a:cxnLst/>
            <a:rect l="l" t="t" r="r" b="b"/>
            <a:pathLst>
              <a:path w="506051" h="1971597" extrusionOk="0">
                <a:moveTo>
                  <a:pt x="445926" y="641332"/>
                </a:moveTo>
                <a:lnTo>
                  <a:pt x="418369" y="343213"/>
                </a:lnTo>
                <a:lnTo>
                  <a:pt x="400833" y="258036"/>
                </a:lnTo>
                <a:lnTo>
                  <a:pt x="365760" y="90187"/>
                </a:lnTo>
                <a:lnTo>
                  <a:pt x="315656" y="70146"/>
                </a:lnTo>
                <a:lnTo>
                  <a:pt x="232984" y="37578"/>
                </a:lnTo>
                <a:lnTo>
                  <a:pt x="172859" y="17536"/>
                </a:lnTo>
                <a:lnTo>
                  <a:pt x="125260" y="10021"/>
                </a:lnTo>
                <a:lnTo>
                  <a:pt x="57620" y="2505"/>
                </a:lnTo>
                <a:lnTo>
                  <a:pt x="27557" y="0"/>
                </a:lnTo>
                <a:lnTo>
                  <a:pt x="10021" y="2505"/>
                </a:lnTo>
                <a:lnTo>
                  <a:pt x="0" y="17536"/>
                </a:lnTo>
                <a:lnTo>
                  <a:pt x="7515" y="32568"/>
                </a:lnTo>
                <a:lnTo>
                  <a:pt x="32568" y="62630"/>
                </a:lnTo>
                <a:lnTo>
                  <a:pt x="67640" y="90187"/>
                </a:lnTo>
                <a:lnTo>
                  <a:pt x="102713" y="127765"/>
                </a:lnTo>
                <a:lnTo>
                  <a:pt x="137786" y="177869"/>
                </a:lnTo>
                <a:lnTo>
                  <a:pt x="165343" y="235489"/>
                </a:lnTo>
                <a:lnTo>
                  <a:pt x="180375" y="290604"/>
                </a:lnTo>
                <a:lnTo>
                  <a:pt x="200416" y="418369"/>
                </a:lnTo>
                <a:lnTo>
                  <a:pt x="215448" y="576197"/>
                </a:lnTo>
                <a:lnTo>
                  <a:pt x="230479" y="826718"/>
                </a:lnTo>
                <a:lnTo>
                  <a:pt x="237994" y="1147384"/>
                </a:lnTo>
                <a:cubicBezTo>
                  <a:pt x="238829" y="1225880"/>
                  <a:pt x="239665" y="1304377"/>
                  <a:pt x="240500" y="1382873"/>
                </a:cubicBezTo>
                <a:lnTo>
                  <a:pt x="232984" y="1455524"/>
                </a:lnTo>
                <a:lnTo>
                  <a:pt x="220458" y="1560743"/>
                </a:lnTo>
                <a:lnTo>
                  <a:pt x="215448" y="1630889"/>
                </a:lnTo>
                <a:lnTo>
                  <a:pt x="217953" y="1686003"/>
                </a:lnTo>
                <a:lnTo>
                  <a:pt x="230479" y="1753644"/>
                </a:lnTo>
                <a:lnTo>
                  <a:pt x="255531" y="1813769"/>
                </a:lnTo>
                <a:lnTo>
                  <a:pt x="280583" y="1866378"/>
                </a:lnTo>
                <a:lnTo>
                  <a:pt x="305635" y="1901451"/>
                </a:lnTo>
                <a:lnTo>
                  <a:pt x="328182" y="1923998"/>
                </a:lnTo>
                <a:lnTo>
                  <a:pt x="360749" y="1949050"/>
                </a:lnTo>
                <a:lnTo>
                  <a:pt x="390812" y="1966586"/>
                </a:lnTo>
                <a:lnTo>
                  <a:pt x="413359" y="1971597"/>
                </a:lnTo>
                <a:lnTo>
                  <a:pt x="438411" y="1969091"/>
                </a:lnTo>
                <a:lnTo>
                  <a:pt x="458452" y="1954060"/>
                </a:lnTo>
                <a:lnTo>
                  <a:pt x="480999" y="1926503"/>
                </a:lnTo>
                <a:lnTo>
                  <a:pt x="501041" y="1886420"/>
                </a:lnTo>
                <a:lnTo>
                  <a:pt x="506051" y="1856357"/>
                </a:lnTo>
                <a:lnTo>
                  <a:pt x="506051" y="1773685"/>
                </a:lnTo>
                <a:lnTo>
                  <a:pt x="498536" y="1475566"/>
                </a:lnTo>
                <a:lnTo>
                  <a:pt x="488515" y="1260118"/>
                </a:lnTo>
                <a:lnTo>
                  <a:pt x="465968" y="894358"/>
                </a:lnTo>
                <a:lnTo>
                  <a:pt x="445926" y="6413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255"/>
          <p:cNvSpPr/>
          <p:nvPr/>
        </p:nvSpPr>
        <p:spPr>
          <a:xfrm>
            <a:off x="3511550" y="1911350"/>
            <a:ext cx="3549650" cy="568325"/>
          </a:xfrm>
          <a:custGeom>
            <a:avLst/>
            <a:gdLst/>
            <a:ahLst/>
            <a:cxnLst/>
            <a:rect l="l" t="t" r="r" b="b"/>
            <a:pathLst>
              <a:path w="3549650" h="568325" extrusionOk="0">
                <a:moveTo>
                  <a:pt x="2165350" y="174625"/>
                </a:moveTo>
                <a:lnTo>
                  <a:pt x="1695450" y="225425"/>
                </a:lnTo>
                <a:lnTo>
                  <a:pt x="1276350" y="273050"/>
                </a:lnTo>
                <a:lnTo>
                  <a:pt x="1006475" y="304800"/>
                </a:lnTo>
                <a:lnTo>
                  <a:pt x="635000" y="346075"/>
                </a:lnTo>
                <a:lnTo>
                  <a:pt x="263525" y="384175"/>
                </a:lnTo>
                <a:lnTo>
                  <a:pt x="69850" y="400050"/>
                </a:lnTo>
                <a:lnTo>
                  <a:pt x="0" y="415925"/>
                </a:lnTo>
                <a:lnTo>
                  <a:pt x="165100" y="561975"/>
                </a:lnTo>
                <a:lnTo>
                  <a:pt x="276225" y="568325"/>
                </a:lnTo>
                <a:lnTo>
                  <a:pt x="434975" y="549275"/>
                </a:lnTo>
                <a:lnTo>
                  <a:pt x="809625" y="508000"/>
                </a:lnTo>
                <a:lnTo>
                  <a:pt x="1222375" y="463550"/>
                </a:lnTo>
                <a:lnTo>
                  <a:pt x="1679575" y="415925"/>
                </a:lnTo>
                <a:lnTo>
                  <a:pt x="2073275" y="374650"/>
                </a:lnTo>
                <a:lnTo>
                  <a:pt x="2428875" y="339725"/>
                </a:lnTo>
                <a:lnTo>
                  <a:pt x="2755900" y="320675"/>
                </a:lnTo>
                <a:lnTo>
                  <a:pt x="3022600" y="311150"/>
                </a:lnTo>
                <a:lnTo>
                  <a:pt x="3321050" y="311150"/>
                </a:lnTo>
                <a:lnTo>
                  <a:pt x="3476625" y="314325"/>
                </a:lnTo>
                <a:lnTo>
                  <a:pt x="3502025" y="304800"/>
                </a:lnTo>
                <a:lnTo>
                  <a:pt x="3533775" y="282575"/>
                </a:lnTo>
                <a:lnTo>
                  <a:pt x="3549650" y="257175"/>
                </a:lnTo>
                <a:lnTo>
                  <a:pt x="3549650" y="228600"/>
                </a:lnTo>
                <a:lnTo>
                  <a:pt x="3527425" y="177800"/>
                </a:lnTo>
                <a:lnTo>
                  <a:pt x="3495675" y="142875"/>
                </a:lnTo>
                <a:lnTo>
                  <a:pt x="3460750" y="117475"/>
                </a:lnTo>
                <a:lnTo>
                  <a:pt x="3378200" y="82550"/>
                </a:lnTo>
                <a:lnTo>
                  <a:pt x="3251200" y="41275"/>
                </a:lnTo>
                <a:lnTo>
                  <a:pt x="3098800" y="6350"/>
                </a:lnTo>
                <a:lnTo>
                  <a:pt x="3057525" y="0"/>
                </a:lnTo>
                <a:lnTo>
                  <a:pt x="2994025" y="15875"/>
                </a:lnTo>
                <a:lnTo>
                  <a:pt x="2809875" y="85725"/>
                </a:lnTo>
                <a:lnTo>
                  <a:pt x="2749550" y="111125"/>
                </a:lnTo>
                <a:lnTo>
                  <a:pt x="2663825" y="117475"/>
                </a:lnTo>
                <a:lnTo>
                  <a:pt x="2165350" y="1746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255"/>
          <p:cNvSpPr/>
          <p:nvPr/>
        </p:nvSpPr>
        <p:spPr>
          <a:xfrm>
            <a:off x="2747963" y="2173288"/>
            <a:ext cx="1104900" cy="3598862"/>
          </a:xfrm>
          <a:custGeom>
            <a:avLst/>
            <a:gdLst/>
            <a:ahLst/>
            <a:cxnLst/>
            <a:rect l="l" t="t" r="r" b="b"/>
            <a:pathLst>
              <a:path w="1104523" h="3598752" extrusionOk="0">
                <a:moveTo>
                  <a:pt x="1104523" y="506994"/>
                </a:moveTo>
                <a:lnTo>
                  <a:pt x="1086416" y="303291"/>
                </a:lnTo>
                <a:lnTo>
                  <a:pt x="1050202" y="122221"/>
                </a:lnTo>
                <a:lnTo>
                  <a:pt x="964194" y="81481"/>
                </a:lnTo>
                <a:lnTo>
                  <a:pt x="841972" y="40740"/>
                </a:lnTo>
                <a:lnTo>
                  <a:pt x="724277" y="18107"/>
                </a:lnTo>
                <a:lnTo>
                  <a:pt x="642796" y="9053"/>
                </a:lnTo>
                <a:lnTo>
                  <a:pt x="611109" y="0"/>
                </a:lnTo>
                <a:lnTo>
                  <a:pt x="602055" y="18107"/>
                </a:lnTo>
                <a:lnTo>
                  <a:pt x="611109" y="54320"/>
                </a:lnTo>
                <a:lnTo>
                  <a:pt x="638269" y="99588"/>
                </a:lnTo>
                <a:lnTo>
                  <a:pt x="669956" y="126748"/>
                </a:lnTo>
                <a:lnTo>
                  <a:pt x="719750" y="181069"/>
                </a:lnTo>
                <a:lnTo>
                  <a:pt x="760491" y="230863"/>
                </a:lnTo>
                <a:lnTo>
                  <a:pt x="787651" y="276130"/>
                </a:lnTo>
                <a:lnTo>
                  <a:pt x="819338" y="330451"/>
                </a:lnTo>
                <a:lnTo>
                  <a:pt x="837445" y="402879"/>
                </a:lnTo>
                <a:lnTo>
                  <a:pt x="846499" y="529627"/>
                </a:lnTo>
                <a:lnTo>
                  <a:pt x="855552" y="737857"/>
                </a:lnTo>
                <a:lnTo>
                  <a:pt x="855552" y="959667"/>
                </a:lnTo>
                <a:lnTo>
                  <a:pt x="828392" y="1398760"/>
                </a:lnTo>
                <a:lnTo>
                  <a:pt x="787651" y="1720158"/>
                </a:lnTo>
                <a:lnTo>
                  <a:pt x="755964" y="1937441"/>
                </a:lnTo>
                <a:lnTo>
                  <a:pt x="706170" y="2154724"/>
                </a:lnTo>
                <a:lnTo>
                  <a:pt x="642796" y="2385588"/>
                </a:lnTo>
                <a:lnTo>
                  <a:pt x="556788" y="2611924"/>
                </a:lnTo>
                <a:lnTo>
                  <a:pt x="457200" y="2833734"/>
                </a:lnTo>
                <a:lnTo>
                  <a:pt x="348558" y="3037437"/>
                </a:lnTo>
                <a:lnTo>
                  <a:pt x="212756" y="3268301"/>
                </a:lnTo>
                <a:lnTo>
                  <a:pt x="86008" y="3440317"/>
                </a:lnTo>
                <a:lnTo>
                  <a:pt x="13580" y="3530851"/>
                </a:lnTo>
                <a:lnTo>
                  <a:pt x="0" y="3567065"/>
                </a:lnTo>
                <a:lnTo>
                  <a:pt x="4526" y="3594225"/>
                </a:lnTo>
                <a:lnTo>
                  <a:pt x="22633" y="3598752"/>
                </a:lnTo>
                <a:lnTo>
                  <a:pt x="63374" y="3576118"/>
                </a:lnTo>
                <a:lnTo>
                  <a:pt x="113168" y="3517271"/>
                </a:lnTo>
                <a:lnTo>
                  <a:pt x="244443" y="3367889"/>
                </a:lnTo>
                <a:lnTo>
                  <a:pt x="357612" y="3227560"/>
                </a:lnTo>
                <a:lnTo>
                  <a:pt x="502467" y="3028384"/>
                </a:lnTo>
                <a:lnTo>
                  <a:pt x="633742" y="2811101"/>
                </a:lnTo>
                <a:lnTo>
                  <a:pt x="719750" y="2634558"/>
                </a:lnTo>
                <a:lnTo>
                  <a:pt x="823865" y="2394641"/>
                </a:lnTo>
                <a:lnTo>
                  <a:pt x="900820" y="2172831"/>
                </a:lnTo>
                <a:lnTo>
                  <a:pt x="973247" y="1919334"/>
                </a:lnTo>
                <a:lnTo>
                  <a:pt x="1023041" y="1665837"/>
                </a:lnTo>
                <a:lnTo>
                  <a:pt x="1050202" y="1493821"/>
                </a:lnTo>
                <a:lnTo>
                  <a:pt x="1081889" y="1244851"/>
                </a:lnTo>
                <a:lnTo>
                  <a:pt x="1099996" y="968720"/>
                </a:lnTo>
                <a:lnTo>
                  <a:pt x="1104523" y="701643"/>
                </a:lnTo>
                <a:lnTo>
                  <a:pt x="1104523" y="5069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255"/>
          <p:cNvSpPr/>
          <p:nvPr/>
        </p:nvSpPr>
        <p:spPr>
          <a:xfrm>
            <a:off x="2633663" y="3609975"/>
            <a:ext cx="1136650" cy="995363"/>
          </a:xfrm>
          <a:custGeom>
            <a:avLst/>
            <a:gdLst/>
            <a:ahLst/>
            <a:cxnLst/>
            <a:rect l="l" t="t" r="r" b="b"/>
            <a:pathLst>
              <a:path w="1135856" h="995363" extrusionOk="0">
                <a:moveTo>
                  <a:pt x="676275" y="307181"/>
                </a:moveTo>
                <a:lnTo>
                  <a:pt x="478631" y="454819"/>
                </a:lnTo>
                <a:lnTo>
                  <a:pt x="280987" y="590550"/>
                </a:lnTo>
                <a:lnTo>
                  <a:pt x="130968" y="688181"/>
                </a:lnTo>
                <a:lnTo>
                  <a:pt x="114300" y="704850"/>
                </a:lnTo>
                <a:lnTo>
                  <a:pt x="95250" y="716756"/>
                </a:lnTo>
                <a:lnTo>
                  <a:pt x="66675" y="723900"/>
                </a:lnTo>
                <a:lnTo>
                  <a:pt x="0" y="707231"/>
                </a:lnTo>
                <a:lnTo>
                  <a:pt x="269081" y="995363"/>
                </a:lnTo>
                <a:lnTo>
                  <a:pt x="283368" y="954881"/>
                </a:lnTo>
                <a:lnTo>
                  <a:pt x="347662" y="878681"/>
                </a:lnTo>
                <a:lnTo>
                  <a:pt x="514350" y="695325"/>
                </a:lnTo>
                <a:lnTo>
                  <a:pt x="669131" y="523875"/>
                </a:lnTo>
                <a:lnTo>
                  <a:pt x="845343" y="333375"/>
                </a:lnTo>
                <a:lnTo>
                  <a:pt x="919162" y="247650"/>
                </a:lnTo>
                <a:lnTo>
                  <a:pt x="1135856" y="0"/>
                </a:lnTo>
                <a:lnTo>
                  <a:pt x="928687" y="95250"/>
                </a:lnTo>
                <a:lnTo>
                  <a:pt x="804862" y="202406"/>
                </a:lnTo>
                <a:lnTo>
                  <a:pt x="676275" y="3071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8" name="Google Shape;2818;p255"/>
          <p:cNvSpPr/>
          <p:nvPr/>
        </p:nvSpPr>
        <p:spPr>
          <a:xfrm>
            <a:off x="4110038" y="3644900"/>
            <a:ext cx="2776537" cy="2357438"/>
          </a:xfrm>
          <a:custGeom>
            <a:avLst/>
            <a:gdLst/>
            <a:ahLst/>
            <a:cxnLst/>
            <a:rect l="l" t="t" r="r" b="b"/>
            <a:pathLst>
              <a:path w="2775964" h="2355995" extrusionOk="0">
                <a:moveTo>
                  <a:pt x="872701" y="238280"/>
                </a:moveTo>
                <a:lnTo>
                  <a:pt x="530174" y="282958"/>
                </a:lnTo>
                <a:lnTo>
                  <a:pt x="202538" y="321678"/>
                </a:lnTo>
                <a:lnTo>
                  <a:pt x="0" y="381248"/>
                </a:lnTo>
                <a:lnTo>
                  <a:pt x="166796" y="479539"/>
                </a:lnTo>
                <a:lnTo>
                  <a:pt x="327635" y="467625"/>
                </a:lnTo>
                <a:lnTo>
                  <a:pt x="643357" y="425926"/>
                </a:lnTo>
                <a:lnTo>
                  <a:pt x="956099" y="381248"/>
                </a:lnTo>
                <a:lnTo>
                  <a:pt x="1343304" y="336571"/>
                </a:lnTo>
                <a:lnTo>
                  <a:pt x="1799015" y="285936"/>
                </a:lnTo>
                <a:lnTo>
                  <a:pt x="2144521" y="250194"/>
                </a:lnTo>
                <a:lnTo>
                  <a:pt x="2317275" y="232323"/>
                </a:lnTo>
                <a:lnTo>
                  <a:pt x="2370888" y="235302"/>
                </a:lnTo>
                <a:lnTo>
                  <a:pt x="2403651" y="244237"/>
                </a:lnTo>
                <a:lnTo>
                  <a:pt x="2418544" y="259130"/>
                </a:lnTo>
                <a:lnTo>
                  <a:pt x="2427479" y="271044"/>
                </a:lnTo>
                <a:lnTo>
                  <a:pt x="2439393" y="294872"/>
                </a:lnTo>
                <a:lnTo>
                  <a:pt x="2445350" y="336571"/>
                </a:lnTo>
                <a:cubicBezTo>
                  <a:pt x="2444357" y="556980"/>
                  <a:pt x="2443365" y="777389"/>
                  <a:pt x="2442372" y="997798"/>
                </a:cubicBezTo>
                <a:lnTo>
                  <a:pt x="2436415" y="1212250"/>
                </a:lnTo>
                <a:lnTo>
                  <a:pt x="2421522" y="1504143"/>
                </a:lnTo>
                <a:lnTo>
                  <a:pt x="2400673" y="1775187"/>
                </a:lnTo>
                <a:lnTo>
                  <a:pt x="2388759" y="1807950"/>
                </a:lnTo>
                <a:lnTo>
                  <a:pt x="2370888" y="1837735"/>
                </a:lnTo>
                <a:lnTo>
                  <a:pt x="2439393" y="2353016"/>
                </a:lnTo>
                <a:lnTo>
                  <a:pt x="2469178" y="2355995"/>
                </a:lnTo>
                <a:lnTo>
                  <a:pt x="2495985" y="2347059"/>
                </a:lnTo>
                <a:lnTo>
                  <a:pt x="2531727" y="2314296"/>
                </a:lnTo>
                <a:lnTo>
                  <a:pt x="2585340" y="2245790"/>
                </a:lnTo>
                <a:lnTo>
                  <a:pt x="2635974" y="2174306"/>
                </a:lnTo>
                <a:lnTo>
                  <a:pt x="2668738" y="2105801"/>
                </a:lnTo>
                <a:lnTo>
                  <a:pt x="2704480" y="2007510"/>
                </a:lnTo>
                <a:lnTo>
                  <a:pt x="2722351" y="1930069"/>
                </a:lnTo>
                <a:lnTo>
                  <a:pt x="2734265" y="1852628"/>
                </a:lnTo>
                <a:lnTo>
                  <a:pt x="2734265" y="1828800"/>
                </a:lnTo>
                <a:lnTo>
                  <a:pt x="2719372" y="1670939"/>
                </a:lnTo>
                <a:lnTo>
                  <a:pt x="2707458" y="1530950"/>
                </a:lnTo>
                <a:lnTo>
                  <a:pt x="2698523" y="1301605"/>
                </a:lnTo>
                <a:lnTo>
                  <a:pt x="2695544" y="1024605"/>
                </a:lnTo>
                <a:lnTo>
                  <a:pt x="2698523" y="765475"/>
                </a:lnTo>
                <a:lnTo>
                  <a:pt x="2710437" y="601657"/>
                </a:lnTo>
                <a:lnTo>
                  <a:pt x="2716394" y="461668"/>
                </a:lnTo>
                <a:lnTo>
                  <a:pt x="2731286" y="399119"/>
                </a:lnTo>
                <a:lnTo>
                  <a:pt x="2755114" y="330614"/>
                </a:lnTo>
                <a:lnTo>
                  <a:pt x="2775964" y="268065"/>
                </a:lnTo>
                <a:lnTo>
                  <a:pt x="2775964" y="241259"/>
                </a:lnTo>
                <a:lnTo>
                  <a:pt x="2767028" y="214452"/>
                </a:lnTo>
                <a:lnTo>
                  <a:pt x="2734265" y="178710"/>
                </a:lnTo>
                <a:lnTo>
                  <a:pt x="2674695" y="131054"/>
                </a:lnTo>
                <a:lnTo>
                  <a:pt x="2567469" y="62549"/>
                </a:lnTo>
                <a:lnTo>
                  <a:pt x="2493006" y="20850"/>
                </a:lnTo>
                <a:lnTo>
                  <a:pt x="2445350" y="0"/>
                </a:lnTo>
                <a:lnTo>
                  <a:pt x="2424501" y="0"/>
                </a:lnTo>
                <a:lnTo>
                  <a:pt x="2397694" y="8935"/>
                </a:lnTo>
                <a:lnTo>
                  <a:pt x="2364931" y="29785"/>
                </a:lnTo>
                <a:lnTo>
                  <a:pt x="2332167" y="50635"/>
                </a:lnTo>
                <a:lnTo>
                  <a:pt x="2299404" y="56592"/>
                </a:lnTo>
                <a:lnTo>
                  <a:pt x="2102822" y="83398"/>
                </a:lnTo>
                <a:lnTo>
                  <a:pt x="1775187" y="128076"/>
                </a:lnTo>
                <a:lnTo>
                  <a:pt x="1292670" y="190624"/>
                </a:lnTo>
                <a:lnTo>
                  <a:pt x="872701" y="23828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9" name="Google Shape;2819;p255"/>
          <p:cNvSpPr/>
          <p:nvPr/>
        </p:nvSpPr>
        <p:spPr>
          <a:xfrm>
            <a:off x="5935663" y="5446713"/>
            <a:ext cx="631825" cy="554037"/>
          </a:xfrm>
          <a:custGeom>
            <a:avLst/>
            <a:gdLst/>
            <a:ahLst/>
            <a:cxnLst/>
            <a:rect l="l" t="t" r="r" b="b"/>
            <a:pathLst>
              <a:path w="631032" h="554831" extrusionOk="0">
                <a:moveTo>
                  <a:pt x="269082" y="42862"/>
                </a:moveTo>
                <a:lnTo>
                  <a:pt x="419100" y="59531"/>
                </a:lnTo>
                <a:lnTo>
                  <a:pt x="461963" y="61912"/>
                </a:lnTo>
                <a:lnTo>
                  <a:pt x="488157" y="57150"/>
                </a:lnTo>
                <a:lnTo>
                  <a:pt x="519113" y="47625"/>
                </a:lnTo>
                <a:lnTo>
                  <a:pt x="538163" y="38100"/>
                </a:lnTo>
                <a:lnTo>
                  <a:pt x="566738" y="9525"/>
                </a:lnTo>
                <a:lnTo>
                  <a:pt x="631032" y="554831"/>
                </a:lnTo>
                <a:lnTo>
                  <a:pt x="600075" y="550069"/>
                </a:lnTo>
                <a:lnTo>
                  <a:pt x="576263" y="523875"/>
                </a:lnTo>
                <a:lnTo>
                  <a:pt x="552450" y="485775"/>
                </a:lnTo>
                <a:lnTo>
                  <a:pt x="509588" y="431006"/>
                </a:lnTo>
                <a:lnTo>
                  <a:pt x="447675" y="359569"/>
                </a:lnTo>
                <a:lnTo>
                  <a:pt x="361950" y="283369"/>
                </a:lnTo>
                <a:lnTo>
                  <a:pt x="264319" y="211931"/>
                </a:lnTo>
                <a:lnTo>
                  <a:pt x="157163" y="142875"/>
                </a:lnTo>
                <a:lnTo>
                  <a:pt x="54769" y="83344"/>
                </a:lnTo>
                <a:lnTo>
                  <a:pt x="21432" y="61912"/>
                </a:lnTo>
                <a:lnTo>
                  <a:pt x="0" y="30956"/>
                </a:lnTo>
                <a:lnTo>
                  <a:pt x="0" y="7144"/>
                </a:lnTo>
                <a:lnTo>
                  <a:pt x="9525" y="0"/>
                </a:lnTo>
                <a:lnTo>
                  <a:pt x="28575" y="4762"/>
                </a:lnTo>
                <a:lnTo>
                  <a:pt x="47625" y="11906"/>
                </a:lnTo>
                <a:lnTo>
                  <a:pt x="92869" y="21431"/>
                </a:lnTo>
                <a:lnTo>
                  <a:pt x="269082" y="428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0" name="Google Shape;2820;p255"/>
          <p:cNvSpPr/>
          <p:nvPr/>
        </p:nvSpPr>
        <p:spPr>
          <a:xfrm>
            <a:off x="4662488" y="3065463"/>
            <a:ext cx="842962" cy="1990725"/>
          </a:xfrm>
          <a:custGeom>
            <a:avLst/>
            <a:gdLst/>
            <a:ahLst/>
            <a:cxnLst/>
            <a:rect l="l" t="t" r="r" b="b"/>
            <a:pathLst>
              <a:path w="843045" h="1990010" extrusionOk="0">
                <a:moveTo>
                  <a:pt x="813975" y="491557"/>
                </a:moveTo>
                <a:lnTo>
                  <a:pt x="843045" y="187637"/>
                </a:lnTo>
                <a:lnTo>
                  <a:pt x="843045" y="171781"/>
                </a:lnTo>
                <a:lnTo>
                  <a:pt x="835117" y="155924"/>
                </a:lnTo>
                <a:lnTo>
                  <a:pt x="792833" y="113640"/>
                </a:lnTo>
                <a:lnTo>
                  <a:pt x="734692" y="52856"/>
                </a:lnTo>
                <a:lnTo>
                  <a:pt x="507413" y="0"/>
                </a:lnTo>
                <a:lnTo>
                  <a:pt x="510056" y="95140"/>
                </a:lnTo>
                <a:lnTo>
                  <a:pt x="531198" y="169138"/>
                </a:lnTo>
                <a:lnTo>
                  <a:pt x="544412" y="248421"/>
                </a:lnTo>
                <a:lnTo>
                  <a:pt x="552340" y="322419"/>
                </a:lnTo>
                <a:lnTo>
                  <a:pt x="554983" y="430773"/>
                </a:lnTo>
                <a:lnTo>
                  <a:pt x="552340" y="570840"/>
                </a:lnTo>
                <a:lnTo>
                  <a:pt x="531198" y="790190"/>
                </a:lnTo>
                <a:lnTo>
                  <a:pt x="488914" y="1046539"/>
                </a:lnTo>
                <a:lnTo>
                  <a:pt x="428130" y="1247390"/>
                </a:lnTo>
                <a:lnTo>
                  <a:pt x="356775" y="1435027"/>
                </a:lnTo>
                <a:lnTo>
                  <a:pt x="277492" y="1585665"/>
                </a:lnTo>
                <a:lnTo>
                  <a:pt x="198208" y="1717804"/>
                </a:lnTo>
                <a:lnTo>
                  <a:pt x="89855" y="1849943"/>
                </a:lnTo>
                <a:lnTo>
                  <a:pt x="5286" y="1942440"/>
                </a:lnTo>
                <a:lnTo>
                  <a:pt x="0" y="1963582"/>
                </a:lnTo>
                <a:lnTo>
                  <a:pt x="5286" y="1987367"/>
                </a:lnTo>
                <a:lnTo>
                  <a:pt x="26428" y="1990010"/>
                </a:lnTo>
                <a:lnTo>
                  <a:pt x="63427" y="1974153"/>
                </a:lnTo>
                <a:lnTo>
                  <a:pt x="145353" y="1921298"/>
                </a:lnTo>
                <a:lnTo>
                  <a:pt x="243136" y="1842014"/>
                </a:lnTo>
                <a:lnTo>
                  <a:pt x="356775" y="1725732"/>
                </a:lnTo>
                <a:lnTo>
                  <a:pt x="438701" y="1622664"/>
                </a:lnTo>
                <a:lnTo>
                  <a:pt x="515341" y="1516953"/>
                </a:lnTo>
                <a:lnTo>
                  <a:pt x="599910" y="1382172"/>
                </a:lnTo>
                <a:lnTo>
                  <a:pt x="673908" y="1242105"/>
                </a:lnTo>
                <a:lnTo>
                  <a:pt x="708264" y="1162821"/>
                </a:lnTo>
                <a:lnTo>
                  <a:pt x="755834" y="917043"/>
                </a:lnTo>
                <a:lnTo>
                  <a:pt x="784904" y="708264"/>
                </a:lnTo>
                <a:lnTo>
                  <a:pt x="813975" y="4915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1" name="Google Shape;2821;p255"/>
          <p:cNvSpPr/>
          <p:nvPr/>
        </p:nvSpPr>
        <p:spPr>
          <a:xfrm>
            <a:off x="5240338" y="4186238"/>
            <a:ext cx="1017587" cy="784225"/>
          </a:xfrm>
          <a:custGeom>
            <a:avLst/>
            <a:gdLst/>
            <a:ahLst/>
            <a:cxnLst/>
            <a:rect l="l" t="t" r="r" b="b"/>
            <a:pathLst>
              <a:path w="1017468" h="784904" extrusionOk="0">
                <a:moveTo>
                  <a:pt x="399059" y="147995"/>
                </a:moveTo>
                <a:lnTo>
                  <a:pt x="282777" y="92497"/>
                </a:lnTo>
                <a:lnTo>
                  <a:pt x="124210" y="21142"/>
                </a:lnTo>
                <a:lnTo>
                  <a:pt x="0" y="0"/>
                </a:lnTo>
                <a:lnTo>
                  <a:pt x="100425" y="87211"/>
                </a:lnTo>
                <a:lnTo>
                  <a:pt x="171780" y="142710"/>
                </a:lnTo>
                <a:lnTo>
                  <a:pt x="290705" y="237850"/>
                </a:lnTo>
                <a:lnTo>
                  <a:pt x="465128" y="380559"/>
                </a:lnTo>
                <a:lnTo>
                  <a:pt x="581410" y="480985"/>
                </a:lnTo>
                <a:lnTo>
                  <a:pt x="681836" y="581410"/>
                </a:lnTo>
                <a:lnTo>
                  <a:pt x="769047" y="660694"/>
                </a:lnTo>
                <a:lnTo>
                  <a:pt x="827188" y="716192"/>
                </a:lnTo>
                <a:lnTo>
                  <a:pt x="866830" y="747905"/>
                </a:lnTo>
                <a:lnTo>
                  <a:pt x="895901" y="766405"/>
                </a:lnTo>
                <a:lnTo>
                  <a:pt x="924971" y="776976"/>
                </a:lnTo>
                <a:lnTo>
                  <a:pt x="956684" y="784904"/>
                </a:lnTo>
                <a:lnTo>
                  <a:pt x="980469" y="784904"/>
                </a:lnTo>
                <a:lnTo>
                  <a:pt x="1001612" y="771690"/>
                </a:lnTo>
                <a:lnTo>
                  <a:pt x="1012183" y="750548"/>
                </a:lnTo>
                <a:lnTo>
                  <a:pt x="1017468" y="716192"/>
                </a:lnTo>
                <a:lnTo>
                  <a:pt x="1012183" y="663336"/>
                </a:lnTo>
                <a:lnTo>
                  <a:pt x="988398" y="584053"/>
                </a:lnTo>
                <a:lnTo>
                  <a:pt x="951399" y="504770"/>
                </a:lnTo>
                <a:lnTo>
                  <a:pt x="903829" y="436058"/>
                </a:lnTo>
                <a:lnTo>
                  <a:pt x="853616" y="391131"/>
                </a:lnTo>
                <a:lnTo>
                  <a:pt x="792832" y="351489"/>
                </a:lnTo>
                <a:lnTo>
                  <a:pt x="702978" y="301276"/>
                </a:lnTo>
                <a:lnTo>
                  <a:pt x="525912" y="206136"/>
                </a:lnTo>
                <a:lnTo>
                  <a:pt x="399059" y="1479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D58E11F-7BEA-704F-9C4E-3F9E572A3B0A}"/>
              </a:ext>
            </a:extLst>
          </p:cNvPr>
          <p:cNvGrpSpPr/>
          <p:nvPr/>
        </p:nvGrpSpPr>
        <p:grpSpPr>
          <a:xfrm>
            <a:off x="2479757" y="1362156"/>
            <a:ext cx="4589462" cy="4648200"/>
            <a:chOff x="2624138" y="1506538"/>
            <a:chExt cx="4589462" cy="4648200"/>
          </a:xfrm>
        </p:grpSpPr>
        <p:sp>
          <p:nvSpPr>
            <p:cNvPr id="15" name="Google Shape;2810;p255">
              <a:extLst>
                <a:ext uri="{FF2B5EF4-FFF2-40B4-BE49-F238E27FC236}">
                  <a16:creationId xmlns:a16="http://schemas.microsoft.com/office/drawing/2014/main" id="{AE0A3352-0581-6B4A-897F-428B2595281A}"/>
                </a:ext>
              </a:extLst>
            </p:cNvPr>
            <p:cNvSpPr/>
            <p:nvPr/>
          </p:nvSpPr>
          <p:spPr>
            <a:xfrm>
              <a:off x="4849813" y="1506538"/>
              <a:ext cx="631825" cy="941387"/>
            </a:xfrm>
            <a:custGeom>
              <a:avLst/>
              <a:gdLst/>
              <a:ahLst/>
              <a:cxnLst/>
              <a:rect l="l" t="t" r="r" b="b"/>
              <a:pathLst>
                <a:path w="631032" h="940594" extrusionOk="0">
                  <a:moveTo>
                    <a:pt x="292894" y="521494"/>
                  </a:moveTo>
                  <a:cubicBezTo>
                    <a:pt x="292100" y="492125"/>
                    <a:pt x="291307" y="462757"/>
                    <a:pt x="290513" y="433388"/>
                  </a:cubicBezTo>
                  <a:lnTo>
                    <a:pt x="280988" y="361950"/>
                  </a:lnTo>
                  <a:lnTo>
                    <a:pt x="266700" y="300038"/>
                  </a:lnTo>
                  <a:lnTo>
                    <a:pt x="252413" y="264319"/>
                  </a:lnTo>
                  <a:lnTo>
                    <a:pt x="226219" y="223838"/>
                  </a:lnTo>
                  <a:lnTo>
                    <a:pt x="197644" y="190500"/>
                  </a:lnTo>
                  <a:lnTo>
                    <a:pt x="152400" y="152400"/>
                  </a:lnTo>
                  <a:lnTo>
                    <a:pt x="95250" y="111919"/>
                  </a:lnTo>
                  <a:lnTo>
                    <a:pt x="47625" y="85725"/>
                  </a:lnTo>
                  <a:lnTo>
                    <a:pt x="19050" y="73819"/>
                  </a:lnTo>
                  <a:lnTo>
                    <a:pt x="4763" y="57150"/>
                  </a:lnTo>
                  <a:lnTo>
                    <a:pt x="0" y="33338"/>
                  </a:lnTo>
                  <a:lnTo>
                    <a:pt x="7144" y="7144"/>
                  </a:lnTo>
                  <a:lnTo>
                    <a:pt x="26194" y="0"/>
                  </a:lnTo>
                  <a:lnTo>
                    <a:pt x="59532" y="0"/>
                  </a:lnTo>
                  <a:lnTo>
                    <a:pt x="126207" y="11907"/>
                  </a:lnTo>
                  <a:lnTo>
                    <a:pt x="219075" y="35719"/>
                  </a:lnTo>
                  <a:lnTo>
                    <a:pt x="276225" y="52388"/>
                  </a:lnTo>
                  <a:lnTo>
                    <a:pt x="371475" y="88107"/>
                  </a:lnTo>
                  <a:lnTo>
                    <a:pt x="445294" y="121444"/>
                  </a:lnTo>
                  <a:lnTo>
                    <a:pt x="502444" y="154782"/>
                  </a:lnTo>
                  <a:lnTo>
                    <a:pt x="554832" y="192882"/>
                  </a:lnTo>
                  <a:lnTo>
                    <a:pt x="588169" y="226219"/>
                  </a:lnTo>
                  <a:lnTo>
                    <a:pt x="614363" y="261938"/>
                  </a:lnTo>
                  <a:lnTo>
                    <a:pt x="626269" y="288132"/>
                  </a:lnTo>
                  <a:lnTo>
                    <a:pt x="631032" y="309563"/>
                  </a:lnTo>
                  <a:lnTo>
                    <a:pt x="621507" y="345282"/>
                  </a:lnTo>
                  <a:lnTo>
                    <a:pt x="597694" y="431007"/>
                  </a:lnTo>
                  <a:lnTo>
                    <a:pt x="576263" y="528638"/>
                  </a:lnTo>
                  <a:lnTo>
                    <a:pt x="533400" y="809625"/>
                  </a:lnTo>
                  <a:lnTo>
                    <a:pt x="392907" y="940594"/>
                  </a:lnTo>
                  <a:lnTo>
                    <a:pt x="295275" y="831057"/>
                  </a:lnTo>
                  <a:cubicBezTo>
                    <a:pt x="294481" y="735013"/>
                    <a:pt x="293688" y="638969"/>
                    <a:pt x="292894" y="52149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811;p255">
              <a:extLst>
                <a:ext uri="{FF2B5EF4-FFF2-40B4-BE49-F238E27FC236}">
                  <a16:creationId xmlns:a16="http://schemas.microsoft.com/office/drawing/2014/main" id="{A53FC591-C8D7-F24A-A353-0203A78315CF}"/>
                </a:ext>
              </a:extLst>
            </p:cNvPr>
            <p:cNvSpPr/>
            <p:nvPr/>
          </p:nvSpPr>
          <p:spPr>
            <a:xfrm>
              <a:off x="2824163" y="2849563"/>
              <a:ext cx="619125" cy="717550"/>
            </a:xfrm>
            <a:custGeom>
              <a:avLst/>
              <a:gdLst/>
              <a:ahLst/>
              <a:cxnLst/>
              <a:rect l="l" t="t" r="r" b="b"/>
              <a:pathLst>
                <a:path w="619125" h="716757" extrusionOk="0">
                  <a:moveTo>
                    <a:pt x="238125" y="97632"/>
                  </a:moveTo>
                  <a:lnTo>
                    <a:pt x="102393" y="33338"/>
                  </a:lnTo>
                  <a:lnTo>
                    <a:pt x="40481" y="2382"/>
                  </a:lnTo>
                  <a:lnTo>
                    <a:pt x="9525" y="0"/>
                  </a:lnTo>
                  <a:lnTo>
                    <a:pt x="0" y="16669"/>
                  </a:lnTo>
                  <a:lnTo>
                    <a:pt x="4762" y="38100"/>
                  </a:lnTo>
                  <a:lnTo>
                    <a:pt x="28575" y="80963"/>
                  </a:lnTo>
                  <a:lnTo>
                    <a:pt x="95250" y="173832"/>
                  </a:lnTo>
                  <a:lnTo>
                    <a:pt x="180975" y="300038"/>
                  </a:lnTo>
                  <a:lnTo>
                    <a:pt x="302418" y="488157"/>
                  </a:lnTo>
                  <a:lnTo>
                    <a:pt x="388143" y="626269"/>
                  </a:lnTo>
                  <a:lnTo>
                    <a:pt x="419100" y="669132"/>
                  </a:lnTo>
                  <a:lnTo>
                    <a:pt x="445293" y="697707"/>
                  </a:lnTo>
                  <a:lnTo>
                    <a:pt x="466725" y="707232"/>
                  </a:lnTo>
                  <a:lnTo>
                    <a:pt x="500062" y="714375"/>
                  </a:lnTo>
                  <a:lnTo>
                    <a:pt x="533400" y="716757"/>
                  </a:lnTo>
                  <a:lnTo>
                    <a:pt x="566737" y="709613"/>
                  </a:lnTo>
                  <a:lnTo>
                    <a:pt x="595312" y="685800"/>
                  </a:lnTo>
                  <a:lnTo>
                    <a:pt x="611981" y="659607"/>
                  </a:lnTo>
                  <a:lnTo>
                    <a:pt x="619125" y="623888"/>
                  </a:lnTo>
                  <a:lnTo>
                    <a:pt x="614362" y="576263"/>
                  </a:lnTo>
                  <a:lnTo>
                    <a:pt x="600075" y="528638"/>
                  </a:lnTo>
                  <a:lnTo>
                    <a:pt x="585787" y="454819"/>
                  </a:lnTo>
                  <a:lnTo>
                    <a:pt x="561975" y="388144"/>
                  </a:lnTo>
                  <a:lnTo>
                    <a:pt x="516731" y="297657"/>
                  </a:lnTo>
                  <a:lnTo>
                    <a:pt x="478631" y="230982"/>
                  </a:lnTo>
                  <a:lnTo>
                    <a:pt x="461962" y="216694"/>
                  </a:lnTo>
                  <a:lnTo>
                    <a:pt x="395287" y="178594"/>
                  </a:lnTo>
                  <a:lnTo>
                    <a:pt x="238125" y="976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812;p255">
              <a:extLst>
                <a:ext uri="{FF2B5EF4-FFF2-40B4-BE49-F238E27FC236}">
                  <a16:creationId xmlns:a16="http://schemas.microsoft.com/office/drawing/2014/main" id="{8C6A1662-FF91-014A-B5E4-578B9039D524}"/>
                </a:ext>
              </a:extLst>
            </p:cNvPr>
            <p:cNvSpPr/>
            <p:nvPr/>
          </p:nvSpPr>
          <p:spPr>
            <a:xfrm>
              <a:off x="2624138" y="4325938"/>
              <a:ext cx="434975" cy="517525"/>
            </a:xfrm>
            <a:custGeom>
              <a:avLst/>
              <a:gdLst/>
              <a:ahLst/>
              <a:cxnLst/>
              <a:rect l="l" t="t" r="r" b="b"/>
              <a:pathLst>
                <a:path w="435768" h="516732" extrusionOk="0">
                  <a:moveTo>
                    <a:pt x="133350" y="83344"/>
                  </a:moveTo>
                  <a:lnTo>
                    <a:pt x="85725" y="30957"/>
                  </a:lnTo>
                  <a:lnTo>
                    <a:pt x="52387" y="7144"/>
                  </a:lnTo>
                  <a:lnTo>
                    <a:pt x="33337" y="0"/>
                  </a:lnTo>
                  <a:lnTo>
                    <a:pt x="4762" y="2382"/>
                  </a:lnTo>
                  <a:lnTo>
                    <a:pt x="0" y="23813"/>
                  </a:lnTo>
                  <a:lnTo>
                    <a:pt x="30956" y="97632"/>
                  </a:lnTo>
                  <a:lnTo>
                    <a:pt x="69056" y="190500"/>
                  </a:lnTo>
                  <a:lnTo>
                    <a:pt x="133350" y="314325"/>
                  </a:lnTo>
                  <a:lnTo>
                    <a:pt x="173831" y="378619"/>
                  </a:lnTo>
                  <a:lnTo>
                    <a:pt x="247650" y="459582"/>
                  </a:lnTo>
                  <a:lnTo>
                    <a:pt x="290512" y="492919"/>
                  </a:lnTo>
                  <a:lnTo>
                    <a:pt x="342900" y="516732"/>
                  </a:lnTo>
                  <a:lnTo>
                    <a:pt x="369093" y="514350"/>
                  </a:lnTo>
                  <a:lnTo>
                    <a:pt x="392906" y="502444"/>
                  </a:lnTo>
                  <a:lnTo>
                    <a:pt x="409575" y="485775"/>
                  </a:lnTo>
                  <a:lnTo>
                    <a:pt x="426243" y="454819"/>
                  </a:lnTo>
                  <a:lnTo>
                    <a:pt x="435768" y="423863"/>
                  </a:lnTo>
                  <a:lnTo>
                    <a:pt x="435768" y="392907"/>
                  </a:lnTo>
                  <a:lnTo>
                    <a:pt x="219075" y="157163"/>
                  </a:lnTo>
                  <a:lnTo>
                    <a:pt x="164306" y="123825"/>
                  </a:lnTo>
                  <a:lnTo>
                    <a:pt x="133350" y="833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813;p255">
              <a:extLst>
                <a:ext uri="{FF2B5EF4-FFF2-40B4-BE49-F238E27FC236}">
                  <a16:creationId xmlns:a16="http://schemas.microsoft.com/office/drawing/2014/main" id="{44150260-3876-1B4F-B55C-C39A5FE95ED4}"/>
                </a:ext>
              </a:extLst>
            </p:cNvPr>
            <p:cNvSpPr/>
            <p:nvPr/>
          </p:nvSpPr>
          <p:spPr>
            <a:xfrm>
              <a:off x="4305300" y="2914650"/>
              <a:ext cx="2360613" cy="522288"/>
            </a:xfrm>
            <a:custGeom>
              <a:avLst/>
              <a:gdLst/>
              <a:ahLst/>
              <a:cxnLst/>
              <a:rect l="l" t="t" r="r" b="b"/>
              <a:pathLst>
                <a:path w="2359819" h="521494" extrusionOk="0">
                  <a:moveTo>
                    <a:pt x="1371600" y="161925"/>
                  </a:moveTo>
                  <a:lnTo>
                    <a:pt x="1000125" y="226219"/>
                  </a:lnTo>
                  <a:lnTo>
                    <a:pt x="723900" y="264319"/>
                  </a:lnTo>
                  <a:lnTo>
                    <a:pt x="481013" y="295275"/>
                  </a:lnTo>
                  <a:lnTo>
                    <a:pt x="373856" y="309563"/>
                  </a:lnTo>
                  <a:lnTo>
                    <a:pt x="335756" y="311944"/>
                  </a:lnTo>
                  <a:lnTo>
                    <a:pt x="276225" y="304800"/>
                  </a:lnTo>
                  <a:lnTo>
                    <a:pt x="183356" y="276225"/>
                  </a:lnTo>
                  <a:lnTo>
                    <a:pt x="61913" y="226219"/>
                  </a:lnTo>
                  <a:lnTo>
                    <a:pt x="21431" y="209550"/>
                  </a:lnTo>
                  <a:lnTo>
                    <a:pt x="9525" y="209550"/>
                  </a:lnTo>
                  <a:lnTo>
                    <a:pt x="0" y="214313"/>
                  </a:lnTo>
                  <a:lnTo>
                    <a:pt x="0" y="230981"/>
                  </a:lnTo>
                  <a:lnTo>
                    <a:pt x="4763" y="252413"/>
                  </a:lnTo>
                  <a:lnTo>
                    <a:pt x="26194" y="285750"/>
                  </a:lnTo>
                  <a:lnTo>
                    <a:pt x="76200" y="335756"/>
                  </a:lnTo>
                  <a:lnTo>
                    <a:pt x="116681" y="373856"/>
                  </a:lnTo>
                  <a:lnTo>
                    <a:pt x="166688" y="416719"/>
                  </a:lnTo>
                  <a:lnTo>
                    <a:pt x="233363" y="461963"/>
                  </a:lnTo>
                  <a:lnTo>
                    <a:pt x="273844" y="488156"/>
                  </a:lnTo>
                  <a:lnTo>
                    <a:pt x="309563" y="507206"/>
                  </a:lnTo>
                  <a:lnTo>
                    <a:pt x="340519" y="516731"/>
                  </a:lnTo>
                  <a:lnTo>
                    <a:pt x="371475" y="521494"/>
                  </a:lnTo>
                  <a:lnTo>
                    <a:pt x="414338" y="521494"/>
                  </a:lnTo>
                  <a:lnTo>
                    <a:pt x="454819" y="511969"/>
                  </a:lnTo>
                  <a:lnTo>
                    <a:pt x="490538" y="492919"/>
                  </a:lnTo>
                  <a:lnTo>
                    <a:pt x="561975" y="471488"/>
                  </a:lnTo>
                  <a:lnTo>
                    <a:pt x="735806" y="435769"/>
                  </a:lnTo>
                  <a:lnTo>
                    <a:pt x="950119" y="404813"/>
                  </a:lnTo>
                  <a:lnTo>
                    <a:pt x="1069181" y="388144"/>
                  </a:lnTo>
                  <a:lnTo>
                    <a:pt x="1300163" y="345281"/>
                  </a:lnTo>
                  <a:lnTo>
                    <a:pt x="1478756" y="321469"/>
                  </a:lnTo>
                  <a:lnTo>
                    <a:pt x="1681163" y="302419"/>
                  </a:lnTo>
                  <a:lnTo>
                    <a:pt x="1852613" y="290513"/>
                  </a:lnTo>
                  <a:lnTo>
                    <a:pt x="1957388" y="288131"/>
                  </a:lnTo>
                  <a:lnTo>
                    <a:pt x="2097881" y="276225"/>
                  </a:lnTo>
                  <a:lnTo>
                    <a:pt x="2224088" y="266700"/>
                  </a:lnTo>
                  <a:lnTo>
                    <a:pt x="2300288" y="259556"/>
                  </a:lnTo>
                  <a:lnTo>
                    <a:pt x="2336006" y="247650"/>
                  </a:lnTo>
                  <a:lnTo>
                    <a:pt x="2355056" y="228600"/>
                  </a:lnTo>
                  <a:lnTo>
                    <a:pt x="2359819" y="204788"/>
                  </a:lnTo>
                  <a:lnTo>
                    <a:pt x="2359819" y="176213"/>
                  </a:lnTo>
                  <a:lnTo>
                    <a:pt x="2350294" y="150019"/>
                  </a:lnTo>
                  <a:lnTo>
                    <a:pt x="2326481" y="119063"/>
                  </a:lnTo>
                  <a:lnTo>
                    <a:pt x="2290763" y="92869"/>
                  </a:lnTo>
                  <a:lnTo>
                    <a:pt x="2219325" y="59531"/>
                  </a:lnTo>
                  <a:lnTo>
                    <a:pt x="2095500" y="11906"/>
                  </a:lnTo>
                  <a:lnTo>
                    <a:pt x="2059781" y="0"/>
                  </a:lnTo>
                  <a:lnTo>
                    <a:pt x="2045494" y="0"/>
                  </a:lnTo>
                  <a:lnTo>
                    <a:pt x="2028825" y="7144"/>
                  </a:lnTo>
                  <a:lnTo>
                    <a:pt x="1912144" y="50006"/>
                  </a:lnTo>
                  <a:lnTo>
                    <a:pt x="1747838" y="95250"/>
                  </a:lnTo>
                  <a:lnTo>
                    <a:pt x="1371600" y="161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814;p255">
              <a:extLst>
                <a:ext uri="{FF2B5EF4-FFF2-40B4-BE49-F238E27FC236}">
                  <a16:creationId xmlns:a16="http://schemas.microsoft.com/office/drawing/2014/main" id="{0F2C6938-60A5-9541-BEC4-EAEAFFFDDE69}"/>
                </a:ext>
              </a:extLst>
            </p:cNvPr>
            <p:cNvSpPr/>
            <p:nvPr/>
          </p:nvSpPr>
          <p:spPr>
            <a:xfrm>
              <a:off x="4100513" y="4027488"/>
              <a:ext cx="506412" cy="1971675"/>
            </a:xfrm>
            <a:custGeom>
              <a:avLst/>
              <a:gdLst/>
              <a:ahLst/>
              <a:cxnLst/>
              <a:rect l="l" t="t" r="r" b="b"/>
              <a:pathLst>
                <a:path w="506051" h="1971597" extrusionOk="0">
                  <a:moveTo>
                    <a:pt x="445926" y="641332"/>
                  </a:moveTo>
                  <a:lnTo>
                    <a:pt x="418369" y="343213"/>
                  </a:lnTo>
                  <a:lnTo>
                    <a:pt x="400833" y="258036"/>
                  </a:lnTo>
                  <a:lnTo>
                    <a:pt x="365760" y="90187"/>
                  </a:lnTo>
                  <a:lnTo>
                    <a:pt x="315656" y="70146"/>
                  </a:lnTo>
                  <a:lnTo>
                    <a:pt x="232984" y="37578"/>
                  </a:lnTo>
                  <a:lnTo>
                    <a:pt x="172859" y="17536"/>
                  </a:lnTo>
                  <a:lnTo>
                    <a:pt x="125260" y="10021"/>
                  </a:lnTo>
                  <a:lnTo>
                    <a:pt x="57620" y="2505"/>
                  </a:lnTo>
                  <a:lnTo>
                    <a:pt x="27557" y="0"/>
                  </a:lnTo>
                  <a:lnTo>
                    <a:pt x="10021" y="2505"/>
                  </a:lnTo>
                  <a:lnTo>
                    <a:pt x="0" y="17536"/>
                  </a:lnTo>
                  <a:lnTo>
                    <a:pt x="7515" y="32568"/>
                  </a:lnTo>
                  <a:lnTo>
                    <a:pt x="32568" y="62630"/>
                  </a:lnTo>
                  <a:lnTo>
                    <a:pt x="67640" y="90187"/>
                  </a:lnTo>
                  <a:lnTo>
                    <a:pt x="102713" y="127765"/>
                  </a:lnTo>
                  <a:lnTo>
                    <a:pt x="137786" y="177869"/>
                  </a:lnTo>
                  <a:lnTo>
                    <a:pt x="165343" y="235489"/>
                  </a:lnTo>
                  <a:lnTo>
                    <a:pt x="180375" y="290604"/>
                  </a:lnTo>
                  <a:lnTo>
                    <a:pt x="200416" y="418369"/>
                  </a:lnTo>
                  <a:lnTo>
                    <a:pt x="215448" y="576197"/>
                  </a:lnTo>
                  <a:lnTo>
                    <a:pt x="230479" y="826718"/>
                  </a:lnTo>
                  <a:lnTo>
                    <a:pt x="237994" y="1147384"/>
                  </a:lnTo>
                  <a:cubicBezTo>
                    <a:pt x="238829" y="1225880"/>
                    <a:pt x="239665" y="1304377"/>
                    <a:pt x="240500" y="1382873"/>
                  </a:cubicBezTo>
                  <a:lnTo>
                    <a:pt x="232984" y="1455524"/>
                  </a:lnTo>
                  <a:lnTo>
                    <a:pt x="220458" y="1560743"/>
                  </a:lnTo>
                  <a:lnTo>
                    <a:pt x="215448" y="1630889"/>
                  </a:lnTo>
                  <a:lnTo>
                    <a:pt x="217953" y="1686003"/>
                  </a:lnTo>
                  <a:lnTo>
                    <a:pt x="230479" y="1753644"/>
                  </a:lnTo>
                  <a:lnTo>
                    <a:pt x="255531" y="1813769"/>
                  </a:lnTo>
                  <a:lnTo>
                    <a:pt x="280583" y="1866378"/>
                  </a:lnTo>
                  <a:lnTo>
                    <a:pt x="305635" y="1901451"/>
                  </a:lnTo>
                  <a:lnTo>
                    <a:pt x="328182" y="1923998"/>
                  </a:lnTo>
                  <a:lnTo>
                    <a:pt x="360749" y="1949050"/>
                  </a:lnTo>
                  <a:lnTo>
                    <a:pt x="390812" y="1966586"/>
                  </a:lnTo>
                  <a:lnTo>
                    <a:pt x="413359" y="1971597"/>
                  </a:lnTo>
                  <a:lnTo>
                    <a:pt x="438411" y="1969091"/>
                  </a:lnTo>
                  <a:lnTo>
                    <a:pt x="458452" y="1954060"/>
                  </a:lnTo>
                  <a:lnTo>
                    <a:pt x="480999" y="1926503"/>
                  </a:lnTo>
                  <a:lnTo>
                    <a:pt x="501041" y="1886420"/>
                  </a:lnTo>
                  <a:lnTo>
                    <a:pt x="506051" y="1856357"/>
                  </a:lnTo>
                  <a:lnTo>
                    <a:pt x="506051" y="1773685"/>
                  </a:lnTo>
                  <a:lnTo>
                    <a:pt x="498536" y="1475566"/>
                  </a:lnTo>
                  <a:lnTo>
                    <a:pt x="488515" y="1260118"/>
                  </a:lnTo>
                  <a:lnTo>
                    <a:pt x="465968" y="894358"/>
                  </a:lnTo>
                  <a:lnTo>
                    <a:pt x="445926" y="64133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815;p255">
              <a:extLst>
                <a:ext uri="{FF2B5EF4-FFF2-40B4-BE49-F238E27FC236}">
                  <a16:creationId xmlns:a16="http://schemas.microsoft.com/office/drawing/2014/main" id="{CD2861F5-0263-DB4B-90C1-EA4787458ABE}"/>
                </a:ext>
              </a:extLst>
            </p:cNvPr>
            <p:cNvSpPr/>
            <p:nvPr/>
          </p:nvSpPr>
          <p:spPr>
            <a:xfrm>
              <a:off x="3663950" y="2063750"/>
              <a:ext cx="3549650" cy="568325"/>
            </a:xfrm>
            <a:custGeom>
              <a:avLst/>
              <a:gdLst/>
              <a:ahLst/>
              <a:cxnLst/>
              <a:rect l="l" t="t" r="r" b="b"/>
              <a:pathLst>
                <a:path w="3549650" h="568325" extrusionOk="0">
                  <a:moveTo>
                    <a:pt x="2165350" y="174625"/>
                  </a:moveTo>
                  <a:lnTo>
                    <a:pt x="1695450" y="225425"/>
                  </a:lnTo>
                  <a:lnTo>
                    <a:pt x="1276350" y="273050"/>
                  </a:lnTo>
                  <a:lnTo>
                    <a:pt x="1006475" y="304800"/>
                  </a:lnTo>
                  <a:lnTo>
                    <a:pt x="635000" y="346075"/>
                  </a:lnTo>
                  <a:lnTo>
                    <a:pt x="263525" y="384175"/>
                  </a:lnTo>
                  <a:lnTo>
                    <a:pt x="69850" y="400050"/>
                  </a:lnTo>
                  <a:lnTo>
                    <a:pt x="0" y="415925"/>
                  </a:lnTo>
                  <a:lnTo>
                    <a:pt x="165100" y="561975"/>
                  </a:lnTo>
                  <a:lnTo>
                    <a:pt x="276225" y="568325"/>
                  </a:lnTo>
                  <a:lnTo>
                    <a:pt x="434975" y="549275"/>
                  </a:lnTo>
                  <a:lnTo>
                    <a:pt x="809625" y="508000"/>
                  </a:lnTo>
                  <a:lnTo>
                    <a:pt x="1222375" y="463550"/>
                  </a:lnTo>
                  <a:lnTo>
                    <a:pt x="1679575" y="415925"/>
                  </a:lnTo>
                  <a:lnTo>
                    <a:pt x="2073275" y="374650"/>
                  </a:lnTo>
                  <a:lnTo>
                    <a:pt x="2428875" y="339725"/>
                  </a:lnTo>
                  <a:lnTo>
                    <a:pt x="2755900" y="320675"/>
                  </a:lnTo>
                  <a:lnTo>
                    <a:pt x="3022600" y="311150"/>
                  </a:lnTo>
                  <a:lnTo>
                    <a:pt x="3321050" y="311150"/>
                  </a:lnTo>
                  <a:lnTo>
                    <a:pt x="3476625" y="314325"/>
                  </a:lnTo>
                  <a:lnTo>
                    <a:pt x="3502025" y="304800"/>
                  </a:lnTo>
                  <a:lnTo>
                    <a:pt x="3533775" y="282575"/>
                  </a:lnTo>
                  <a:lnTo>
                    <a:pt x="3549650" y="257175"/>
                  </a:lnTo>
                  <a:lnTo>
                    <a:pt x="3549650" y="228600"/>
                  </a:lnTo>
                  <a:lnTo>
                    <a:pt x="3527425" y="177800"/>
                  </a:lnTo>
                  <a:lnTo>
                    <a:pt x="3495675" y="142875"/>
                  </a:lnTo>
                  <a:lnTo>
                    <a:pt x="3460750" y="117475"/>
                  </a:lnTo>
                  <a:lnTo>
                    <a:pt x="3378200" y="82550"/>
                  </a:lnTo>
                  <a:lnTo>
                    <a:pt x="3251200" y="41275"/>
                  </a:lnTo>
                  <a:lnTo>
                    <a:pt x="3098800" y="6350"/>
                  </a:lnTo>
                  <a:lnTo>
                    <a:pt x="3057525" y="0"/>
                  </a:lnTo>
                  <a:lnTo>
                    <a:pt x="2994025" y="15875"/>
                  </a:lnTo>
                  <a:lnTo>
                    <a:pt x="2809875" y="85725"/>
                  </a:lnTo>
                  <a:lnTo>
                    <a:pt x="2749550" y="111125"/>
                  </a:lnTo>
                  <a:lnTo>
                    <a:pt x="2663825" y="117475"/>
                  </a:lnTo>
                  <a:lnTo>
                    <a:pt x="2165350" y="1746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816;p255">
              <a:extLst>
                <a:ext uri="{FF2B5EF4-FFF2-40B4-BE49-F238E27FC236}">
                  <a16:creationId xmlns:a16="http://schemas.microsoft.com/office/drawing/2014/main" id="{D9C21498-8082-9147-9DF0-29FC2D51B34C}"/>
                </a:ext>
              </a:extLst>
            </p:cNvPr>
            <p:cNvSpPr/>
            <p:nvPr/>
          </p:nvSpPr>
          <p:spPr>
            <a:xfrm>
              <a:off x="2900363" y="2325688"/>
              <a:ext cx="1104900" cy="3598862"/>
            </a:xfrm>
            <a:custGeom>
              <a:avLst/>
              <a:gdLst/>
              <a:ahLst/>
              <a:cxnLst/>
              <a:rect l="l" t="t" r="r" b="b"/>
              <a:pathLst>
                <a:path w="1104523" h="3598752" extrusionOk="0">
                  <a:moveTo>
                    <a:pt x="1104523" y="506994"/>
                  </a:moveTo>
                  <a:lnTo>
                    <a:pt x="1086416" y="303291"/>
                  </a:lnTo>
                  <a:lnTo>
                    <a:pt x="1050202" y="122221"/>
                  </a:lnTo>
                  <a:lnTo>
                    <a:pt x="964194" y="81481"/>
                  </a:lnTo>
                  <a:lnTo>
                    <a:pt x="841972" y="40740"/>
                  </a:lnTo>
                  <a:lnTo>
                    <a:pt x="724277" y="18107"/>
                  </a:lnTo>
                  <a:lnTo>
                    <a:pt x="642796" y="9053"/>
                  </a:lnTo>
                  <a:lnTo>
                    <a:pt x="611109" y="0"/>
                  </a:lnTo>
                  <a:lnTo>
                    <a:pt x="602055" y="18107"/>
                  </a:lnTo>
                  <a:lnTo>
                    <a:pt x="611109" y="54320"/>
                  </a:lnTo>
                  <a:lnTo>
                    <a:pt x="638269" y="99588"/>
                  </a:lnTo>
                  <a:lnTo>
                    <a:pt x="669956" y="126748"/>
                  </a:lnTo>
                  <a:lnTo>
                    <a:pt x="719750" y="181069"/>
                  </a:lnTo>
                  <a:lnTo>
                    <a:pt x="760491" y="230863"/>
                  </a:lnTo>
                  <a:lnTo>
                    <a:pt x="787651" y="276130"/>
                  </a:lnTo>
                  <a:lnTo>
                    <a:pt x="819338" y="330451"/>
                  </a:lnTo>
                  <a:lnTo>
                    <a:pt x="837445" y="402879"/>
                  </a:lnTo>
                  <a:lnTo>
                    <a:pt x="846499" y="529627"/>
                  </a:lnTo>
                  <a:lnTo>
                    <a:pt x="855552" y="737857"/>
                  </a:lnTo>
                  <a:lnTo>
                    <a:pt x="855552" y="959667"/>
                  </a:lnTo>
                  <a:lnTo>
                    <a:pt x="828392" y="1398760"/>
                  </a:lnTo>
                  <a:lnTo>
                    <a:pt x="787651" y="1720158"/>
                  </a:lnTo>
                  <a:lnTo>
                    <a:pt x="755964" y="1937441"/>
                  </a:lnTo>
                  <a:lnTo>
                    <a:pt x="706170" y="2154724"/>
                  </a:lnTo>
                  <a:lnTo>
                    <a:pt x="642796" y="2385588"/>
                  </a:lnTo>
                  <a:lnTo>
                    <a:pt x="556788" y="2611924"/>
                  </a:lnTo>
                  <a:lnTo>
                    <a:pt x="457200" y="2833734"/>
                  </a:lnTo>
                  <a:lnTo>
                    <a:pt x="348558" y="3037437"/>
                  </a:lnTo>
                  <a:lnTo>
                    <a:pt x="212756" y="3268301"/>
                  </a:lnTo>
                  <a:lnTo>
                    <a:pt x="86008" y="3440317"/>
                  </a:lnTo>
                  <a:lnTo>
                    <a:pt x="13580" y="3530851"/>
                  </a:lnTo>
                  <a:lnTo>
                    <a:pt x="0" y="3567065"/>
                  </a:lnTo>
                  <a:lnTo>
                    <a:pt x="4526" y="3594225"/>
                  </a:lnTo>
                  <a:lnTo>
                    <a:pt x="22633" y="3598752"/>
                  </a:lnTo>
                  <a:lnTo>
                    <a:pt x="63374" y="3576118"/>
                  </a:lnTo>
                  <a:lnTo>
                    <a:pt x="113168" y="3517271"/>
                  </a:lnTo>
                  <a:lnTo>
                    <a:pt x="244443" y="3367889"/>
                  </a:lnTo>
                  <a:lnTo>
                    <a:pt x="357612" y="3227560"/>
                  </a:lnTo>
                  <a:lnTo>
                    <a:pt x="502467" y="3028384"/>
                  </a:lnTo>
                  <a:lnTo>
                    <a:pt x="633742" y="2811101"/>
                  </a:lnTo>
                  <a:lnTo>
                    <a:pt x="719750" y="2634558"/>
                  </a:lnTo>
                  <a:lnTo>
                    <a:pt x="823865" y="2394641"/>
                  </a:lnTo>
                  <a:lnTo>
                    <a:pt x="900820" y="2172831"/>
                  </a:lnTo>
                  <a:lnTo>
                    <a:pt x="973247" y="1919334"/>
                  </a:lnTo>
                  <a:lnTo>
                    <a:pt x="1023041" y="1665837"/>
                  </a:lnTo>
                  <a:lnTo>
                    <a:pt x="1050202" y="1493821"/>
                  </a:lnTo>
                  <a:lnTo>
                    <a:pt x="1081889" y="1244851"/>
                  </a:lnTo>
                  <a:lnTo>
                    <a:pt x="1099996" y="968720"/>
                  </a:lnTo>
                  <a:lnTo>
                    <a:pt x="1104523" y="701643"/>
                  </a:lnTo>
                  <a:lnTo>
                    <a:pt x="1104523" y="5069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817;p255">
              <a:extLst>
                <a:ext uri="{FF2B5EF4-FFF2-40B4-BE49-F238E27FC236}">
                  <a16:creationId xmlns:a16="http://schemas.microsoft.com/office/drawing/2014/main" id="{1B4E909E-384C-A84E-B582-0DE72113EC0F}"/>
                </a:ext>
              </a:extLst>
            </p:cNvPr>
            <p:cNvSpPr/>
            <p:nvPr/>
          </p:nvSpPr>
          <p:spPr>
            <a:xfrm>
              <a:off x="2786063" y="3762375"/>
              <a:ext cx="1136650" cy="995363"/>
            </a:xfrm>
            <a:custGeom>
              <a:avLst/>
              <a:gdLst/>
              <a:ahLst/>
              <a:cxnLst/>
              <a:rect l="l" t="t" r="r" b="b"/>
              <a:pathLst>
                <a:path w="1135856" h="995363" extrusionOk="0">
                  <a:moveTo>
                    <a:pt x="676275" y="307181"/>
                  </a:moveTo>
                  <a:lnTo>
                    <a:pt x="478631" y="454819"/>
                  </a:lnTo>
                  <a:lnTo>
                    <a:pt x="280987" y="590550"/>
                  </a:lnTo>
                  <a:lnTo>
                    <a:pt x="130968" y="688181"/>
                  </a:lnTo>
                  <a:lnTo>
                    <a:pt x="114300" y="704850"/>
                  </a:lnTo>
                  <a:lnTo>
                    <a:pt x="95250" y="716756"/>
                  </a:lnTo>
                  <a:lnTo>
                    <a:pt x="66675" y="723900"/>
                  </a:lnTo>
                  <a:lnTo>
                    <a:pt x="0" y="707231"/>
                  </a:lnTo>
                  <a:lnTo>
                    <a:pt x="269081" y="995363"/>
                  </a:lnTo>
                  <a:lnTo>
                    <a:pt x="283368" y="954881"/>
                  </a:lnTo>
                  <a:lnTo>
                    <a:pt x="347662" y="878681"/>
                  </a:lnTo>
                  <a:lnTo>
                    <a:pt x="514350" y="695325"/>
                  </a:lnTo>
                  <a:lnTo>
                    <a:pt x="669131" y="523875"/>
                  </a:lnTo>
                  <a:lnTo>
                    <a:pt x="845343" y="333375"/>
                  </a:lnTo>
                  <a:lnTo>
                    <a:pt x="919162" y="247650"/>
                  </a:lnTo>
                  <a:lnTo>
                    <a:pt x="1135856" y="0"/>
                  </a:lnTo>
                  <a:lnTo>
                    <a:pt x="928687" y="95250"/>
                  </a:lnTo>
                  <a:lnTo>
                    <a:pt x="804862" y="202406"/>
                  </a:lnTo>
                  <a:lnTo>
                    <a:pt x="676275" y="3071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18;p255">
              <a:extLst>
                <a:ext uri="{FF2B5EF4-FFF2-40B4-BE49-F238E27FC236}">
                  <a16:creationId xmlns:a16="http://schemas.microsoft.com/office/drawing/2014/main" id="{64EA2B78-20F4-AC48-87AF-37F84283E1FB}"/>
                </a:ext>
              </a:extLst>
            </p:cNvPr>
            <p:cNvSpPr/>
            <p:nvPr/>
          </p:nvSpPr>
          <p:spPr>
            <a:xfrm>
              <a:off x="4262438" y="3797300"/>
              <a:ext cx="2776537" cy="2357438"/>
            </a:xfrm>
            <a:custGeom>
              <a:avLst/>
              <a:gdLst/>
              <a:ahLst/>
              <a:cxnLst/>
              <a:rect l="l" t="t" r="r" b="b"/>
              <a:pathLst>
                <a:path w="2775964" h="2355995" extrusionOk="0">
                  <a:moveTo>
                    <a:pt x="872701" y="238280"/>
                  </a:moveTo>
                  <a:lnTo>
                    <a:pt x="530174" y="282958"/>
                  </a:lnTo>
                  <a:lnTo>
                    <a:pt x="202538" y="321678"/>
                  </a:lnTo>
                  <a:lnTo>
                    <a:pt x="0" y="381248"/>
                  </a:lnTo>
                  <a:lnTo>
                    <a:pt x="166796" y="479539"/>
                  </a:lnTo>
                  <a:lnTo>
                    <a:pt x="327635" y="467625"/>
                  </a:lnTo>
                  <a:lnTo>
                    <a:pt x="643357" y="425926"/>
                  </a:lnTo>
                  <a:lnTo>
                    <a:pt x="956099" y="381248"/>
                  </a:lnTo>
                  <a:lnTo>
                    <a:pt x="1343304" y="336571"/>
                  </a:lnTo>
                  <a:lnTo>
                    <a:pt x="1799015" y="285936"/>
                  </a:lnTo>
                  <a:lnTo>
                    <a:pt x="2144521" y="250194"/>
                  </a:lnTo>
                  <a:lnTo>
                    <a:pt x="2317275" y="232323"/>
                  </a:lnTo>
                  <a:lnTo>
                    <a:pt x="2370888" y="235302"/>
                  </a:lnTo>
                  <a:lnTo>
                    <a:pt x="2403651" y="244237"/>
                  </a:lnTo>
                  <a:lnTo>
                    <a:pt x="2418544" y="259130"/>
                  </a:lnTo>
                  <a:lnTo>
                    <a:pt x="2427479" y="271044"/>
                  </a:lnTo>
                  <a:lnTo>
                    <a:pt x="2439393" y="294872"/>
                  </a:lnTo>
                  <a:lnTo>
                    <a:pt x="2445350" y="336571"/>
                  </a:lnTo>
                  <a:cubicBezTo>
                    <a:pt x="2444357" y="556980"/>
                    <a:pt x="2443365" y="777389"/>
                    <a:pt x="2442372" y="997798"/>
                  </a:cubicBezTo>
                  <a:lnTo>
                    <a:pt x="2436415" y="1212250"/>
                  </a:lnTo>
                  <a:lnTo>
                    <a:pt x="2421522" y="1504143"/>
                  </a:lnTo>
                  <a:lnTo>
                    <a:pt x="2400673" y="1775187"/>
                  </a:lnTo>
                  <a:lnTo>
                    <a:pt x="2388759" y="1807950"/>
                  </a:lnTo>
                  <a:lnTo>
                    <a:pt x="2370888" y="1837735"/>
                  </a:lnTo>
                  <a:lnTo>
                    <a:pt x="2439393" y="2353016"/>
                  </a:lnTo>
                  <a:lnTo>
                    <a:pt x="2469178" y="2355995"/>
                  </a:lnTo>
                  <a:lnTo>
                    <a:pt x="2495985" y="2347059"/>
                  </a:lnTo>
                  <a:lnTo>
                    <a:pt x="2531727" y="2314296"/>
                  </a:lnTo>
                  <a:lnTo>
                    <a:pt x="2585340" y="2245790"/>
                  </a:lnTo>
                  <a:lnTo>
                    <a:pt x="2635974" y="2174306"/>
                  </a:lnTo>
                  <a:lnTo>
                    <a:pt x="2668738" y="2105801"/>
                  </a:lnTo>
                  <a:lnTo>
                    <a:pt x="2704480" y="2007510"/>
                  </a:lnTo>
                  <a:lnTo>
                    <a:pt x="2722351" y="1930069"/>
                  </a:lnTo>
                  <a:lnTo>
                    <a:pt x="2734265" y="1852628"/>
                  </a:lnTo>
                  <a:lnTo>
                    <a:pt x="2734265" y="1828800"/>
                  </a:lnTo>
                  <a:lnTo>
                    <a:pt x="2719372" y="1670939"/>
                  </a:lnTo>
                  <a:lnTo>
                    <a:pt x="2707458" y="1530950"/>
                  </a:lnTo>
                  <a:lnTo>
                    <a:pt x="2698523" y="1301605"/>
                  </a:lnTo>
                  <a:lnTo>
                    <a:pt x="2695544" y="1024605"/>
                  </a:lnTo>
                  <a:lnTo>
                    <a:pt x="2698523" y="765475"/>
                  </a:lnTo>
                  <a:lnTo>
                    <a:pt x="2710437" y="601657"/>
                  </a:lnTo>
                  <a:lnTo>
                    <a:pt x="2716394" y="461668"/>
                  </a:lnTo>
                  <a:lnTo>
                    <a:pt x="2731286" y="399119"/>
                  </a:lnTo>
                  <a:lnTo>
                    <a:pt x="2755114" y="330614"/>
                  </a:lnTo>
                  <a:lnTo>
                    <a:pt x="2775964" y="268065"/>
                  </a:lnTo>
                  <a:lnTo>
                    <a:pt x="2775964" y="241259"/>
                  </a:lnTo>
                  <a:lnTo>
                    <a:pt x="2767028" y="214452"/>
                  </a:lnTo>
                  <a:lnTo>
                    <a:pt x="2734265" y="178710"/>
                  </a:lnTo>
                  <a:lnTo>
                    <a:pt x="2674695" y="131054"/>
                  </a:lnTo>
                  <a:lnTo>
                    <a:pt x="2567469" y="62549"/>
                  </a:lnTo>
                  <a:lnTo>
                    <a:pt x="2493006" y="20850"/>
                  </a:lnTo>
                  <a:lnTo>
                    <a:pt x="2445350" y="0"/>
                  </a:lnTo>
                  <a:lnTo>
                    <a:pt x="2424501" y="0"/>
                  </a:lnTo>
                  <a:lnTo>
                    <a:pt x="2397694" y="8935"/>
                  </a:lnTo>
                  <a:lnTo>
                    <a:pt x="2364931" y="29785"/>
                  </a:lnTo>
                  <a:lnTo>
                    <a:pt x="2332167" y="50635"/>
                  </a:lnTo>
                  <a:lnTo>
                    <a:pt x="2299404" y="56592"/>
                  </a:lnTo>
                  <a:lnTo>
                    <a:pt x="2102822" y="83398"/>
                  </a:lnTo>
                  <a:lnTo>
                    <a:pt x="1775187" y="128076"/>
                  </a:lnTo>
                  <a:lnTo>
                    <a:pt x="1292670" y="190624"/>
                  </a:lnTo>
                  <a:lnTo>
                    <a:pt x="872701" y="23828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819;p255">
              <a:extLst>
                <a:ext uri="{FF2B5EF4-FFF2-40B4-BE49-F238E27FC236}">
                  <a16:creationId xmlns:a16="http://schemas.microsoft.com/office/drawing/2014/main" id="{D36C0BBA-4C8A-9046-92E5-08A0E274D70F}"/>
                </a:ext>
              </a:extLst>
            </p:cNvPr>
            <p:cNvSpPr/>
            <p:nvPr/>
          </p:nvSpPr>
          <p:spPr>
            <a:xfrm>
              <a:off x="6088063" y="5599113"/>
              <a:ext cx="631825" cy="554037"/>
            </a:xfrm>
            <a:custGeom>
              <a:avLst/>
              <a:gdLst/>
              <a:ahLst/>
              <a:cxnLst/>
              <a:rect l="l" t="t" r="r" b="b"/>
              <a:pathLst>
                <a:path w="631032" h="554831" extrusionOk="0">
                  <a:moveTo>
                    <a:pt x="269082" y="42862"/>
                  </a:moveTo>
                  <a:lnTo>
                    <a:pt x="419100" y="59531"/>
                  </a:lnTo>
                  <a:lnTo>
                    <a:pt x="461963" y="61912"/>
                  </a:lnTo>
                  <a:lnTo>
                    <a:pt x="488157" y="57150"/>
                  </a:lnTo>
                  <a:lnTo>
                    <a:pt x="519113" y="47625"/>
                  </a:lnTo>
                  <a:lnTo>
                    <a:pt x="538163" y="38100"/>
                  </a:lnTo>
                  <a:lnTo>
                    <a:pt x="566738" y="9525"/>
                  </a:lnTo>
                  <a:lnTo>
                    <a:pt x="631032" y="554831"/>
                  </a:lnTo>
                  <a:lnTo>
                    <a:pt x="600075" y="550069"/>
                  </a:lnTo>
                  <a:lnTo>
                    <a:pt x="576263" y="523875"/>
                  </a:lnTo>
                  <a:lnTo>
                    <a:pt x="552450" y="485775"/>
                  </a:lnTo>
                  <a:lnTo>
                    <a:pt x="509588" y="431006"/>
                  </a:lnTo>
                  <a:lnTo>
                    <a:pt x="447675" y="359569"/>
                  </a:lnTo>
                  <a:lnTo>
                    <a:pt x="361950" y="283369"/>
                  </a:lnTo>
                  <a:lnTo>
                    <a:pt x="264319" y="211931"/>
                  </a:lnTo>
                  <a:lnTo>
                    <a:pt x="157163" y="142875"/>
                  </a:lnTo>
                  <a:lnTo>
                    <a:pt x="54769" y="83344"/>
                  </a:lnTo>
                  <a:lnTo>
                    <a:pt x="21432" y="61912"/>
                  </a:lnTo>
                  <a:lnTo>
                    <a:pt x="0" y="30956"/>
                  </a:lnTo>
                  <a:lnTo>
                    <a:pt x="0" y="7144"/>
                  </a:lnTo>
                  <a:lnTo>
                    <a:pt x="9525" y="0"/>
                  </a:lnTo>
                  <a:lnTo>
                    <a:pt x="28575" y="4762"/>
                  </a:lnTo>
                  <a:lnTo>
                    <a:pt x="47625" y="11906"/>
                  </a:lnTo>
                  <a:lnTo>
                    <a:pt x="92869" y="21431"/>
                  </a:lnTo>
                  <a:lnTo>
                    <a:pt x="269082" y="428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820;p255">
              <a:extLst>
                <a:ext uri="{FF2B5EF4-FFF2-40B4-BE49-F238E27FC236}">
                  <a16:creationId xmlns:a16="http://schemas.microsoft.com/office/drawing/2014/main" id="{325B4375-A87E-B348-A69C-FE90535EF738}"/>
                </a:ext>
              </a:extLst>
            </p:cNvPr>
            <p:cNvSpPr/>
            <p:nvPr/>
          </p:nvSpPr>
          <p:spPr>
            <a:xfrm>
              <a:off x="4814888" y="3217863"/>
              <a:ext cx="842962" cy="1990725"/>
            </a:xfrm>
            <a:custGeom>
              <a:avLst/>
              <a:gdLst/>
              <a:ahLst/>
              <a:cxnLst/>
              <a:rect l="l" t="t" r="r" b="b"/>
              <a:pathLst>
                <a:path w="843045" h="1990010" extrusionOk="0">
                  <a:moveTo>
                    <a:pt x="813975" y="491557"/>
                  </a:moveTo>
                  <a:lnTo>
                    <a:pt x="843045" y="187637"/>
                  </a:lnTo>
                  <a:lnTo>
                    <a:pt x="843045" y="171781"/>
                  </a:lnTo>
                  <a:lnTo>
                    <a:pt x="835117" y="155924"/>
                  </a:lnTo>
                  <a:lnTo>
                    <a:pt x="792833" y="113640"/>
                  </a:lnTo>
                  <a:lnTo>
                    <a:pt x="734692" y="52856"/>
                  </a:lnTo>
                  <a:lnTo>
                    <a:pt x="507413" y="0"/>
                  </a:lnTo>
                  <a:lnTo>
                    <a:pt x="510056" y="95140"/>
                  </a:lnTo>
                  <a:lnTo>
                    <a:pt x="531198" y="169138"/>
                  </a:lnTo>
                  <a:lnTo>
                    <a:pt x="544412" y="248421"/>
                  </a:lnTo>
                  <a:lnTo>
                    <a:pt x="552340" y="322419"/>
                  </a:lnTo>
                  <a:lnTo>
                    <a:pt x="554983" y="430773"/>
                  </a:lnTo>
                  <a:lnTo>
                    <a:pt x="552340" y="570840"/>
                  </a:lnTo>
                  <a:lnTo>
                    <a:pt x="531198" y="790190"/>
                  </a:lnTo>
                  <a:lnTo>
                    <a:pt x="488914" y="1046539"/>
                  </a:lnTo>
                  <a:lnTo>
                    <a:pt x="428130" y="1247390"/>
                  </a:lnTo>
                  <a:lnTo>
                    <a:pt x="356775" y="1435027"/>
                  </a:lnTo>
                  <a:lnTo>
                    <a:pt x="277492" y="1585665"/>
                  </a:lnTo>
                  <a:lnTo>
                    <a:pt x="198208" y="1717804"/>
                  </a:lnTo>
                  <a:lnTo>
                    <a:pt x="89855" y="1849943"/>
                  </a:lnTo>
                  <a:lnTo>
                    <a:pt x="5286" y="1942440"/>
                  </a:lnTo>
                  <a:lnTo>
                    <a:pt x="0" y="1963582"/>
                  </a:lnTo>
                  <a:lnTo>
                    <a:pt x="5286" y="1987367"/>
                  </a:lnTo>
                  <a:lnTo>
                    <a:pt x="26428" y="1990010"/>
                  </a:lnTo>
                  <a:lnTo>
                    <a:pt x="63427" y="1974153"/>
                  </a:lnTo>
                  <a:lnTo>
                    <a:pt x="145353" y="1921298"/>
                  </a:lnTo>
                  <a:lnTo>
                    <a:pt x="243136" y="1842014"/>
                  </a:lnTo>
                  <a:lnTo>
                    <a:pt x="356775" y="1725732"/>
                  </a:lnTo>
                  <a:lnTo>
                    <a:pt x="438701" y="1622664"/>
                  </a:lnTo>
                  <a:lnTo>
                    <a:pt x="515341" y="1516953"/>
                  </a:lnTo>
                  <a:lnTo>
                    <a:pt x="599910" y="1382172"/>
                  </a:lnTo>
                  <a:lnTo>
                    <a:pt x="673908" y="1242105"/>
                  </a:lnTo>
                  <a:lnTo>
                    <a:pt x="708264" y="1162821"/>
                  </a:lnTo>
                  <a:lnTo>
                    <a:pt x="755834" y="917043"/>
                  </a:lnTo>
                  <a:lnTo>
                    <a:pt x="784904" y="708264"/>
                  </a:lnTo>
                  <a:lnTo>
                    <a:pt x="813975" y="4915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821;p255">
              <a:extLst>
                <a:ext uri="{FF2B5EF4-FFF2-40B4-BE49-F238E27FC236}">
                  <a16:creationId xmlns:a16="http://schemas.microsoft.com/office/drawing/2014/main" id="{A2B8B9C5-39CE-D246-9E9B-AD5E6F510D63}"/>
                </a:ext>
              </a:extLst>
            </p:cNvPr>
            <p:cNvSpPr/>
            <p:nvPr/>
          </p:nvSpPr>
          <p:spPr>
            <a:xfrm>
              <a:off x="5392738" y="4338638"/>
              <a:ext cx="1017587" cy="784225"/>
            </a:xfrm>
            <a:custGeom>
              <a:avLst/>
              <a:gdLst/>
              <a:ahLst/>
              <a:cxnLst/>
              <a:rect l="l" t="t" r="r" b="b"/>
              <a:pathLst>
                <a:path w="1017468" h="784904" extrusionOk="0">
                  <a:moveTo>
                    <a:pt x="399059" y="147995"/>
                  </a:moveTo>
                  <a:lnTo>
                    <a:pt x="282777" y="92497"/>
                  </a:lnTo>
                  <a:lnTo>
                    <a:pt x="124210" y="21142"/>
                  </a:lnTo>
                  <a:lnTo>
                    <a:pt x="0" y="0"/>
                  </a:lnTo>
                  <a:lnTo>
                    <a:pt x="100425" y="87211"/>
                  </a:lnTo>
                  <a:lnTo>
                    <a:pt x="171780" y="142710"/>
                  </a:lnTo>
                  <a:lnTo>
                    <a:pt x="290705" y="237850"/>
                  </a:lnTo>
                  <a:lnTo>
                    <a:pt x="465128" y="380559"/>
                  </a:lnTo>
                  <a:lnTo>
                    <a:pt x="581410" y="480985"/>
                  </a:lnTo>
                  <a:lnTo>
                    <a:pt x="681836" y="581410"/>
                  </a:lnTo>
                  <a:lnTo>
                    <a:pt x="769047" y="660694"/>
                  </a:lnTo>
                  <a:lnTo>
                    <a:pt x="827188" y="716192"/>
                  </a:lnTo>
                  <a:lnTo>
                    <a:pt x="866830" y="747905"/>
                  </a:lnTo>
                  <a:lnTo>
                    <a:pt x="895901" y="766405"/>
                  </a:lnTo>
                  <a:lnTo>
                    <a:pt x="924971" y="776976"/>
                  </a:lnTo>
                  <a:lnTo>
                    <a:pt x="956684" y="784904"/>
                  </a:lnTo>
                  <a:lnTo>
                    <a:pt x="980469" y="784904"/>
                  </a:lnTo>
                  <a:lnTo>
                    <a:pt x="1001612" y="771690"/>
                  </a:lnTo>
                  <a:lnTo>
                    <a:pt x="1012183" y="750548"/>
                  </a:lnTo>
                  <a:lnTo>
                    <a:pt x="1017468" y="716192"/>
                  </a:lnTo>
                  <a:lnTo>
                    <a:pt x="1012183" y="663336"/>
                  </a:lnTo>
                  <a:lnTo>
                    <a:pt x="988398" y="584053"/>
                  </a:lnTo>
                  <a:lnTo>
                    <a:pt x="951399" y="504770"/>
                  </a:lnTo>
                  <a:lnTo>
                    <a:pt x="903829" y="436058"/>
                  </a:lnTo>
                  <a:lnTo>
                    <a:pt x="853616" y="391131"/>
                  </a:lnTo>
                  <a:lnTo>
                    <a:pt x="792832" y="351489"/>
                  </a:lnTo>
                  <a:lnTo>
                    <a:pt x="702978" y="301276"/>
                  </a:lnTo>
                  <a:lnTo>
                    <a:pt x="525912" y="206136"/>
                  </a:lnTo>
                  <a:lnTo>
                    <a:pt x="399059" y="14799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826;p256">
            <a:extLst>
              <a:ext uri="{FF2B5EF4-FFF2-40B4-BE49-F238E27FC236}">
                <a16:creationId xmlns:a16="http://schemas.microsoft.com/office/drawing/2014/main" id="{DD31D1F0-4442-EA44-BA20-FF90CAD455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4965" y="1355976"/>
            <a:ext cx="4591050" cy="46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" name="Google Shape;2826;p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3093" y="1440199"/>
            <a:ext cx="4591050" cy="46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309"/>
          <p:cNvSpPr txBox="1"/>
          <p:nvPr/>
        </p:nvSpPr>
        <p:spPr>
          <a:xfrm>
            <a:off x="2504728" y="6224815"/>
            <a:ext cx="624075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医</a:t>
            </a:r>
            <a:endParaRPr/>
          </a:p>
        </p:txBody>
      </p:sp>
      <p:sp>
        <p:nvSpPr>
          <p:cNvPr id="3413" name="Google Shape;3413;p309"/>
          <p:cNvSpPr/>
          <p:nvPr/>
        </p:nvSpPr>
        <p:spPr>
          <a:xfrm>
            <a:off x="3235325" y="1660525"/>
            <a:ext cx="3394075" cy="481013"/>
          </a:xfrm>
          <a:custGeom>
            <a:avLst/>
            <a:gdLst/>
            <a:ahLst/>
            <a:cxnLst/>
            <a:rect l="l" t="t" r="r" b="b"/>
            <a:pathLst>
              <a:path w="3394959" h="480060" extrusionOk="0">
                <a:moveTo>
                  <a:pt x="674370" y="438150"/>
                </a:moveTo>
                <a:lnTo>
                  <a:pt x="129540" y="476250"/>
                </a:lnTo>
                <a:lnTo>
                  <a:pt x="83820" y="480060"/>
                </a:lnTo>
                <a:lnTo>
                  <a:pt x="0" y="300990"/>
                </a:lnTo>
                <a:lnTo>
                  <a:pt x="106680" y="297180"/>
                </a:lnTo>
                <a:lnTo>
                  <a:pt x="708660" y="266700"/>
                </a:lnTo>
                <a:lnTo>
                  <a:pt x="1348740" y="213360"/>
                </a:lnTo>
                <a:lnTo>
                  <a:pt x="2110740" y="144780"/>
                </a:lnTo>
                <a:lnTo>
                  <a:pt x="2644140" y="80010"/>
                </a:lnTo>
                <a:lnTo>
                  <a:pt x="2693670" y="72390"/>
                </a:lnTo>
                <a:lnTo>
                  <a:pt x="2769870" y="30480"/>
                </a:lnTo>
                <a:lnTo>
                  <a:pt x="2830830" y="0"/>
                </a:lnTo>
                <a:lnTo>
                  <a:pt x="2998470" y="38100"/>
                </a:lnTo>
                <a:lnTo>
                  <a:pt x="3295650" y="129540"/>
                </a:lnTo>
                <a:lnTo>
                  <a:pt x="3368040" y="163830"/>
                </a:lnTo>
                <a:lnTo>
                  <a:pt x="3383280" y="179070"/>
                </a:lnTo>
                <a:lnTo>
                  <a:pt x="3390900" y="201930"/>
                </a:lnTo>
                <a:cubicBezTo>
                  <a:pt x="3394959" y="222225"/>
                  <a:pt x="3394710" y="214504"/>
                  <a:pt x="3394710" y="224790"/>
                </a:cubicBezTo>
                <a:lnTo>
                  <a:pt x="3390900" y="262890"/>
                </a:lnTo>
                <a:lnTo>
                  <a:pt x="3375660" y="297180"/>
                </a:lnTo>
                <a:lnTo>
                  <a:pt x="3348990" y="320040"/>
                </a:lnTo>
                <a:lnTo>
                  <a:pt x="3310890" y="335280"/>
                </a:lnTo>
                <a:lnTo>
                  <a:pt x="3280410" y="339090"/>
                </a:lnTo>
                <a:lnTo>
                  <a:pt x="3208020" y="339090"/>
                </a:lnTo>
                <a:lnTo>
                  <a:pt x="3063240" y="323850"/>
                </a:lnTo>
                <a:lnTo>
                  <a:pt x="2800350" y="316230"/>
                </a:lnTo>
                <a:lnTo>
                  <a:pt x="2545080" y="316230"/>
                </a:lnTo>
                <a:lnTo>
                  <a:pt x="2240280" y="331470"/>
                </a:lnTo>
                <a:lnTo>
                  <a:pt x="1714500" y="369570"/>
                </a:lnTo>
                <a:lnTo>
                  <a:pt x="1398270" y="396240"/>
                </a:lnTo>
                <a:lnTo>
                  <a:pt x="674370" y="4381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4" name="Google Shape;3414;p309"/>
          <p:cNvSpPr/>
          <p:nvPr/>
        </p:nvSpPr>
        <p:spPr>
          <a:xfrm>
            <a:off x="3517900" y="2130425"/>
            <a:ext cx="1114425" cy="1450975"/>
          </a:xfrm>
          <a:custGeom>
            <a:avLst/>
            <a:gdLst/>
            <a:ahLst/>
            <a:cxnLst/>
            <a:rect l="l" t="t" r="r" b="b"/>
            <a:pathLst>
              <a:path w="1114425" h="1450975" extrusionOk="0">
                <a:moveTo>
                  <a:pt x="292100" y="1022350"/>
                </a:moveTo>
                <a:lnTo>
                  <a:pt x="387350" y="882650"/>
                </a:lnTo>
                <a:lnTo>
                  <a:pt x="460375" y="768350"/>
                </a:lnTo>
                <a:lnTo>
                  <a:pt x="615950" y="492125"/>
                </a:lnTo>
                <a:lnTo>
                  <a:pt x="717550" y="263525"/>
                </a:lnTo>
                <a:lnTo>
                  <a:pt x="736600" y="219075"/>
                </a:lnTo>
                <a:lnTo>
                  <a:pt x="730250" y="190500"/>
                </a:lnTo>
                <a:lnTo>
                  <a:pt x="717550" y="168275"/>
                </a:lnTo>
                <a:lnTo>
                  <a:pt x="682625" y="127000"/>
                </a:lnTo>
                <a:lnTo>
                  <a:pt x="638175" y="85725"/>
                </a:lnTo>
                <a:lnTo>
                  <a:pt x="612775" y="60325"/>
                </a:lnTo>
                <a:lnTo>
                  <a:pt x="603250" y="47625"/>
                </a:lnTo>
                <a:lnTo>
                  <a:pt x="596900" y="34925"/>
                </a:lnTo>
                <a:lnTo>
                  <a:pt x="600075" y="25400"/>
                </a:lnTo>
                <a:lnTo>
                  <a:pt x="606425" y="12700"/>
                </a:lnTo>
                <a:lnTo>
                  <a:pt x="628650" y="3175"/>
                </a:lnTo>
                <a:lnTo>
                  <a:pt x="654050" y="0"/>
                </a:lnTo>
                <a:lnTo>
                  <a:pt x="682625" y="3175"/>
                </a:lnTo>
                <a:lnTo>
                  <a:pt x="742950" y="12700"/>
                </a:lnTo>
                <a:lnTo>
                  <a:pt x="850900" y="41275"/>
                </a:lnTo>
                <a:lnTo>
                  <a:pt x="962025" y="82550"/>
                </a:lnTo>
                <a:lnTo>
                  <a:pt x="1025525" y="114300"/>
                </a:lnTo>
                <a:lnTo>
                  <a:pt x="1066800" y="142875"/>
                </a:lnTo>
                <a:lnTo>
                  <a:pt x="1095375" y="168275"/>
                </a:lnTo>
                <a:lnTo>
                  <a:pt x="1104900" y="180975"/>
                </a:lnTo>
                <a:lnTo>
                  <a:pt x="1111250" y="196850"/>
                </a:lnTo>
                <a:lnTo>
                  <a:pt x="1114425" y="215900"/>
                </a:lnTo>
                <a:lnTo>
                  <a:pt x="1114425" y="241300"/>
                </a:lnTo>
                <a:lnTo>
                  <a:pt x="1101725" y="269875"/>
                </a:lnTo>
                <a:lnTo>
                  <a:pt x="1079500" y="285750"/>
                </a:lnTo>
                <a:lnTo>
                  <a:pt x="1019175" y="317500"/>
                </a:lnTo>
                <a:lnTo>
                  <a:pt x="1006475" y="330200"/>
                </a:lnTo>
                <a:lnTo>
                  <a:pt x="933450" y="438150"/>
                </a:lnTo>
                <a:lnTo>
                  <a:pt x="803275" y="628650"/>
                </a:lnTo>
                <a:lnTo>
                  <a:pt x="720725" y="777875"/>
                </a:lnTo>
                <a:lnTo>
                  <a:pt x="654050" y="873125"/>
                </a:lnTo>
                <a:lnTo>
                  <a:pt x="539750" y="1003300"/>
                </a:lnTo>
                <a:lnTo>
                  <a:pt x="371475" y="1168400"/>
                </a:lnTo>
                <a:lnTo>
                  <a:pt x="146050" y="1368425"/>
                </a:lnTo>
                <a:lnTo>
                  <a:pt x="73025" y="1428750"/>
                </a:lnTo>
                <a:lnTo>
                  <a:pt x="47625" y="1444625"/>
                </a:lnTo>
                <a:lnTo>
                  <a:pt x="25400" y="1450975"/>
                </a:lnTo>
                <a:lnTo>
                  <a:pt x="12700" y="1450975"/>
                </a:lnTo>
                <a:lnTo>
                  <a:pt x="0" y="1441450"/>
                </a:lnTo>
                <a:lnTo>
                  <a:pt x="0" y="1419225"/>
                </a:lnTo>
                <a:lnTo>
                  <a:pt x="38100" y="1362075"/>
                </a:lnTo>
                <a:lnTo>
                  <a:pt x="146050" y="1222375"/>
                </a:lnTo>
                <a:lnTo>
                  <a:pt x="292100" y="1022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5" name="Google Shape;3415;p309"/>
          <p:cNvSpPr/>
          <p:nvPr/>
        </p:nvSpPr>
        <p:spPr>
          <a:xfrm>
            <a:off x="4219575" y="2513013"/>
            <a:ext cx="1817688" cy="457200"/>
          </a:xfrm>
          <a:custGeom>
            <a:avLst/>
            <a:gdLst/>
            <a:ahLst/>
            <a:cxnLst/>
            <a:rect l="l" t="t" r="r" b="b"/>
            <a:pathLst>
              <a:path w="1816894" h="457200" extrusionOk="0">
                <a:moveTo>
                  <a:pt x="962025" y="354806"/>
                </a:moveTo>
                <a:lnTo>
                  <a:pt x="633413" y="423862"/>
                </a:lnTo>
                <a:lnTo>
                  <a:pt x="497681" y="447675"/>
                </a:lnTo>
                <a:lnTo>
                  <a:pt x="447675" y="454819"/>
                </a:lnTo>
                <a:lnTo>
                  <a:pt x="404813" y="457200"/>
                </a:lnTo>
                <a:lnTo>
                  <a:pt x="373856" y="457200"/>
                </a:lnTo>
                <a:lnTo>
                  <a:pt x="345281" y="457200"/>
                </a:lnTo>
                <a:lnTo>
                  <a:pt x="280988" y="452437"/>
                </a:lnTo>
                <a:lnTo>
                  <a:pt x="228600" y="445294"/>
                </a:lnTo>
                <a:lnTo>
                  <a:pt x="171450" y="435769"/>
                </a:lnTo>
                <a:lnTo>
                  <a:pt x="114300" y="419100"/>
                </a:lnTo>
                <a:lnTo>
                  <a:pt x="40481" y="392906"/>
                </a:lnTo>
                <a:lnTo>
                  <a:pt x="0" y="373856"/>
                </a:lnTo>
                <a:lnTo>
                  <a:pt x="66675" y="214312"/>
                </a:lnTo>
                <a:lnTo>
                  <a:pt x="104775" y="247650"/>
                </a:lnTo>
                <a:lnTo>
                  <a:pt x="147638" y="271462"/>
                </a:lnTo>
                <a:lnTo>
                  <a:pt x="178594" y="280987"/>
                </a:lnTo>
                <a:lnTo>
                  <a:pt x="230981" y="285750"/>
                </a:lnTo>
                <a:lnTo>
                  <a:pt x="304800" y="285750"/>
                </a:lnTo>
                <a:lnTo>
                  <a:pt x="404813" y="278606"/>
                </a:lnTo>
                <a:lnTo>
                  <a:pt x="621506" y="238125"/>
                </a:lnTo>
                <a:lnTo>
                  <a:pt x="866775" y="176212"/>
                </a:lnTo>
                <a:lnTo>
                  <a:pt x="1162050" y="107156"/>
                </a:lnTo>
                <a:lnTo>
                  <a:pt x="1238250" y="90487"/>
                </a:lnTo>
                <a:lnTo>
                  <a:pt x="1269206" y="80962"/>
                </a:lnTo>
                <a:lnTo>
                  <a:pt x="1335881" y="45244"/>
                </a:lnTo>
                <a:lnTo>
                  <a:pt x="1364456" y="26194"/>
                </a:lnTo>
                <a:lnTo>
                  <a:pt x="1381125" y="9525"/>
                </a:lnTo>
                <a:lnTo>
                  <a:pt x="1397794" y="0"/>
                </a:lnTo>
                <a:lnTo>
                  <a:pt x="1459706" y="4762"/>
                </a:lnTo>
                <a:lnTo>
                  <a:pt x="1557338" y="21431"/>
                </a:lnTo>
                <a:lnTo>
                  <a:pt x="1666875" y="42862"/>
                </a:lnTo>
                <a:lnTo>
                  <a:pt x="1716881" y="59531"/>
                </a:lnTo>
                <a:lnTo>
                  <a:pt x="1774031" y="83344"/>
                </a:lnTo>
                <a:lnTo>
                  <a:pt x="1797844" y="100012"/>
                </a:lnTo>
                <a:lnTo>
                  <a:pt x="1812131" y="111919"/>
                </a:lnTo>
                <a:lnTo>
                  <a:pt x="1816894" y="128587"/>
                </a:lnTo>
                <a:lnTo>
                  <a:pt x="1814513" y="145256"/>
                </a:lnTo>
                <a:lnTo>
                  <a:pt x="1809750" y="166687"/>
                </a:lnTo>
                <a:lnTo>
                  <a:pt x="1797844" y="197644"/>
                </a:lnTo>
                <a:cubicBezTo>
                  <a:pt x="1785343" y="217646"/>
                  <a:pt x="1791234" y="211400"/>
                  <a:pt x="1783556" y="219075"/>
                </a:cubicBezTo>
                <a:lnTo>
                  <a:pt x="1762125" y="238125"/>
                </a:lnTo>
                <a:lnTo>
                  <a:pt x="1726406" y="254794"/>
                </a:lnTo>
                <a:lnTo>
                  <a:pt x="1588294" y="278606"/>
                </a:lnTo>
                <a:lnTo>
                  <a:pt x="1335881" y="309562"/>
                </a:lnTo>
                <a:lnTo>
                  <a:pt x="962025" y="3548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6" name="Google Shape;3416;p309"/>
          <p:cNvSpPr/>
          <p:nvPr/>
        </p:nvSpPr>
        <p:spPr>
          <a:xfrm>
            <a:off x="3654425" y="3365500"/>
            <a:ext cx="2717800" cy="531813"/>
          </a:xfrm>
          <a:custGeom>
            <a:avLst/>
            <a:gdLst/>
            <a:ahLst/>
            <a:cxnLst/>
            <a:rect l="l" t="t" r="r" b="b"/>
            <a:pathLst>
              <a:path w="2717240" h="530756" extrusionOk="0">
                <a:moveTo>
                  <a:pt x="755751" y="475950"/>
                </a:moveTo>
                <a:lnTo>
                  <a:pt x="533641" y="504795"/>
                </a:lnTo>
                <a:lnTo>
                  <a:pt x="481719" y="513449"/>
                </a:lnTo>
                <a:lnTo>
                  <a:pt x="415375" y="527871"/>
                </a:lnTo>
                <a:lnTo>
                  <a:pt x="386529" y="530756"/>
                </a:lnTo>
                <a:lnTo>
                  <a:pt x="337492" y="527871"/>
                </a:lnTo>
                <a:lnTo>
                  <a:pt x="288455" y="516333"/>
                </a:lnTo>
                <a:lnTo>
                  <a:pt x="210572" y="475950"/>
                </a:lnTo>
                <a:lnTo>
                  <a:pt x="121151" y="421143"/>
                </a:lnTo>
                <a:lnTo>
                  <a:pt x="86537" y="389413"/>
                </a:lnTo>
                <a:lnTo>
                  <a:pt x="49038" y="349030"/>
                </a:lnTo>
                <a:lnTo>
                  <a:pt x="20192" y="314415"/>
                </a:lnTo>
                <a:lnTo>
                  <a:pt x="2885" y="291339"/>
                </a:lnTo>
                <a:lnTo>
                  <a:pt x="0" y="274032"/>
                </a:lnTo>
                <a:lnTo>
                  <a:pt x="8654" y="262494"/>
                </a:lnTo>
                <a:lnTo>
                  <a:pt x="17308" y="256724"/>
                </a:lnTo>
                <a:lnTo>
                  <a:pt x="49038" y="259609"/>
                </a:lnTo>
                <a:lnTo>
                  <a:pt x="175958" y="302877"/>
                </a:lnTo>
                <a:lnTo>
                  <a:pt x="265378" y="334607"/>
                </a:lnTo>
                <a:lnTo>
                  <a:pt x="305762" y="340376"/>
                </a:lnTo>
                <a:lnTo>
                  <a:pt x="334607" y="340376"/>
                </a:lnTo>
                <a:lnTo>
                  <a:pt x="418259" y="343261"/>
                </a:lnTo>
                <a:lnTo>
                  <a:pt x="539410" y="328838"/>
                </a:lnTo>
                <a:lnTo>
                  <a:pt x="1179778" y="236533"/>
                </a:lnTo>
                <a:lnTo>
                  <a:pt x="1459579" y="196149"/>
                </a:lnTo>
                <a:lnTo>
                  <a:pt x="1742264" y="164419"/>
                </a:lnTo>
                <a:lnTo>
                  <a:pt x="1993219" y="132689"/>
                </a:lnTo>
                <a:lnTo>
                  <a:pt x="2128793" y="112497"/>
                </a:lnTo>
                <a:lnTo>
                  <a:pt x="2163407" y="98075"/>
                </a:lnTo>
                <a:lnTo>
                  <a:pt x="2281674" y="17307"/>
                </a:lnTo>
                <a:lnTo>
                  <a:pt x="2304750" y="5769"/>
                </a:lnTo>
                <a:lnTo>
                  <a:pt x="2350903" y="0"/>
                </a:lnTo>
                <a:lnTo>
                  <a:pt x="2443208" y="28846"/>
                </a:lnTo>
                <a:lnTo>
                  <a:pt x="2506668" y="54807"/>
                </a:lnTo>
                <a:lnTo>
                  <a:pt x="2610511" y="121151"/>
                </a:lnTo>
                <a:lnTo>
                  <a:pt x="2671087" y="170188"/>
                </a:lnTo>
                <a:lnTo>
                  <a:pt x="2702817" y="199034"/>
                </a:lnTo>
                <a:lnTo>
                  <a:pt x="2714355" y="222110"/>
                </a:lnTo>
                <a:lnTo>
                  <a:pt x="2717240" y="239417"/>
                </a:lnTo>
                <a:lnTo>
                  <a:pt x="2714355" y="262494"/>
                </a:lnTo>
                <a:lnTo>
                  <a:pt x="2694163" y="285570"/>
                </a:lnTo>
                <a:lnTo>
                  <a:pt x="2668202" y="297108"/>
                </a:lnTo>
                <a:lnTo>
                  <a:pt x="2613396" y="308646"/>
                </a:lnTo>
                <a:lnTo>
                  <a:pt x="2573012" y="308646"/>
                </a:lnTo>
                <a:lnTo>
                  <a:pt x="2521091" y="302877"/>
                </a:lnTo>
                <a:lnTo>
                  <a:pt x="2359556" y="294224"/>
                </a:lnTo>
                <a:lnTo>
                  <a:pt x="2007642" y="299993"/>
                </a:lnTo>
                <a:lnTo>
                  <a:pt x="1791301" y="328838"/>
                </a:lnTo>
                <a:lnTo>
                  <a:pt x="1427849" y="374991"/>
                </a:lnTo>
                <a:lnTo>
                  <a:pt x="1145164" y="426913"/>
                </a:lnTo>
                <a:lnTo>
                  <a:pt x="755751" y="475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7" name="Google Shape;3417;p309"/>
          <p:cNvSpPr/>
          <p:nvPr/>
        </p:nvSpPr>
        <p:spPr>
          <a:xfrm>
            <a:off x="3638550" y="2909888"/>
            <a:ext cx="1571625" cy="2357437"/>
          </a:xfrm>
          <a:custGeom>
            <a:avLst/>
            <a:gdLst/>
            <a:ahLst/>
            <a:cxnLst/>
            <a:rect l="l" t="t" r="r" b="b"/>
            <a:pathLst>
              <a:path w="1571625" h="2357437" extrusionOk="0">
                <a:moveTo>
                  <a:pt x="1066800" y="1166812"/>
                </a:moveTo>
                <a:lnTo>
                  <a:pt x="1138238" y="985837"/>
                </a:lnTo>
                <a:lnTo>
                  <a:pt x="1171575" y="871537"/>
                </a:lnTo>
                <a:lnTo>
                  <a:pt x="1204913" y="661987"/>
                </a:lnTo>
                <a:lnTo>
                  <a:pt x="1233488" y="519112"/>
                </a:lnTo>
                <a:lnTo>
                  <a:pt x="1238250" y="428625"/>
                </a:lnTo>
                <a:lnTo>
                  <a:pt x="1238250" y="357187"/>
                </a:lnTo>
                <a:lnTo>
                  <a:pt x="1228725" y="261937"/>
                </a:lnTo>
                <a:lnTo>
                  <a:pt x="1214438" y="200025"/>
                </a:lnTo>
                <a:lnTo>
                  <a:pt x="1195388" y="166687"/>
                </a:lnTo>
                <a:lnTo>
                  <a:pt x="1171575" y="128587"/>
                </a:lnTo>
                <a:lnTo>
                  <a:pt x="1071563" y="33337"/>
                </a:lnTo>
                <a:lnTo>
                  <a:pt x="1162050" y="0"/>
                </a:lnTo>
                <a:lnTo>
                  <a:pt x="1247775" y="47625"/>
                </a:lnTo>
                <a:lnTo>
                  <a:pt x="1366838" y="100012"/>
                </a:lnTo>
                <a:lnTo>
                  <a:pt x="1457325" y="152400"/>
                </a:lnTo>
                <a:lnTo>
                  <a:pt x="1524000" y="190500"/>
                </a:lnTo>
                <a:lnTo>
                  <a:pt x="1552575" y="214312"/>
                </a:lnTo>
                <a:lnTo>
                  <a:pt x="1566863" y="238125"/>
                </a:lnTo>
                <a:lnTo>
                  <a:pt x="1571625" y="266700"/>
                </a:lnTo>
                <a:lnTo>
                  <a:pt x="1571625" y="309562"/>
                </a:lnTo>
                <a:lnTo>
                  <a:pt x="1552575" y="342900"/>
                </a:lnTo>
                <a:lnTo>
                  <a:pt x="1538288" y="376237"/>
                </a:lnTo>
                <a:lnTo>
                  <a:pt x="1462088" y="666750"/>
                </a:lnTo>
                <a:lnTo>
                  <a:pt x="1443038" y="823912"/>
                </a:lnTo>
                <a:lnTo>
                  <a:pt x="1423988" y="909637"/>
                </a:lnTo>
                <a:lnTo>
                  <a:pt x="1376363" y="1052512"/>
                </a:lnTo>
                <a:lnTo>
                  <a:pt x="1285875" y="1262062"/>
                </a:lnTo>
                <a:lnTo>
                  <a:pt x="1214438" y="1395412"/>
                </a:lnTo>
                <a:lnTo>
                  <a:pt x="1143000" y="1509712"/>
                </a:lnTo>
                <a:lnTo>
                  <a:pt x="1062038" y="1614487"/>
                </a:lnTo>
                <a:lnTo>
                  <a:pt x="947738" y="1738312"/>
                </a:lnTo>
                <a:lnTo>
                  <a:pt x="857250" y="1838325"/>
                </a:lnTo>
                <a:lnTo>
                  <a:pt x="738188" y="1943100"/>
                </a:lnTo>
                <a:lnTo>
                  <a:pt x="609600" y="2043112"/>
                </a:lnTo>
                <a:lnTo>
                  <a:pt x="433388" y="2162175"/>
                </a:lnTo>
                <a:lnTo>
                  <a:pt x="257175" y="2262187"/>
                </a:lnTo>
                <a:lnTo>
                  <a:pt x="95250" y="2333625"/>
                </a:lnTo>
                <a:lnTo>
                  <a:pt x="52388" y="2352675"/>
                </a:lnTo>
                <a:lnTo>
                  <a:pt x="19050" y="2357437"/>
                </a:lnTo>
                <a:lnTo>
                  <a:pt x="0" y="2347912"/>
                </a:lnTo>
                <a:lnTo>
                  <a:pt x="0" y="2324100"/>
                </a:lnTo>
                <a:lnTo>
                  <a:pt x="19050" y="2305050"/>
                </a:lnTo>
                <a:lnTo>
                  <a:pt x="152400" y="2219325"/>
                </a:lnTo>
                <a:lnTo>
                  <a:pt x="304800" y="2119312"/>
                </a:lnTo>
                <a:lnTo>
                  <a:pt x="509588" y="1962150"/>
                </a:lnTo>
                <a:lnTo>
                  <a:pt x="690563" y="1795462"/>
                </a:lnTo>
                <a:lnTo>
                  <a:pt x="766763" y="1704975"/>
                </a:lnTo>
                <a:lnTo>
                  <a:pt x="890588" y="1528762"/>
                </a:lnTo>
                <a:lnTo>
                  <a:pt x="976313" y="1371600"/>
                </a:lnTo>
                <a:lnTo>
                  <a:pt x="1066800" y="1166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8" name="Google Shape;3418;p309"/>
          <p:cNvSpPr/>
          <p:nvPr/>
        </p:nvSpPr>
        <p:spPr>
          <a:xfrm>
            <a:off x="4991100" y="3795713"/>
            <a:ext cx="1798638" cy="1195387"/>
          </a:xfrm>
          <a:custGeom>
            <a:avLst/>
            <a:gdLst/>
            <a:ahLst/>
            <a:cxnLst/>
            <a:rect l="l" t="t" r="r" b="b"/>
            <a:pathLst>
              <a:path w="1797844" h="1195387" extrusionOk="0">
                <a:moveTo>
                  <a:pt x="681038" y="521493"/>
                </a:moveTo>
                <a:lnTo>
                  <a:pt x="871538" y="669131"/>
                </a:lnTo>
                <a:lnTo>
                  <a:pt x="978694" y="752475"/>
                </a:lnTo>
                <a:lnTo>
                  <a:pt x="1057275" y="800100"/>
                </a:lnTo>
                <a:lnTo>
                  <a:pt x="1135856" y="845343"/>
                </a:lnTo>
                <a:lnTo>
                  <a:pt x="1302544" y="933450"/>
                </a:lnTo>
                <a:lnTo>
                  <a:pt x="1433513" y="990600"/>
                </a:lnTo>
                <a:lnTo>
                  <a:pt x="1519238" y="1026318"/>
                </a:lnTo>
                <a:lnTo>
                  <a:pt x="1731169" y="1097756"/>
                </a:lnTo>
                <a:lnTo>
                  <a:pt x="1769269" y="1107281"/>
                </a:lnTo>
                <a:lnTo>
                  <a:pt x="1785938" y="1116806"/>
                </a:lnTo>
                <a:lnTo>
                  <a:pt x="1795463" y="1126331"/>
                </a:lnTo>
                <a:lnTo>
                  <a:pt x="1797844" y="1140618"/>
                </a:lnTo>
                <a:lnTo>
                  <a:pt x="1793081" y="1159668"/>
                </a:lnTo>
                <a:lnTo>
                  <a:pt x="1778794" y="1171575"/>
                </a:lnTo>
                <a:lnTo>
                  <a:pt x="1750219" y="1178718"/>
                </a:lnTo>
                <a:lnTo>
                  <a:pt x="1462088" y="1193006"/>
                </a:lnTo>
                <a:lnTo>
                  <a:pt x="1319213" y="1195387"/>
                </a:lnTo>
                <a:lnTo>
                  <a:pt x="1254919" y="1193006"/>
                </a:lnTo>
                <a:lnTo>
                  <a:pt x="1164431" y="1183481"/>
                </a:lnTo>
                <a:lnTo>
                  <a:pt x="1069181" y="1164431"/>
                </a:lnTo>
                <a:lnTo>
                  <a:pt x="988219" y="1138237"/>
                </a:lnTo>
                <a:lnTo>
                  <a:pt x="931069" y="1104900"/>
                </a:lnTo>
                <a:lnTo>
                  <a:pt x="871538" y="1059656"/>
                </a:lnTo>
                <a:lnTo>
                  <a:pt x="831056" y="1014412"/>
                </a:lnTo>
                <a:lnTo>
                  <a:pt x="690563" y="828675"/>
                </a:lnTo>
                <a:lnTo>
                  <a:pt x="459581" y="540543"/>
                </a:lnTo>
                <a:lnTo>
                  <a:pt x="342900" y="407193"/>
                </a:lnTo>
                <a:lnTo>
                  <a:pt x="185738" y="235743"/>
                </a:lnTo>
                <a:lnTo>
                  <a:pt x="138113" y="188118"/>
                </a:lnTo>
                <a:lnTo>
                  <a:pt x="64294" y="126206"/>
                </a:lnTo>
                <a:lnTo>
                  <a:pt x="0" y="97631"/>
                </a:lnTo>
                <a:lnTo>
                  <a:pt x="28575" y="0"/>
                </a:lnTo>
                <a:lnTo>
                  <a:pt x="78581" y="45243"/>
                </a:lnTo>
                <a:lnTo>
                  <a:pt x="188119" y="130968"/>
                </a:lnTo>
                <a:lnTo>
                  <a:pt x="431006" y="323850"/>
                </a:lnTo>
                <a:lnTo>
                  <a:pt x="681038" y="5214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9" name="Google Shape;3419;p309"/>
          <p:cNvSpPr/>
          <p:nvPr/>
        </p:nvSpPr>
        <p:spPr>
          <a:xfrm>
            <a:off x="2955925" y="1782763"/>
            <a:ext cx="3978275" cy="4038600"/>
          </a:xfrm>
          <a:custGeom>
            <a:avLst/>
            <a:gdLst/>
            <a:ahLst/>
            <a:cxnLst/>
            <a:rect l="l" t="t" r="r" b="b"/>
            <a:pathLst>
              <a:path w="3977640" h="4038600" extrusionOk="0">
                <a:moveTo>
                  <a:pt x="160020" y="1706880"/>
                </a:moveTo>
                <a:lnTo>
                  <a:pt x="160020" y="1203960"/>
                </a:lnTo>
                <a:lnTo>
                  <a:pt x="160020" y="594360"/>
                </a:lnTo>
                <a:lnTo>
                  <a:pt x="160020" y="350520"/>
                </a:lnTo>
                <a:lnTo>
                  <a:pt x="160020" y="304800"/>
                </a:lnTo>
                <a:lnTo>
                  <a:pt x="129540" y="205740"/>
                </a:lnTo>
                <a:lnTo>
                  <a:pt x="99060" y="137160"/>
                </a:lnTo>
                <a:lnTo>
                  <a:pt x="53340" y="91440"/>
                </a:lnTo>
                <a:lnTo>
                  <a:pt x="22860" y="68580"/>
                </a:lnTo>
                <a:lnTo>
                  <a:pt x="15240" y="38100"/>
                </a:lnTo>
                <a:lnTo>
                  <a:pt x="22860" y="7620"/>
                </a:lnTo>
                <a:lnTo>
                  <a:pt x="38100" y="0"/>
                </a:lnTo>
                <a:lnTo>
                  <a:pt x="91440" y="7620"/>
                </a:lnTo>
                <a:lnTo>
                  <a:pt x="220980" y="68580"/>
                </a:lnTo>
                <a:lnTo>
                  <a:pt x="281940" y="106680"/>
                </a:lnTo>
                <a:lnTo>
                  <a:pt x="373380" y="175260"/>
                </a:lnTo>
                <a:lnTo>
                  <a:pt x="403860" y="358140"/>
                </a:lnTo>
                <a:lnTo>
                  <a:pt x="396240" y="914400"/>
                </a:lnTo>
                <a:lnTo>
                  <a:pt x="381000" y="1882140"/>
                </a:lnTo>
                <a:lnTo>
                  <a:pt x="365760" y="2659380"/>
                </a:lnTo>
                <a:lnTo>
                  <a:pt x="350520" y="3139440"/>
                </a:lnTo>
                <a:lnTo>
                  <a:pt x="342900" y="3589020"/>
                </a:lnTo>
                <a:lnTo>
                  <a:pt x="342900" y="3619500"/>
                </a:lnTo>
                <a:lnTo>
                  <a:pt x="350520" y="3627120"/>
                </a:lnTo>
                <a:lnTo>
                  <a:pt x="541020" y="3611880"/>
                </a:lnTo>
                <a:lnTo>
                  <a:pt x="1394460" y="3550920"/>
                </a:lnTo>
                <a:lnTo>
                  <a:pt x="2225040" y="3497580"/>
                </a:lnTo>
                <a:lnTo>
                  <a:pt x="2682240" y="3459480"/>
                </a:lnTo>
                <a:lnTo>
                  <a:pt x="3230880" y="3406140"/>
                </a:lnTo>
                <a:lnTo>
                  <a:pt x="3291840" y="3390900"/>
                </a:lnTo>
                <a:lnTo>
                  <a:pt x="3314700" y="3368040"/>
                </a:lnTo>
                <a:lnTo>
                  <a:pt x="3352800" y="3360420"/>
                </a:lnTo>
                <a:lnTo>
                  <a:pt x="3589020" y="3413760"/>
                </a:lnTo>
                <a:lnTo>
                  <a:pt x="3802380" y="3482340"/>
                </a:lnTo>
                <a:lnTo>
                  <a:pt x="3886200" y="3528060"/>
                </a:lnTo>
                <a:lnTo>
                  <a:pt x="3954780" y="3573780"/>
                </a:lnTo>
                <a:lnTo>
                  <a:pt x="3977640" y="3627120"/>
                </a:lnTo>
                <a:lnTo>
                  <a:pt x="3970020" y="3665220"/>
                </a:lnTo>
                <a:lnTo>
                  <a:pt x="3947160" y="3703320"/>
                </a:lnTo>
                <a:lnTo>
                  <a:pt x="3901440" y="3726180"/>
                </a:lnTo>
                <a:lnTo>
                  <a:pt x="3794760" y="3726180"/>
                </a:lnTo>
                <a:lnTo>
                  <a:pt x="3566160" y="3695700"/>
                </a:lnTo>
                <a:lnTo>
                  <a:pt x="3329940" y="3657600"/>
                </a:lnTo>
                <a:lnTo>
                  <a:pt x="3093720" y="3642360"/>
                </a:lnTo>
                <a:lnTo>
                  <a:pt x="2842260" y="3642360"/>
                </a:lnTo>
                <a:lnTo>
                  <a:pt x="2240280" y="3657600"/>
                </a:lnTo>
                <a:lnTo>
                  <a:pt x="1790700" y="3688080"/>
                </a:lnTo>
                <a:lnTo>
                  <a:pt x="1211580" y="3741420"/>
                </a:lnTo>
                <a:lnTo>
                  <a:pt x="914400" y="3779520"/>
                </a:lnTo>
                <a:lnTo>
                  <a:pt x="731520" y="3810000"/>
                </a:lnTo>
                <a:lnTo>
                  <a:pt x="586740" y="3832860"/>
                </a:lnTo>
                <a:lnTo>
                  <a:pt x="411480" y="3878580"/>
                </a:lnTo>
                <a:lnTo>
                  <a:pt x="373380" y="3901440"/>
                </a:lnTo>
                <a:lnTo>
                  <a:pt x="335280" y="3947160"/>
                </a:lnTo>
                <a:lnTo>
                  <a:pt x="274320" y="4008120"/>
                </a:lnTo>
                <a:lnTo>
                  <a:pt x="205740" y="4038600"/>
                </a:lnTo>
                <a:lnTo>
                  <a:pt x="190500" y="4038600"/>
                </a:lnTo>
                <a:lnTo>
                  <a:pt x="160020" y="4008120"/>
                </a:lnTo>
                <a:lnTo>
                  <a:pt x="114300" y="3893820"/>
                </a:lnTo>
                <a:lnTo>
                  <a:pt x="45720" y="3688080"/>
                </a:lnTo>
                <a:lnTo>
                  <a:pt x="7620" y="3558540"/>
                </a:lnTo>
                <a:lnTo>
                  <a:pt x="0" y="3528060"/>
                </a:lnTo>
                <a:lnTo>
                  <a:pt x="22860" y="3474720"/>
                </a:lnTo>
                <a:lnTo>
                  <a:pt x="45720" y="3390900"/>
                </a:lnTo>
                <a:lnTo>
                  <a:pt x="91440" y="3169920"/>
                </a:lnTo>
                <a:lnTo>
                  <a:pt x="121920" y="2857500"/>
                </a:lnTo>
                <a:lnTo>
                  <a:pt x="152400" y="2400300"/>
                </a:lnTo>
                <a:lnTo>
                  <a:pt x="160020" y="17068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5EED110-54C1-2F4A-BB08-1363F405701B}"/>
              </a:ext>
            </a:extLst>
          </p:cNvPr>
          <p:cNvGrpSpPr/>
          <p:nvPr/>
        </p:nvGrpSpPr>
        <p:grpSpPr>
          <a:xfrm>
            <a:off x="2963945" y="1668545"/>
            <a:ext cx="3978275" cy="4160838"/>
            <a:chOff x="3108325" y="1812925"/>
            <a:chExt cx="3978275" cy="4160838"/>
          </a:xfrm>
        </p:grpSpPr>
        <p:sp>
          <p:nvSpPr>
            <p:cNvPr id="10" name="Google Shape;3413;p309">
              <a:extLst>
                <a:ext uri="{FF2B5EF4-FFF2-40B4-BE49-F238E27FC236}">
                  <a16:creationId xmlns:a16="http://schemas.microsoft.com/office/drawing/2014/main" id="{AEF6F122-2E2B-C34B-8F89-BE934F565313}"/>
                </a:ext>
              </a:extLst>
            </p:cNvPr>
            <p:cNvSpPr/>
            <p:nvPr/>
          </p:nvSpPr>
          <p:spPr>
            <a:xfrm>
              <a:off x="3387725" y="1812925"/>
              <a:ext cx="3394075" cy="481013"/>
            </a:xfrm>
            <a:custGeom>
              <a:avLst/>
              <a:gdLst/>
              <a:ahLst/>
              <a:cxnLst/>
              <a:rect l="l" t="t" r="r" b="b"/>
              <a:pathLst>
                <a:path w="3394959" h="480060" extrusionOk="0">
                  <a:moveTo>
                    <a:pt x="674370" y="438150"/>
                  </a:moveTo>
                  <a:lnTo>
                    <a:pt x="129540" y="476250"/>
                  </a:lnTo>
                  <a:lnTo>
                    <a:pt x="83820" y="480060"/>
                  </a:lnTo>
                  <a:lnTo>
                    <a:pt x="0" y="300990"/>
                  </a:lnTo>
                  <a:lnTo>
                    <a:pt x="106680" y="297180"/>
                  </a:lnTo>
                  <a:lnTo>
                    <a:pt x="708660" y="266700"/>
                  </a:lnTo>
                  <a:lnTo>
                    <a:pt x="1348740" y="213360"/>
                  </a:lnTo>
                  <a:lnTo>
                    <a:pt x="2110740" y="144780"/>
                  </a:lnTo>
                  <a:lnTo>
                    <a:pt x="2644140" y="80010"/>
                  </a:lnTo>
                  <a:lnTo>
                    <a:pt x="2693670" y="72390"/>
                  </a:lnTo>
                  <a:lnTo>
                    <a:pt x="2769870" y="30480"/>
                  </a:lnTo>
                  <a:lnTo>
                    <a:pt x="2830830" y="0"/>
                  </a:lnTo>
                  <a:lnTo>
                    <a:pt x="2998470" y="38100"/>
                  </a:lnTo>
                  <a:lnTo>
                    <a:pt x="3295650" y="129540"/>
                  </a:lnTo>
                  <a:lnTo>
                    <a:pt x="3368040" y="163830"/>
                  </a:lnTo>
                  <a:lnTo>
                    <a:pt x="3383280" y="179070"/>
                  </a:lnTo>
                  <a:lnTo>
                    <a:pt x="3390900" y="201930"/>
                  </a:lnTo>
                  <a:cubicBezTo>
                    <a:pt x="3394959" y="222225"/>
                    <a:pt x="3394710" y="214504"/>
                    <a:pt x="3394710" y="224790"/>
                  </a:cubicBezTo>
                  <a:lnTo>
                    <a:pt x="3390900" y="262890"/>
                  </a:lnTo>
                  <a:lnTo>
                    <a:pt x="3375660" y="297180"/>
                  </a:lnTo>
                  <a:lnTo>
                    <a:pt x="3348990" y="320040"/>
                  </a:lnTo>
                  <a:lnTo>
                    <a:pt x="3310890" y="335280"/>
                  </a:lnTo>
                  <a:lnTo>
                    <a:pt x="3280410" y="339090"/>
                  </a:lnTo>
                  <a:lnTo>
                    <a:pt x="3208020" y="339090"/>
                  </a:lnTo>
                  <a:lnTo>
                    <a:pt x="3063240" y="323850"/>
                  </a:lnTo>
                  <a:lnTo>
                    <a:pt x="2800350" y="316230"/>
                  </a:lnTo>
                  <a:lnTo>
                    <a:pt x="2545080" y="316230"/>
                  </a:lnTo>
                  <a:lnTo>
                    <a:pt x="2240280" y="331470"/>
                  </a:lnTo>
                  <a:lnTo>
                    <a:pt x="1714500" y="369570"/>
                  </a:lnTo>
                  <a:lnTo>
                    <a:pt x="1398270" y="396240"/>
                  </a:lnTo>
                  <a:lnTo>
                    <a:pt x="674370" y="4381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414;p309">
              <a:extLst>
                <a:ext uri="{FF2B5EF4-FFF2-40B4-BE49-F238E27FC236}">
                  <a16:creationId xmlns:a16="http://schemas.microsoft.com/office/drawing/2014/main" id="{7306CD60-6B4D-674B-9616-37DDED762FE6}"/>
                </a:ext>
              </a:extLst>
            </p:cNvPr>
            <p:cNvSpPr/>
            <p:nvPr/>
          </p:nvSpPr>
          <p:spPr>
            <a:xfrm>
              <a:off x="3670300" y="2282825"/>
              <a:ext cx="1114425" cy="1450975"/>
            </a:xfrm>
            <a:custGeom>
              <a:avLst/>
              <a:gdLst/>
              <a:ahLst/>
              <a:cxnLst/>
              <a:rect l="l" t="t" r="r" b="b"/>
              <a:pathLst>
                <a:path w="1114425" h="1450975" extrusionOk="0">
                  <a:moveTo>
                    <a:pt x="292100" y="1022350"/>
                  </a:moveTo>
                  <a:lnTo>
                    <a:pt x="387350" y="882650"/>
                  </a:lnTo>
                  <a:lnTo>
                    <a:pt x="460375" y="768350"/>
                  </a:lnTo>
                  <a:lnTo>
                    <a:pt x="615950" y="492125"/>
                  </a:lnTo>
                  <a:lnTo>
                    <a:pt x="717550" y="263525"/>
                  </a:lnTo>
                  <a:lnTo>
                    <a:pt x="736600" y="219075"/>
                  </a:lnTo>
                  <a:lnTo>
                    <a:pt x="730250" y="190500"/>
                  </a:lnTo>
                  <a:lnTo>
                    <a:pt x="717550" y="168275"/>
                  </a:lnTo>
                  <a:lnTo>
                    <a:pt x="682625" y="127000"/>
                  </a:lnTo>
                  <a:lnTo>
                    <a:pt x="638175" y="85725"/>
                  </a:lnTo>
                  <a:lnTo>
                    <a:pt x="612775" y="60325"/>
                  </a:lnTo>
                  <a:lnTo>
                    <a:pt x="603250" y="47625"/>
                  </a:lnTo>
                  <a:lnTo>
                    <a:pt x="596900" y="34925"/>
                  </a:lnTo>
                  <a:lnTo>
                    <a:pt x="600075" y="25400"/>
                  </a:lnTo>
                  <a:lnTo>
                    <a:pt x="606425" y="12700"/>
                  </a:lnTo>
                  <a:lnTo>
                    <a:pt x="628650" y="3175"/>
                  </a:lnTo>
                  <a:lnTo>
                    <a:pt x="654050" y="0"/>
                  </a:lnTo>
                  <a:lnTo>
                    <a:pt x="682625" y="3175"/>
                  </a:lnTo>
                  <a:lnTo>
                    <a:pt x="742950" y="12700"/>
                  </a:lnTo>
                  <a:lnTo>
                    <a:pt x="850900" y="41275"/>
                  </a:lnTo>
                  <a:lnTo>
                    <a:pt x="962025" y="82550"/>
                  </a:lnTo>
                  <a:lnTo>
                    <a:pt x="1025525" y="114300"/>
                  </a:lnTo>
                  <a:lnTo>
                    <a:pt x="1066800" y="142875"/>
                  </a:lnTo>
                  <a:lnTo>
                    <a:pt x="1095375" y="168275"/>
                  </a:lnTo>
                  <a:lnTo>
                    <a:pt x="1104900" y="180975"/>
                  </a:lnTo>
                  <a:lnTo>
                    <a:pt x="1111250" y="196850"/>
                  </a:lnTo>
                  <a:lnTo>
                    <a:pt x="1114425" y="215900"/>
                  </a:lnTo>
                  <a:lnTo>
                    <a:pt x="1114425" y="241300"/>
                  </a:lnTo>
                  <a:lnTo>
                    <a:pt x="1101725" y="269875"/>
                  </a:lnTo>
                  <a:lnTo>
                    <a:pt x="1079500" y="285750"/>
                  </a:lnTo>
                  <a:lnTo>
                    <a:pt x="1019175" y="317500"/>
                  </a:lnTo>
                  <a:lnTo>
                    <a:pt x="1006475" y="330200"/>
                  </a:lnTo>
                  <a:lnTo>
                    <a:pt x="933450" y="438150"/>
                  </a:lnTo>
                  <a:lnTo>
                    <a:pt x="803275" y="628650"/>
                  </a:lnTo>
                  <a:lnTo>
                    <a:pt x="720725" y="777875"/>
                  </a:lnTo>
                  <a:lnTo>
                    <a:pt x="654050" y="873125"/>
                  </a:lnTo>
                  <a:lnTo>
                    <a:pt x="539750" y="1003300"/>
                  </a:lnTo>
                  <a:lnTo>
                    <a:pt x="371475" y="1168400"/>
                  </a:lnTo>
                  <a:lnTo>
                    <a:pt x="146050" y="1368425"/>
                  </a:lnTo>
                  <a:lnTo>
                    <a:pt x="73025" y="1428750"/>
                  </a:lnTo>
                  <a:lnTo>
                    <a:pt x="47625" y="1444625"/>
                  </a:lnTo>
                  <a:lnTo>
                    <a:pt x="25400" y="1450975"/>
                  </a:lnTo>
                  <a:lnTo>
                    <a:pt x="12700" y="1450975"/>
                  </a:lnTo>
                  <a:lnTo>
                    <a:pt x="0" y="1441450"/>
                  </a:lnTo>
                  <a:lnTo>
                    <a:pt x="0" y="1419225"/>
                  </a:lnTo>
                  <a:lnTo>
                    <a:pt x="38100" y="1362075"/>
                  </a:lnTo>
                  <a:lnTo>
                    <a:pt x="146050" y="1222375"/>
                  </a:lnTo>
                  <a:lnTo>
                    <a:pt x="292100" y="1022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415;p309">
              <a:extLst>
                <a:ext uri="{FF2B5EF4-FFF2-40B4-BE49-F238E27FC236}">
                  <a16:creationId xmlns:a16="http://schemas.microsoft.com/office/drawing/2014/main" id="{F3A5AB5A-92C4-074E-8F9E-D8D593F2C5BD}"/>
                </a:ext>
              </a:extLst>
            </p:cNvPr>
            <p:cNvSpPr/>
            <p:nvPr/>
          </p:nvSpPr>
          <p:spPr>
            <a:xfrm>
              <a:off x="4371975" y="2665413"/>
              <a:ext cx="1817688" cy="457200"/>
            </a:xfrm>
            <a:custGeom>
              <a:avLst/>
              <a:gdLst/>
              <a:ahLst/>
              <a:cxnLst/>
              <a:rect l="l" t="t" r="r" b="b"/>
              <a:pathLst>
                <a:path w="1816894" h="457200" extrusionOk="0">
                  <a:moveTo>
                    <a:pt x="962025" y="354806"/>
                  </a:moveTo>
                  <a:lnTo>
                    <a:pt x="633413" y="423862"/>
                  </a:lnTo>
                  <a:lnTo>
                    <a:pt x="497681" y="447675"/>
                  </a:lnTo>
                  <a:lnTo>
                    <a:pt x="447675" y="454819"/>
                  </a:lnTo>
                  <a:lnTo>
                    <a:pt x="404813" y="457200"/>
                  </a:lnTo>
                  <a:lnTo>
                    <a:pt x="373856" y="457200"/>
                  </a:lnTo>
                  <a:lnTo>
                    <a:pt x="345281" y="457200"/>
                  </a:lnTo>
                  <a:lnTo>
                    <a:pt x="280988" y="452437"/>
                  </a:lnTo>
                  <a:lnTo>
                    <a:pt x="228600" y="445294"/>
                  </a:lnTo>
                  <a:lnTo>
                    <a:pt x="171450" y="435769"/>
                  </a:lnTo>
                  <a:lnTo>
                    <a:pt x="114300" y="419100"/>
                  </a:lnTo>
                  <a:lnTo>
                    <a:pt x="40481" y="392906"/>
                  </a:lnTo>
                  <a:lnTo>
                    <a:pt x="0" y="373856"/>
                  </a:lnTo>
                  <a:lnTo>
                    <a:pt x="66675" y="214312"/>
                  </a:lnTo>
                  <a:lnTo>
                    <a:pt x="104775" y="247650"/>
                  </a:lnTo>
                  <a:lnTo>
                    <a:pt x="147638" y="271462"/>
                  </a:lnTo>
                  <a:lnTo>
                    <a:pt x="178594" y="280987"/>
                  </a:lnTo>
                  <a:lnTo>
                    <a:pt x="230981" y="285750"/>
                  </a:lnTo>
                  <a:lnTo>
                    <a:pt x="304800" y="285750"/>
                  </a:lnTo>
                  <a:lnTo>
                    <a:pt x="404813" y="278606"/>
                  </a:lnTo>
                  <a:lnTo>
                    <a:pt x="621506" y="238125"/>
                  </a:lnTo>
                  <a:lnTo>
                    <a:pt x="866775" y="176212"/>
                  </a:lnTo>
                  <a:lnTo>
                    <a:pt x="1162050" y="107156"/>
                  </a:lnTo>
                  <a:lnTo>
                    <a:pt x="1238250" y="90487"/>
                  </a:lnTo>
                  <a:lnTo>
                    <a:pt x="1269206" y="80962"/>
                  </a:lnTo>
                  <a:lnTo>
                    <a:pt x="1335881" y="45244"/>
                  </a:lnTo>
                  <a:lnTo>
                    <a:pt x="1364456" y="26194"/>
                  </a:lnTo>
                  <a:lnTo>
                    <a:pt x="1381125" y="9525"/>
                  </a:lnTo>
                  <a:lnTo>
                    <a:pt x="1397794" y="0"/>
                  </a:lnTo>
                  <a:lnTo>
                    <a:pt x="1459706" y="4762"/>
                  </a:lnTo>
                  <a:lnTo>
                    <a:pt x="1557338" y="21431"/>
                  </a:lnTo>
                  <a:lnTo>
                    <a:pt x="1666875" y="42862"/>
                  </a:lnTo>
                  <a:lnTo>
                    <a:pt x="1716881" y="59531"/>
                  </a:lnTo>
                  <a:lnTo>
                    <a:pt x="1774031" y="83344"/>
                  </a:lnTo>
                  <a:lnTo>
                    <a:pt x="1797844" y="100012"/>
                  </a:lnTo>
                  <a:lnTo>
                    <a:pt x="1812131" y="111919"/>
                  </a:lnTo>
                  <a:lnTo>
                    <a:pt x="1816894" y="128587"/>
                  </a:lnTo>
                  <a:lnTo>
                    <a:pt x="1814513" y="145256"/>
                  </a:lnTo>
                  <a:lnTo>
                    <a:pt x="1809750" y="166687"/>
                  </a:lnTo>
                  <a:lnTo>
                    <a:pt x="1797844" y="197644"/>
                  </a:lnTo>
                  <a:cubicBezTo>
                    <a:pt x="1785343" y="217646"/>
                    <a:pt x="1791234" y="211400"/>
                    <a:pt x="1783556" y="219075"/>
                  </a:cubicBezTo>
                  <a:lnTo>
                    <a:pt x="1762125" y="238125"/>
                  </a:lnTo>
                  <a:lnTo>
                    <a:pt x="1726406" y="254794"/>
                  </a:lnTo>
                  <a:lnTo>
                    <a:pt x="1588294" y="278606"/>
                  </a:lnTo>
                  <a:lnTo>
                    <a:pt x="1335881" y="309562"/>
                  </a:lnTo>
                  <a:lnTo>
                    <a:pt x="962025" y="3548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16;p309">
              <a:extLst>
                <a:ext uri="{FF2B5EF4-FFF2-40B4-BE49-F238E27FC236}">
                  <a16:creationId xmlns:a16="http://schemas.microsoft.com/office/drawing/2014/main" id="{4D170617-354B-364E-A706-E9F8FFEB41F3}"/>
                </a:ext>
              </a:extLst>
            </p:cNvPr>
            <p:cNvSpPr/>
            <p:nvPr/>
          </p:nvSpPr>
          <p:spPr>
            <a:xfrm>
              <a:off x="3806825" y="3517900"/>
              <a:ext cx="2717800" cy="531813"/>
            </a:xfrm>
            <a:custGeom>
              <a:avLst/>
              <a:gdLst/>
              <a:ahLst/>
              <a:cxnLst/>
              <a:rect l="l" t="t" r="r" b="b"/>
              <a:pathLst>
                <a:path w="2717240" h="530756" extrusionOk="0">
                  <a:moveTo>
                    <a:pt x="755751" y="475950"/>
                  </a:moveTo>
                  <a:lnTo>
                    <a:pt x="533641" y="504795"/>
                  </a:lnTo>
                  <a:lnTo>
                    <a:pt x="481719" y="513449"/>
                  </a:lnTo>
                  <a:lnTo>
                    <a:pt x="415375" y="527871"/>
                  </a:lnTo>
                  <a:lnTo>
                    <a:pt x="386529" y="530756"/>
                  </a:lnTo>
                  <a:lnTo>
                    <a:pt x="337492" y="527871"/>
                  </a:lnTo>
                  <a:lnTo>
                    <a:pt x="288455" y="516333"/>
                  </a:lnTo>
                  <a:lnTo>
                    <a:pt x="210572" y="475950"/>
                  </a:lnTo>
                  <a:lnTo>
                    <a:pt x="121151" y="421143"/>
                  </a:lnTo>
                  <a:lnTo>
                    <a:pt x="86537" y="389413"/>
                  </a:lnTo>
                  <a:lnTo>
                    <a:pt x="49038" y="349030"/>
                  </a:lnTo>
                  <a:lnTo>
                    <a:pt x="20192" y="314415"/>
                  </a:lnTo>
                  <a:lnTo>
                    <a:pt x="2885" y="291339"/>
                  </a:lnTo>
                  <a:lnTo>
                    <a:pt x="0" y="274032"/>
                  </a:lnTo>
                  <a:lnTo>
                    <a:pt x="8654" y="262494"/>
                  </a:lnTo>
                  <a:lnTo>
                    <a:pt x="17308" y="256724"/>
                  </a:lnTo>
                  <a:lnTo>
                    <a:pt x="49038" y="259609"/>
                  </a:lnTo>
                  <a:lnTo>
                    <a:pt x="175958" y="302877"/>
                  </a:lnTo>
                  <a:lnTo>
                    <a:pt x="265378" y="334607"/>
                  </a:lnTo>
                  <a:lnTo>
                    <a:pt x="305762" y="340376"/>
                  </a:lnTo>
                  <a:lnTo>
                    <a:pt x="334607" y="340376"/>
                  </a:lnTo>
                  <a:lnTo>
                    <a:pt x="418259" y="343261"/>
                  </a:lnTo>
                  <a:lnTo>
                    <a:pt x="539410" y="328838"/>
                  </a:lnTo>
                  <a:lnTo>
                    <a:pt x="1179778" y="236533"/>
                  </a:lnTo>
                  <a:lnTo>
                    <a:pt x="1459579" y="196149"/>
                  </a:lnTo>
                  <a:lnTo>
                    <a:pt x="1742264" y="164419"/>
                  </a:lnTo>
                  <a:lnTo>
                    <a:pt x="1993219" y="132689"/>
                  </a:lnTo>
                  <a:lnTo>
                    <a:pt x="2128793" y="112497"/>
                  </a:lnTo>
                  <a:lnTo>
                    <a:pt x="2163407" y="98075"/>
                  </a:lnTo>
                  <a:lnTo>
                    <a:pt x="2281674" y="17307"/>
                  </a:lnTo>
                  <a:lnTo>
                    <a:pt x="2304750" y="5769"/>
                  </a:lnTo>
                  <a:lnTo>
                    <a:pt x="2350903" y="0"/>
                  </a:lnTo>
                  <a:lnTo>
                    <a:pt x="2443208" y="28846"/>
                  </a:lnTo>
                  <a:lnTo>
                    <a:pt x="2506668" y="54807"/>
                  </a:lnTo>
                  <a:lnTo>
                    <a:pt x="2610511" y="121151"/>
                  </a:lnTo>
                  <a:lnTo>
                    <a:pt x="2671087" y="170188"/>
                  </a:lnTo>
                  <a:lnTo>
                    <a:pt x="2702817" y="199034"/>
                  </a:lnTo>
                  <a:lnTo>
                    <a:pt x="2714355" y="222110"/>
                  </a:lnTo>
                  <a:lnTo>
                    <a:pt x="2717240" y="239417"/>
                  </a:lnTo>
                  <a:lnTo>
                    <a:pt x="2714355" y="262494"/>
                  </a:lnTo>
                  <a:lnTo>
                    <a:pt x="2694163" y="285570"/>
                  </a:lnTo>
                  <a:lnTo>
                    <a:pt x="2668202" y="297108"/>
                  </a:lnTo>
                  <a:lnTo>
                    <a:pt x="2613396" y="308646"/>
                  </a:lnTo>
                  <a:lnTo>
                    <a:pt x="2573012" y="308646"/>
                  </a:lnTo>
                  <a:lnTo>
                    <a:pt x="2521091" y="302877"/>
                  </a:lnTo>
                  <a:lnTo>
                    <a:pt x="2359556" y="294224"/>
                  </a:lnTo>
                  <a:lnTo>
                    <a:pt x="2007642" y="299993"/>
                  </a:lnTo>
                  <a:lnTo>
                    <a:pt x="1791301" y="328838"/>
                  </a:lnTo>
                  <a:lnTo>
                    <a:pt x="1427849" y="374991"/>
                  </a:lnTo>
                  <a:lnTo>
                    <a:pt x="1145164" y="426913"/>
                  </a:lnTo>
                  <a:lnTo>
                    <a:pt x="755751" y="475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417;p309">
              <a:extLst>
                <a:ext uri="{FF2B5EF4-FFF2-40B4-BE49-F238E27FC236}">
                  <a16:creationId xmlns:a16="http://schemas.microsoft.com/office/drawing/2014/main" id="{FB6074E3-F2CC-AF44-B53C-C04571A72A67}"/>
                </a:ext>
              </a:extLst>
            </p:cNvPr>
            <p:cNvSpPr/>
            <p:nvPr/>
          </p:nvSpPr>
          <p:spPr>
            <a:xfrm>
              <a:off x="3790950" y="3062288"/>
              <a:ext cx="1571625" cy="2357437"/>
            </a:xfrm>
            <a:custGeom>
              <a:avLst/>
              <a:gdLst/>
              <a:ahLst/>
              <a:cxnLst/>
              <a:rect l="l" t="t" r="r" b="b"/>
              <a:pathLst>
                <a:path w="1571625" h="2357437" extrusionOk="0">
                  <a:moveTo>
                    <a:pt x="1066800" y="1166812"/>
                  </a:moveTo>
                  <a:lnTo>
                    <a:pt x="1138238" y="985837"/>
                  </a:lnTo>
                  <a:lnTo>
                    <a:pt x="1171575" y="871537"/>
                  </a:lnTo>
                  <a:lnTo>
                    <a:pt x="1204913" y="661987"/>
                  </a:lnTo>
                  <a:lnTo>
                    <a:pt x="1233488" y="519112"/>
                  </a:lnTo>
                  <a:lnTo>
                    <a:pt x="1238250" y="428625"/>
                  </a:lnTo>
                  <a:lnTo>
                    <a:pt x="1238250" y="357187"/>
                  </a:lnTo>
                  <a:lnTo>
                    <a:pt x="1228725" y="261937"/>
                  </a:lnTo>
                  <a:lnTo>
                    <a:pt x="1214438" y="200025"/>
                  </a:lnTo>
                  <a:lnTo>
                    <a:pt x="1195388" y="166687"/>
                  </a:lnTo>
                  <a:lnTo>
                    <a:pt x="1171575" y="128587"/>
                  </a:lnTo>
                  <a:lnTo>
                    <a:pt x="1071563" y="33337"/>
                  </a:lnTo>
                  <a:lnTo>
                    <a:pt x="1162050" y="0"/>
                  </a:lnTo>
                  <a:lnTo>
                    <a:pt x="1247775" y="47625"/>
                  </a:lnTo>
                  <a:lnTo>
                    <a:pt x="1366838" y="100012"/>
                  </a:lnTo>
                  <a:lnTo>
                    <a:pt x="1457325" y="152400"/>
                  </a:lnTo>
                  <a:lnTo>
                    <a:pt x="1524000" y="190500"/>
                  </a:lnTo>
                  <a:lnTo>
                    <a:pt x="1552575" y="214312"/>
                  </a:lnTo>
                  <a:lnTo>
                    <a:pt x="1566863" y="238125"/>
                  </a:lnTo>
                  <a:lnTo>
                    <a:pt x="1571625" y="266700"/>
                  </a:lnTo>
                  <a:lnTo>
                    <a:pt x="1571625" y="309562"/>
                  </a:lnTo>
                  <a:lnTo>
                    <a:pt x="1552575" y="342900"/>
                  </a:lnTo>
                  <a:lnTo>
                    <a:pt x="1538288" y="376237"/>
                  </a:lnTo>
                  <a:lnTo>
                    <a:pt x="1462088" y="666750"/>
                  </a:lnTo>
                  <a:lnTo>
                    <a:pt x="1443038" y="823912"/>
                  </a:lnTo>
                  <a:lnTo>
                    <a:pt x="1423988" y="909637"/>
                  </a:lnTo>
                  <a:lnTo>
                    <a:pt x="1376363" y="1052512"/>
                  </a:lnTo>
                  <a:lnTo>
                    <a:pt x="1285875" y="1262062"/>
                  </a:lnTo>
                  <a:lnTo>
                    <a:pt x="1214438" y="1395412"/>
                  </a:lnTo>
                  <a:lnTo>
                    <a:pt x="1143000" y="1509712"/>
                  </a:lnTo>
                  <a:lnTo>
                    <a:pt x="1062038" y="1614487"/>
                  </a:lnTo>
                  <a:lnTo>
                    <a:pt x="947738" y="1738312"/>
                  </a:lnTo>
                  <a:lnTo>
                    <a:pt x="857250" y="1838325"/>
                  </a:lnTo>
                  <a:lnTo>
                    <a:pt x="738188" y="1943100"/>
                  </a:lnTo>
                  <a:lnTo>
                    <a:pt x="609600" y="2043112"/>
                  </a:lnTo>
                  <a:lnTo>
                    <a:pt x="433388" y="2162175"/>
                  </a:lnTo>
                  <a:lnTo>
                    <a:pt x="257175" y="2262187"/>
                  </a:lnTo>
                  <a:lnTo>
                    <a:pt x="95250" y="2333625"/>
                  </a:lnTo>
                  <a:lnTo>
                    <a:pt x="52388" y="2352675"/>
                  </a:lnTo>
                  <a:lnTo>
                    <a:pt x="19050" y="2357437"/>
                  </a:lnTo>
                  <a:lnTo>
                    <a:pt x="0" y="2347912"/>
                  </a:lnTo>
                  <a:lnTo>
                    <a:pt x="0" y="2324100"/>
                  </a:lnTo>
                  <a:lnTo>
                    <a:pt x="19050" y="2305050"/>
                  </a:lnTo>
                  <a:lnTo>
                    <a:pt x="152400" y="2219325"/>
                  </a:lnTo>
                  <a:lnTo>
                    <a:pt x="304800" y="2119312"/>
                  </a:lnTo>
                  <a:lnTo>
                    <a:pt x="509588" y="1962150"/>
                  </a:lnTo>
                  <a:lnTo>
                    <a:pt x="690563" y="1795462"/>
                  </a:lnTo>
                  <a:lnTo>
                    <a:pt x="766763" y="1704975"/>
                  </a:lnTo>
                  <a:lnTo>
                    <a:pt x="890588" y="1528762"/>
                  </a:lnTo>
                  <a:lnTo>
                    <a:pt x="976313" y="1371600"/>
                  </a:lnTo>
                  <a:lnTo>
                    <a:pt x="1066800" y="11668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418;p309">
              <a:extLst>
                <a:ext uri="{FF2B5EF4-FFF2-40B4-BE49-F238E27FC236}">
                  <a16:creationId xmlns:a16="http://schemas.microsoft.com/office/drawing/2014/main" id="{5F3D4DCD-4C0E-4042-AF05-1BA649258E2F}"/>
                </a:ext>
              </a:extLst>
            </p:cNvPr>
            <p:cNvSpPr/>
            <p:nvPr/>
          </p:nvSpPr>
          <p:spPr>
            <a:xfrm>
              <a:off x="5143500" y="3948113"/>
              <a:ext cx="1798638" cy="1195387"/>
            </a:xfrm>
            <a:custGeom>
              <a:avLst/>
              <a:gdLst/>
              <a:ahLst/>
              <a:cxnLst/>
              <a:rect l="l" t="t" r="r" b="b"/>
              <a:pathLst>
                <a:path w="1797844" h="1195387" extrusionOk="0">
                  <a:moveTo>
                    <a:pt x="681038" y="521493"/>
                  </a:moveTo>
                  <a:lnTo>
                    <a:pt x="871538" y="669131"/>
                  </a:lnTo>
                  <a:lnTo>
                    <a:pt x="978694" y="752475"/>
                  </a:lnTo>
                  <a:lnTo>
                    <a:pt x="1057275" y="800100"/>
                  </a:lnTo>
                  <a:lnTo>
                    <a:pt x="1135856" y="845343"/>
                  </a:lnTo>
                  <a:lnTo>
                    <a:pt x="1302544" y="933450"/>
                  </a:lnTo>
                  <a:lnTo>
                    <a:pt x="1433513" y="990600"/>
                  </a:lnTo>
                  <a:lnTo>
                    <a:pt x="1519238" y="1026318"/>
                  </a:lnTo>
                  <a:lnTo>
                    <a:pt x="1731169" y="1097756"/>
                  </a:lnTo>
                  <a:lnTo>
                    <a:pt x="1769269" y="1107281"/>
                  </a:lnTo>
                  <a:lnTo>
                    <a:pt x="1785938" y="1116806"/>
                  </a:lnTo>
                  <a:lnTo>
                    <a:pt x="1795463" y="1126331"/>
                  </a:lnTo>
                  <a:lnTo>
                    <a:pt x="1797844" y="1140618"/>
                  </a:lnTo>
                  <a:lnTo>
                    <a:pt x="1793081" y="1159668"/>
                  </a:lnTo>
                  <a:lnTo>
                    <a:pt x="1778794" y="1171575"/>
                  </a:lnTo>
                  <a:lnTo>
                    <a:pt x="1750219" y="1178718"/>
                  </a:lnTo>
                  <a:lnTo>
                    <a:pt x="1462088" y="1193006"/>
                  </a:lnTo>
                  <a:lnTo>
                    <a:pt x="1319213" y="1195387"/>
                  </a:lnTo>
                  <a:lnTo>
                    <a:pt x="1254919" y="1193006"/>
                  </a:lnTo>
                  <a:lnTo>
                    <a:pt x="1164431" y="1183481"/>
                  </a:lnTo>
                  <a:lnTo>
                    <a:pt x="1069181" y="1164431"/>
                  </a:lnTo>
                  <a:lnTo>
                    <a:pt x="988219" y="1138237"/>
                  </a:lnTo>
                  <a:lnTo>
                    <a:pt x="931069" y="1104900"/>
                  </a:lnTo>
                  <a:lnTo>
                    <a:pt x="871538" y="1059656"/>
                  </a:lnTo>
                  <a:lnTo>
                    <a:pt x="831056" y="1014412"/>
                  </a:lnTo>
                  <a:lnTo>
                    <a:pt x="690563" y="828675"/>
                  </a:lnTo>
                  <a:lnTo>
                    <a:pt x="459581" y="540543"/>
                  </a:lnTo>
                  <a:lnTo>
                    <a:pt x="342900" y="407193"/>
                  </a:lnTo>
                  <a:lnTo>
                    <a:pt x="185738" y="235743"/>
                  </a:lnTo>
                  <a:lnTo>
                    <a:pt x="138113" y="188118"/>
                  </a:lnTo>
                  <a:lnTo>
                    <a:pt x="64294" y="126206"/>
                  </a:lnTo>
                  <a:lnTo>
                    <a:pt x="0" y="97631"/>
                  </a:lnTo>
                  <a:lnTo>
                    <a:pt x="28575" y="0"/>
                  </a:lnTo>
                  <a:lnTo>
                    <a:pt x="78581" y="45243"/>
                  </a:lnTo>
                  <a:lnTo>
                    <a:pt x="188119" y="130968"/>
                  </a:lnTo>
                  <a:lnTo>
                    <a:pt x="431006" y="323850"/>
                  </a:lnTo>
                  <a:lnTo>
                    <a:pt x="681038" y="5214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419;p309">
              <a:extLst>
                <a:ext uri="{FF2B5EF4-FFF2-40B4-BE49-F238E27FC236}">
                  <a16:creationId xmlns:a16="http://schemas.microsoft.com/office/drawing/2014/main" id="{AE72BF1B-FE8B-8F40-9B19-9507AFA54ADA}"/>
                </a:ext>
              </a:extLst>
            </p:cNvPr>
            <p:cNvSpPr/>
            <p:nvPr/>
          </p:nvSpPr>
          <p:spPr>
            <a:xfrm>
              <a:off x="3108325" y="1935163"/>
              <a:ext cx="3978275" cy="4038600"/>
            </a:xfrm>
            <a:custGeom>
              <a:avLst/>
              <a:gdLst/>
              <a:ahLst/>
              <a:cxnLst/>
              <a:rect l="l" t="t" r="r" b="b"/>
              <a:pathLst>
                <a:path w="3977640" h="4038600" extrusionOk="0">
                  <a:moveTo>
                    <a:pt x="160020" y="1706880"/>
                  </a:moveTo>
                  <a:lnTo>
                    <a:pt x="160020" y="1203960"/>
                  </a:lnTo>
                  <a:lnTo>
                    <a:pt x="160020" y="594360"/>
                  </a:lnTo>
                  <a:lnTo>
                    <a:pt x="160020" y="350520"/>
                  </a:lnTo>
                  <a:lnTo>
                    <a:pt x="160020" y="304800"/>
                  </a:lnTo>
                  <a:lnTo>
                    <a:pt x="129540" y="205740"/>
                  </a:lnTo>
                  <a:lnTo>
                    <a:pt x="99060" y="137160"/>
                  </a:lnTo>
                  <a:lnTo>
                    <a:pt x="53340" y="91440"/>
                  </a:lnTo>
                  <a:lnTo>
                    <a:pt x="22860" y="68580"/>
                  </a:lnTo>
                  <a:lnTo>
                    <a:pt x="15240" y="38100"/>
                  </a:lnTo>
                  <a:lnTo>
                    <a:pt x="22860" y="7620"/>
                  </a:lnTo>
                  <a:lnTo>
                    <a:pt x="38100" y="0"/>
                  </a:lnTo>
                  <a:lnTo>
                    <a:pt x="91440" y="7620"/>
                  </a:lnTo>
                  <a:lnTo>
                    <a:pt x="220980" y="68580"/>
                  </a:lnTo>
                  <a:lnTo>
                    <a:pt x="281940" y="106680"/>
                  </a:lnTo>
                  <a:lnTo>
                    <a:pt x="373380" y="175260"/>
                  </a:lnTo>
                  <a:lnTo>
                    <a:pt x="403860" y="358140"/>
                  </a:lnTo>
                  <a:lnTo>
                    <a:pt x="396240" y="914400"/>
                  </a:lnTo>
                  <a:lnTo>
                    <a:pt x="381000" y="1882140"/>
                  </a:lnTo>
                  <a:lnTo>
                    <a:pt x="365760" y="2659380"/>
                  </a:lnTo>
                  <a:lnTo>
                    <a:pt x="350520" y="3139440"/>
                  </a:lnTo>
                  <a:lnTo>
                    <a:pt x="342900" y="3589020"/>
                  </a:lnTo>
                  <a:lnTo>
                    <a:pt x="342900" y="3619500"/>
                  </a:lnTo>
                  <a:lnTo>
                    <a:pt x="350520" y="3627120"/>
                  </a:lnTo>
                  <a:lnTo>
                    <a:pt x="541020" y="3611880"/>
                  </a:lnTo>
                  <a:lnTo>
                    <a:pt x="1394460" y="3550920"/>
                  </a:lnTo>
                  <a:lnTo>
                    <a:pt x="2225040" y="3497580"/>
                  </a:lnTo>
                  <a:lnTo>
                    <a:pt x="2682240" y="3459480"/>
                  </a:lnTo>
                  <a:lnTo>
                    <a:pt x="3230880" y="3406140"/>
                  </a:lnTo>
                  <a:lnTo>
                    <a:pt x="3291840" y="3390900"/>
                  </a:lnTo>
                  <a:lnTo>
                    <a:pt x="3314700" y="3368040"/>
                  </a:lnTo>
                  <a:lnTo>
                    <a:pt x="3352800" y="3360420"/>
                  </a:lnTo>
                  <a:lnTo>
                    <a:pt x="3589020" y="3413760"/>
                  </a:lnTo>
                  <a:lnTo>
                    <a:pt x="3802380" y="3482340"/>
                  </a:lnTo>
                  <a:lnTo>
                    <a:pt x="3886200" y="3528060"/>
                  </a:lnTo>
                  <a:lnTo>
                    <a:pt x="3954780" y="3573780"/>
                  </a:lnTo>
                  <a:lnTo>
                    <a:pt x="3977640" y="3627120"/>
                  </a:lnTo>
                  <a:lnTo>
                    <a:pt x="3970020" y="3665220"/>
                  </a:lnTo>
                  <a:lnTo>
                    <a:pt x="3947160" y="3703320"/>
                  </a:lnTo>
                  <a:lnTo>
                    <a:pt x="3901440" y="3726180"/>
                  </a:lnTo>
                  <a:lnTo>
                    <a:pt x="3794760" y="3726180"/>
                  </a:lnTo>
                  <a:lnTo>
                    <a:pt x="3566160" y="3695700"/>
                  </a:lnTo>
                  <a:lnTo>
                    <a:pt x="3329940" y="3657600"/>
                  </a:lnTo>
                  <a:lnTo>
                    <a:pt x="3093720" y="3642360"/>
                  </a:lnTo>
                  <a:lnTo>
                    <a:pt x="2842260" y="3642360"/>
                  </a:lnTo>
                  <a:lnTo>
                    <a:pt x="2240280" y="3657600"/>
                  </a:lnTo>
                  <a:lnTo>
                    <a:pt x="1790700" y="3688080"/>
                  </a:lnTo>
                  <a:lnTo>
                    <a:pt x="1211580" y="3741420"/>
                  </a:lnTo>
                  <a:lnTo>
                    <a:pt x="914400" y="3779520"/>
                  </a:lnTo>
                  <a:lnTo>
                    <a:pt x="731520" y="3810000"/>
                  </a:lnTo>
                  <a:lnTo>
                    <a:pt x="586740" y="3832860"/>
                  </a:lnTo>
                  <a:lnTo>
                    <a:pt x="411480" y="3878580"/>
                  </a:lnTo>
                  <a:lnTo>
                    <a:pt x="373380" y="3901440"/>
                  </a:lnTo>
                  <a:lnTo>
                    <a:pt x="335280" y="3947160"/>
                  </a:lnTo>
                  <a:lnTo>
                    <a:pt x="274320" y="4008120"/>
                  </a:lnTo>
                  <a:lnTo>
                    <a:pt x="205740" y="4038600"/>
                  </a:lnTo>
                  <a:lnTo>
                    <a:pt x="190500" y="4038600"/>
                  </a:lnTo>
                  <a:lnTo>
                    <a:pt x="160020" y="4008120"/>
                  </a:lnTo>
                  <a:lnTo>
                    <a:pt x="114300" y="3893820"/>
                  </a:lnTo>
                  <a:lnTo>
                    <a:pt x="45720" y="3688080"/>
                  </a:lnTo>
                  <a:lnTo>
                    <a:pt x="7620" y="3558540"/>
                  </a:lnTo>
                  <a:lnTo>
                    <a:pt x="0" y="3528060"/>
                  </a:lnTo>
                  <a:lnTo>
                    <a:pt x="22860" y="3474720"/>
                  </a:lnTo>
                  <a:lnTo>
                    <a:pt x="45720" y="3390900"/>
                  </a:lnTo>
                  <a:lnTo>
                    <a:pt x="91440" y="3169920"/>
                  </a:lnTo>
                  <a:lnTo>
                    <a:pt x="121920" y="2857500"/>
                  </a:lnTo>
                  <a:lnTo>
                    <a:pt x="152400" y="2400300"/>
                  </a:lnTo>
                  <a:lnTo>
                    <a:pt x="160020" y="17068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3424;p310">
            <a:extLst>
              <a:ext uri="{FF2B5EF4-FFF2-40B4-BE49-F238E27FC236}">
                <a16:creationId xmlns:a16="http://schemas.microsoft.com/office/drawing/2014/main" id="{DFA7E92F-3BE4-B845-A975-B3E600E4FA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275" y="1660610"/>
            <a:ext cx="39814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4" name="Google Shape;3424;p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275" y="1708738"/>
            <a:ext cx="39814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p221"/>
          <p:cNvSpPr txBox="1"/>
          <p:nvPr/>
        </p:nvSpPr>
        <p:spPr>
          <a:xfrm>
            <a:off x="4664968" y="6858000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薬</a:t>
            </a:r>
            <a:endParaRPr/>
          </a:p>
        </p:txBody>
      </p:sp>
      <p:sp>
        <p:nvSpPr>
          <p:cNvPr id="2440" name="Google Shape;2440;p221"/>
          <p:cNvSpPr/>
          <p:nvPr/>
        </p:nvSpPr>
        <p:spPr>
          <a:xfrm>
            <a:off x="3033713" y="1711325"/>
            <a:ext cx="3736975" cy="581025"/>
          </a:xfrm>
          <a:custGeom>
            <a:avLst/>
            <a:gdLst/>
            <a:ahLst/>
            <a:cxnLst/>
            <a:rect l="l" t="t" r="r" b="b"/>
            <a:pathLst>
              <a:path w="3736323" h="581341" extrusionOk="0">
                <a:moveTo>
                  <a:pt x="1834856" y="172586"/>
                </a:moveTo>
                <a:lnTo>
                  <a:pt x="2210305" y="139280"/>
                </a:lnTo>
                <a:lnTo>
                  <a:pt x="2440419" y="115057"/>
                </a:lnTo>
                <a:lnTo>
                  <a:pt x="2697783" y="87807"/>
                </a:lnTo>
                <a:lnTo>
                  <a:pt x="2891563" y="78723"/>
                </a:lnTo>
                <a:lnTo>
                  <a:pt x="3085343" y="69640"/>
                </a:lnTo>
                <a:lnTo>
                  <a:pt x="3151955" y="54501"/>
                </a:lnTo>
                <a:lnTo>
                  <a:pt x="3260956" y="30278"/>
                </a:lnTo>
                <a:lnTo>
                  <a:pt x="3327568" y="6056"/>
                </a:lnTo>
                <a:lnTo>
                  <a:pt x="3348763" y="0"/>
                </a:lnTo>
                <a:lnTo>
                  <a:pt x="3418403" y="18167"/>
                </a:lnTo>
                <a:lnTo>
                  <a:pt x="3551627" y="63584"/>
                </a:lnTo>
                <a:lnTo>
                  <a:pt x="3630350" y="99918"/>
                </a:lnTo>
                <a:lnTo>
                  <a:pt x="3687878" y="127168"/>
                </a:lnTo>
                <a:lnTo>
                  <a:pt x="3721184" y="142308"/>
                </a:lnTo>
                <a:lnTo>
                  <a:pt x="3736323" y="160474"/>
                </a:lnTo>
                <a:lnTo>
                  <a:pt x="3736323" y="175613"/>
                </a:lnTo>
                <a:lnTo>
                  <a:pt x="3730268" y="202864"/>
                </a:lnTo>
                <a:lnTo>
                  <a:pt x="3690906" y="260392"/>
                </a:lnTo>
                <a:lnTo>
                  <a:pt x="3678795" y="266448"/>
                </a:lnTo>
                <a:lnTo>
                  <a:pt x="3633378" y="269476"/>
                </a:lnTo>
                <a:lnTo>
                  <a:pt x="3518321" y="263420"/>
                </a:lnTo>
                <a:lnTo>
                  <a:pt x="3421431" y="248281"/>
                </a:lnTo>
                <a:lnTo>
                  <a:pt x="3324541" y="239198"/>
                </a:lnTo>
                <a:lnTo>
                  <a:pt x="3167094" y="236170"/>
                </a:lnTo>
                <a:lnTo>
                  <a:pt x="2900647" y="251309"/>
                </a:lnTo>
                <a:lnTo>
                  <a:pt x="2616032" y="272504"/>
                </a:lnTo>
                <a:lnTo>
                  <a:pt x="2391974" y="290670"/>
                </a:lnTo>
                <a:lnTo>
                  <a:pt x="2225444" y="296726"/>
                </a:lnTo>
                <a:lnTo>
                  <a:pt x="1925690" y="320949"/>
                </a:lnTo>
                <a:lnTo>
                  <a:pt x="1622909" y="354255"/>
                </a:lnTo>
                <a:lnTo>
                  <a:pt x="1220209" y="411783"/>
                </a:lnTo>
                <a:lnTo>
                  <a:pt x="1065791" y="445089"/>
                </a:lnTo>
                <a:lnTo>
                  <a:pt x="872011" y="478395"/>
                </a:lnTo>
                <a:lnTo>
                  <a:pt x="675203" y="535923"/>
                </a:lnTo>
                <a:lnTo>
                  <a:pt x="566202" y="578313"/>
                </a:lnTo>
                <a:lnTo>
                  <a:pt x="523812" y="581341"/>
                </a:lnTo>
                <a:lnTo>
                  <a:pt x="475367" y="566202"/>
                </a:lnTo>
                <a:lnTo>
                  <a:pt x="460228" y="560146"/>
                </a:lnTo>
                <a:lnTo>
                  <a:pt x="426922" y="551062"/>
                </a:lnTo>
                <a:lnTo>
                  <a:pt x="351227" y="517757"/>
                </a:lnTo>
                <a:lnTo>
                  <a:pt x="260392" y="466284"/>
                </a:lnTo>
                <a:lnTo>
                  <a:pt x="178641" y="405727"/>
                </a:lnTo>
                <a:lnTo>
                  <a:pt x="93862" y="336088"/>
                </a:lnTo>
                <a:lnTo>
                  <a:pt x="42390" y="281587"/>
                </a:lnTo>
                <a:lnTo>
                  <a:pt x="6056" y="227086"/>
                </a:lnTo>
                <a:lnTo>
                  <a:pt x="0" y="202864"/>
                </a:lnTo>
                <a:lnTo>
                  <a:pt x="9084" y="187725"/>
                </a:lnTo>
                <a:lnTo>
                  <a:pt x="39362" y="193780"/>
                </a:lnTo>
                <a:lnTo>
                  <a:pt x="99918" y="221031"/>
                </a:lnTo>
                <a:lnTo>
                  <a:pt x="184697" y="260392"/>
                </a:lnTo>
                <a:lnTo>
                  <a:pt x="269476" y="290670"/>
                </a:lnTo>
                <a:lnTo>
                  <a:pt x="360310" y="314893"/>
                </a:lnTo>
                <a:lnTo>
                  <a:pt x="445089" y="327004"/>
                </a:lnTo>
                <a:lnTo>
                  <a:pt x="511701" y="333060"/>
                </a:lnTo>
                <a:lnTo>
                  <a:pt x="626758" y="330032"/>
                </a:lnTo>
                <a:lnTo>
                  <a:pt x="865955" y="296726"/>
                </a:lnTo>
                <a:lnTo>
                  <a:pt x="1096069" y="251309"/>
                </a:lnTo>
                <a:lnTo>
                  <a:pt x="1268655" y="224059"/>
                </a:lnTo>
                <a:lnTo>
                  <a:pt x="1568408" y="199836"/>
                </a:lnTo>
                <a:lnTo>
                  <a:pt x="1834856" y="17258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221"/>
          <p:cNvSpPr/>
          <p:nvPr/>
        </p:nvSpPr>
        <p:spPr>
          <a:xfrm>
            <a:off x="4500563" y="2217738"/>
            <a:ext cx="482600" cy="600075"/>
          </a:xfrm>
          <a:custGeom>
            <a:avLst/>
            <a:gdLst/>
            <a:ahLst/>
            <a:cxnLst/>
            <a:rect l="l" t="t" r="r" b="b"/>
            <a:pathLst>
              <a:path w="483393" h="600075" extrusionOk="0">
                <a:moveTo>
                  <a:pt x="311943" y="354806"/>
                </a:moveTo>
                <a:lnTo>
                  <a:pt x="90487" y="538162"/>
                </a:lnTo>
                <a:lnTo>
                  <a:pt x="0" y="600075"/>
                </a:lnTo>
                <a:lnTo>
                  <a:pt x="30956" y="511969"/>
                </a:lnTo>
                <a:lnTo>
                  <a:pt x="121443" y="350044"/>
                </a:lnTo>
                <a:lnTo>
                  <a:pt x="140493" y="302419"/>
                </a:lnTo>
                <a:lnTo>
                  <a:pt x="150018" y="261937"/>
                </a:lnTo>
                <a:lnTo>
                  <a:pt x="157162" y="226219"/>
                </a:lnTo>
                <a:lnTo>
                  <a:pt x="159543" y="195262"/>
                </a:lnTo>
                <a:lnTo>
                  <a:pt x="152400" y="157162"/>
                </a:lnTo>
                <a:lnTo>
                  <a:pt x="138112" y="119062"/>
                </a:lnTo>
                <a:lnTo>
                  <a:pt x="116681" y="78581"/>
                </a:lnTo>
                <a:lnTo>
                  <a:pt x="76200" y="45244"/>
                </a:lnTo>
                <a:lnTo>
                  <a:pt x="57150" y="26194"/>
                </a:lnTo>
                <a:lnTo>
                  <a:pt x="57150" y="9525"/>
                </a:lnTo>
                <a:lnTo>
                  <a:pt x="66675" y="4762"/>
                </a:lnTo>
                <a:lnTo>
                  <a:pt x="104775" y="0"/>
                </a:lnTo>
                <a:lnTo>
                  <a:pt x="161925" y="2381"/>
                </a:lnTo>
                <a:lnTo>
                  <a:pt x="209550" y="14287"/>
                </a:lnTo>
                <a:lnTo>
                  <a:pt x="280987" y="45244"/>
                </a:lnTo>
                <a:lnTo>
                  <a:pt x="345281" y="76200"/>
                </a:lnTo>
                <a:lnTo>
                  <a:pt x="404812" y="114300"/>
                </a:lnTo>
                <a:lnTo>
                  <a:pt x="442912" y="154781"/>
                </a:lnTo>
                <a:lnTo>
                  <a:pt x="469106" y="190500"/>
                </a:lnTo>
                <a:lnTo>
                  <a:pt x="483393" y="216694"/>
                </a:lnTo>
                <a:lnTo>
                  <a:pt x="481012" y="230981"/>
                </a:lnTo>
                <a:lnTo>
                  <a:pt x="464343" y="254794"/>
                </a:lnTo>
                <a:lnTo>
                  <a:pt x="435768" y="266700"/>
                </a:lnTo>
                <a:lnTo>
                  <a:pt x="400050" y="276225"/>
                </a:lnTo>
                <a:lnTo>
                  <a:pt x="311943" y="3548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221"/>
          <p:cNvSpPr/>
          <p:nvPr/>
        </p:nvSpPr>
        <p:spPr>
          <a:xfrm>
            <a:off x="4017963" y="2657475"/>
            <a:ext cx="434975" cy="1398588"/>
          </a:xfrm>
          <a:custGeom>
            <a:avLst/>
            <a:gdLst/>
            <a:ahLst/>
            <a:cxnLst/>
            <a:rect l="l" t="t" r="r" b="b"/>
            <a:pathLst>
              <a:path w="435769" h="1397794" extrusionOk="0">
                <a:moveTo>
                  <a:pt x="178594" y="526256"/>
                </a:moveTo>
                <a:lnTo>
                  <a:pt x="169069" y="385763"/>
                </a:lnTo>
                <a:lnTo>
                  <a:pt x="159544" y="316706"/>
                </a:lnTo>
                <a:lnTo>
                  <a:pt x="140494" y="257175"/>
                </a:lnTo>
                <a:lnTo>
                  <a:pt x="104775" y="185738"/>
                </a:lnTo>
                <a:lnTo>
                  <a:pt x="61912" y="121444"/>
                </a:lnTo>
                <a:lnTo>
                  <a:pt x="21431" y="69056"/>
                </a:lnTo>
                <a:lnTo>
                  <a:pt x="7144" y="47625"/>
                </a:lnTo>
                <a:lnTo>
                  <a:pt x="0" y="16669"/>
                </a:lnTo>
                <a:lnTo>
                  <a:pt x="9525" y="0"/>
                </a:lnTo>
                <a:lnTo>
                  <a:pt x="26194" y="0"/>
                </a:lnTo>
                <a:lnTo>
                  <a:pt x="76200" y="21431"/>
                </a:lnTo>
                <a:lnTo>
                  <a:pt x="126206" y="30956"/>
                </a:lnTo>
                <a:lnTo>
                  <a:pt x="269081" y="95250"/>
                </a:lnTo>
                <a:lnTo>
                  <a:pt x="347662" y="142875"/>
                </a:lnTo>
                <a:lnTo>
                  <a:pt x="369094" y="283369"/>
                </a:lnTo>
                <a:lnTo>
                  <a:pt x="395287" y="604838"/>
                </a:lnTo>
                <a:lnTo>
                  <a:pt x="416719" y="938213"/>
                </a:lnTo>
                <a:lnTo>
                  <a:pt x="435769" y="1135856"/>
                </a:lnTo>
                <a:lnTo>
                  <a:pt x="435769" y="1266825"/>
                </a:lnTo>
                <a:lnTo>
                  <a:pt x="428625" y="1304925"/>
                </a:lnTo>
                <a:lnTo>
                  <a:pt x="416719" y="1343025"/>
                </a:lnTo>
                <a:lnTo>
                  <a:pt x="402431" y="1373981"/>
                </a:lnTo>
                <a:lnTo>
                  <a:pt x="378619" y="1390650"/>
                </a:lnTo>
                <a:lnTo>
                  <a:pt x="352425" y="1397794"/>
                </a:lnTo>
                <a:lnTo>
                  <a:pt x="328612" y="1393031"/>
                </a:lnTo>
                <a:lnTo>
                  <a:pt x="273844" y="1354931"/>
                </a:lnTo>
                <a:lnTo>
                  <a:pt x="230981" y="1302544"/>
                </a:lnTo>
                <a:lnTo>
                  <a:pt x="202406" y="1231106"/>
                </a:lnTo>
                <a:lnTo>
                  <a:pt x="190500" y="1164431"/>
                </a:lnTo>
                <a:lnTo>
                  <a:pt x="190500" y="1045369"/>
                </a:lnTo>
                <a:cubicBezTo>
                  <a:pt x="189706" y="958056"/>
                  <a:pt x="188913" y="870744"/>
                  <a:pt x="188119" y="783431"/>
                </a:cubicBezTo>
                <a:lnTo>
                  <a:pt x="178594" y="526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221"/>
          <p:cNvSpPr/>
          <p:nvPr/>
        </p:nvSpPr>
        <p:spPr>
          <a:xfrm>
            <a:off x="2989263" y="2719388"/>
            <a:ext cx="796925" cy="517525"/>
          </a:xfrm>
          <a:custGeom>
            <a:avLst/>
            <a:gdLst/>
            <a:ahLst/>
            <a:cxnLst/>
            <a:rect l="l" t="t" r="r" b="b"/>
            <a:pathLst>
              <a:path w="797719" h="516731" extrusionOk="0">
                <a:moveTo>
                  <a:pt x="385762" y="326231"/>
                </a:moveTo>
                <a:lnTo>
                  <a:pt x="209550" y="204787"/>
                </a:lnTo>
                <a:lnTo>
                  <a:pt x="78581" y="109537"/>
                </a:lnTo>
                <a:lnTo>
                  <a:pt x="19050" y="61912"/>
                </a:lnTo>
                <a:lnTo>
                  <a:pt x="9525" y="47625"/>
                </a:lnTo>
                <a:lnTo>
                  <a:pt x="0" y="26193"/>
                </a:lnTo>
                <a:lnTo>
                  <a:pt x="0" y="7143"/>
                </a:lnTo>
                <a:lnTo>
                  <a:pt x="14287" y="0"/>
                </a:lnTo>
                <a:lnTo>
                  <a:pt x="42862" y="9525"/>
                </a:lnTo>
                <a:lnTo>
                  <a:pt x="80962" y="21431"/>
                </a:lnTo>
                <a:lnTo>
                  <a:pt x="166687" y="38100"/>
                </a:lnTo>
                <a:lnTo>
                  <a:pt x="373856" y="88106"/>
                </a:lnTo>
                <a:lnTo>
                  <a:pt x="583406" y="128587"/>
                </a:lnTo>
                <a:lnTo>
                  <a:pt x="602456" y="133350"/>
                </a:lnTo>
                <a:lnTo>
                  <a:pt x="642937" y="161925"/>
                </a:lnTo>
                <a:lnTo>
                  <a:pt x="702469" y="226218"/>
                </a:lnTo>
                <a:lnTo>
                  <a:pt x="764381" y="319087"/>
                </a:lnTo>
                <a:lnTo>
                  <a:pt x="795337" y="373856"/>
                </a:lnTo>
                <a:lnTo>
                  <a:pt x="797719" y="397668"/>
                </a:lnTo>
                <a:lnTo>
                  <a:pt x="790575" y="459581"/>
                </a:lnTo>
                <a:lnTo>
                  <a:pt x="771525" y="490537"/>
                </a:lnTo>
                <a:lnTo>
                  <a:pt x="745331" y="507206"/>
                </a:lnTo>
                <a:lnTo>
                  <a:pt x="704850" y="516731"/>
                </a:lnTo>
                <a:lnTo>
                  <a:pt x="659606" y="509587"/>
                </a:lnTo>
                <a:lnTo>
                  <a:pt x="583406" y="457200"/>
                </a:lnTo>
                <a:lnTo>
                  <a:pt x="385762" y="3262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221"/>
          <p:cNvSpPr/>
          <p:nvPr/>
        </p:nvSpPr>
        <p:spPr>
          <a:xfrm>
            <a:off x="2836863" y="3457575"/>
            <a:ext cx="1120775" cy="690563"/>
          </a:xfrm>
          <a:custGeom>
            <a:avLst/>
            <a:gdLst/>
            <a:ahLst/>
            <a:cxnLst/>
            <a:rect l="l" t="t" r="r" b="b"/>
            <a:pathLst>
              <a:path w="1121569" h="690563" extrusionOk="0">
                <a:moveTo>
                  <a:pt x="607219" y="250031"/>
                </a:moveTo>
                <a:lnTo>
                  <a:pt x="459581" y="307181"/>
                </a:lnTo>
                <a:lnTo>
                  <a:pt x="400050" y="330994"/>
                </a:lnTo>
                <a:lnTo>
                  <a:pt x="326231" y="354806"/>
                </a:lnTo>
                <a:lnTo>
                  <a:pt x="273844" y="364331"/>
                </a:lnTo>
                <a:lnTo>
                  <a:pt x="207169" y="373856"/>
                </a:lnTo>
                <a:lnTo>
                  <a:pt x="161925" y="371475"/>
                </a:lnTo>
                <a:lnTo>
                  <a:pt x="128587" y="361950"/>
                </a:lnTo>
                <a:lnTo>
                  <a:pt x="85725" y="338138"/>
                </a:lnTo>
                <a:lnTo>
                  <a:pt x="57150" y="311944"/>
                </a:lnTo>
                <a:lnTo>
                  <a:pt x="33337" y="297656"/>
                </a:lnTo>
                <a:lnTo>
                  <a:pt x="9525" y="297656"/>
                </a:lnTo>
                <a:lnTo>
                  <a:pt x="0" y="309563"/>
                </a:lnTo>
                <a:lnTo>
                  <a:pt x="4762" y="330994"/>
                </a:lnTo>
                <a:lnTo>
                  <a:pt x="28575" y="378619"/>
                </a:lnTo>
                <a:lnTo>
                  <a:pt x="85725" y="450056"/>
                </a:lnTo>
                <a:lnTo>
                  <a:pt x="154781" y="528638"/>
                </a:lnTo>
                <a:lnTo>
                  <a:pt x="230981" y="597694"/>
                </a:lnTo>
                <a:lnTo>
                  <a:pt x="307181" y="657225"/>
                </a:lnTo>
                <a:lnTo>
                  <a:pt x="338137" y="678656"/>
                </a:lnTo>
                <a:lnTo>
                  <a:pt x="361950" y="690563"/>
                </a:lnTo>
                <a:lnTo>
                  <a:pt x="376237" y="690563"/>
                </a:lnTo>
                <a:lnTo>
                  <a:pt x="395287" y="688181"/>
                </a:lnTo>
                <a:lnTo>
                  <a:pt x="423862" y="676275"/>
                </a:lnTo>
                <a:lnTo>
                  <a:pt x="433387" y="654844"/>
                </a:lnTo>
                <a:lnTo>
                  <a:pt x="435769" y="626269"/>
                </a:lnTo>
                <a:lnTo>
                  <a:pt x="442912" y="597694"/>
                </a:lnTo>
                <a:lnTo>
                  <a:pt x="461962" y="554831"/>
                </a:lnTo>
                <a:lnTo>
                  <a:pt x="483394" y="531019"/>
                </a:lnTo>
                <a:lnTo>
                  <a:pt x="583406" y="457200"/>
                </a:lnTo>
                <a:lnTo>
                  <a:pt x="714375" y="359569"/>
                </a:lnTo>
                <a:lnTo>
                  <a:pt x="985837" y="154781"/>
                </a:lnTo>
                <a:lnTo>
                  <a:pt x="1102519" y="61913"/>
                </a:lnTo>
                <a:lnTo>
                  <a:pt x="1119187" y="38100"/>
                </a:lnTo>
                <a:lnTo>
                  <a:pt x="1121569" y="19050"/>
                </a:lnTo>
                <a:lnTo>
                  <a:pt x="1116806" y="2381"/>
                </a:lnTo>
                <a:lnTo>
                  <a:pt x="1088231" y="0"/>
                </a:lnTo>
                <a:lnTo>
                  <a:pt x="997744" y="52388"/>
                </a:lnTo>
                <a:lnTo>
                  <a:pt x="802481" y="157163"/>
                </a:lnTo>
                <a:lnTo>
                  <a:pt x="607219" y="2500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221"/>
          <p:cNvSpPr/>
          <p:nvPr/>
        </p:nvSpPr>
        <p:spPr>
          <a:xfrm>
            <a:off x="5738813" y="2398713"/>
            <a:ext cx="933450" cy="733425"/>
          </a:xfrm>
          <a:custGeom>
            <a:avLst/>
            <a:gdLst/>
            <a:ahLst/>
            <a:cxnLst/>
            <a:rect l="l" t="t" r="r" b="b"/>
            <a:pathLst>
              <a:path w="933450" h="733425" extrusionOk="0">
                <a:moveTo>
                  <a:pt x="402431" y="314325"/>
                </a:moveTo>
                <a:lnTo>
                  <a:pt x="140493" y="557212"/>
                </a:lnTo>
                <a:lnTo>
                  <a:pt x="21431" y="669131"/>
                </a:lnTo>
                <a:lnTo>
                  <a:pt x="4762" y="690562"/>
                </a:lnTo>
                <a:lnTo>
                  <a:pt x="0" y="711994"/>
                </a:lnTo>
                <a:lnTo>
                  <a:pt x="7143" y="731044"/>
                </a:lnTo>
                <a:lnTo>
                  <a:pt x="28575" y="733425"/>
                </a:lnTo>
                <a:lnTo>
                  <a:pt x="100012" y="695325"/>
                </a:lnTo>
                <a:lnTo>
                  <a:pt x="333375" y="581025"/>
                </a:lnTo>
                <a:lnTo>
                  <a:pt x="526256" y="483394"/>
                </a:lnTo>
                <a:lnTo>
                  <a:pt x="695325" y="407194"/>
                </a:lnTo>
                <a:lnTo>
                  <a:pt x="819150" y="354806"/>
                </a:lnTo>
                <a:lnTo>
                  <a:pt x="900112" y="330994"/>
                </a:lnTo>
                <a:lnTo>
                  <a:pt x="926306" y="309562"/>
                </a:lnTo>
                <a:lnTo>
                  <a:pt x="933450" y="288131"/>
                </a:lnTo>
                <a:lnTo>
                  <a:pt x="928687" y="266700"/>
                </a:lnTo>
                <a:lnTo>
                  <a:pt x="897731" y="242887"/>
                </a:lnTo>
                <a:lnTo>
                  <a:pt x="795337" y="169069"/>
                </a:lnTo>
                <a:lnTo>
                  <a:pt x="673893" y="95250"/>
                </a:lnTo>
                <a:lnTo>
                  <a:pt x="569118" y="40481"/>
                </a:lnTo>
                <a:lnTo>
                  <a:pt x="464343" y="4762"/>
                </a:lnTo>
                <a:lnTo>
                  <a:pt x="421481" y="0"/>
                </a:lnTo>
                <a:lnTo>
                  <a:pt x="402431" y="2381"/>
                </a:lnTo>
                <a:lnTo>
                  <a:pt x="402431" y="23812"/>
                </a:lnTo>
                <a:lnTo>
                  <a:pt x="411956" y="42862"/>
                </a:lnTo>
                <a:lnTo>
                  <a:pt x="438150" y="66675"/>
                </a:lnTo>
                <a:lnTo>
                  <a:pt x="476250" y="97631"/>
                </a:lnTo>
                <a:lnTo>
                  <a:pt x="497681" y="121444"/>
                </a:lnTo>
                <a:lnTo>
                  <a:pt x="509587" y="142875"/>
                </a:lnTo>
                <a:lnTo>
                  <a:pt x="516731" y="166687"/>
                </a:lnTo>
                <a:lnTo>
                  <a:pt x="516731" y="202406"/>
                </a:lnTo>
                <a:lnTo>
                  <a:pt x="504825" y="226219"/>
                </a:lnTo>
                <a:lnTo>
                  <a:pt x="402431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221"/>
          <p:cNvSpPr/>
          <p:nvPr/>
        </p:nvSpPr>
        <p:spPr>
          <a:xfrm>
            <a:off x="5781675" y="3303588"/>
            <a:ext cx="998538" cy="657225"/>
          </a:xfrm>
          <a:custGeom>
            <a:avLst/>
            <a:gdLst/>
            <a:ahLst/>
            <a:cxnLst/>
            <a:rect l="l" t="t" r="r" b="b"/>
            <a:pathLst>
              <a:path w="997744" h="657225" extrusionOk="0">
                <a:moveTo>
                  <a:pt x="452438" y="83344"/>
                </a:moveTo>
                <a:lnTo>
                  <a:pt x="376238" y="61912"/>
                </a:lnTo>
                <a:lnTo>
                  <a:pt x="271463" y="33337"/>
                </a:lnTo>
                <a:lnTo>
                  <a:pt x="157163" y="19050"/>
                </a:lnTo>
                <a:lnTo>
                  <a:pt x="73819" y="16669"/>
                </a:lnTo>
                <a:lnTo>
                  <a:pt x="42863" y="7144"/>
                </a:lnTo>
                <a:lnTo>
                  <a:pt x="21431" y="0"/>
                </a:lnTo>
                <a:lnTo>
                  <a:pt x="0" y="4762"/>
                </a:lnTo>
                <a:lnTo>
                  <a:pt x="0" y="38100"/>
                </a:lnTo>
                <a:lnTo>
                  <a:pt x="16669" y="61912"/>
                </a:lnTo>
                <a:lnTo>
                  <a:pt x="61913" y="85725"/>
                </a:lnTo>
                <a:lnTo>
                  <a:pt x="176213" y="142875"/>
                </a:lnTo>
                <a:lnTo>
                  <a:pt x="381000" y="261937"/>
                </a:lnTo>
                <a:lnTo>
                  <a:pt x="571500" y="395287"/>
                </a:lnTo>
                <a:lnTo>
                  <a:pt x="738188" y="516731"/>
                </a:lnTo>
                <a:lnTo>
                  <a:pt x="845344" y="607219"/>
                </a:lnTo>
                <a:lnTo>
                  <a:pt x="890588" y="647700"/>
                </a:lnTo>
                <a:lnTo>
                  <a:pt x="919163" y="657225"/>
                </a:lnTo>
                <a:lnTo>
                  <a:pt x="938213" y="657225"/>
                </a:lnTo>
                <a:lnTo>
                  <a:pt x="969169" y="642937"/>
                </a:lnTo>
                <a:lnTo>
                  <a:pt x="990600" y="609600"/>
                </a:lnTo>
                <a:lnTo>
                  <a:pt x="997744" y="590550"/>
                </a:lnTo>
                <a:lnTo>
                  <a:pt x="997744" y="552450"/>
                </a:lnTo>
                <a:lnTo>
                  <a:pt x="978694" y="473869"/>
                </a:lnTo>
                <a:lnTo>
                  <a:pt x="942975" y="388144"/>
                </a:lnTo>
                <a:lnTo>
                  <a:pt x="888206" y="314325"/>
                </a:lnTo>
                <a:lnTo>
                  <a:pt x="821531" y="242887"/>
                </a:lnTo>
                <a:lnTo>
                  <a:pt x="735806" y="176212"/>
                </a:lnTo>
                <a:lnTo>
                  <a:pt x="711994" y="161925"/>
                </a:lnTo>
                <a:lnTo>
                  <a:pt x="564356" y="114300"/>
                </a:lnTo>
                <a:lnTo>
                  <a:pt x="452438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221"/>
          <p:cNvSpPr/>
          <p:nvPr/>
        </p:nvSpPr>
        <p:spPr>
          <a:xfrm>
            <a:off x="2743200" y="4238625"/>
            <a:ext cx="4241800" cy="577850"/>
          </a:xfrm>
          <a:custGeom>
            <a:avLst/>
            <a:gdLst/>
            <a:ahLst/>
            <a:cxnLst/>
            <a:rect l="l" t="t" r="r" b="b"/>
            <a:pathLst>
              <a:path w="4242272" h="577873" extrusionOk="0">
                <a:moveTo>
                  <a:pt x="1893386" y="166563"/>
                </a:moveTo>
                <a:lnTo>
                  <a:pt x="2083744" y="149567"/>
                </a:lnTo>
                <a:lnTo>
                  <a:pt x="2263905" y="129172"/>
                </a:lnTo>
                <a:lnTo>
                  <a:pt x="2525648" y="118974"/>
                </a:lnTo>
                <a:lnTo>
                  <a:pt x="2909764" y="101978"/>
                </a:lnTo>
                <a:lnTo>
                  <a:pt x="3287081" y="81582"/>
                </a:lnTo>
                <a:lnTo>
                  <a:pt x="3596413" y="67985"/>
                </a:lnTo>
                <a:lnTo>
                  <a:pt x="3684794" y="47589"/>
                </a:lnTo>
                <a:lnTo>
                  <a:pt x="3749380" y="23795"/>
                </a:lnTo>
                <a:lnTo>
                  <a:pt x="3800369" y="0"/>
                </a:lnTo>
                <a:lnTo>
                  <a:pt x="3810567" y="0"/>
                </a:lnTo>
                <a:lnTo>
                  <a:pt x="3878552" y="13597"/>
                </a:lnTo>
                <a:lnTo>
                  <a:pt x="4079108" y="78183"/>
                </a:lnTo>
                <a:lnTo>
                  <a:pt x="4194683" y="132571"/>
                </a:lnTo>
                <a:lnTo>
                  <a:pt x="4211679" y="146168"/>
                </a:lnTo>
                <a:lnTo>
                  <a:pt x="4228675" y="166563"/>
                </a:lnTo>
                <a:lnTo>
                  <a:pt x="4235474" y="176761"/>
                </a:lnTo>
                <a:lnTo>
                  <a:pt x="4242272" y="193757"/>
                </a:lnTo>
                <a:lnTo>
                  <a:pt x="4235474" y="214153"/>
                </a:lnTo>
                <a:lnTo>
                  <a:pt x="4204880" y="244746"/>
                </a:lnTo>
                <a:lnTo>
                  <a:pt x="4174287" y="261743"/>
                </a:lnTo>
                <a:lnTo>
                  <a:pt x="4153891" y="261743"/>
                </a:lnTo>
                <a:lnTo>
                  <a:pt x="4011123" y="254944"/>
                </a:lnTo>
                <a:lnTo>
                  <a:pt x="3912544" y="237948"/>
                </a:lnTo>
                <a:lnTo>
                  <a:pt x="3630406" y="244746"/>
                </a:lnTo>
                <a:lnTo>
                  <a:pt x="3154510" y="248146"/>
                </a:lnTo>
                <a:lnTo>
                  <a:pt x="2644622" y="254944"/>
                </a:lnTo>
                <a:lnTo>
                  <a:pt x="2253707" y="261743"/>
                </a:lnTo>
                <a:lnTo>
                  <a:pt x="1828800" y="309332"/>
                </a:lnTo>
                <a:lnTo>
                  <a:pt x="1522867" y="353523"/>
                </a:lnTo>
                <a:lnTo>
                  <a:pt x="1193139" y="411310"/>
                </a:lnTo>
                <a:lnTo>
                  <a:pt x="877008" y="458899"/>
                </a:lnTo>
                <a:lnTo>
                  <a:pt x="792027" y="479295"/>
                </a:lnTo>
                <a:lnTo>
                  <a:pt x="571075" y="564276"/>
                </a:lnTo>
                <a:lnTo>
                  <a:pt x="526885" y="577873"/>
                </a:lnTo>
                <a:lnTo>
                  <a:pt x="489493" y="577873"/>
                </a:lnTo>
                <a:lnTo>
                  <a:pt x="428306" y="560877"/>
                </a:lnTo>
                <a:lnTo>
                  <a:pt x="360321" y="530284"/>
                </a:lnTo>
                <a:lnTo>
                  <a:pt x="234549" y="458899"/>
                </a:lnTo>
                <a:lnTo>
                  <a:pt x="67985" y="339926"/>
                </a:lnTo>
                <a:lnTo>
                  <a:pt x="13597" y="292336"/>
                </a:lnTo>
                <a:lnTo>
                  <a:pt x="6799" y="278739"/>
                </a:lnTo>
                <a:lnTo>
                  <a:pt x="0" y="248146"/>
                </a:lnTo>
                <a:lnTo>
                  <a:pt x="6799" y="234549"/>
                </a:lnTo>
                <a:lnTo>
                  <a:pt x="30593" y="227750"/>
                </a:lnTo>
                <a:lnTo>
                  <a:pt x="64586" y="241347"/>
                </a:lnTo>
                <a:lnTo>
                  <a:pt x="200556" y="295735"/>
                </a:lnTo>
                <a:lnTo>
                  <a:pt x="312732" y="333127"/>
                </a:lnTo>
                <a:lnTo>
                  <a:pt x="377317" y="343325"/>
                </a:lnTo>
                <a:lnTo>
                  <a:pt x="560877" y="336526"/>
                </a:lnTo>
                <a:lnTo>
                  <a:pt x="673053" y="312731"/>
                </a:lnTo>
                <a:lnTo>
                  <a:pt x="907601" y="278739"/>
                </a:lnTo>
                <a:lnTo>
                  <a:pt x="1199938" y="237948"/>
                </a:lnTo>
                <a:lnTo>
                  <a:pt x="1706427" y="180160"/>
                </a:lnTo>
                <a:lnTo>
                  <a:pt x="1893386" y="1665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221"/>
          <p:cNvSpPr/>
          <p:nvPr/>
        </p:nvSpPr>
        <p:spPr>
          <a:xfrm>
            <a:off x="3790950" y="1414463"/>
            <a:ext cx="541338" cy="1168400"/>
          </a:xfrm>
          <a:custGeom>
            <a:avLst/>
            <a:gdLst/>
            <a:ahLst/>
            <a:cxnLst/>
            <a:rect l="l" t="t" r="r" b="b"/>
            <a:pathLst>
              <a:path w="540544" h="1169193" extrusionOk="0">
                <a:moveTo>
                  <a:pt x="238125" y="383381"/>
                </a:moveTo>
                <a:lnTo>
                  <a:pt x="254794" y="500062"/>
                </a:lnTo>
                <a:lnTo>
                  <a:pt x="278606" y="638175"/>
                </a:lnTo>
                <a:lnTo>
                  <a:pt x="302419" y="742950"/>
                </a:lnTo>
                <a:lnTo>
                  <a:pt x="314325" y="878681"/>
                </a:lnTo>
                <a:lnTo>
                  <a:pt x="326231" y="945356"/>
                </a:lnTo>
                <a:lnTo>
                  <a:pt x="342900" y="1012031"/>
                </a:lnTo>
                <a:lnTo>
                  <a:pt x="352425" y="1054893"/>
                </a:lnTo>
                <a:lnTo>
                  <a:pt x="366713" y="1097756"/>
                </a:lnTo>
                <a:lnTo>
                  <a:pt x="383381" y="1128712"/>
                </a:lnTo>
                <a:lnTo>
                  <a:pt x="407194" y="1152525"/>
                </a:lnTo>
                <a:lnTo>
                  <a:pt x="423863" y="1162050"/>
                </a:lnTo>
                <a:lnTo>
                  <a:pt x="450056" y="1169193"/>
                </a:lnTo>
                <a:lnTo>
                  <a:pt x="473869" y="1164431"/>
                </a:lnTo>
                <a:lnTo>
                  <a:pt x="492919" y="1147762"/>
                </a:lnTo>
                <a:lnTo>
                  <a:pt x="507206" y="1128712"/>
                </a:lnTo>
                <a:lnTo>
                  <a:pt x="519113" y="1097756"/>
                </a:lnTo>
                <a:lnTo>
                  <a:pt x="531019" y="1038225"/>
                </a:lnTo>
                <a:cubicBezTo>
                  <a:pt x="531813" y="976312"/>
                  <a:pt x="532606" y="914400"/>
                  <a:pt x="533400" y="852487"/>
                </a:cubicBezTo>
                <a:lnTo>
                  <a:pt x="533400" y="671512"/>
                </a:lnTo>
                <a:lnTo>
                  <a:pt x="504825" y="466725"/>
                </a:lnTo>
                <a:lnTo>
                  <a:pt x="495300" y="350043"/>
                </a:lnTo>
                <a:lnTo>
                  <a:pt x="500063" y="290512"/>
                </a:lnTo>
                <a:lnTo>
                  <a:pt x="509588" y="250031"/>
                </a:lnTo>
                <a:lnTo>
                  <a:pt x="526256" y="235743"/>
                </a:lnTo>
                <a:lnTo>
                  <a:pt x="540544" y="207168"/>
                </a:lnTo>
                <a:lnTo>
                  <a:pt x="540544" y="188118"/>
                </a:lnTo>
                <a:lnTo>
                  <a:pt x="531019" y="164306"/>
                </a:lnTo>
                <a:lnTo>
                  <a:pt x="509588" y="140493"/>
                </a:lnTo>
                <a:lnTo>
                  <a:pt x="469106" y="114300"/>
                </a:lnTo>
                <a:lnTo>
                  <a:pt x="419100" y="92868"/>
                </a:lnTo>
                <a:lnTo>
                  <a:pt x="385763" y="66675"/>
                </a:lnTo>
                <a:lnTo>
                  <a:pt x="335756" y="35718"/>
                </a:lnTo>
                <a:lnTo>
                  <a:pt x="280988" y="19050"/>
                </a:lnTo>
                <a:lnTo>
                  <a:pt x="216694" y="4762"/>
                </a:lnTo>
                <a:lnTo>
                  <a:pt x="171450" y="0"/>
                </a:lnTo>
                <a:lnTo>
                  <a:pt x="90488" y="4762"/>
                </a:lnTo>
                <a:lnTo>
                  <a:pt x="28575" y="11906"/>
                </a:lnTo>
                <a:lnTo>
                  <a:pt x="9525" y="21431"/>
                </a:lnTo>
                <a:lnTo>
                  <a:pt x="0" y="45243"/>
                </a:lnTo>
                <a:lnTo>
                  <a:pt x="7144" y="59531"/>
                </a:lnTo>
                <a:lnTo>
                  <a:pt x="30956" y="76200"/>
                </a:lnTo>
                <a:lnTo>
                  <a:pt x="69056" y="90487"/>
                </a:lnTo>
                <a:lnTo>
                  <a:pt x="111919" y="114300"/>
                </a:lnTo>
                <a:lnTo>
                  <a:pt x="152400" y="142875"/>
                </a:lnTo>
                <a:lnTo>
                  <a:pt x="185738" y="183356"/>
                </a:lnTo>
                <a:lnTo>
                  <a:pt x="207169" y="233362"/>
                </a:lnTo>
                <a:lnTo>
                  <a:pt x="238125" y="3833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221"/>
          <p:cNvSpPr/>
          <p:nvPr/>
        </p:nvSpPr>
        <p:spPr>
          <a:xfrm>
            <a:off x="5334000" y="1328738"/>
            <a:ext cx="485775" cy="1185862"/>
          </a:xfrm>
          <a:custGeom>
            <a:avLst/>
            <a:gdLst/>
            <a:ahLst/>
            <a:cxnLst/>
            <a:rect l="l" t="t" r="r" b="b"/>
            <a:pathLst>
              <a:path w="485775" h="1185862" extrusionOk="0">
                <a:moveTo>
                  <a:pt x="140494" y="357187"/>
                </a:moveTo>
                <a:lnTo>
                  <a:pt x="121444" y="531018"/>
                </a:lnTo>
                <a:lnTo>
                  <a:pt x="83344" y="659606"/>
                </a:lnTo>
                <a:lnTo>
                  <a:pt x="47625" y="923925"/>
                </a:lnTo>
                <a:lnTo>
                  <a:pt x="14288" y="1073943"/>
                </a:lnTo>
                <a:lnTo>
                  <a:pt x="7144" y="1126331"/>
                </a:lnTo>
                <a:lnTo>
                  <a:pt x="14288" y="1152525"/>
                </a:lnTo>
                <a:lnTo>
                  <a:pt x="28575" y="1169193"/>
                </a:lnTo>
                <a:lnTo>
                  <a:pt x="42863" y="1178718"/>
                </a:lnTo>
                <a:lnTo>
                  <a:pt x="73819" y="1185862"/>
                </a:lnTo>
                <a:lnTo>
                  <a:pt x="104775" y="1183481"/>
                </a:lnTo>
                <a:lnTo>
                  <a:pt x="135731" y="1171575"/>
                </a:lnTo>
                <a:lnTo>
                  <a:pt x="161925" y="1147762"/>
                </a:lnTo>
                <a:lnTo>
                  <a:pt x="183356" y="1116806"/>
                </a:lnTo>
                <a:lnTo>
                  <a:pt x="221456" y="1023937"/>
                </a:lnTo>
                <a:lnTo>
                  <a:pt x="338138" y="688181"/>
                </a:lnTo>
                <a:lnTo>
                  <a:pt x="354806" y="626268"/>
                </a:lnTo>
                <a:lnTo>
                  <a:pt x="407194" y="423862"/>
                </a:lnTo>
                <a:lnTo>
                  <a:pt x="447675" y="335756"/>
                </a:lnTo>
                <a:lnTo>
                  <a:pt x="478631" y="288131"/>
                </a:lnTo>
                <a:lnTo>
                  <a:pt x="485775" y="264318"/>
                </a:lnTo>
                <a:lnTo>
                  <a:pt x="485775" y="245268"/>
                </a:lnTo>
                <a:lnTo>
                  <a:pt x="476250" y="221456"/>
                </a:lnTo>
                <a:lnTo>
                  <a:pt x="452438" y="192881"/>
                </a:lnTo>
                <a:lnTo>
                  <a:pt x="335756" y="121443"/>
                </a:lnTo>
                <a:lnTo>
                  <a:pt x="219075" y="57150"/>
                </a:lnTo>
                <a:lnTo>
                  <a:pt x="161925" y="30956"/>
                </a:lnTo>
                <a:lnTo>
                  <a:pt x="133350" y="19050"/>
                </a:lnTo>
                <a:lnTo>
                  <a:pt x="83344" y="4762"/>
                </a:lnTo>
                <a:lnTo>
                  <a:pt x="38100" y="0"/>
                </a:lnTo>
                <a:lnTo>
                  <a:pt x="14288" y="7143"/>
                </a:lnTo>
                <a:lnTo>
                  <a:pt x="0" y="19050"/>
                </a:lnTo>
                <a:lnTo>
                  <a:pt x="0" y="38100"/>
                </a:lnTo>
                <a:lnTo>
                  <a:pt x="14288" y="61912"/>
                </a:lnTo>
                <a:lnTo>
                  <a:pt x="40481" y="78581"/>
                </a:lnTo>
                <a:lnTo>
                  <a:pt x="61913" y="90487"/>
                </a:lnTo>
                <a:lnTo>
                  <a:pt x="102394" y="126206"/>
                </a:lnTo>
                <a:lnTo>
                  <a:pt x="126206" y="150018"/>
                </a:lnTo>
                <a:lnTo>
                  <a:pt x="138113" y="178593"/>
                </a:lnTo>
                <a:lnTo>
                  <a:pt x="145256" y="228600"/>
                </a:lnTo>
                <a:lnTo>
                  <a:pt x="140494" y="3571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221"/>
          <p:cNvSpPr/>
          <p:nvPr/>
        </p:nvSpPr>
        <p:spPr>
          <a:xfrm>
            <a:off x="4119563" y="2608263"/>
            <a:ext cx="1519237" cy="1327150"/>
          </a:xfrm>
          <a:custGeom>
            <a:avLst/>
            <a:gdLst/>
            <a:ahLst/>
            <a:cxnLst/>
            <a:rect l="l" t="t" r="r" b="b"/>
            <a:pathLst>
              <a:path w="1519237" h="1328737" extrusionOk="0">
                <a:moveTo>
                  <a:pt x="800100" y="216694"/>
                </a:moveTo>
                <a:lnTo>
                  <a:pt x="523875" y="242887"/>
                </a:lnTo>
                <a:lnTo>
                  <a:pt x="259556" y="264319"/>
                </a:lnTo>
                <a:lnTo>
                  <a:pt x="183356" y="264319"/>
                </a:lnTo>
                <a:lnTo>
                  <a:pt x="0" y="152400"/>
                </a:lnTo>
                <a:lnTo>
                  <a:pt x="169068" y="152400"/>
                </a:lnTo>
                <a:lnTo>
                  <a:pt x="419100" y="130969"/>
                </a:lnTo>
                <a:lnTo>
                  <a:pt x="528637" y="128587"/>
                </a:lnTo>
                <a:lnTo>
                  <a:pt x="788193" y="102394"/>
                </a:lnTo>
                <a:lnTo>
                  <a:pt x="1066800" y="64294"/>
                </a:lnTo>
                <a:lnTo>
                  <a:pt x="1097756" y="54769"/>
                </a:lnTo>
                <a:lnTo>
                  <a:pt x="1231106" y="4762"/>
                </a:lnTo>
                <a:lnTo>
                  <a:pt x="1247775" y="0"/>
                </a:lnTo>
                <a:lnTo>
                  <a:pt x="1264443" y="4762"/>
                </a:lnTo>
                <a:lnTo>
                  <a:pt x="1454943" y="88106"/>
                </a:lnTo>
                <a:lnTo>
                  <a:pt x="1483518" y="107156"/>
                </a:lnTo>
                <a:lnTo>
                  <a:pt x="1495425" y="119062"/>
                </a:lnTo>
                <a:lnTo>
                  <a:pt x="1507331" y="133350"/>
                </a:lnTo>
                <a:lnTo>
                  <a:pt x="1516856" y="157162"/>
                </a:lnTo>
                <a:lnTo>
                  <a:pt x="1519237" y="178594"/>
                </a:lnTo>
                <a:lnTo>
                  <a:pt x="1514475" y="216694"/>
                </a:lnTo>
                <a:lnTo>
                  <a:pt x="1500187" y="259556"/>
                </a:lnTo>
                <a:lnTo>
                  <a:pt x="1481137" y="307181"/>
                </a:lnTo>
                <a:lnTo>
                  <a:pt x="1462087" y="392906"/>
                </a:lnTo>
                <a:lnTo>
                  <a:pt x="1419225" y="657225"/>
                </a:lnTo>
                <a:lnTo>
                  <a:pt x="1371600" y="1002506"/>
                </a:lnTo>
                <a:lnTo>
                  <a:pt x="1340643" y="1223962"/>
                </a:lnTo>
                <a:lnTo>
                  <a:pt x="1323975" y="1269206"/>
                </a:lnTo>
                <a:lnTo>
                  <a:pt x="1302543" y="1302544"/>
                </a:lnTo>
                <a:lnTo>
                  <a:pt x="1283493" y="1321594"/>
                </a:lnTo>
                <a:lnTo>
                  <a:pt x="1266825" y="1328737"/>
                </a:lnTo>
                <a:lnTo>
                  <a:pt x="1245393" y="1323975"/>
                </a:lnTo>
                <a:lnTo>
                  <a:pt x="1226343" y="1304925"/>
                </a:lnTo>
                <a:lnTo>
                  <a:pt x="1202531" y="1264444"/>
                </a:lnTo>
                <a:lnTo>
                  <a:pt x="1159668" y="1121569"/>
                </a:lnTo>
                <a:lnTo>
                  <a:pt x="1195387" y="800100"/>
                </a:lnTo>
                <a:lnTo>
                  <a:pt x="1214437" y="540544"/>
                </a:lnTo>
                <a:lnTo>
                  <a:pt x="1228725" y="319087"/>
                </a:lnTo>
                <a:lnTo>
                  <a:pt x="1228725" y="273844"/>
                </a:lnTo>
                <a:lnTo>
                  <a:pt x="1221581" y="240506"/>
                </a:lnTo>
                <a:lnTo>
                  <a:pt x="1204912" y="216694"/>
                </a:lnTo>
                <a:lnTo>
                  <a:pt x="1178718" y="200025"/>
                </a:lnTo>
                <a:lnTo>
                  <a:pt x="1138237" y="197644"/>
                </a:lnTo>
                <a:lnTo>
                  <a:pt x="971550" y="202406"/>
                </a:lnTo>
                <a:lnTo>
                  <a:pt x="800100" y="2166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221"/>
          <p:cNvSpPr/>
          <p:nvPr/>
        </p:nvSpPr>
        <p:spPr>
          <a:xfrm>
            <a:off x="4257675" y="3162300"/>
            <a:ext cx="1236663" cy="230188"/>
          </a:xfrm>
          <a:custGeom>
            <a:avLst/>
            <a:gdLst/>
            <a:ahLst/>
            <a:cxnLst/>
            <a:rect l="l" t="t" r="r" b="b"/>
            <a:pathLst>
              <a:path w="1235869" h="230981" extrusionOk="0">
                <a:moveTo>
                  <a:pt x="814388" y="30956"/>
                </a:moveTo>
                <a:lnTo>
                  <a:pt x="1081088" y="0"/>
                </a:lnTo>
                <a:lnTo>
                  <a:pt x="1235869" y="83344"/>
                </a:lnTo>
                <a:lnTo>
                  <a:pt x="1083469" y="135731"/>
                </a:lnTo>
                <a:lnTo>
                  <a:pt x="876300" y="157163"/>
                </a:lnTo>
                <a:lnTo>
                  <a:pt x="431006" y="209550"/>
                </a:lnTo>
                <a:lnTo>
                  <a:pt x="302419" y="223838"/>
                </a:lnTo>
                <a:lnTo>
                  <a:pt x="269081" y="230981"/>
                </a:lnTo>
                <a:lnTo>
                  <a:pt x="235744" y="230981"/>
                </a:lnTo>
                <a:lnTo>
                  <a:pt x="200025" y="221456"/>
                </a:lnTo>
                <a:lnTo>
                  <a:pt x="147638" y="195263"/>
                </a:lnTo>
                <a:lnTo>
                  <a:pt x="0" y="42863"/>
                </a:lnTo>
                <a:lnTo>
                  <a:pt x="135731" y="66675"/>
                </a:lnTo>
                <a:lnTo>
                  <a:pt x="240506" y="88106"/>
                </a:lnTo>
                <a:lnTo>
                  <a:pt x="266700" y="90488"/>
                </a:lnTo>
                <a:lnTo>
                  <a:pt x="388144" y="80963"/>
                </a:lnTo>
                <a:lnTo>
                  <a:pt x="814388" y="309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221"/>
          <p:cNvSpPr/>
          <p:nvPr/>
        </p:nvSpPr>
        <p:spPr>
          <a:xfrm>
            <a:off x="4268788" y="3716338"/>
            <a:ext cx="1177925" cy="206375"/>
          </a:xfrm>
          <a:custGeom>
            <a:avLst/>
            <a:gdLst/>
            <a:ahLst/>
            <a:cxnLst/>
            <a:rect l="l" t="t" r="r" b="b"/>
            <a:pathLst>
              <a:path w="1176338" h="204788" extrusionOk="0">
                <a:moveTo>
                  <a:pt x="488157" y="54769"/>
                </a:moveTo>
                <a:lnTo>
                  <a:pt x="159544" y="71438"/>
                </a:lnTo>
                <a:lnTo>
                  <a:pt x="0" y="83344"/>
                </a:lnTo>
                <a:lnTo>
                  <a:pt x="157163" y="204788"/>
                </a:lnTo>
                <a:lnTo>
                  <a:pt x="314325" y="202407"/>
                </a:lnTo>
                <a:lnTo>
                  <a:pt x="416719" y="192882"/>
                </a:lnTo>
                <a:lnTo>
                  <a:pt x="511969" y="176213"/>
                </a:lnTo>
                <a:lnTo>
                  <a:pt x="657225" y="157163"/>
                </a:lnTo>
                <a:lnTo>
                  <a:pt x="840582" y="145257"/>
                </a:lnTo>
                <a:lnTo>
                  <a:pt x="1052513" y="161925"/>
                </a:lnTo>
                <a:lnTo>
                  <a:pt x="1176338" y="107157"/>
                </a:lnTo>
                <a:lnTo>
                  <a:pt x="1038225" y="0"/>
                </a:lnTo>
                <a:lnTo>
                  <a:pt x="854869" y="19050"/>
                </a:lnTo>
                <a:lnTo>
                  <a:pt x="488157" y="547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221"/>
          <p:cNvSpPr/>
          <p:nvPr/>
        </p:nvSpPr>
        <p:spPr>
          <a:xfrm>
            <a:off x="4724400" y="3813175"/>
            <a:ext cx="307975" cy="2116138"/>
          </a:xfrm>
          <a:custGeom>
            <a:avLst/>
            <a:gdLst/>
            <a:ahLst/>
            <a:cxnLst/>
            <a:rect l="l" t="t" r="r" b="b"/>
            <a:pathLst>
              <a:path w="307521" h="2117272" extrusionOk="0">
                <a:moveTo>
                  <a:pt x="62593" y="1102179"/>
                </a:moveTo>
                <a:lnTo>
                  <a:pt x="68036" y="849086"/>
                </a:lnTo>
                <a:lnTo>
                  <a:pt x="70757" y="587829"/>
                </a:lnTo>
                <a:cubicBezTo>
                  <a:pt x="71664" y="540658"/>
                  <a:pt x="72572" y="493486"/>
                  <a:pt x="73479" y="446315"/>
                </a:cubicBezTo>
                <a:cubicBezTo>
                  <a:pt x="72572" y="396422"/>
                  <a:pt x="76653" y="353786"/>
                  <a:pt x="70757" y="296636"/>
                </a:cubicBezTo>
                <a:lnTo>
                  <a:pt x="65314" y="234043"/>
                </a:lnTo>
                <a:lnTo>
                  <a:pt x="54429" y="160565"/>
                </a:lnTo>
                <a:lnTo>
                  <a:pt x="16329" y="59872"/>
                </a:lnTo>
                <a:lnTo>
                  <a:pt x="51707" y="0"/>
                </a:lnTo>
                <a:lnTo>
                  <a:pt x="166007" y="48986"/>
                </a:lnTo>
                <a:lnTo>
                  <a:pt x="239486" y="114300"/>
                </a:lnTo>
                <a:lnTo>
                  <a:pt x="274864" y="152400"/>
                </a:lnTo>
                <a:lnTo>
                  <a:pt x="296636" y="190500"/>
                </a:lnTo>
                <a:lnTo>
                  <a:pt x="307521" y="247650"/>
                </a:lnTo>
                <a:lnTo>
                  <a:pt x="304800" y="381000"/>
                </a:lnTo>
                <a:lnTo>
                  <a:pt x="285750" y="598715"/>
                </a:lnTo>
                <a:lnTo>
                  <a:pt x="280307" y="832758"/>
                </a:lnTo>
                <a:lnTo>
                  <a:pt x="269421" y="895350"/>
                </a:lnTo>
                <a:lnTo>
                  <a:pt x="250371" y="1151165"/>
                </a:lnTo>
                <a:lnTo>
                  <a:pt x="247650" y="1401536"/>
                </a:lnTo>
                <a:lnTo>
                  <a:pt x="258536" y="1711779"/>
                </a:lnTo>
                <a:lnTo>
                  <a:pt x="266700" y="1864179"/>
                </a:lnTo>
                <a:lnTo>
                  <a:pt x="250371" y="1926772"/>
                </a:lnTo>
                <a:lnTo>
                  <a:pt x="209550" y="2079172"/>
                </a:lnTo>
                <a:lnTo>
                  <a:pt x="193221" y="2100943"/>
                </a:lnTo>
                <a:lnTo>
                  <a:pt x="171450" y="2111829"/>
                </a:lnTo>
                <a:lnTo>
                  <a:pt x="144236" y="2117272"/>
                </a:lnTo>
                <a:lnTo>
                  <a:pt x="106136" y="2103665"/>
                </a:lnTo>
                <a:lnTo>
                  <a:pt x="78921" y="2079172"/>
                </a:lnTo>
                <a:lnTo>
                  <a:pt x="51707" y="2027465"/>
                </a:lnTo>
                <a:lnTo>
                  <a:pt x="21771" y="1915886"/>
                </a:lnTo>
                <a:lnTo>
                  <a:pt x="0" y="1787979"/>
                </a:lnTo>
                <a:lnTo>
                  <a:pt x="2721" y="1738993"/>
                </a:lnTo>
                <a:lnTo>
                  <a:pt x="24493" y="1681843"/>
                </a:lnTo>
                <a:lnTo>
                  <a:pt x="35379" y="1611086"/>
                </a:lnTo>
                <a:lnTo>
                  <a:pt x="54429" y="1431472"/>
                </a:lnTo>
                <a:lnTo>
                  <a:pt x="62593" y="11021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221"/>
          <p:cNvSpPr/>
          <p:nvPr/>
        </p:nvSpPr>
        <p:spPr>
          <a:xfrm>
            <a:off x="2898775" y="4484688"/>
            <a:ext cx="1912938" cy="1192212"/>
          </a:xfrm>
          <a:custGeom>
            <a:avLst/>
            <a:gdLst/>
            <a:ahLst/>
            <a:cxnLst/>
            <a:rect l="l" t="t" r="r" b="b"/>
            <a:pathLst>
              <a:path w="1913165" h="1191986" extrusionOk="0">
                <a:moveTo>
                  <a:pt x="1338943" y="378279"/>
                </a:moveTo>
                <a:lnTo>
                  <a:pt x="1553936" y="190500"/>
                </a:lnTo>
                <a:lnTo>
                  <a:pt x="1670958" y="78922"/>
                </a:lnTo>
                <a:lnTo>
                  <a:pt x="1725386" y="19050"/>
                </a:lnTo>
                <a:lnTo>
                  <a:pt x="1910443" y="0"/>
                </a:lnTo>
                <a:cubicBezTo>
                  <a:pt x="1911350" y="58964"/>
                  <a:pt x="1912258" y="117929"/>
                  <a:pt x="1913165" y="176893"/>
                </a:cubicBezTo>
                <a:lnTo>
                  <a:pt x="1785258" y="285750"/>
                </a:lnTo>
                <a:lnTo>
                  <a:pt x="1529443" y="481693"/>
                </a:lnTo>
                <a:lnTo>
                  <a:pt x="1314450" y="623207"/>
                </a:lnTo>
                <a:lnTo>
                  <a:pt x="1023258" y="794657"/>
                </a:lnTo>
                <a:lnTo>
                  <a:pt x="647700" y="976993"/>
                </a:lnTo>
                <a:lnTo>
                  <a:pt x="443593" y="1055915"/>
                </a:lnTo>
                <a:lnTo>
                  <a:pt x="242208" y="1123950"/>
                </a:lnTo>
                <a:lnTo>
                  <a:pt x="48986" y="1186543"/>
                </a:lnTo>
                <a:lnTo>
                  <a:pt x="27215" y="1191986"/>
                </a:lnTo>
                <a:lnTo>
                  <a:pt x="5443" y="1183822"/>
                </a:lnTo>
                <a:lnTo>
                  <a:pt x="0" y="1164772"/>
                </a:lnTo>
                <a:lnTo>
                  <a:pt x="13608" y="1134836"/>
                </a:lnTo>
                <a:lnTo>
                  <a:pt x="54429" y="1115786"/>
                </a:lnTo>
                <a:lnTo>
                  <a:pt x="228600" y="1031422"/>
                </a:lnTo>
                <a:lnTo>
                  <a:pt x="498022" y="900793"/>
                </a:lnTo>
                <a:lnTo>
                  <a:pt x="832758" y="726622"/>
                </a:lnTo>
                <a:lnTo>
                  <a:pt x="960665" y="658586"/>
                </a:lnTo>
                <a:lnTo>
                  <a:pt x="1164772" y="517072"/>
                </a:lnTo>
                <a:lnTo>
                  <a:pt x="1338943" y="3782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221"/>
          <p:cNvSpPr/>
          <p:nvPr/>
        </p:nvSpPr>
        <p:spPr>
          <a:xfrm>
            <a:off x="4976813" y="4479925"/>
            <a:ext cx="2254250" cy="1238250"/>
          </a:xfrm>
          <a:custGeom>
            <a:avLst/>
            <a:gdLst/>
            <a:ahLst/>
            <a:cxnLst/>
            <a:rect l="l" t="t" r="r" b="b"/>
            <a:pathLst>
              <a:path w="2253343" h="1238250" extrusionOk="0">
                <a:moveTo>
                  <a:pt x="498021" y="457200"/>
                </a:moveTo>
                <a:lnTo>
                  <a:pt x="318407" y="315686"/>
                </a:lnTo>
                <a:lnTo>
                  <a:pt x="111578" y="149679"/>
                </a:lnTo>
                <a:lnTo>
                  <a:pt x="0" y="57150"/>
                </a:lnTo>
                <a:lnTo>
                  <a:pt x="5443" y="0"/>
                </a:lnTo>
                <a:lnTo>
                  <a:pt x="76200" y="10886"/>
                </a:lnTo>
                <a:lnTo>
                  <a:pt x="174171" y="87086"/>
                </a:lnTo>
                <a:lnTo>
                  <a:pt x="356507" y="201386"/>
                </a:lnTo>
                <a:lnTo>
                  <a:pt x="574221" y="337458"/>
                </a:lnTo>
                <a:lnTo>
                  <a:pt x="783771" y="459922"/>
                </a:lnTo>
                <a:lnTo>
                  <a:pt x="944336" y="544286"/>
                </a:lnTo>
                <a:lnTo>
                  <a:pt x="1123950" y="639536"/>
                </a:lnTo>
                <a:lnTo>
                  <a:pt x="1349828" y="745672"/>
                </a:lnTo>
                <a:lnTo>
                  <a:pt x="1578428" y="840922"/>
                </a:lnTo>
                <a:lnTo>
                  <a:pt x="1747157" y="906236"/>
                </a:lnTo>
                <a:lnTo>
                  <a:pt x="2084614" y="1015093"/>
                </a:lnTo>
                <a:lnTo>
                  <a:pt x="2234293" y="1053193"/>
                </a:lnTo>
                <a:lnTo>
                  <a:pt x="2247900" y="1061358"/>
                </a:lnTo>
                <a:lnTo>
                  <a:pt x="2253343" y="1072243"/>
                </a:lnTo>
                <a:lnTo>
                  <a:pt x="2250621" y="1088572"/>
                </a:lnTo>
                <a:lnTo>
                  <a:pt x="2215243" y="1104900"/>
                </a:lnTo>
                <a:lnTo>
                  <a:pt x="2054678" y="1140279"/>
                </a:lnTo>
                <a:lnTo>
                  <a:pt x="1823357" y="1189265"/>
                </a:lnTo>
                <a:lnTo>
                  <a:pt x="1744436" y="1202872"/>
                </a:lnTo>
                <a:lnTo>
                  <a:pt x="1660071" y="1230086"/>
                </a:lnTo>
                <a:lnTo>
                  <a:pt x="1602921" y="1238250"/>
                </a:lnTo>
                <a:lnTo>
                  <a:pt x="1545771" y="1238250"/>
                </a:lnTo>
                <a:lnTo>
                  <a:pt x="1491343" y="1230086"/>
                </a:lnTo>
                <a:lnTo>
                  <a:pt x="1434193" y="1202872"/>
                </a:lnTo>
                <a:lnTo>
                  <a:pt x="1341664" y="1126672"/>
                </a:lnTo>
                <a:lnTo>
                  <a:pt x="1015093" y="873579"/>
                </a:lnTo>
                <a:lnTo>
                  <a:pt x="498021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C89AB22-72A7-2544-B16E-FF676FA7D287}"/>
              </a:ext>
            </a:extLst>
          </p:cNvPr>
          <p:cNvGrpSpPr/>
          <p:nvPr/>
        </p:nvGrpSpPr>
        <p:grpSpPr>
          <a:xfrm>
            <a:off x="2751220" y="1324726"/>
            <a:ext cx="4487863" cy="4600575"/>
            <a:chOff x="2895600" y="1481138"/>
            <a:chExt cx="4487863" cy="4600575"/>
          </a:xfrm>
        </p:grpSpPr>
        <p:sp>
          <p:nvSpPr>
            <p:cNvPr id="19" name="Google Shape;2440;p221">
              <a:extLst>
                <a:ext uri="{FF2B5EF4-FFF2-40B4-BE49-F238E27FC236}">
                  <a16:creationId xmlns:a16="http://schemas.microsoft.com/office/drawing/2014/main" id="{702EB540-9C29-5341-9ECB-899A043F1CFB}"/>
                </a:ext>
              </a:extLst>
            </p:cNvPr>
            <p:cNvSpPr/>
            <p:nvPr/>
          </p:nvSpPr>
          <p:spPr>
            <a:xfrm>
              <a:off x="3186113" y="1863725"/>
              <a:ext cx="3736975" cy="581025"/>
            </a:xfrm>
            <a:custGeom>
              <a:avLst/>
              <a:gdLst/>
              <a:ahLst/>
              <a:cxnLst/>
              <a:rect l="l" t="t" r="r" b="b"/>
              <a:pathLst>
                <a:path w="3736323" h="581341" extrusionOk="0">
                  <a:moveTo>
                    <a:pt x="1834856" y="172586"/>
                  </a:moveTo>
                  <a:lnTo>
                    <a:pt x="2210305" y="139280"/>
                  </a:lnTo>
                  <a:lnTo>
                    <a:pt x="2440419" y="115057"/>
                  </a:lnTo>
                  <a:lnTo>
                    <a:pt x="2697783" y="87807"/>
                  </a:lnTo>
                  <a:lnTo>
                    <a:pt x="2891563" y="78723"/>
                  </a:lnTo>
                  <a:lnTo>
                    <a:pt x="3085343" y="69640"/>
                  </a:lnTo>
                  <a:lnTo>
                    <a:pt x="3151955" y="54501"/>
                  </a:lnTo>
                  <a:lnTo>
                    <a:pt x="3260956" y="30278"/>
                  </a:lnTo>
                  <a:lnTo>
                    <a:pt x="3327568" y="6056"/>
                  </a:lnTo>
                  <a:lnTo>
                    <a:pt x="3348763" y="0"/>
                  </a:lnTo>
                  <a:lnTo>
                    <a:pt x="3418403" y="18167"/>
                  </a:lnTo>
                  <a:lnTo>
                    <a:pt x="3551627" y="63584"/>
                  </a:lnTo>
                  <a:lnTo>
                    <a:pt x="3630350" y="99918"/>
                  </a:lnTo>
                  <a:lnTo>
                    <a:pt x="3687878" y="127168"/>
                  </a:lnTo>
                  <a:lnTo>
                    <a:pt x="3721184" y="142308"/>
                  </a:lnTo>
                  <a:lnTo>
                    <a:pt x="3736323" y="160474"/>
                  </a:lnTo>
                  <a:lnTo>
                    <a:pt x="3736323" y="175613"/>
                  </a:lnTo>
                  <a:lnTo>
                    <a:pt x="3730268" y="202864"/>
                  </a:lnTo>
                  <a:lnTo>
                    <a:pt x="3690906" y="260392"/>
                  </a:lnTo>
                  <a:lnTo>
                    <a:pt x="3678795" y="266448"/>
                  </a:lnTo>
                  <a:lnTo>
                    <a:pt x="3633378" y="269476"/>
                  </a:lnTo>
                  <a:lnTo>
                    <a:pt x="3518321" y="263420"/>
                  </a:lnTo>
                  <a:lnTo>
                    <a:pt x="3421431" y="248281"/>
                  </a:lnTo>
                  <a:lnTo>
                    <a:pt x="3324541" y="239198"/>
                  </a:lnTo>
                  <a:lnTo>
                    <a:pt x="3167094" y="236170"/>
                  </a:lnTo>
                  <a:lnTo>
                    <a:pt x="2900647" y="251309"/>
                  </a:lnTo>
                  <a:lnTo>
                    <a:pt x="2616032" y="272504"/>
                  </a:lnTo>
                  <a:lnTo>
                    <a:pt x="2391974" y="290670"/>
                  </a:lnTo>
                  <a:lnTo>
                    <a:pt x="2225444" y="296726"/>
                  </a:lnTo>
                  <a:lnTo>
                    <a:pt x="1925690" y="320949"/>
                  </a:lnTo>
                  <a:lnTo>
                    <a:pt x="1622909" y="354255"/>
                  </a:lnTo>
                  <a:lnTo>
                    <a:pt x="1220209" y="411783"/>
                  </a:lnTo>
                  <a:lnTo>
                    <a:pt x="1065791" y="445089"/>
                  </a:lnTo>
                  <a:lnTo>
                    <a:pt x="872011" y="478395"/>
                  </a:lnTo>
                  <a:lnTo>
                    <a:pt x="675203" y="535923"/>
                  </a:lnTo>
                  <a:lnTo>
                    <a:pt x="566202" y="578313"/>
                  </a:lnTo>
                  <a:lnTo>
                    <a:pt x="523812" y="581341"/>
                  </a:lnTo>
                  <a:lnTo>
                    <a:pt x="475367" y="566202"/>
                  </a:lnTo>
                  <a:lnTo>
                    <a:pt x="460228" y="560146"/>
                  </a:lnTo>
                  <a:lnTo>
                    <a:pt x="426922" y="551062"/>
                  </a:lnTo>
                  <a:lnTo>
                    <a:pt x="351227" y="517757"/>
                  </a:lnTo>
                  <a:lnTo>
                    <a:pt x="260392" y="466284"/>
                  </a:lnTo>
                  <a:lnTo>
                    <a:pt x="178641" y="405727"/>
                  </a:lnTo>
                  <a:lnTo>
                    <a:pt x="93862" y="336088"/>
                  </a:lnTo>
                  <a:lnTo>
                    <a:pt x="42390" y="281587"/>
                  </a:lnTo>
                  <a:lnTo>
                    <a:pt x="6056" y="227086"/>
                  </a:lnTo>
                  <a:lnTo>
                    <a:pt x="0" y="202864"/>
                  </a:lnTo>
                  <a:lnTo>
                    <a:pt x="9084" y="187725"/>
                  </a:lnTo>
                  <a:lnTo>
                    <a:pt x="39362" y="193780"/>
                  </a:lnTo>
                  <a:lnTo>
                    <a:pt x="99918" y="221031"/>
                  </a:lnTo>
                  <a:lnTo>
                    <a:pt x="184697" y="260392"/>
                  </a:lnTo>
                  <a:lnTo>
                    <a:pt x="269476" y="290670"/>
                  </a:lnTo>
                  <a:lnTo>
                    <a:pt x="360310" y="314893"/>
                  </a:lnTo>
                  <a:lnTo>
                    <a:pt x="445089" y="327004"/>
                  </a:lnTo>
                  <a:lnTo>
                    <a:pt x="511701" y="333060"/>
                  </a:lnTo>
                  <a:lnTo>
                    <a:pt x="626758" y="330032"/>
                  </a:lnTo>
                  <a:lnTo>
                    <a:pt x="865955" y="296726"/>
                  </a:lnTo>
                  <a:lnTo>
                    <a:pt x="1096069" y="251309"/>
                  </a:lnTo>
                  <a:lnTo>
                    <a:pt x="1268655" y="224059"/>
                  </a:lnTo>
                  <a:lnTo>
                    <a:pt x="1568408" y="199836"/>
                  </a:lnTo>
                  <a:lnTo>
                    <a:pt x="1834856" y="17258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41;p221">
              <a:extLst>
                <a:ext uri="{FF2B5EF4-FFF2-40B4-BE49-F238E27FC236}">
                  <a16:creationId xmlns:a16="http://schemas.microsoft.com/office/drawing/2014/main" id="{57E1CAAD-AC63-FD47-95AF-039ECA85974B}"/>
                </a:ext>
              </a:extLst>
            </p:cNvPr>
            <p:cNvSpPr/>
            <p:nvPr/>
          </p:nvSpPr>
          <p:spPr>
            <a:xfrm>
              <a:off x="4652963" y="2370138"/>
              <a:ext cx="482600" cy="600075"/>
            </a:xfrm>
            <a:custGeom>
              <a:avLst/>
              <a:gdLst/>
              <a:ahLst/>
              <a:cxnLst/>
              <a:rect l="l" t="t" r="r" b="b"/>
              <a:pathLst>
                <a:path w="483393" h="600075" extrusionOk="0">
                  <a:moveTo>
                    <a:pt x="311943" y="354806"/>
                  </a:moveTo>
                  <a:lnTo>
                    <a:pt x="90487" y="538162"/>
                  </a:lnTo>
                  <a:lnTo>
                    <a:pt x="0" y="600075"/>
                  </a:lnTo>
                  <a:lnTo>
                    <a:pt x="30956" y="511969"/>
                  </a:lnTo>
                  <a:lnTo>
                    <a:pt x="121443" y="350044"/>
                  </a:lnTo>
                  <a:lnTo>
                    <a:pt x="140493" y="302419"/>
                  </a:lnTo>
                  <a:lnTo>
                    <a:pt x="150018" y="261937"/>
                  </a:lnTo>
                  <a:lnTo>
                    <a:pt x="157162" y="226219"/>
                  </a:lnTo>
                  <a:lnTo>
                    <a:pt x="159543" y="195262"/>
                  </a:lnTo>
                  <a:lnTo>
                    <a:pt x="152400" y="157162"/>
                  </a:lnTo>
                  <a:lnTo>
                    <a:pt x="138112" y="119062"/>
                  </a:lnTo>
                  <a:lnTo>
                    <a:pt x="116681" y="78581"/>
                  </a:lnTo>
                  <a:lnTo>
                    <a:pt x="76200" y="45244"/>
                  </a:lnTo>
                  <a:lnTo>
                    <a:pt x="57150" y="26194"/>
                  </a:lnTo>
                  <a:lnTo>
                    <a:pt x="57150" y="9525"/>
                  </a:lnTo>
                  <a:lnTo>
                    <a:pt x="66675" y="4762"/>
                  </a:lnTo>
                  <a:lnTo>
                    <a:pt x="104775" y="0"/>
                  </a:lnTo>
                  <a:lnTo>
                    <a:pt x="161925" y="2381"/>
                  </a:lnTo>
                  <a:lnTo>
                    <a:pt x="209550" y="14287"/>
                  </a:lnTo>
                  <a:lnTo>
                    <a:pt x="280987" y="45244"/>
                  </a:lnTo>
                  <a:lnTo>
                    <a:pt x="345281" y="76200"/>
                  </a:lnTo>
                  <a:lnTo>
                    <a:pt x="404812" y="114300"/>
                  </a:lnTo>
                  <a:lnTo>
                    <a:pt x="442912" y="154781"/>
                  </a:lnTo>
                  <a:lnTo>
                    <a:pt x="469106" y="190500"/>
                  </a:lnTo>
                  <a:lnTo>
                    <a:pt x="483393" y="216694"/>
                  </a:lnTo>
                  <a:lnTo>
                    <a:pt x="481012" y="230981"/>
                  </a:lnTo>
                  <a:lnTo>
                    <a:pt x="464343" y="254794"/>
                  </a:lnTo>
                  <a:lnTo>
                    <a:pt x="435768" y="266700"/>
                  </a:lnTo>
                  <a:lnTo>
                    <a:pt x="400050" y="276225"/>
                  </a:lnTo>
                  <a:lnTo>
                    <a:pt x="311943" y="3548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42;p221">
              <a:extLst>
                <a:ext uri="{FF2B5EF4-FFF2-40B4-BE49-F238E27FC236}">
                  <a16:creationId xmlns:a16="http://schemas.microsoft.com/office/drawing/2014/main" id="{5D96CD59-1CE4-714E-8C5C-47943BE10873}"/>
                </a:ext>
              </a:extLst>
            </p:cNvPr>
            <p:cNvSpPr/>
            <p:nvPr/>
          </p:nvSpPr>
          <p:spPr>
            <a:xfrm>
              <a:off x="4170363" y="2809875"/>
              <a:ext cx="434975" cy="1398588"/>
            </a:xfrm>
            <a:custGeom>
              <a:avLst/>
              <a:gdLst/>
              <a:ahLst/>
              <a:cxnLst/>
              <a:rect l="l" t="t" r="r" b="b"/>
              <a:pathLst>
                <a:path w="435769" h="1397794" extrusionOk="0">
                  <a:moveTo>
                    <a:pt x="178594" y="526256"/>
                  </a:moveTo>
                  <a:lnTo>
                    <a:pt x="169069" y="385763"/>
                  </a:lnTo>
                  <a:lnTo>
                    <a:pt x="159544" y="316706"/>
                  </a:lnTo>
                  <a:lnTo>
                    <a:pt x="140494" y="257175"/>
                  </a:lnTo>
                  <a:lnTo>
                    <a:pt x="104775" y="185738"/>
                  </a:lnTo>
                  <a:lnTo>
                    <a:pt x="61912" y="121444"/>
                  </a:lnTo>
                  <a:lnTo>
                    <a:pt x="21431" y="69056"/>
                  </a:lnTo>
                  <a:lnTo>
                    <a:pt x="7144" y="47625"/>
                  </a:lnTo>
                  <a:lnTo>
                    <a:pt x="0" y="16669"/>
                  </a:lnTo>
                  <a:lnTo>
                    <a:pt x="9525" y="0"/>
                  </a:lnTo>
                  <a:lnTo>
                    <a:pt x="26194" y="0"/>
                  </a:lnTo>
                  <a:lnTo>
                    <a:pt x="76200" y="21431"/>
                  </a:lnTo>
                  <a:lnTo>
                    <a:pt x="126206" y="30956"/>
                  </a:lnTo>
                  <a:lnTo>
                    <a:pt x="269081" y="95250"/>
                  </a:lnTo>
                  <a:lnTo>
                    <a:pt x="347662" y="142875"/>
                  </a:lnTo>
                  <a:lnTo>
                    <a:pt x="369094" y="283369"/>
                  </a:lnTo>
                  <a:lnTo>
                    <a:pt x="395287" y="604838"/>
                  </a:lnTo>
                  <a:lnTo>
                    <a:pt x="416719" y="938213"/>
                  </a:lnTo>
                  <a:lnTo>
                    <a:pt x="435769" y="1135856"/>
                  </a:lnTo>
                  <a:lnTo>
                    <a:pt x="435769" y="1266825"/>
                  </a:lnTo>
                  <a:lnTo>
                    <a:pt x="428625" y="1304925"/>
                  </a:lnTo>
                  <a:lnTo>
                    <a:pt x="416719" y="1343025"/>
                  </a:lnTo>
                  <a:lnTo>
                    <a:pt x="402431" y="1373981"/>
                  </a:lnTo>
                  <a:lnTo>
                    <a:pt x="378619" y="1390650"/>
                  </a:lnTo>
                  <a:lnTo>
                    <a:pt x="352425" y="1397794"/>
                  </a:lnTo>
                  <a:lnTo>
                    <a:pt x="328612" y="1393031"/>
                  </a:lnTo>
                  <a:lnTo>
                    <a:pt x="273844" y="1354931"/>
                  </a:lnTo>
                  <a:lnTo>
                    <a:pt x="230981" y="1302544"/>
                  </a:lnTo>
                  <a:lnTo>
                    <a:pt x="202406" y="1231106"/>
                  </a:lnTo>
                  <a:lnTo>
                    <a:pt x="190500" y="1164431"/>
                  </a:lnTo>
                  <a:lnTo>
                    <a:pt x="190500" y="1045369"/>
                  </a:lnTo>
                  <a:cubicBezTo>
                    <a:pt x="189706" y="958056"/>
                    <a:pt x="188913" y="870744"/>
                    <a:pt x="188119" y="783431"/>
                  </a:cubicBezTo>
                  <a:lnTo>
                    <a:pt x="178594" y="5262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43;p221">
              <a:extLst>
                <a:ext uri="{FF2B5EF4-FFF2-40B4-BE49-F238E27FC236}">
                  <a16:creationId xmlns:a16="http://schemas.microsoft.com/office/drawing/2014/main" id="{BC318D39-461F-054F-BE79-326CC071494D}"/>
                </a:ext>
              </a:extLst>
            </p:cNvPr>
            <p:cNvSpPr/>
            <p:nvPr/>
          </p:nvSpPr>
          <p:spPr>
            <a:xfrm>
              <a:off x="3141663" y="2871788"/>
              <a:ext cx="796925" cy="517525"/>
            </a:xfrm>
            <a:custGeom>
              <a:avLst/>
              <a:gdLst/>
              <a:ahLst/>
              <a:cxnLst/>
              <a:rect l="l" t="t" r="r" b="b"/>
              <a:pathLst>
                <a:path w="797719" h="516731" extrusionOk="0">
                  <a:moveTo>
                    <a:pt x="385762" y="326231"/>
                  </a:moveTo>
                  <a:lnTo>
                    <a:pt x="209550" y="204787"/>
                  </a:lnTo>
                  <a:lnTo>
                    <a:pt x="78581" y="109537"/>
                  </a:lnTo>
                  <a:lnTo>
                    <a:pt x="19050" y="61912"/>
                  </a:lnTo>
                  <a:lnTo>
                    <a:pt x="9525" y="47625"/>
                  </a:lnTo>
                  <a:lnTo>
                    <a:pt x="0" y="26193"/>
                  </a:lnTo>
                  <a:lnTo>
                    <a:pt x="0" y="7143"/>
                  </a:lnTo>
                  <a:lnTo>
                    <a:pt x="14287" y="0"/>
                  </a:lnTo>
                  <a:lnTo>
                    <a:pt x="42862" y="9525"/>
                  </a:lnTo>
                  <a:lnTo>
                    <a:pt x="80962" y="21431"/>
                  </a:lnTo>
                  <a:lnTo>
                    <a:pt x="166687" y="38100"/>
                  </a:lnTo>
                  <a:lnTo>
                    <a:pt x="373856" y="88106"/>
                  </a:lnTo>
                  <a:lnTo>
                    <a:pt x="583406" y="128587"/>
                  </a:lnTo>
                  <a:lnTo>
                    <a:pt x="602456" y="133350"/>
                  </a:lnTo>
                  <a:lnTo>
                    <a:pt x="642937" y="161925"/>
                  </a:lnTo>
                  <a:lnTo>
                    <a:pt x="702469" y="226218"/>
                  </a:lnTo>
                  <a:lnTo>
                    <a:pt x="764381" y="319087"/>
                  </a:lnTo>
                  <a:lnTo>
                    <a:pt x="795337" y="373856"/>
                  </a:lnTo>
                  <a:lnTo>
                    <a:pt x="797719" y="397668"/>
                  </a:lnTo>
                  <a:lnTo>
                    <a:pt x="790575" y="459581"/>
                  </a:lnTo>
                  <a:lnTo>
                    <a:pt x="771525" y="490537"/>
                  </a:lnTo>
                  <a:lnTo>
                    <a:pt x="745331" y="507206"/>
                  </a:lnTo>
                  <a:lnTo>
                    <a:pt x="704850" y="516731"/>
                  </a:lnTo>
                  <a:lnTo>
                    <a:pt x="659606" y="509587"/>
                  </a:lnTo>
                  <a:lnTo>
                    <a:pt x="583406" y="457200"/>
                  </a:lnTo>
                  <a:lnTo>
                    <a:pt x="385762" y="3262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44;p221">
              <a:extLst>
                <a:ext uri="{FF2B5EF4-FFF2-40B4-BE49-F238E27FC236}">
                  <a16:creationId xmlns:a16="http://schemas.microsoft.com/office/drawing/2014/main" id="{24B8BF93-221C-4743-9710-34191409B947}"/>
                </a:ext>
              </a:extLst>
            </p:cNvPr>
            <p:cNvSpPr/>
            <p:nvPr/>
          </p:nvSpPr>
          <p:spPr>
            <a:xfrm>
              <a:off x="2989263" y="3609975"/>
              <a:ext cx="1120775" cy="690563"/>
            </a:xfrm>
            <a:custGeom>
              <a:avLst/>
              <a:gdLst/>
              <a:ahLst/>
              <a:cxnLst/>
              <a:rect l="l" t="t" r="r" b="b"/>
              <a:pathLst>
                <a:path w="1121569" h="690563" extrusionOk="0">
                  <a:moveTo>
                    <a:pt x="607219" y="250031"/>
                  </a:moveTo>
                  <a:lnTo>
                    <a:pt x="459581" y="307181"/>
                  </a:lnTo>
                  <a:lnTo>
                    <a:pt x="400050" y="330994"/>
                  </a:lnTo>
                  <a:lnTo>
                    <a:pt x="326231" y="354806"/>
                  </a:lnTo>
                  <a:lnTo>
                    <a:pt x="273844" y="364331"/>
                  </a:lnTo>
                  <a:lnTo>
                    <a:pt x="207169" y="373856"/>
                  </a:lnTo>
                  <a:lnTo>
                    <a:pt x="161925" y="371475"/>
                  </a:lnTo>
                  <a:lnTo>
                    <a:pt x="128587" y="361950"/>
                  </a:lnTo>
                  <a:lnTo>
                    <a:pt x="85725" y="338138"/>
                  </a:lnTo>
                  <a:lnTo>
                    <a:pt x="57150" y="311944"/>
                  </a:lnTo>
                  <a:lnTo>
                    <a:pt x="33337" y="297656"/>
                  </a:lnTo>
                  <a:lnTo>
                    <a:pt x="9525" y="297656"/>
                  </a:lnTo>
                  <a:lnTo>
                    <a:pt x="0" y="309563"/>
                  </a:lnTo>
                  <a:lnTo>
                    <a:pt x="4762" y="330994"/>
                  </a:lnTo>
                  <a:lnTo>
                    <a:pt x="28575" y="378619"/>
                  </a:lnTo>
                  <a:lnTo>
                    <a:pt x="85725" y="450056"/>
                  </a:lnTo>
                  <a:lnTo>
                    <a:pt x="154781" y="528638"/>
                  </a:lnTo>
                  <a:lnTo>
                    <a:pt x="230981" y="597694"/>
                  </a:lnTo>
                  <a:lnTo>
                    <a:pt x="307181" y="657225"/>
                  </a:lnTo>
                  <a:lnTo>
                    <a:pt x="338137" y="678656"/>
                  </a:lnTo>
                  <a:lnTo>
                    <a:pt x="361950" y="690563"/>
                  </a:lnTo>
                  <a:lnTo>
                    <a:pt x="376237" y="690563"/>
                  </a:lnTo>
                  <a:lnTo>
                    <a:pt x="395287" y="688181"/>
                  </a:lnTo>
                  <a:lnTo>
                    <a:pt x="423862" y="676275"/>
                  </a:lnTo>
                  <a:lnTo>
                    <a:pt x="433387" y="654844"/>
                  </a:lnTo>
                  <a:lnTo>
                    <a:pt x="435769" y="626269"/>
                  </a:lnTo>
                  <a:lnTo>
                    <a:pt x="442912" y="597694"/>
                  </a:lnTo>
                  <a:lnTo>
                    <a:pt x="461962" y="554831"/>
                  </a:lnTo>
                  <a:lnTo>
                    <a:pt x="483394" y="531019"/>
                  </a:lnTo>
                  <a:lnTo>
                    <a:pt x="583406" y="457200"/>
                  </a:lnTo>
                  <a:lnTo>
                    <a:pt x="714375" y="359569"/>
                  </a:lnTo>
                  <a:lnTo>
                    <a:pt x="985837" y="154781"/>
                  </a:lnTo>
                  <a:lnTo>
                    <a:pt x="1102519" y="61913"/>
                  </a:lnTo>
                  <a:lnTo>
                    <a:pt x="1119187" y="38100"/>
                  </a:lnTo>
                  <a:lnTo>
                    <a:pt x="1121569" y="19050"/>
                  </a:lnTo>
                  <a:lnTo>
                    <a:pt x="1116806" y="2381"/>
                  </a:lnTo>
                  <a:lnTo>
                    <a:pt x="1088231" y="0"/>
                  </a:lnTo>
                  <a:lnTo>
                    <a:pt x="997744" y="52388"/>
                  </a:lnTo>
                  <a:lnTo>
                    <a:pt x="802481" y="157163"/>
                  </a:lnTo>
                  <a:lnTo>
                    <a:pt x="607219" y="2500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45;p221">
              <a:extLst>
                <a:ext uri="{FF2B5EF4-FFF2-40B4-BE49-F238E27FC236}">
                  <a16:creationId xmlns:a16="http://schemas.microsoft.com/office/drawing/2014/main" id="{CCBB2D24-DAA0-9345-9FAE-AB0EE0B32250}"/>
                </a:ext>
              </a:extLst>
            </p:cNvPr>
            <p:cNvSpPr/>
            <p:nvPr/>
          </p:nvSpPr>
          <p:spPr>
            <a:xfrm>
              <a:off x="5891213" y="2551113"/>
              <a:ext cx="933450" cy="733425"/>
            </a:xfrm>
            <a:custGeom>
              <a:avLst/>
              <a:gdLst/>
              <a:ahLst/>
              <a:cxnLst/>
              <a:rect l="l" t="t" r="r" b="b"/>
              <a:pathLst>
                <a:path w="933450" h="733425" extrusionOk="0">
                  <a:moveTo>
                    <a:pt x="402431" y="314325"/>
                  </a:moveTo>
                  <a:lnTo>
                    <a:pt x="140493" y="557212"/>
                  </a:lnTo>
                  <a:lnTo>
                    <a:pt x="21431" y="669131"/>
                  </a:lnTo>
                  <a:lnTo>
                    <a:pt x="4762" y="690562"/>
                  </a:lnTo>
                  <a:lnTo>
                    <a:pt x="0" y="711994"/>
                  </a:lnTo>
                  <a:lnTo>
                    <a:pt x="7143" y="731044"/>
                  </a:lnTo>
                  <a:lnTo>
                    <a:pt x="28575" y="733425"/>
                  </a:lnTo>
                  <a:lnTo>
                    <a:pt x="100012" y="695325"/>
                  </a:lnTo>
                  <a:lnTo>
                    <a:pt x="333375" y="581025"/>
                  </a:lnTo>
                  <a:lnTo>
                    <a:pt x="526256" y="483394"/>
                  </a:lnTo>
                  <a:lnTo>
                    <a:pt x="695325" y="407194"/>
                  </a:lnTo>
                  <a:lnTo>
                    <a:pt x="819150" y="354806"/>
                  </a:lnTo>
                  <a:lnTo>
                    <a:pt x="900112" y="330994"/>
                  </a:lnTo>
                  <a:lnTo>
                    <a:pt x="926306" y="309562"/>
                  </a:lnTo>
                  <a:lnTo>
                    <a:pt x="933450" y="288131"/>
                  </a:lnTo>
                  <a:lnTo>
                    <a:pt x="928687" y="266700"/>
                  </a:lnTo>
                  <a:lnTo>
                    <a:pt x="897731" y="242887"/>
                  </a:lnTo>
                  <a:lnTo>
                    <a:pt x="795337" y="169069"/>
                  </a:lnTo>
                  <a:lnTo>
                    <a:pt x="673893" y="95250"/>
                  </a:lnTo>
                  <a:lnTo>
                    <a:pt x="569118" y="40481"/>
                  </a:lnTo>
                  <a:lnTo>
                    <a:pt x="464343" y="4762"/>
                  </a:lnTo>
                  <a:lnTo>
                    <a:pt x="421481" y="0"/>
                  </a:lnTo>
                  <a:lnTo>
                    <a:pt x="402431" y="2381"/>
                  </a:lnTo>
                  <a:lnTo>
                    <a:pt x="402431" y="23812"/>
                  </a:lnTo>
                  <a:lnTo>
                    <a:pt x="411956" y="42862"/>
                  </a:lnTo>
                  <a:lnTo>
                    <a:pt x="438150" y="66675"/>
                  </a:lnTo>
                  <a:lnTo>
                    <a:pt x="476250" y="97631"/>
                  </a:lnTo>
                  <a:lnTo>
                    <a:pt x="497681" y="121444"/>
                  </a:lnTo>
                  <a:lnTo>
                    <a:pt x="509587" y="142875"/>
                  </a:lnTo>
                  <a:lnTo>
                    <a:pt x="516731" y="166687"/>
                  </a:lnTo>
                  <a:lnTo>
                    <a:pt x="516731" y="202406"/>
                  </a:lnTo>
                  <a:lnTo>
                    <a:pt x="504825" y="226219"/>
                  </a:lnTo>
                  <a:lnTo>
                    <a:pt x="402431" y="3143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46;p221">
              <a:extLst>
                <a:ext uri="{FF2B5EF4-FFF2-40B4-BE49-F238E27FC236}">
                  <a16:creationId xmlns:a16="http://schemas.microsoft.com/office/drawing/2014/main" id="{1518F65B-4661-484E-8FAE-3618E29B0F42}"/>
                </a:ext>
              </a:extLst>
            </p:cNvPr>
            <p:cNvSpPr/>
            <p:nvPr/>
          </p:nvSpPr>
          <p:spPr>
            <a:xfrm>
              <a:off x="5934075" y="3455988"/>
              <a:ext cx="998538" cy="657225"/>
            </a:xfrm>
            <a:custGeom>
              <a:avLst/>
              <a:gdLst/>
              <a:ahLst/>
              <a:cxnLst/>
              <a:rect l="l" t="t" r="r" b="b"/>
              <a:pathLst>
                <a:path w="997744" h="657225" extrusionOk="0">
                  <a:moveTo>
                    <a:pt x="452438" y="83344"/>
                  </a:moveTo>
                  <a:lnTo>
                    <a:pt x="376238" y="61912"/>
                  </a:lnTo>
                  <a:lnTo>
                    <a:pt x="271463" y="33337"/>
                  </a:lnTo>
                  <a:lnTo>
                    <a:pt x="157163" y="19050"/>
                  </a:lnTo>
                  <a:lnTo>
                    <a:pt x="73819" y="16669"/>
                  </a:lnTo>
                  <a:lnTo>
                    <a:pt x="42863" y="7144"/>
                  </a:lnTo>
                  <a:lnTo>
                    <a:pt x="21431" y="0"/>
                  </a:lnTo>
                  <a:lnTo>
                    <a:pt x="0" y="4762"/>
                  </a:lnTo>
                  <a:lnTo>
                    <a:pt x="0" y="38100"/>
                  </a:lnTo>
                  <a:lnTo>
                    <a:pt x="16669" y="61912"/>
                  </a:lnTo>
                  <a:lnTo>
                    <a:pt x="61913" y="85725"/>
                  </a:lnTo>
                  <a:lnTo>
                    <a:pt x="176213" y="142875"/>
                  </a:lnTo>
                  <a:lnTo>
                    <a:pt x="381000" y="261937"/>
                  </a:lnTo>
                  <a:lnTo>
                    <a:pt x="571500" y="395287"/>
                  </a:lnTo>
                  <a:lnTo>
                    <a:pt x="738188" y="516731"/>
                  </a:lnTo>
                  <a:lnTo>
                    <a:pt x="845344" y="607219"/>
                  </a:lnTo>
                  <a:lnTo>
                    <a:pt x="890588" y="647700"/>
                  </a:lnTo>
                  <a:lnTo>
                    <a:pt x="919163" y="657225"/>
                  </a:lnTo>
                  <a:lnTo>
                    <a:pt x="938213" y="657225"/>
                  </a:lnTo>
                  <a:lnTo>
                    <a:pt x="969169" y="642937"/>
                  </a:lnTo>
                  <a:lnTo>
                    <a:pt x="990600" y="609600"/>
                  </a:lnTo>
                  <a:lnTo>
                    <a:pt x="997744" y="590550"/>
                  </a:lnTo>
                  <a:lnTo>
                    <a:pt x="997744" y="552450"/>
                  </a:lnTo>
                  <a:lnTo>
                    <a:pt x="978694" y="473869"/>
                  </a:lnTo>
                  <a:lnTo>
                    <a:pt x="942975" y="388144"/>
                  </a:lnTo>
                  <a:lnTo>
                    <a:pt x="888206" y="314325"/>
                  </a:lnTo>
                  <a:lnTo>
                    <a:pt x="821531" y="242887"/>
                  </a:lnTo>
                  <a:lnTo>
                    <a:pt x="735806" y="176212"/>
                  </a:lnTo>
                  <a:lnTo>
                    <a:pt x="711994" y="161925"/>
                  </a:lnTo>
                  <a:lnTo>
                    <a:pt x="564356" y="114300"/>
                  </a:lnTo>
                  <a:lnTo>
                    <a:pt x="452438" y="833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47;p221">
              <a:extLst>
                <a:ext uri="{FF2B5EF4-FFF2-40B4-BE49-F238E27FC236}">
                  <a16:creationId xmlns:a16="http://schemas.microsoft.com/office/drawing/2014/main" id="{FB53DA6C-FDB5-5A4F-909A-B13B71983D4B}"/>
                </a:ext>
              </a:extLst>
            </p:cNvPr>
            <p:cNvSpPr/>
            <p:nvPr/>
          </p:nvSpPr>
          <p:spPr>
            <a:xfrm>
              <a:off x="2895600" y="4391025"/>
              <a:ext cx="4241800" cy="577850"/>
            </a:xfrm>
            <a:custGeom>
              <a:avLst/>
              <a:gdLst/>
              <a:ahLst/>
              <a:cxnLst/>
              <a:rect l="l" t="t" r="r" b="b"/>
              <a:pathLst>
                <a:path w="4242272" h="577873" extrusionOk="0">
                  <a:moveTo>
                    <a:pt x="1893386" y="166563"/>
                  </a:moveTo>
                  <a:lnTo>
                    <a:pt x="2083744" y="149567"/>
                  </a:lnTo>
                  <a:lnTo>
                    <a:pt x="2263905" y="129172"/>
                  </a:lnTo>
                  <a:lnTo>
                    <a:pt x="2525648" y="118974"/>
                  </a:lnTo>
                  <a:lnTo>
                    <a:pt x="2909764" y="101978"/>
                  </a:lnTo>
                  <a:lnTo>
                    <a:pt x="3287081" y="81582"/>
                  </a:lnTo>
                  <a:lnTo>
                    <a:pt x="3596413" y="67985"/>
                  </a:lnTo>
                  <a:lnTo>
                    <a:pt x="3684794" y="47589"/>
                  </a:lnTo>
                  <a:lnTo>
                    <a:pt x="3749380" y="23795"/>
                  </a:lnTo>
                  <a:lnTo>
                    <a:pt x="3800369" y="0"/>
                  </a:lnTo>
                  <a:lnTo>
                    <a:pt x="3810567" y="0"/>
                  </a:lnTo>
                  <a:lnTo>
                    <a:pt x="3878552" y="13597"/>
                  </a:lnTo>
                  <a:lnTo>
                    <a:pt x="4079108" y="78183"/>
                  </a:lnTo>
                  <a:lnTo>
                    <a:pt x="4194683" y="132571"/>
                  </a:lnTo>
                  <a:lnTo>
                    <a:pt x="4211679" y="146168"/>
                  </a:lnTo>
                  <a:lnTo>
                    <a:pt x="4228675" y="166563"/>
                  </a:lnTo>
                  <a:lnTo>
                    <a:pt x="4235474" y="176761"/>
                  </a:lnTo>
                  <a:lnTo>
                    <a:pt x="4242272" y="193757"/>
                  </a:lnTo>
                  <a:lnTo>
                    <a:pt x="4235474" y="214153"/>
                  </a:lnTo>
                  <a:lnTo>
                    <a:pt x="4204880" y="244746"/>
                  </a:lnTo>
                  <a:lnTo>
                    <a:pt x="4174287" y="261743"/>
                  </a:lnTo>
                  <a:lnTo>
                    <a:pt x="4153891" y="261743"/>
                  </a:lnTo>
                  <a:lnTo>
                    <a:pt x="4011123" y="254944"/>
                  </a:lnTo>
                  <a:lnTo>
                    <a:pt x="3912544" y="237948"/>
                  </a:lnTo>
                  <a:lnTo>
                    <a:pt x="3630406" y="244746"/>
                  </a:lnTo>
                  <a:lnTo>
                    <a:pt x="3154510" y="248146"/>
                  </a:lnTo>
                  <a:lnTo>
                    <a:pt x="2644622" y="254944"/>
                  </a:lnTo>
                  <a:lnTo>
                    <a:pt x="2253707" y="261743"/>
                  </a:lnTo>
                  <a:lnTo>
                    <a:pt x="1828800" y="309332"/>
                  </a:lnTo>
                  <a:lnTo>
                    <a:pt x="1522867" y="353523"/>
                  </a:lnTo>
                  <a:lnTo>
                    <a:pt x="1193139" y="411310"/>
                  </a:lnTo>
                  <a:lnTo>
                    <a:pt x="877008" y="458899"/>
                  </a:lnTo>
                  <a:lnTo>
                    <a:pt x="792027" y="479295"/>
                  </a:lnTo>
                  <a:lnTo>
                    <a:pt x="571075" y="564276"/>
                  </a:lnTo>
                  <a:lnTo>
                    <a:pt x="526885" y="577873"/>
                  </a:lnTo>
                  <a:lnTo>
                    <a:pt x="489493" y="577873"/>
                  </a:lnTo>
                  <a:lnTo>
                    <a:pt x="428306" y="560877"/>
                  </a:lnTo>
                  <a:lnTo>
                    <a:pt x="360321" y="530284"/>
                  </a:lnTo>
                  <a:lnTo>
                    <a:pt x="234549" y="458899"/>
                  </a:lnTo>
                  <a:lnTo>
                    <a:pt x="67985" y="339926"/>
                  </a:lnTo>
                  <a:lnTo>
                    <a:pt x="13597" y="292336"/>
                  </a:lnTo>
                  <a:lnTo>
                    <a:pt x="6799" y="278739"/>
                  </a:lnTo>
                  <a:lnTo>
                    <a:pt x="0" y="248146"/>
                  </a:lnTo>
                  <a:lnTo>
                    <a:pt x="6799" y="234549"/>
                  </a:lnTo>
                  <a:lnTo>
                    <a:pt x="30593" y="227750"/>
                  </a:lnTo>
                  <a:lnTo>
                    <a:pt x="64586" y="241347"/>
                  </a:lnTo>
                  <a:lnTo>
                    <a:pt x="200556" y="295735"/>
                  </a:lnTo>
                  <a:lnTo>
                    <a:pt x="312732" y="333127"/>
                  </a:lnTo>
                  <a:lnTo>
                    <a:pt x="377317" y="343325"/>
                  </a:lnTo>
                  <a:lnTo>
                    <a:pt x="560877" y="336526"/>
                  </a:lnTo>
                  <a:lnTo>
                    <a:pt x="673053" y="312731"/>
                  </a:lnTo>
                  <a:lnTo>
                    <a:pt x="907601" y="278739"/>
                  </a:lnTo>
                  <a:lnTo>
                    <a:pt x="1199938" y="237948"/>
                  </a:lnTo>
                  <a:lnTo>
                    <a:pt x="1706427" y="180160"/>
                  </a:lnTo>
                  <a:lnTo>
                    <a:pt x="1893386" y="1665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48;p221">
              <a:extLst>
                <a:ext uri="{FF2B5EF4-FFF2-40B4-BE49-F238E27FC236}">
                  <a16:creationId xmlns:a16="http://schemas.microsoft.com/office/drawing/2014/main" id="{18C7DB37-4034-1946-9FF1-550FBB3FF9E0}"/>
                </a:ext>
              </a:extLst>
            </p:cNvPr>
            <p:cNvSpPr/>
            <p:nvPr/>
          </p:nvSpPr>
          <p:spPr>
            <a:xfrm>
              <a:off x="3943350" y="1566863"/>
              <a:ext cx="541338" cy="1168400"/>
            </a:xfrm>
            <a:custGeom>
              <a:avLst/>
              <a:gdLst/>
              <a:ahLst/>
              <a:cxnLst/>
              <a:rect l="l" t="t" r="r" b="b"/>
              <a:pathLst>
                <a:path w="540544" h="1169193" extrusionOk="0">
                  <a:moveTo>
                    <a:pt x="238125" y="383381"/>
                  </a:moveTo>
                  <a:lnTo>
                    <a:pt x="254794" y="500062"/>
                  </a:lnTo>
                  <a:lnTo>
                    <a:pt x="278606" y="638175"/>
                  </a:lnTo>
                  <a:lnTo>
                    <a:pt x="302419" y="742950"/>
                  </a:lnTo>
                  <a:lnTo>
                    <a:pt x="314325" y="878681"/>
                  </a:lnTo>
                  <a:lnTo>
                    <a:pt x="326231" y="945356"/>
                  </a:lnTo>
                  <a:lnTo>
                    <a:pt x="342900" y="1012031"/>
                  </a:lnTo>
                  <a:lnTo>
                    <a:pt x="352425" y="1054893"/>
                  </a:lnTo>
                  <a:lnTo>
                    <a:pt x="366713" y="1097756"/>
                  </a:lnTo>
                  <a:lnTo>
                    <a:pt x="383381" y="1128712"/>
                  </a:lnTo>
                  <a:lnTo>
                    <a:pt x="407194" y="1152525"/>
                  </a:lnTo>
                  <a:lnTo>
                    <a:pt x="423863" y="1162050"/>
                  </a:lnTo>
                  <a:lnTo>
                    <a:pt x="450056" y="1169193"/>
                  </a:lnTo>
                  <a:lnTo>
                    <a:pt x="473869" y="1164431"/>
                  </a:lnTo>
                  <a:lnTo>
                    <a:pt x="492919" y="1147762"/>
                  </a:lnTo>
                  <a:lnTo>
                    <a:pt x="507206" y="1128712"/>
                  </a:lnTo>
                  <a:lnTo>
                    <a:pt x="519113" y="1097756"/>
                  </a:lnTo>
                  <a:lnTo>
                    <a:pt x="531019" y="1038225"/>
                  </a:lnTo>
                  <a:cubicBezTo>
                    <a:pt x="531813" y="976312"/>
                    <a:pt x="532606" y="914400"/>
                    <a:pt x="533400" y="852487"/>
                  </a:cubicBezTo>
                  <a:lnTo>
                    <a:pt x="533400" y="671512"/>
                  </a:lnTo>
                  <a:lnTo>
                    <a:pt x="504825" y="466725"/>
                  </a:lnTo>
                  <a:lnTo>
                    <a:pt x="495300" y="350043"/>
                  </a:lnTo>
                  <a:lnTo>
                    <a:pt x="500063" y="290512"/>
                  </a:lnTo>
                  <a:lnTo>
                    <a:pt x="509588" y="250031"/>
                  </a:lnTo>
                  <a:lnTo>
                    <a:pt x="526256" y="235743"/>
                  </a:lnTo>
                  <a:lnTo>
                    <a:pt x="540544" y="207168"/>
                  </a:lnTo>
                  <a:lnTo>
                    <a:pt x="540544" y="188118"/>
                  </a:lnTo>
                  <a:lnTo>
                    <a:pt x="531019" y="164306"/>
                  </a:lnTo>
                  <a:lnTo>
                    <a:pt x="509588" y="140493"/>
                  </a:lnTo>
                  <a:lnTo>
                    <a:pt x="469106" y="114300"/>
                  </a:lnTo>
                  <a:lnTo>
                    <a:pt x="419100" y="92868"/>
                  </a:lnTo>
                  <a:lnTo>
                    <a:pt x="385763" y="66675"/>
                  </a:lnTo>
                  <a:lnTo>
                    <a:pt x="335756" y="35718"/>
                  </a:lnTo>
                  <a:lnTo>
                    <a:pt x="280988" y="19050"/>
                  </a:lnTo>
                  <a:lnTo>
                    <a:pt x="216694" y="4762"/>
                  </a:lnTo>
                  <a:lnTo>
                    <a:pt x="171450" y="0"/>
                  </a:lnTo>
                  <a:lnTo>
                    <a:pt x="90488" y="4762"/>
                  </a:lnTo>
                  <a:lnTo>
                    <a:pt x="28575" y="11906"/>
                  </a:lnTo>
                  <a:lnTo>
                    <a:pt x="9525" y="21431"/>
                  </a:lnTo>
                  <a:lnTo>
                    <a:pt x="0" y="45243"/>
                  </a:lnTo>
                  <a:lnTo>
                    <a:pt x="7144" y="59531"/>
                  </a:lnTo>
                  <a:lnTo>
                    <a:pt x="30956" y="76200"/>
                  </a:lnTo>
                  <a:lnTo>
                    <a:pt x="69056" y="90487"/>
                  </a:lnTo>
                  <a:lnTo>
                    <a:pt x="111919" y="114300"/>
                  </a:lnTo>
                  <a:lnTo>
                    <a:pt x="152400" y="142875"/>
                  </a:lnTo>
                  <a:lnTo>
                    <a:pt x="185738" y="183356"/>
                  </a:lnTo>
                  <a:lnTo>
                    <a:pt x="207169" y="233362"/>
                  </a:lnTo>
                  <a:lnTo>
                    <a:pt x="238125" y="3833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49;p221">
              <a:extLst>
                <a:ext uri="{FF2B5EF4-FFF2-40B4-BE49-F238E27FC236}">
                  <a16:creationId xmlns:a16="http://schemas.microsoft.com/office/drawing/2014/main" id="{7CDED326-2629-7D4E-926C-A88CED7FC754}"/>
                </a:ext>
              </a:extLst>
            </p:cNvPr>
            <p:cNvSpPr/>
            <p:nvPr/>
          </p:nvSpPr>
          <p:spPr>
            <a:xfrm>
              <a:off x="5486400" y="1481138"/>
              <a:ext cx="485775" cy="1185862"/>
            </a:xfrm>
            <a:custGeom>
              <a:avLst/>
              <a:gdLst/>
              <a:ahLst/>
              <a:cxnLst/>
              <a:rect l="l" t="t" r="r" b="b"/>
              <a:pathLst>
                <a:path w="485775" h="1185862" extrusionOk="0">
                  <a:moveTo>
                    <a:pt x="140494" y="357187"/>
                  </a:moveTo>
                  <a:lnTo>
                    <a:pt x="121444" y="531018"/>
                  </a:lnTo>
                  <a:lnTo>
                    <a:pt x="83344" y="659606"/>
                  </a:lnTo>
                  <a:lnTo>
                    <a:pt x="47625" y="923925"/>
                  </a:lnTo>
                  <a:lnTo>
                    <a:pt x="14288" y="1073943"/>
                  </a:lnTo>
                  <a:lnTo>
                    <a:pt x="7144" y="1126331"/>
                  </a:lnTo>
                  <a:lnTo>
                    <a:pt x="14288" y="1152525"/>
                  </a:lnTo>
                  <a:lnTo>
                    <a:pt x="28575" y="1169193"/>
                  </a:lnTo>
                  <a:lnTo>
                    <a:pt x="42863" y="1178718"/>
                  </a:lnTo>
                  <a:lnTo>
                    <a:pt x="73819" y="1185862"/>
                  </a:lnTo>
                  <a:lnTo>
                    <a:pt x="104775" y="1183481"/>
                  </a:lnTo>
                  <a:lnTo>
                    <a:pt x="135731" y="1171575"/>
                  </a:lnTo>
                  <a:lnTo>
                    <a:pt x="161925" y="1147762"/>
                  </a:lnTo>
                  <a:lnTo>
                    <a:pt x="183356" y="1116806"/>
                  </a:lnTo>
                  <a:lnTo>
                    <a:pt x="221456" y="1023937"/>
                  </a:lnTo>
                  <a:lnTo>
                    <a:pt x="338138" y="688181"/>
                  </a:lnTo>
                  <a:lnTo>
                    <a:pt x="354806" y="626268"/>
                  </a:lnTo>
                  <a:lnTo>
                    <a:pt x="407194" y="423862"/>
                  </a:lnTo>
                  <a:lnTo>
                    <a:pt x="447675" y="335756"/>
                  </a:lnTo>
                  <a:lnTo>
                    <a:pt x="478631" y="288131"/>
                  </a:lnTo>
                  <a:lnTo>
                    <a:pt x="485775" y="264318"/>
                  </a:lnTo>
                  <a:lnTo>
                    <a:pt x="485775" y="245268"/>
                  </a:lnTo>
                  <a:lnTo>
                    <a:pt x="476250" y="221456"/>
                  </a:lnTo>
                  <a:lnTo>
                    <a:pt x="452438" y="192881"/>
                  </a:lnTo>
                  <a:lnTo>
                    <a:pt x="335756" y="121443"/>
                  </a:lnTo>
                  <a:lnTo>
                    <a:pt x="219075" y="57150"/>
                  </a:lnTo>
                  <a:lnTo>
                    <a:pt x="161925" y="30956"/>
                  </a:lnTo>
                  <a:lnTo>
                    <a:pt x="133350" y="19050"/>
                  </a:lnTo>
                  <a:lnTo>
                    <a:pt x="83344" y="4762"/>
                  </a:lnTo>
                  <a:lnTo>
                    <a:pt x="38100" y="0"/>
                  </a:lnTo>
                  <a:lnTo>
                    <a:pt x="14288" y="7143"/>
                  </a:lnTo>
                  <a:lnTo>
                    <a:pt x="0" y="19050"/>
                  </a:lnTo>
                  <a:lnTo>
                    <a:pt x="0" y="38100"/>
                  </a:lnTo>
                  <a:lnTo>
                    <a:pt x="14288" y="61912"/>
                  </a:lnTo>
                  <a:lnTo>
                    <a:pt x="40481" y="78581"/>
                  </a:lnTo>
                  <a:lnTo>
                    <a:pt x="61913" y="90487"/>
                  </a:lnTo>
                  <a:lnTo>
                    <a:pt x="102394" y="126206"/>
                  </a:lnTo>
                  <a:lnTo>
                    <a:pt x="126206" y="150018"/>
                  </a:lnTo>
                  <a:lnTo>
                    <a:pt x="138113" y="178593"/>
                  </a:lnTo>
                  <a:lnTo>
                    <a:pt x="145256" y="228600"/>
                  </a:lnTo>
                  <a:lnTo>
                    <a:pt x="140494" y="3571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50;p221">
              <a:extLst>
                <a:ext uri="{FF2B5EF4-FFF2-40B4-BE49-F238E27FC236}">
                  <a16:creationId xmlns:a16="http://schemas.microsoft.com/office/drawing/2014/main" id="{5144B8C9-1A96-3A41-BF20-C03296932AD0}"/>
                </a:ext>
              </a:extLst>
            </p:cNvPr>
            <p:cNvSpPr/>
            <p:nvPr/>
          </p:nvSpPr>
          <p:spPr>
            <a:xfrm>
              <a:off x="4271963" y="2760663"/>
              <a:ext cx="1519237" cy="1327150"/>
            </a:xfrm>
            <a:custGeom>
              <a:avLst/>
              <a:gdLst/>
              <a:ahLst/>
              <a:cxnLst/>
              <a:rect l="l" t="t" r="r" b="b"/>
              <a:pathLst>
                <a:path w="1519237" h="1328737" extrusionOk="0">
                  <a:moveTo>
                    <a:pt x="800100" y="216694"/>
                  </a:moveTo>
                  <a:lnTo>
                    <a:pt x="523875" y="242887"/>
                  </a:lnTo>
                  <a:lnTo>
                    <a:pt x="259556" y="264319"/>
                  </a:lnTo>
                  <a:lnTo>
                    <a:pt x="183356" y="264319"/>
                  </a:lnTo>
                  <a:lnTo>
                    <a:pt x="0" y="152400"/>
                  </a:lnTo>
                  <a:lnTo>
                    <a:pt x="169068" y="152400"/>
                  </a:lnTo>
                  <a:lnTo>
                    <a:pt x="419100" y="130969"/>
                  </a:lnTo>
                  <a:lnTo>
                    <a:pt x="528637" y="128587"/>
                  </a:lnTo>
                  <a:lnTo>
                    <a:pt x="788193" y="102394"/>
                  </a:lnTo>
                  <a:lnTo>
                    <a:pt x="1066800" y="64294"/>
                  </a:lnTo>
                  <a:lnTo>
                    <a:pt x="1097756" y="54769"/>
                  </a:lnTo>
                  <a:lnTo>
                    <a:pt x="1231106" y="4762"/>
                  </a:lnTo>
                  <a:lnTo>
                    <a:pt x="1247775" y="0"/>
                  </a:lnTo>
                  <a:lnTo>
                    <a:pt x="1264443" y="4762"/>
                  </a:lnTo>
                  <a:lnTo>
                    <a:pt x="1454943" y="88106"/>
                  </a:lnTo>
                  <a:lnTo>
                    <a:pt x="1483518" y="107156"/>
                  </a:lnTo>
                  <a:lnTo>
                    <a:pt x="1495425" y="119062"/>
                  </a:lnTo>
                  <a:lnTo>
                    <a:pt x="1507331" y="133350"/>
                  </a:lnTo>
                  <a:lnTo>
                    <a:pt x="1516856" y="157162"/>
                  </a:lnTo>
                  <a:lnTo>
                    <a:pt x="1519237" y="178594"/>
                  </a:lnTo>
                  <a:lnTo>
                    <a:pt x="1514475" y="216694"/>
                  </a:lnTo>
                  <a:lnTo>
                    <a:pt x="1500187" y="259556"/>
                  </a:lnTo>
                  <a:lnTo>
                    <a:pt x="1481137" y="307181"/>
                  </a:lnTo>
                  <a:lnTo>
                    <a:pt x="1462087" y="392906"/>
                  </a:lnTo>
                  <a:lnTo>
                    <a:pt x="1419225" y="657225"/>
                  </a:lnTo>
                  <a:lnTo>
                    <a:pt x="1371600" y="1002506"/>
                  </a:lnTo>
                  <a:lnTo>
                    <a:pt x="1340643" y="1223962"/>
                  </a:lnTo>
                  <a:lnTo>
                    <a:pt x="1323975" y="1269206"/>
                  </a:lnTo>
                  <a:lnTo>
                    <a:pt x="1302543" y="1302544"/>
                  </a:lnTo>
                  <a:lnTo>
                    <a:pt x="1283493" y="1321594"/>
                  </a:lnTo>
                  <a:lnTo>
                    <a:pt x="1266825" y="1328737"/>
                  </a:lnTo>
                  <a:lnTo>
                    <a:pt x="1245393" y="1323975"/>
                  </a:lnTo>
                  <a:lnTo>
                    <a:pt x="1226343" y="1304925"/>
                  </a:lnTo>
                  <a:lnTo>
                    <a:pt x="1202531" y="1264444"/>
                  </a:lnTo>
                  <a:lnTo>
                    <a:pt x="1159668" y="1121569"/>
                  </a:lnTo>
                  <a:lnTo>
                    <a:pt x="1195387" y="800100"/>
                  </a:lnTo>
                  <a:lnTo>
                    <a:pt x="1214437" y="540544"/>
                  </a:lnTo>
                  <a:lnTo>
                    <a:pt x="1228725" y="319087"/>
                  </a:lnTo>
                  <a:lnTo>
                    <a:pt x="1228725" y="273844"/>
                  </a:lnTo>
                  <a:lnTo>
                    <a:pt x="1221581" y="240506"/>
                  </a:lnTo>
                  <a:lnTo>
                    <a:pt x="1204912" y="216694"/>
                  </a:lnTo>
                  <a:lnTo>
                    <a:pt x="1178718" y="200025"/>
                  </a:lnTo>
                  <a:lnTo>
                    <a:pt x="1138237" y="197644"/>
                  </a:lnTo>
                  <a:lnTo>
                    <a:pt x="971550" y="202406"/>
                  </a:lnTo>
                  <a:lnTo>
                    <a:pt x="800100" y="2166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51;p221">
              <a:extLst>
                <a:ext uri="{FF2B5EF4-FFF2-40B4-BE49-F238E27FC236}">
                  <a16:creationId xmlns:a16="http://schemas.microsoft.com/office/drawing/2014/main" id="{E2C00B76-679B-484A-946E-F5226498150C}"/>
                </a:ext>
              </a:extLst>
            </p:cNvPr>
            <p:cNvSpPr/>
            <p:nvPr/>
          </p:nvSpPr>
          <p:spPr>
            <a:xfrm>
              <a:off x="4410075" y="3314700"/>
              <a:ext cx="1236663" cy="230188"/>
            </a:xfrm>
            <a:custGeom>
              <a:avLst/>
              <a:gdLst/>
              <a:ahLst/>
              <a:cxnLst/>
              <a:rect l="l" t="t" r="r" b="b"/>
              <a:pathLst>
                <a:path w="1235869" h="230981" extrusionOk="0">
                  <a:moveTo>
                    <a:pt x="814388" y="30956"/>
                  </a:moveTo>
                  <a:lnTo>
                    <a:pt x="1081088" y="0"/>
                  </a:lnTo>
                  <a:lnTo>
                    <a:pt x="1235869" y="83344"/>
                  </a:lnTo>
                  <a:lnTo>
                    <a:pt x="1083469" y="135731"/>
                  </a:lnTo>
                  <a:lnTo>
                    <a:pt x="876300" y="157163"/>
                  </a:lnTo>
                  <a:lnTo>
                    <a:pt x="431006" y="209550"/>
                  </a:lnTo>
                  <a:lnTo>
                    <a:pt x="302419" y="223838"/>
                  </a:lnTo>
                  <a:lnTo>
                    <a:pt x="269081" y="230981"/>
                  </a:lnTo>
                  <a:lnTo>
                    <a:pt x="235744" y="230981"/>
                  </a:lnTo>
                  <a:lnTo>
                    <a:pt x="200025" y="221456"/>
                  </a:lnTo>
                  <a:lnTo>
                    <a:pt x="147638" y="195263"/>
                  </a:lnTo>
                  <a:lnTo>
                    <a:pt x="0" y="42863"/>
                  </a:lnTo>
                  <a:lnTo>
                    <a:pt x="135731" y="66675"/>
                  </a:lnTo>
                  <a:lnTo>
                    <a:pt x="240506" y="88106"/>
                  </a:lnTo>
                  <a:lnTo>
                    <a:pt x="266700" y="90488"/>
                  </a:lnTo>
                  <a:lnTo>
                    <a:pt x="388144" y="80963"/>
                  </a:lnTo>
                  <a:lnTo>
                    <a:pt x="814388" y="309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52;p221">
              <a:extLst>
                <a:ext uri="{FF2B5EF4-FFF2-40B4-BE49-F238E27FC236}">
                  <a16:creationId xmlns:a16="http://schemas.microsoft.com/office/drawing/2014/main" id="{F8B2DE46-B056-6742-B54F-EA1482B9170B}"/>
                </a:ext>
              </a:extLst>
            </p:cNvPr>
            <p:cNvSpPr/>
            <p:nvPr/>
          </p:nvSpPr>
          <p:spPr>
            <a:xfrm>
              <a:off x="4421188" y="3868738"/>
              <a:ext cx="1177925" cy="206375"/>
            </a:xfrm>
            <a:custGeom>
              <a:avLst/>
              <a:gdLst/>
              <a:ahLst/>
              <a:cxnLst/>
              <a:rect l="l" t="t" r="r" b="b"/>
              <a:pathLst>
                <a:path w="1176338" h="204788" extrusionOk="0">
                  <a:moveTo>
                    <a:pt x="488157" y="54769"/>
                  </a:moveTo>
                  <a:lnTo>
                    <a:pt x="159544" y="71438"/>
                  </a:lnTo>
                  <a:lnTo>
                    <a:pt x="0" y="83344"/>
                  </a:lnTo>
                  <a:lnTo>
                    <a:pt x="157163" y="204788"/>
                  </a:lnTo>
                  <a:lnTo>
                    <a:pt x="314325" y="202407"/>
                  </a:lnTo>
                  <a:lnTo>
                    <a:pt x="416719" y="192882"/>
                  </a:lnTo>
                  <a:lnTo>
                    <a:pt x="511969" y="176213"/>
                  </a:lnTo>
                  <a:lnTo>
                    <a:pt x="657225" y="157163"/>
                  </a:lnTo>
                  <a:lnTo>
                    <a:pt x="840582" y="145257"/>
                  </a:lnTo>
                  <a:lnTo>
                    <a:pt x="1052513" y="161925"/>
                  </a:lnTo>
                  <a:lnTo>
                    <a:pt x="1176338" y="107157"/>
                  </a:lnTo>
                  <a:lnTo>
                    <a:pt x="1038225" y="0"/>
                  </a:lnTo>
                  <a:lnTo>
                    <a:pt x="854869" y="19050"/>
                  </a:lnTo>
                  <a:lnTo>
                    <a:pt x="488157" y="547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53;p221">
              <a:extLst>
                <a:ext uri="{FF2B5EF4-FFF2-40B4-BE49-F238E27FC236}">
                  <a16:creationId xmlns:a16="http://schemas.microsoft.com/office/drawing/2014/main" id="{B0B8E766-88A0-004C-9D16-504C980C0055}"/>
                </a:ext>
              </a:extLst>
            </p:cNvPr>
            <p:cNvSpPr/>
            <p:nvPr/>
          </p:nvSpPr>
          <p:spPr>
            <a:xfrm>
              <a:off x="4876800" y="3965575"/>
              <a:ext cx="307975" cy="2116138"/>
            </a:xfrm>
            <a:custGeom>
              <a:avLst/>
              <a:gdLst/>
              <a:ahLst/>
              <a:cxnLst/>
              <a:rect l="l" t="t" r="r" b="b"/>
              <a:pathLst>
                <a:path w="307521" h="2117272" extrusionOk="0">
                  <a:moveTo>
                    <a:pt x="62593" y="1102179"/>
                  </a:moveTo>
                  <a:lnTo>
                    <a:pt x="68036" y="849086"/>
                  </a:lnTo>
                  <a:lnTo>
                    <a:pt x="70757" y="587829"/>
                  </a:lnTo>
                  <a:cubicBezTo>
                    <a:pt x="71664" y="540658"/>
                    <a:pt x="72572" y="493486"/>
                    <a:pt x="73479" y="446315"/>
                  </a:cubicBezTo>
                  <a:cubicBezTo>
                    <a:pt x="72572" y="396422"/>
                    <a:pt x="76653" y="353786"/>
                    <a:pt x="70757" y="296636"/>
                  </a:cubicBezTo>
                  <a:lnTo>
                    <a:pt x="65314" y="234043"/>
                  </a:lnTo>
                  <a:lnTo>
                    <a:pt x="54429" y="160565"/>
                  </a:lnTo>
                  <a:lnTo>
                    <a:pt x="16329" y="59872"/>
                  </a:lnTo>
                  <a:lnTo>
                    <a:pt x="51707" y="0"/>
                  </a:lnTo>
                  <a:lnTo>
                    <a:pt x="166007" y="48986"/>
                  </a:lnTo>
                  <a:lnTo>
                    <a:pt x="239486" y="114300"/>
                  </a:lnTo>
                  <a:lnTo>
                    <a:pt x="274864" y="152400"/>
                  </a:lnTo>
                  <a:lnTo>
                    <a:pt x="296636" y="190500"/>
                  </a:lnTo>
                  <a:lnTo>
                    <a:pt x="307521" y="247650"/>
                  </a:lnTo>
                  <a:lnTo>
                    <a:pt x="304800" y="381000"/>
                  </a:lnTo>
                  <a:lnTo>
                    <a:pt x="285750" y="598715"/>
                  </a:lnTo>
                  <a:lnTo>
                    <a:pt x="280307" y="832758"/>
                  </a:lnTo>
                  <a:lnTo>
                    <a:pt x="269421" y="895350"/>
                  </a:lnTo>
                  <a:lnTo>
                    <a:pt x="250371" y="1151165"/>
                  </a:lnTo>
                  <a:lnTo>
                    <a:pt x="247650" y="1401536"/>
                  </a:lnTo>
                  <a:lnTo>
                    <a:pt x="258536" y="1711779"/>
                  </a:lnTo>
                  <a:lnTo>
                    <a:pt x="266700" y="1864179"/>
                  </a:lnTo>
                  <a:lnTo>
                    <a:pt x="250371" y="1926772"/>
                  </a:lnTo>
                  <a:lnTo>
                    <a:pt x="209550" y="2079172"/>
                  </a:lnTo>
                  <a:lnTo>
                    <a:pt x="193221" y="2100943"/>
                  </a:lnTo>
                  <a:lnTo>
                    <a:pt x="171450" y="2111829"/>
                  </a:lnTo>
                  <a:lnTo>
                    <a:pt x="144236" y="2117272"/>
                  </a:lnTo>
                  <a:lnTo>
                    <a:pt x="106136" y="2103665"/>
                  </a:lnTo>
                  <a:lnTo>
                    <a:pt x="78921" y="2079172"/>
                  </a:lnTo>
                  <a:lnTo>
                    <a:pt x="51707" y="2027465"/>
                  </a:lnTo>
                  <a:lnTo>
                    <a:pt x="21771" y="1915886"/>
                  </a:lnTo>
                  <a:lnTo>
                    <a:pt x="0" y="1787979"/>
                  </a:lnTo>
                  <a:lnTo>
                    <a:pt x="2721" y="1738993"/>
                  </a:lnTo>
                  <a:lnTo>
                    <a:pt x="24493" y="1681843"/>
                  </a:lnTo>
                  <a:lnTo>
                    <a:pt x="35379" y="1611086"/>
                  </a:lnTo>
                  <a:lnTo>
                    <a:pt x="54429" y="1431472"/>
                  </a:lnTo>
                  <a:lnTo>
                    <a:pt x="62593" y="11021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54;p221">
              <a:extLst>
                <a:ext uri="{FF2B5EF4-FFF2-40B4-BE49-F238E27FC236}">
                  <a16:creationId xmlns:a16="http://schemas.microsoft.com/office/drawing/2014/main" id="{B7BFF871-2645-9847-B548-71D78F63155E}"/>
                </a:ext>
              </a:extLst>
            </p:cNvPr>
            <p:cNvSpPr/>
            <p:nvPr/>
          </p:nvSpPr>
          <p:spPr>
            <a:xfrm>
              <a:off x="3051175" y="4637088"/>
              <a:ext cx="1912938" cy="1192212"/>
            </a:xfrm>
            <a:custGeom>
              <a:avLst/>
              <a:gdLst/>
              <a:ahLst/>
              <a:cxnLst/>
              <a:rect l="l" t="t" r="r" b="b"/>
              <a:pathLst>
                <a:path w="1913165" h="1191986" extrusionOk="0">
                  <a:moveTo>
                    <a:pt x="1338943" y="378279"/>
                  </a:moveTo>
                  <a:lnTo>
                    <a:pt x="1553936" y="190500"/>
                  </a:lnTo>
                  <a:lnTo>
                    <a:pt x="1670958" y="78922"/>
                  </a:lnTo>
                  <a:lnTo>
                    <a:pt x="1725386" y="19050"/>
                  </a:lnTo>
                  <a:lnTo>
                    <a:pt x="1910443" y="0"/>
                  </a:lnTo>
                  <a:cubicBezTo>
                    <a:pt x="1911350" y="58964"/>
                    <a:pt x="1912258" y="117929"/>
                    <a:pt x="1913165" y="176893"/>
                  </a:cubicBezTo>
                  <a:lnTo>
                    <a:pt x="1785258" y="285750"/>
                  </a:lnTo>
                  <a:lnTo>
                    <a:pt x="1529443" y="481693"/>
                  </a:lnTo>
                  <a:lnTo>
                    <a:pt x="1314450" y="623207"/>
                  </a:lnTo>
                  <a:lnTo>
                    <a:pt x="1023258" y="794657"/>
                  </a:lnTo>
                  <a:lnTo>
                    <a:pt x="647700" y="976993"/>
                  </a:lnTo>
                  <a:lnTo>
                    <a:pt x="443593" y="1055915"/>
                  </a:lnTo>
                  <a:lnTo>
                    <a:pt x="242208" y="1123950"/>
                  </a:lnTo>
                  <a:lnTo>
                    <a:pt x="48986" y="1186543"/>
                  </a:lnTo>
                  <a:lnTo>
                    <a:pt x="27215" y="1191986"/>
                  </a:lnTo>
                  <a:lnTo>
                    <a:pt x="5443" y="1183822"/>
                  </a:lnTo>
                  <a:lnTo>
                    <a:pt x="0" y="1164772"/>
                  </a:lnTo>
                  <a:lnTo>
                    <a:pt x="13608" y="1134836"/>
                  </a:lnTo>
                  <a:lnTo>
                    <a:pt x="54429" y="1115786"/>
                  </a:lnTo>
                  <a:lnTo>
                    <a:pt x="228600" y="1031422"/>
                  </a:lnTo>
                  <a:lnTo>
                    <a:pt x="498022" y="900793"/>
                  </a:lnTo>
                  <a:lnTo>
                    <a:pt x="832758" y="726622"/>
                  </a:lnTo>
                  <a:lnTo>
                    <a:pt x="960665" y="658586"/>
                  </a:lnTo>
                  <a:lnTo>
                    <a:pt x="1164772" y="517072"/>
                  </a:lnTo>
                  <a:lnTo>
                    <a:pt x="1338943" y="3782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55;p221">
              <a:extLst>
                <a:ext uri="{FF2B5EF4-FFF2-40B4-BE49-F238E27FC236}">
                  <a16:creationId xmlns:a16="http://schemas.microsoft.com/office/drawing/2014/main" id="{07F62EA7-36D5-6C47-9662-BBA1207D6EBA}"/>
                </a:ext>
              </a:extLst>
            </p:cNvPr>
            <p:cNvSpPr/>
            <p:nvPr/>
          </p:nvSpPr>
          <p:spPr>
            <a:xfrm>
              <a:off x="5129213" y="4632325"/>
              <a:ext cx="2254250" cy="1238250"/>
            </a:xfrm>
            <a:custGeom>
              <a:avLst/>
              <a:gdLst/>
              <a:ahLst/>
              <a:cxnLst/>
              <a:rect l="l" t="t" r="r" b="b"/>
              <a:pathLst>
                <a:path w="2253343" h="1238250" extrusionOk="0">
                  <a:moveTo>
                    <a:pt x="498021" y="457200"/>
                  </a:moveTo>
                  <a:lnTo>
                    <a:pt x="318407" y="315686"/>
                  </a:lnTo>
                  <a:lnTo>
                    <a:pt x="111578" y="149679"/>
                  </a:lnTo>
                  <a:lnTo>
                    <a:pt x="0" y="57150"/>
                  </a:lnTo>
                  <a:lnTo>
                    <a:pt x="5443" y="0"/>
                  </a:lnTo>
                  <a:lnTo>
                    <a:pt x="76200" y="10886"/>
                  </a:lnTo>
                  <a:lnTo>
                    <a:pt x="174171" y="87086"/>
                  </a:lnTo>
                  <a:lnTo>
                    <a:pt x="356507" y="201386"/>
                  </a:lnTo>
                  <a:lnTo>
                    <a:pt x="574221" y="337458"/>
                  </a:lnTo>
                  <a:lnTo>
                    <a:pt x="783771" y="459922"/>
                  </a:lnTo>
                  <a:lnTo>
                    <a:pt x="944336" y="544286"/>
                  </a:lnTo>
                  <a:lnTo>
                    <a:pt x="1123950" y="639536"/>
                  </a:lnTo>
                  <a:lnTo>
                    <a:pt x="1349828" y="745672"/>
                  </a:lnTo>
                  <a:lnTo>
                    <a:pt x="1578428" y="840922"/>
                  </a:lnTo>
                  <a:lnTo>
                    <a:pt x="1747157" y="906236"/>
                  </a:lnTo>
                  <a:lnTo>
                    <a:pt x="2084614" y="1015093"/>
                  </a:lnTo>
                  <a:lnTo>
                    <a:pt x="2234293" y="1053193"/>
                  </a:lnTo>
                  <a:lnTo>
                    <a:pt x="2247900" y="1061358"/>
                  </a:lnTo>
                  <a:lnTo>
                    <a:pt x="2253343" y="1072243"/>
                  </a:lnTo>
                  <a:lnTo>
                    <a:pt x="2250621" y="1088572"/>
                  </a:lnTo>
                  <a:lnTo>
                    <a:pt x="2215243" y="1104900"/>
                  </a:lnTo>
                  <a:lnTo>
                    <a:pt x="2054678" y="1140279"/>
                  </a:lnTo>
                  <a:lnTo>
                    <a:pt x="1823357" y="1189265"/>
                  </a:lnTo>
                  <a:lnTo>
                    <a:pt x="1744436" y="1202872"/>
                  </a:lnTo>
                  <a:lnTo>
                    <a:pt x="1660071" y="1230086"/>
                  </a:lnTo>
                  <a:lnTo>
                    <a:pt x="1602921" y="1238250"/>
                  </a:lnTo>
                  <a:lnTo>
                    <a:pt x="1545771" y="1238250"/>
                  </a:lnTo>
                  <a:lnTo>
                    <a:pt x="1491343" y="1230086"/>
                  </a:lnTo>
                  <a:lnTo>
                    <a:pt x="1434193" y="1202872"/>
                  </a:lnTo>
                  <a:lnTo>
                    <a:pt x="1341664" y="1126672"/>
                  </a:lnTo>
                  <a:lnTo>
                    <a:pt x="1015093" y="873579"/>
                  </a:lnTo>
                  <a:lnTo>
                    <a:pt x="498021" y="457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2460;p222">
            <a:extLst>
              <a:ext uri="{FF2B5EF4-FFF2-40B4-BE49-F238E27FC236}">
                <a16:creationId xmlns:a16="http://schemas.microsoft.com/office/drawing/2014/main" id="{08C4457E-1133-2544-A9B0-0CB4DA0B68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5959" y="1331661"/>
            <a:ext cx="4486275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" name="Google Shape;2460;p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863" y="1403853"/>
            <a:ext cx="4486275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205"/>
          <p:cNvSpPr txBox="1"/>
          <p:nvPr/>
        </p:nvSpPr>
        <p:spPr>
          <a:xfrm>
            <a:off x="4376935" y="6667500"/>
            <a:ext cx="357646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飲</a:t>
            </a:r>
            <a:endParaRPr/>
          </a:p>
        </p:txBody>
      </p:sp>
      <p:sp>
        <p:nvSpPr>
          <p:cNvPr id="2263" name="Google Shape;2263;p205"/>
          <p:cNvSpPr/>
          <p:nvPr/>
        </p:nvSpPr>
        <p:spPr>
          <a:xfrm>
            <a:off x="2590800" y="1500188"/>
            <a:ext cx="1466850" cy="1844675"/>
          </a:xfrm>
          <a:custGeom>
            <a:avLst/>
            <a:gdLst/>
            <a:ahLst/>
            <a:cxnLst/>
            <a:rect l="l" t="t" r="r" b="b"/>
            <a:pathLst>
              <a:path w="1466850" h="1845468" extrusionOk="0">
                <a:moveTo>
                  <a:pt x="676275" y="992981"/>
                </a:moveTo>
                <a:lnTo>
                  <a:pt x="795338" y="847725"/>
                </a:lnTo>
                <a:lnTo>
                  <a:pt x="909638" y="683418"/>
                </a:lnTo>
                <a:lnTo>
                  <a:pt x="1083469" y="407193"/>
                </a:lnTo>
                <a:lnTo>
                  <a:pt x="1157288" y="266700"/>
                </a:lnTo>
                <a:lnTo>
                  <a:pt x="1166813" y="235743"/>
                </a:lnTo>
                <a:lnTo>
                  <a:pt x="1173956" y="200025"/>
                </a:lnTo>
                <a:lnTo>
                  <a:pt x="1169194" y="157162"/>
                </a:lnTo>
                <a:lnTo>
                  <a:pt x="1162050" y="135731"/>
                </a:lnTo>
                <a:lnTo>
                  <a:pt x="1147763" y="116681"/>
                </a:lnTo>
                <a:lnTo>
                  <a:pt x="1104900" y="88106"/>
                </a:lnTo>
                <a:lnTo>
                  <a:pt x="1081088" y="78581"/>
                </a:lnTo>
                <a:lnTo>
                  <a:pt x="1066800" y="69056"/>
                </a:lnTo>
                <a:lnTo>
                  <a:pt x="1054894" y="47625"/>
                </a:lnTo>
                <a:lnTo>
                  <a:pt x="1052513" y="23812"/>
                </a:lnTo>
                <a:lnTo>
                  <a:pt x="1057275" y="9525"/>
                </a:lnTo>
                <a:lnTo>
                  <a:pt x="1069181" y="4762"/>
                </a:lnTo>
                <a:lnTo>
                  <a:pt x="1126331" y="0"/>
                </a:lnTo>
                <a:lnTo>
                  <a:pt x="1223963" y="4762"/>
                </a:lnTo>
                <a:lnTo>
                  <a:pt x="1302544" y="16668"/>
                </a:lnTo>
                <a:lnTo>
                  <a:pt x="1357313" y="38100"/>
                </a:lnTo>
                <a:lnTo>
                  <a:pt x="1390650" y="59531"/>
                </a:lnTo>
                <a:lnTo>
                  <a:pt x="1421606" y="92868"/>
                </a:lnTo>
                <a:lnTo>
                  <a:pt x="1443038" y="128587"/>
                </a:lnTo>
                <a:lnTo>
                  <a:pt x="1457325" y="166687"/>
                </a:lnTo>
                <a:lnTo>
                  <a:pt x="1464469" y="200025"/>
                </a:lnTo>
                <a:lnTo>
                  <a:pt x="1466850" y="240506"/>
                </a:lnTo>
                <a:lnTo>
                  <a:pt x="1464469" y="273843"/>
                </a:lnTo>
                <a:lnTo>
                  <a:pt x="1454944" y="307181"/>
                </a:lnTo>
                <a:lnTo>
                  <a:pt x="1385888" y="400050"/>
                </a:lnTo>
                <a:lnTo>
                  <a:pt x="1228725" y="621506"/>
                </a:lnTo>
                <a:lnTo>
                  <a:pt x="950119" y="971550"/>
                </a:lnTo>
                <a:lnTo>
                  <a:pt x="581025" y="1362075"/>
                </a:lnTo>
                <a:lnTo>
                  <a:pt x="404813" y="1531143"/>
                </a:lnTo>
                <a:lnTo>
                  <a:pt x="123825" y="1781175"/>
                </a:lnTo>
                <a:lnTo>
                  <a:pt x="66675" y="1831181"/>
                </a:lnTo>
                <a:lnTo>
                  <a:pt x="47625" y="1843087"/>
                </a:lnTo>
                <a:lnTo>
                  <a:pt x="30956" y="1845468"/>
                </a:lnTo>
                <a:lnTo>
                  <a:pt x="11906" y="1840706"/>
                </a:lnTo>
                <a:lnTo>
                  <a:pt x="0" y="1819275"/>
                </a:lnTo>
                <a:lnTo>
                  <a:pt x="4763" y="1797843"/>
                </a:lnTo>
                <a:lnTo>
                  <a:pt x="152400" y="1631156"/>
                </a:lnTo>
                <a:lnTo>
                  <a:pt x="364331" y="1383506"/>
                </a:lnTo>
                <a:lnTo>
                  <a:pt x="528638" y="1193006"/>
                </a:lnTo>
                <a:lnTo>
                  <a:pt x="676275" y="9929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205"/>
          <p:cNvSpPr/>
          <p:nvPr/>
        </p:nvSpPr>
        <p:spPr>
          <a:xfrm>
            <a:off x="3695700" y="2486025"/>
            <a:ext cx="476250" cy="687388"/>
          </a:xfrm>
          <a:custGeom>
            <a:avLst/>
            <a:gdLst/>
            <a:ahLst/>
            <a:cxnLst/>
            <a:rect l="l" t="t" r="r" b="b"/>
            <a:pathLst>
              <a:path w="476250" h="688181" extrusionOk="0">
                <a:moveTo>
                  <a:pt x="178594" y="507206"/>
                </a:moveTo>
                <a:cubicBezTo>
                  <a:pt x="177800" y="442912"/>
                  <a:pt x="177007" y="378619"/>
                  <a:pt x="176213" y="314325"/>
                </a:cubicBezTo>
                <a:lnTo>
                  <a:pt x="176213" y="276225"/>
                </a:lnTo>
                <a:lnTo>
                  <a:pt x="166688" y="230981"/>
                </a:lnTo>
                <a:lnTo>
                  <a:pt x="154781" y="204788"/>
                </a:lnTo>
                <a:lnTo>
                  <a:pt x="138113" y="183356"/>
                </a:lnTo>
                <a:lnTo>
                  <a:pt x="107156" y="154781"/>
                </a:lnTo>
                <a:lnTo>
                  <a:pt x="73819" y="133350"/>
                </a:lnTo>
                <a:lnTo>
                  <a:pt x="35719" y="114300"/>
                </a:lnTo>
                <a:lnTo>
                  <a:pt x="14288" y="100013"/>
                </a:lnTo>
                <a:lnTo>
                  <a:pt x="4763" y="85725"/>
                </a:lnTo>
                <a:lnTo>
                  <a:pt x="0" y="73819"/>
                </a:lnTo>
                <a:lnTo>
                  <a:pt x="0" y="59531"/>
                </a:lnTo>
                <a:lnTo>
                  <a:pt x="7144" y="38100"/>
                </a:lnTo>
                <a:lnTo>
                  <a:pt x="21431" y="23813"/>
                </a:lnTo>
                <a:lnTo>
                  <a:pt x="64294" y="4763"/>
                </a:lnTo>
                <a:lnTo>
                  <a:pt x="109538" y="0"/>
                </a:lnTo>
                <a:lnTo>
                  <a:pt x="188119" y="7144"/>
                </a:lnTo>
                <a:lnTo>
                  <a:pt x="292894" y="40481"/>
                </a:lnTo>
                <a:lnTo>
                  <a:pt x="402431" y="92869"/>
                </a:lnTo>
                <a:lnTo>
                  <a:pt x="447675" y="123825"/>
                </a:lnTo>
                <a:lnTo>
                  <a:pt x="469106" y="152400"/>
                </a:lnTo>
                <a:lnTo>
                  <a:pt x="476250" y="183356"/>
                </a:lnTo>
                <a:lnTo>
                  <a:pt x="466725" y="207169"/>
                </a:lnTo>
                <a:lnTo>
                  <a:pt x="428625" y="252413"/>
                </a:lnTo>
                <a:lnTo>
                  <a:pt x="407194" y="283369"/>
                </a:lnTo>
                <a:lnTo>
                  <a:pt x="383381" y="426244"/>
                </a:lnTo>
                <a:lnTo>
                  <a:pt x="357188" y="619125"/>
                </a:lnTo>
                <a:lnTo>
                  <a:pt x="357188" y="661988"/>
                </a:lnTo>
                <a:lnTo>
                  <a:pt x="171450" y="688181"/>
                </a:lnTo>
                <a:lnTo>
                  <a:pt x="178594" y="5072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205"/>
          <p:cNvSpPr/>
          <p:nvPr/>
        </p:nvSpPr>
        <p:spPr>
          <a:xfrm>
            <a:off x="4656138" y="1550988"/>
            <a:ext cx="1173162" cy="2052637"/>
          </a:xfrm>
          <a:custGeom>
            <a:avLst/>
            <a:gdLst/>
            <a:ahLst/>
            <a:cxnLst/>
            <a:rect l="l" t="t" r="r" b="b"/>
            <a:pathLst>
              <a:path w="1172936" h="2051957" extrusionOk="0">
                <a:moveTo>
                  <a:pt x="478972" y="1123950"/>
                </a:moveTo>
                <a:lnTo>
                  <a:pt x="541565" y="941615"/>
                </a:lnTo>
                <a:lnTo>
                  <a:pt x="653143" y="585107"/>
                </a:lnTo>
                <a:lnTo>
                  <a:pt x="723900" y="318407"/>
                </a:lnTo>
                <a:lnTo>
                  <a:pt x="734786" y="217715"/>
                </a:lnTo>
                <a:lnTo>
                  <a:pt x="734786" y="187779"/>
                </a:lnTo>
                <a:lnTo>
                  <a:pt x="732065" y="157843"/>
                </a:lnTo>
                <a:lnTo>
                  <a:pt x="710293" y="117022"/>
                </a:lnTo>
                <a:lnTo>
                  <a:pt x="666750" y="70757"/>
                </a:lnTo>
                <a:lnTo>
                  <a:pt x="650422" y="51707"/>
                </a:lnTo>
                <a:lnTo>
                  <a:pt x="647700" y="32657"/>
                </a:lnTo>
                <a:lnTo>
                  <a:pt x="655865" y="13607"/>
                </a:lnTo>
                <a:lnTo>
                  <a:pt x="677636" y="5443"/>
                </a:lnTo>
                <a:lnTo>
                  <a:pt x="707572" y="0"/>
                </a:lnTo>
                <a:lnTo>
                  <a:pt x="786493" y="0"/>
                </a:lnTo>
                <a:lnTo>
                  <a:pt x="851807" y="8165"/>
                </a:lnTo>
                <a:lnTo>
                  <a:pt x="1020536" y="70757"/>
                </a:lnTo>
                <a:lnTo>
                  <a:pt x="1143000" y="138793"/>
                </a:lnTo>
                <a:lnTo>
                  <a:pt x="1167493" y="163286"/>
                </a:lnTo>
                <a:lnTo>
                  <a:pt x="1172936" y="190500"/>
                </a:lnTo>
                <a:lnTo>
                  <a:pt x="1167493" y="228600"/>
                </a:lnTo>
                <a:lnTo>
                  <a:pt x="1148443" y="255815"/>
                </a:lnTo>
                <a:lnTo>
                  <a:pt x="1083129" y="326572"/>
                </a:lnTo>
                <a:lnTo>
                  <a:pt x="1031422" y="394607"/>
                </a:lnTo>
                <a:lnTo>
                  <a:pt x="917122" y="680357"/>
                </a:lnTo>
                <a:lnTo>
                  <a:pt x="718457" y="1134836"/>
                </a:lnTo>
                <a:lnTo>
                  <a:pt x="598715" y="1347107"/>
                </a:lnTo>
                <a:lnTo>
                  <a:pt x="443593" y="1583872"/>
                </a:lnTo>
                <a:lnTo>
                  <a:pt x="351065" y="1706336"/>
                </a:lnTo>
                <a:lnTo>
                  <a:pt x="138793" y="1953986"/>
                </a:lnTo>
                <a:lnTo>
                  <a:pt x="68036" y="2035629"/>
                </a:lnTo>
                <a:lnTo>
                  <a:pt x="48986" y="2049236"/>
                </a:lnTo>
                <a:lnTo>
                  <a:pt x="27215" y="2051957"/>
                </a:lnTo>
                <a:lnTo>
                  <a:pt x="8165" y="2041072"/>
                </a:lnTo>
                <a:lnTo>
                  <a:pt x="0" y="2016579"/>
                </a:lnTo>
                <a:lnTo>
                  <a:pt x="13607" y="1978479"/>
                </a:lnTo>
                <a:lnTo>
                  <a:pt x="122465" y="1826079"/>
                </a:lnTo>
                <a:lnTo>
                  <a:pt x="220436" y="1668236"/>
                </a:lnTo>
                <a:lnTo>
                  <a:pt x="342900" y="1434193"/>
                </a:lnTo>
                <a:lnTo>
                  <a:pt x="478972" y="1123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205"/>
          <p:cNvSpPr/>
          <p:nvPr/>
        </p:nvSpPr>
        <p:spPr>
          <a:xfrm>
            <a:off x="4171950" y="3263900"/>
            <a:ext cx="1609725" cy="2486025"/>
          </a:xfrm>
          <a:custGeom>
            <a:avLst/>
            <a:gdLst/>
            <a:ahLst/>
            <a:cxnLst/>
            <a:rect l="l" t="t" r="r" b="b"/>
            <a:pathLst>
              <a:path w="1609725" h="2486025" extrusionOk="0">
                <a:moveTo>
                  <a:pt x="1104900" y="1181100"/>
                </a:moveTo>
                <a:lnTo>
                  <a:pt x="1187450" y="930275"/>
                </a:lnTo>
                <a:lnTo>
                  <a:pt x="1238250" y="749300"/>
                </a:lnTo>
                <a:lnTo>
                  <a:pt x="1266825" y="600075"/>
                </a:lnTo>
                <a:lnTo>
                  <a:pt x="1285875" y="431800"/>
                </a:lnTo>
                <a:cubicBezTo>
                  <a:pt x="1284817" y="391583"/>
                  <a:pt x="1283758" y="351367"/>
                  <a:pt x="1282700" y="311150"/>
                </a:cubicBezTo>
                <a:lnTo>
                  <a:pt x="1266825" y="238125"/>
                </a:lnTo>
                <a:lnTo>
                  <a:pt x="1238250" y="177800"/>
                </a:lnTo>
                <a:lnTo>
                  <a:pt x="1187450" y="117475"/>
                </a:lnTo>
                <a:lnTo>
                  <a:pt x="1146175" y="85725"/>
                </a:lnTo>
                <a:lnTo>
                  <a:pt x="1123950" y="66675"/>
                </a:lnTo>
                <a:lnTo>
                  <a:pt x="1104900" y="34925"/>
                </a:lnTo>
                <a:lnTo>
                  <a:pt x="1108075" y="19050"/>
                </a:lnTo>
                <a:lnTo>
                  <a:pt x="1117600" y="6350"/>
                </a:lnTo>
                <a:lnTo>
                  <a:pt x="1136650" y="0"/>
                </a:lnTo>
                <a:lnTo>
                  <a:pt x="1184275" y="3175"/>
                </a:lnTo>
                <a:lnTo>
                  <a:pt x="1336675" y="50800"/>
                </a:lnTo>
                <a:lnTo>
                  <a:pt x="1527175" y="127000"/>
                </a:lnTo>
                <a:lnTo>
                  <a:pt x="1574800" y="152400"/>
                </a:lnTo>
                <a:lnTo>
                  <a:pt x="1587500" y="165100"/>
                </a:lnTo>
                <a:lnTo>
                  <a:pt x="1597025" y="177800"/>
                </a:lnTo>
                <a:lnTo>
                  <a:pt x="1609725" y="219075"/>
                </a:lnTo>
                <a:lnTo>
                  <a:pt x="1603375" y="266700"/>
                </a:lnTo>
                <a:lnTo>
                  <a:pt x="1568450" y="349250"/>
                </a:lnTo>
                <a:lnTo>
                  <a:pt x="1555750" y="434975"/>
                </a:lnTo>
                <a:lnTo>
                  <a:pt x="1555750" y="581025"/>
                </a:lnTo>
                <a:lnTo>
                  <a:pt x="1501775" y="838200"/>
                </a:lnTo>
                <a:lnTo>
                  <a:pt x="1441450" y="1019175"/>
                </a:lnTo>
                <a:lnTo>
                  <a:pt x="1327150" y="1292225"/>
                </a:lnTo>
                <a:lnTo>
                  <a:pt x="1228725" y="1482725"/>
                </a:lnTo>
                <a:lnTo>
                  <a:pt x="1104900" y="1689100"/>
                </a:lnTo>
                <a:lnTo>
                  <a:pt x="1006475" y="1828800"/>
                </a:lnTo>
                <a:lnTo>
                  <a:pt x="860425" y="1987550"/>
                </a:lnTo>
                <a:lnTo>
                  <a:pt x="663575" y="2146300"/>
                </a:lnTo>
                <a:lnTo>
                  <a:pt x="508000" y="2247900"/>
                </a:lnTo>
                <a:lnTo>
                  <a:pt x="231775" y="2406650"/>
                </a:lnTo>
                <a:lnTo>
                  <a:pt x="66675" y="2482850"/>
                </a:lnTo>
                <a:lnTo>
                  <a:pt x="25400" y="2486025"/>
                </a:lnTo>
                <a:lnTo>
                  <a:pt x="6350" y="2476500"/>
                </a:lnTo>
                <a:lnTo>
                  <a:pt x="0" y="2454275"/>
                </a:lnTo>
                <a:lnTo>
                  <a:pt x="15875" y="2428875"/>
                </a:lnTo>
                <a:lnTo>
                  <a:pt x="117475" y="2371725"/>
                </a:lnTo>
                <a:lnTo>
                  <a:pt x="330200" y="2238375"/>
                </a:lnTo>
                <a:lnTo>
                  <a:pt x="517525" y="2079625"/>
                </a:lnTo>
                <a:lnTo>
                  <a:pt x="660400" y="1933575"/>
                </a:lnTo>
                <a:lnTo>
                  <a:pt x="819150" y="1739900"/>
                </a:lnTo>
                <a:lnTo>
                  <a:pt x="911225" y="1593850"/>
                </a:lnTo>
                <a:lnTo>
                  <a:pt x="1000125" y="1431925"/>
                </a:lnTo>
                <a:lnTo>
                  <a:pt x="1104900" y="1181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7" name="Google Shape;2267;p205"/>
          <p:cNvSpPr/>
          <p:nvPr/>
        </p:nvSpPr>
        <p:spPr>
          <a:xfrm>
            <a:off x="3957638" y="1820863"/>
            <a:ext cx="852487" cy="600075"/>
          </a:xfrm>
          <a:custGeom>
            <a:avLst/>
            <a:gdLst/>
            <a:ahLst/>
            <a:cxnLst/>
            <a:rect l="l" t="t" r="r" b="b"/>
            <a:pathLst>
              <a:path w="852487" h="600075" extrusionOk="0">
                <a:moveTo>
                  <a:pt x="428625" y="378619"/>
                </a:moveTo>
                <a:lnTo>
                  <a:pt x="245268" y="250032"/>
                </a:lnTo>
                <a:lnTo>
                  <a:pt x="83343" y="119063"/>
                </a:lnTo>
                <a:lnTo>
                  <a:pt x="0" y="52388"/>
                </a:lnTo>
                <a:lnTo>
                  <a:pt x="73818" y="0"/>
                </a:lnTo>
                <a:lnTo>
                  <a:pt x="257175" y="45244"/>
                </a:lnTo>
                <a:lnTo>
                  <a:pt x="597693" y="130969"/>
                </a:lnTo>
                <a:lnTo>
                  <a:pt x="628650" y="140494"/>
                </a:lnTo>
                <a:lnTo>
                  <a:pt x="654843" y="157163"/>
                </a:lnTo>
                <a:lnTo>
                  <a:pt x="714375" y="214313"/>
                </a:lnTo>
                <a:lnTo>
                  <a:pt x="769143" y="288132"/>
                </a:lnTo>
                <a:lnTo>
                  <a:pt x="812006" y="350044"/>
                </a:lnTo>
                <a:lnTo>
                  <a:pt x="831056" y="397669"/>
                </a:lnTo>
                <a:lnTo>
                  <a:pt x="845343" y="459582"/>
                </a:lnTo>
                <a:lnTo>
                  <a:pt x="852487" y="516732"/>
                </a:lnTo>
                <a:lnTo>
                  <a:pt x="850106" y="554832"/>
                </a:lnTo>
                <a:lnTo>
                  <a:pt x="840581" y="578644"/>
                </a:lnTo>
                <a:lnTo>
                  <a:pt x="814387" y="597694"/>
                </a:lnTo>
                <a:lnTo>
                  <a:pt x="781050" y="600075"/>
                </a:lnTo>
                <a:lnTo>
                  <a:pt x="719137" y="588169"/>
                </a:lnTo>
                <a:lnTo>
                  <a:pt x="600075" y="514350"/>
                </a:lnTo>
                <a:lnTo>
                  <a:pt x="428625" y="3786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8" name="Google Shape;2268;p205"/>
          <p:cNvSpPr/>
          <p:nvPr/>
        </p:nvSpPr>
        <p:spPr>
          <a:xfrm>
            <a:off x="3352800" y="2943225"/>
            <a:ext cx="1393825" cy="1449388"/>
          </a:xfrm>
          <a:custGeom>
            <a:avLst/>
            <a:gdLst/>
            <a:ahLst/>
            <a:cxnLst/>
            <a:rect l="l" t="t" r="r" b="b"/>
            <a:pathLst>
              <a:path w="1393031" h="1450181" extrusionOk="0">
                <a:moveTo>
                  <a:pt x="488156" y="359569"/>
                </a:moveTo>
                <a:lnTo>
                  <a:pt x="116681" y="421481"/>
                </a:lnTo>
                <a:lnTo>
                  <a:pt x="66675" y="435769"/>
                </a:lnTo>
                <a:lnTo>
                  <a:pt x="0" y="304800"/>
                </a:lnTo>
                <a:lnTo>
                  <a:pt x="73819" y="285750"/>
                </a:lnTo>
                <a:lnTo>
                  <a:pt x="502444" y="178594"/>
                </a:lnTo>
                <a:lnTo>
                  <a:pt x="714375" y="150019"/>
                </a:lnTo>
                <a:lnTo>
                  <a:pt x="797719" y="128588"/>
                </a:lnTo>
                <a:lnTo>
                  <a:pt x="923925" y="95250"/>
                </a:lnTo>
                <a:lnTo>
                  <a:pt x="964406" y="73819"/>
                </a:lnTo>
                <a:lnTo>
                  <a:pt x="1031081" y="19050"/>
                </a:lnTo>
                <a:lnTo>
                  <a:pt x="1047750" y="0"/>
                </a:lnTo>
                <a:lnTo>
                  <a:pt x="1066800" y="0"/>
                </a:lnTo>
                <a:lnTo>
                  <a:pt x="1166813" y="38100"/>
                </a:lnTo>
                <a:lnTo>
                  <a:pt x="1316831" y="114300"/>
                </a:lnTo>
                <a:lnTo>
                  <a:pt x="1378744" y="169069"/>
                </a:lnTo>
                <a:lnTo>
                  <a:pt x="1393031" y="202406"/>
                </a:lnTo>
                <a:lnTo>
                  <a:pt x="1388269" y="238125"/>
                </a:lnTo>
                <a:lnTo>
                  <a:pt x="1373981" y="261938"/>
                </a:lnTo>
                <a:lnTo>
                  <a:pt x="1293019" y="340519"/>
                </a:lnTo>
                <a:lnTo>
                  <a:pt x="1276350" y="366713"/>
                </a:lnTo>
                <a:lnTo>
                  <a:pt x="1207294" y="709613"/>
                </a:lnTo>
                <a:lnTo>
                  <a:pt x="1128713" y="1154906"/>
                </a:lnTo>
                <a:lnTo>
                  <a:pt x="1095375" y="1302544"/>
                </a:lnTo>
                <a:lnTo>
                  <a:pt x="1081088" y="1345406"/>
                </a:lnTo>
                <a:lnTo>
                  <a:pt x="1047750" y="1407319"/>
                </a:lnTo>
                <a:lnTo>
                  <a:pt x="1016794" y="1443038"/>
                </a:lnTo>
                <a:lnTo>
                  <a:pt x="1000125" y="1450181"/>
                </a:lnTo>
                <a:lnTo>
                  <a:pt x="969169" y="1447800"/>
                </a:lnTo>
                <a:lnTo>
                  <a:pt x="916781" y="1443038"/>
                </a:lnTo>
                <a:lnTo>
                  <a:pt x="926306" y="1219200"/>
                </a:lnTo>
                <a:lnTo>
                  <a:pt x="962025" y="857250"/>
                </a:lnTo>
                <a:lnTo>
                  <a:pt x="1002506" y="490538"/>
                </a:lnTo>
                <a:lnTo>
                  <a:pt x="1009650" y="402431"/>
                </a:lnTo>
                <a:lnTo>
                  <a:pt x="1009650" y="357188"/>
                </a:lnTo>
                <a:lnTo>
                  <a:pt x="1007269" y="338138"/>
                </a:lnTo>
                <a:lnTo>
                  <a:pt x="997744" y="311944"/>
                </a:lnTo>
                <a:lnTo>
                  <a:pt x="978694" y="295275"/>
                </a:lnTo>
                <a:lnTo>
                  <a:pt x="959644" y="283369"/>
                </a:lnTo>
                <a:lnTo>
                  <a:pt x="935831" y="280988"/>
                </a:lnTo>
                <a:lnTo>
                  <a:pt x="488156" y="3595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9" name="Google Shape;2269;p205"/>
          <p:cNvSpPr/>
          <p:nvPr/>
        </p:nvSpPr>
        <p:spPr>
          <a:xfrm>
            <a:off x="3348038" y="3608388"/>
            <a:ext cx="833437" cy="325437"/>
          </a:xfrm>
          <a:custGeom>
            <a:avLst/>
            <a:gdLst/>
            <a:ahLst/>
            <a:cxnLst/>
            <a:rect l="l" t="t" r="r" b="b"/>
            <a:pathLst>
              <a:path w="833437" h="326231" extrusionOk="0">
                <a:moveTo>
                  <a:pt x="266700" y="295275"/>
                </a:moveTo>
                <a:lnTo>
                  <a:pt x="511968" y="259556"/>
                </a:lnTo>
                <a:lnTo>
                  <a:pt x="671512" y="228600"/>
                </a:lnTo>
                <a:lnTo>
                  <a:pt x="764381" y="202406"/>
                </a:lnTo>
                <a:lnTo>
                  <a:pt x="807243" y="185737"/>
                </a:lnTo>
                <a:lnTo>
                  <a:pt x="826293" y="171450"/>
                </a:lnTo>
                <a:lnTo>
                  <a:pt x="833437" y="152400"/>
                </a:lnTo>
                <a:lnTo>
                  <a:pt x="833437" y="130969"/>
                </a:lnTo>
                <a:lnTo>
                  <a:pt x="819150" y="95250"/>
                </a:lnTo>
                <a:lnTo>
                  <a:pt x="792956" y="61912"/>
                </a:lnTo>
                <a:lnTo>
                  <a:pt x="764381" y="38100"/>
                </a:lnTo>
                <a:lnTo>
                  <a:pt x="728662" y="21431"/>
                </a:lnTo>
                <a:lnTo>
                  <a:pt x="654843" y="2381"/>
                </a:lnTo>
                <a:lnTo>
                  <a:pt x="616743" y="0"/>
                </a:lnTo>
                <a:lnTo>
                  <a:pt x="585787" y="0"/>
                </a:lnTo>
                <a:lnTo>
                  <a:pt x="573881" y="23812"/>
                </a:lnTo>
                <a:lnTo>
                  <a:pt x="554831" y="40481"/>
                </a:lnTo>
                <a:lnTo>
                  <a:pt x="526256" y="57150"/>
                </a:lnTo>
                <a:lnTo>
                  <a:pt x="440531" y="76200"/>
                </a:lnTo>
                <a:lnTo>
                  <a:pt x="126206" y="133350"/>
                </a:lnTo>
                <a:lnTo>
                  <a:pt x="0" y="145256"/>
                </a:lnTo>
                <a:lnTo>
                  <a:pt x="66675" y="326231"/>
                </a:lnTo>
                <a:lnTo>
                  <a:pt x="266700" y="295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0" name="Google Shape;2270;p205"/>
          <p:cNvSpPr/>
          <p:nvPr/>
        </p:nvSpPr>
        <p:spPr>
          <a:xfrm>
            <a:off x="3367088" y="4160838"/>
            <a:ext cx="941387" cy="296862"/>
          </a:xfrm>
          <a:custGeom>
            <a:avLst/>
            <a:gdLst/>
            <a:ahLst/>
            <a:cxnLst/>
            <a:rect l="l" t="t" r="r" b="b"/>
            <a:pathLst>
              <a:path w="940593" h="297656" extrusionOk="0">
                <a:moveTo>
                  <a:pt x="490537" y="221456"/>
                </a:moveTo>
                <a:lnTo>
                  <a:pt x="745331" y="185737"/>
                </a:lnTo>
                <a:lnTo>
                  <a:pt x="771525" y="190500"/>
                </a:lnTo>
                <a:lnTo>
                  <a:pt x="912018" y="226219"/>
                </a:lnTo>
                <a:lnTo>
                  <a:pt x="940593" y="0"/>
                </a:lnTo>
                <a:lnTo>
                  <a:pt x="816768" y="16669"/>
                </a:lnTo>
                <a:lnTo>
                  <a:pt x="311943" y="83344"/>
                </a:lnTo>
                <a:lnTo>
                  <a:pt x="85725" y="111919"/>
                </a:lnTo>
                <a:lnTo>
                  <a:pt x="30956" y="114300"/>
                </a:lnTo>
                <a:lnTo>
                  <a:pt x="0" y="297656"/>
                </a:lnTo>
                <a:lnTo>
                  <a:pt x="90487" y="280987"/>
                </a:lnTo>
                <a:lnTo>
                  <a:pt x="490537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205"/>
          <p:cNvSpPr/>
          <p:nvPr/>
        </p:nvSpPr>
        <p:spPr>
          <a:xfrm rot="-5400000">
            <a:off x="1893888" y="4291013"/>
            <a:ext cx="2755900" cy="393700"/>
          </a:xfrm>
          <a:custGeom>
            <a:avLst/>
            <a:gdLst/>
            <a:ahLst/>
            <a:cxnLst/>
            <a:rect l="l" t="t" r="r" b="b"/>
            <a:pathLst>
              <a:path w="2755106" h="392906" extrusionOk="0">
                <a:moveTo>
                  <a:pt x="1400175" y="166688"/>
                </a:moveTo>
                <a:lnTo>
                  <a:pt x="1971675" y="188119"/>
                </a:lnTo>
                <a:lnTo>
                  <a:pt x="2397919" y="192881"/>
                </a:lnTo>
                <a:lnTo>
                  <a:pt x="2481262" y="188119"/>
                </a:lnTo>
                <a:lnTo>
                  <a:pt x="2516981" y="180975"/>
                </a:lnTo>
                <a:lnTo>
                  <a:pt x="2574131" y="152400"/>
                </a:lnTo>
                <a:lnTo>
                  <a:pt x="2657475" y="85725"/>
                </a:lnTo>
                <a:lnTo>
                  <a:pt x="2683669" y="59531"/>
                </a:lnTo>
                <a:lnTo>
                  <a:pt x="2705100" y="52388"/>
                </a:lnTo>
                <a:lnTo>
                  <a:pt x="2721769" y="52388"/>
                </a:lnTo>
                <a:lnTo>
                  <a:pt x="2743200" y="61913"/>
                </a:lnTo>
                <a:lnTo>
                  <a:pt x="2755106" y="76200"/>
                </a:lnTo>
                <a:lnTo>
                  <a:pt x="2755106" y="100013"/>
                </a:lnTo>
                <a:lnTo>
                  <a:pt x="2709862" y="211931"/>
                </a:lnTo>
                <a:lnTo>
                  <a:pt x="2621756" y="350044"/>
                </a:lnTo>
                <a:lnTo>
                  <a:pt x="2488406" y="390525"/>
                </a:lnTo>
                <a:lnTo>
                  <a:pt x="2112169" y="392906"/>
                </a:lnTo>
                <a:lnTo>
                  <a:pt x="1931194" y="376238"/>
                </a:lnTo>
                <a:lnTo>
                  <a:pt x="1588294" y="376238"/>
                </a:lnTo>
                <a:lnTo>
                  <a:pt x="1395412" y="369094"/>
                </a:lnTo>
                <a:lnTo>
                  <a:pt x="985837" y="352425"/>
                </a:lnTo>
                <a:lnTo>
                  <a:pt x="435769" y="350044"/>
                </a:lnTo>
                <a:lnTo>
                  <a:pt x="0" y="190500"/>
                </a:lnTo>
                <a:lnTo>
                  <a:pt x="21431" y="142875"/>
                </a:lnTo>
                <a:lnTo>
                  <a:pt x="52387" y="100013"/>
                </a:lnTo>
                <a:lnTo>
                  <a:pt x="92869" y="61913"/>
                </a:lnTo>
                <a:lnTo>
                  <a:pt x="138112" y="28575"/>
                </a:lnTo>
                <a:lnTo>
                  <a:pt x="169069" y="14288"/>
                </a:lnTo>
                <a:lnTo>
                  <a:pt x="204787" y="2381"/>
                </a:lnTo>
                <a:lnTo>
                  <a:pt x="245269" y="0"/>
                </a:lnTo>
                <a:lnTo>
                  <a:pt x="290512" y="7144"/>
                </a:lnTo>
                <a:lnTo>
                  <a:pt x="383381" y="47625"/>
                </a:lnTo>
                <a:lnTo>
                  <a:pt x="571500" y="104775"/>
                </a:lnTo>
                <a:lnTo>
                  <a:pt x="847725" y="133350"/>
                </a:lnTo>
                <a:lnTo>
                  <a:pt x="1400175" y="1666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p205"/>
          <p:cNvSpPr/>
          <p:nvPr/>
        </p:nvSpPr>
        <p:spPr>
          <a:xfrm>
            <a:off x="3236913" y="5113338"/>
            <a:ext cx="904875" cy="749300"/>
          </a:xfrm>
          <a:custGeom>
            <a:avLst/>
            <a:gdLst/>
            <a:ahLst/>
            <a:cxnLst/>
            <a:rect l="l" t="t" r="r" b="b"/>
            <a:pathLst>
              <a:path w="904875" h="750094" extrusionOk="0">
                <a:moveTo>
                  <a:pt x="545306" y="326231"/>
                </a:moveTo>
                <a:lnTo>
                  <a:pt x="297656" y="535781"/>
                </a:lnTo>
                <a:lnTo>
                  <a:pt x="126206" y="678656"/>
                </a:lnTo>
                <a:lnTo>
                  <a:pt x="45244" y="747712"/>
                </a:lnTo>
                <a:lnTo>
                  <a:pt x="26194" y="750094"/>
                </a:lnTo>
                <a:lnTo>
                  <a:pt x="0" y="735806"/>
                </a:lnTo>
                <a:lnTo>
                  <a:pt x="152400" y="309562"/>
                </a:lnTo>
                <a:lnTo>
                  <a:pt x="197644" y="316706"/>
                </a:lnTo>
                <a:lnTo>
                  <a:pt x="230981" y="309562"/>
                </a:lnTo>
                <a:lnTo>
                  <a:pt x="452437" y="209550"/>
                </a:lnTo>
                <a:lnTo>
                  <a:pt x="773906" y="42862"/>
                </a:lnTo>
                <a:lnTo>
                  <a:pt x="854869" y="4762"/>
                </a:lnTo>
                <a:lnTo>
                  <a:pt x="854869" y="4762"/>
                </a:lnTo>
                <a:lnTo>
                  <a:pt x="878681" y="0"/>
                </a:lnTo>
                <a:lnTo>
                  <a:pt x="890587" y="2381"/>
                </a:lnTo>
                <a:lnTo>
                  <a:pt x="902494" y="11906"/>
                </a:lnTo>
                <a:lnTo>
                  <a:pt x="904875" y="28575"/>
                </a:lnTo>
                <a:lnTo>
                  <a:pt x="892969" y="50006"/>
                </a:lnTo>
                <a:lnTo>
                  <a:pt x="833437" y="102394"/>
                </a:lnTo>
                <a:lnTo>
                  <a:pt x="545306" y="3262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205"/>
          <p:cNvSpPr/>
          <p:nvPr/>
        </p:nvSpPr>
        <p:spPr>
          <a:xfrm>
            <a:off x="4008438" y="4532313"/>
            <a:ext cx="492125" cy="911225"/>
          </a:xfrm>
          <a:custGeom>
            <a:avLst/>
            <a:gdLst/>
            <a:ahLst/>
            <a:cxnLst/>
            <a:rect l="l" t="t" r="r" b="b"/>
            <a:pathLst>
              <a:path w="492919" h="912019" extrusionOk="0">
                <a:moveTo>
                  <a:pt x="230981" y="700087"/>
                </a:moveTo>
                <a:lnTo>
                  <a:pt x="164306" y="528637"/>
                </a:lnTo>
                <a:lnTo>
                  <a:pt x="121444" y="404812"/>
                </a:lnTo>
                <a:lnTo>
                  <a:pt x="54769" y="228600"/>
                </a:lnTo>
                <a:lnTo>
                  <a:pt x="11906" y="92869"/>
                </a:lnTo>
                <a:lnTo>
                  <a:pt x="2381" y="59531"/>
                </a:lnTo>
                <a:lnTo>
                  <a:pt x="0" y="38100"/>
                </a:lnTo>
                <a:lnTo>
                  <a:pt x="2381" y="16669"/>
                </a:lnTo>
                <a:lnTo>
                  <a:pt x="11906" y="2381"/>
                </a:lnTo>
                <a:lnTo>
                  <a:pt x="28575" y="0"/>
                </a:lnTo>
                <a:lnTo>
                  <a:pt x="50006" y="9525"/>
                </a:lnTo>
                <a:lnTo>
                  <a:pt x="226219" y="200025"/>
                </a:lnTo>
                <a:lnTo>
                  <a:pt x="404812" y="373856"/>
                </a:lnTo>
                <a:lnTo>
                  <a:pt x="445294" y="409575"/>
                </a:lnTo>
                <a:lnTo>
                  <a:pt x="469106" y="442912"/>
                </a:lnTo>
                <a:lnTo>
                  <a:pt x="481012" y="488156"/>
                </a:lnTo>
                <a:lnTo>
                  <a:pt x="492919" y="683419"/>
                </a:lnTo>
                <a:lnTo>
                  <a:pt x="481012" y="809625"/>
                </a:lnTo>
                <a:lnTo>
                  <a:pt x="466725" y="864394"/>
                </a:lnTo>
                <a:lnTo>
                  <a:pt x="445294" y="902494"/>
                </a:lnTo>
                <a:lnTo>
                  <a:pt x="428625" y="912019"/>
                </a:lnTo>
                <a:lnTo>
                  <a:pt x="390525" y="909637"/>
                </a:lnTo>
                <a:lnTo>
                  <a:pt x="345281" y="890587"/>
                </a:lnTo>
                <a:lnTo>
                  <a:pt x="319087" y="866775"/>
                </a:lnTo>
                <a:lnTo>
                  <a:pt x="283369" y="814387"/>
                </a:lnTo>
                <a:lnTo>
                  <a:pt x="230981" y="7000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p205"/>
          <p:cNvSpPr/>
          <p:nvPr/>
        </p:nvSpPr>
        <p:spPr>
          <a:xfrm>
            <a:off x="5232400" y="2382838"/>
            <a:ext cx="1866900" cy="514350"/>
          </a:xfrm>
          <a:custGeom>
            <a:avLst/>
            <a:gdLst/>
            <a:ahLst/>
            <a:cxnLst/>
            <a:rect l="l" t="t" r="r" b="b"/>
            <a:pathLst>
              <a:path w="1866900" h="514350" extrusionOk="0">
                <a:moveTo>
                  <a:pt x="428625" y="452438"/>
                </a:moveTo>
                <a:lnTo>
                  <a:pt x="314325" y="476250"/>
                </a:lnTo>
                <a:lnTo>
                  <a:pt x="0" y="514350"/>
                </a:lnTo>
                <a:lnTo>
                  <a:pt x="9525" y="297657"/>
                </a:lnTo>
                <a:lnTo>
                  <a:pt x="147638" y="309563"/>
                </a:lnTo>
                <a:lnTo>
                  <a:pt x="297657" y="297657"/>
                </a:lnTo>
                <a:lnTo>
                  <a:pt x="483394" y="269082"/>
                </a:lnTo>
                <a:lnTo>
                  <a:pt x="1028700" y="157163"/>
                </a:lnTo>
                <a:lnTo>
                  <a:pt x="1321594" y="88107"/>
                </a:lnTo>
                <a:lnTo>
                  <a:pt x="1359694" y="76200"/>
                </a:lnTo>
                <a:lnTo>
                  <a:pt x="1483519" y="7144"/>
                </a:lnTo>
                <a:lnTo>
                  <a:pt x="1497807" y="0"/>
                </a:lnTo>
                <a:lnTo>
                  <a:pt x="1535907" y="4763"/>
                </a:lnTo>
                <a:lnTo>
                  <a:pt x="1635919" y="66675"/>
                </a:lnTo>
                <a:lnTo>
                  <a:pt x="1804988" y="221457"/>
                </a:lnTo>
                <a:lnTo>
                  <a:pt x="1833563" y="257175"/>
                </a:lnTo>
                <a:lnTo>
                  <a:pt x="1852613" y="285750"/>
                </a:lnTo>
                <a:lnTo>
                  <a:pt x="1864519" y="321469"/>
                </a:lnTo>
                <a:lnTo>
                  <a:pt x="1866900" y="347663"/>
                </a:lnTo>
                <a:lnTo>
                  <a:pt x="1864519" y="357188"/>
                </a:lnTo>
                <a:lnTo>
                  <a:pt x="1350169" y="264319"/>
                </a:lnTo>
                <a:lnTo>
                  <a:pt x="933450" y="354807"/>
                </a:lnTo>
                <a:lnTo>
                  <a:pt x="428625" y="452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205"/>
          <p:cNvSpPr/>
          <p:nvPr/>
        </p:nvSpPr>
        <p:spPr>
          <a:xfrm>
            <a:off x="6242050" y="2636838"/>
            <a:ext cx="854075" cy="704850"/>
          </a:xfrm>
          <a:custGeom>
            <a:avLst/>
            <a:gdLst/>
            <a:ahLst/>
            <a:cxnLst/>
            <a:rect l="l" t="t" r="r" b="b"/>
            <a:pathLst>
              <a:path w="854869" h="704850" extrusionOk="0">
                <a:moveTo>
                  <a:pt x="145257" y="457200"/>
                </a:moveTo>
                <a:lnTo>
                  <a:pt x="259557" y="285750"/>
                </a:lnTo>
                <a:lnTo>
                  <a:pt x="378619" y="116681"/>
                </a:lnTo>
                <a:lnTo>
                  <a:pt x="402432" y="78581"/>
                </a:lnTo>
                <a:lnTo>
                  <a:pt x="402432" y="64294"/>
                </a:lnTo>
                <a:lnTo>
                  <a:pt x="402432" y="50006"/>
                </a:lnTo>
                <a:lnTo>
                  <a:pt x="390525" y="30956"/>
                </a:lnTo>
                <a:lnTo>
                  <a:pt x="316707" y="0"/>
                </a:lnTo>
                <a:lnTo>
                  <a:pt x="850107" y="57150"/>
                </a:lnTo>
                <a:lnTo>
                  <a:pt x="854869" y="92869"/>
                </a:lnTo>
                <a:lnTo>
                  <a:pt x="854869" y="102394"/>
                </a:lnTo>
                <a:lnTo>
                  <a:pt x="840582" y="119062"/>
                </a:lnTo>
                <a:lnTo>
                  <a:pt x="797719" y="150019"/>
                </a:lnTo>
                <a:lnTo>
                  <a:pt x="650082" y="221456"/>
                </a:lnTo>
                <a:lnTo>
                  <a:pt x="619125" y="235744"/>
                </a:lnTo>
                <a:lnTo>
                  <a:pt x="404813" y="435769"/>
                </a:lnTo>
                <a:lnTo>
                  <a:pt x="176213" y="619125"/>
                </a:lnTo>
                <a:lnTo>
                  <a:pt x="69057" y="690562"/>
                </a:lnTo>
                <a:lnTo>
                  <a:pt x="40482" y="704850"/>
                </a:lnTo>
                <a:lnTo>
                  <a:pt x="11907" y="704850"/>
                </a:lnTo>
                <a:lnTo>
                  <a:pt x="0" y="690562"/>
                </a:lnTo>
                <a:lnTo>
                  <a:pt x="0" y="666750"/>
                </a:lnTo>
                <a:lnTo>
                  <a:pt x="50007" y="595312"/>
                </a:lnTo>
                <a:lnTo>
                  <a:pt x="145257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205"/>
          <p:cNvSpPr/>
          <p:nvPr/>
        </p:nvSpPr>
        <p:spPr>
          <a:xfrm>
            <a:off x="5654675" y="3814763"/>
            <a:ext cx="1797050" cy="2074862"/>
          </a:xfrm>
          <a:custGeom>
            <a:avLst/>
            <a:gdLst/>
            <a:ahLst/>
            <a:cxnLst/>
            <a:rect l="l" t="t" r="r" b="b"/>
            <a:pathLst>
              <a:path w="1796142" h="2073728" extrusionOk="0">
                <a:moveTo>
                  <a:pt x="163285" y="533400"/>
                </a:moveTo>
                <a:lnTo>
                  <a:pt x="51707" y="318407"/>
                </a:lnTo>
                <a:lnTo>
                  <a:pt x="0" y="253093"/>
                </a:lnTo>
                <a:lnTo>
                  <a:pt x="54428" y="0"/>
                </a:lnTo>
                <a:lnTo>
                  <a:pt x="78921" y="48986"/>
                </a:lnTo>
                <a:lnTo>
                  <a:pt x="127907" y="146957"/>
                </a:lnTo>
                <a:lnTo>
                  <a:pt x="307521" y="487136"/>
                </a:lnTo>
                <a:lnTo>
                  <a:pt x="557892" y="895350"/>
                </a:lnTo>
                <a:lnTo>
                  <a:pt x="740228" y="1145721"/>
                </a:lnTo>
                <a:lnTo>
                  <a:pt x="938892" y="1374321"/>
                </a:lnTo>
                <a:lnTo>
                  <a:pt x="1121228" y="1543050"/>
                </a:lnTo>
                <a:lnTo>
                  <a:pt x="1314450" y="1703614"/>
                </a:lnTo>
                <a:lnTo>
                  <a:pt x="1613807" y="1910443"/>
                </a:lnTo>
                <a:lnTo>
                  <a:pt x="1787978" y="2016578"/>
                </a:lnTo>
                <a:lnTo>
                  <a:pt x="1796142" y="2030186"/>
                </a:lnTo>
                <a:lnTo>
                  <a:pt x="1793421" y="2046514"/>
                </a:lnTo>
                <a:lnTo>
                  <a:pt x="1785257" y="2065564"/>
                </a:lnTo>
                <a:lnTo>
                  <a:pt x="1766207" y="2073728"/>
                </a:lnTo>
                <a:lnTo>
                  <a:pt x="1300842" y="2035628"/>
                </a:lnTo>
                <a:lnTo>
                  <a:pt x="1088571" y="2011136"/>
                </a:lnTo>
                <a:lnTo>
                  <a:pt x="1017814" y="1997528"/>
                </a:lnTo>
                <a:lnTo>
                  <a:pt x="971550" y="1978478"/>
                </a:lnTo>
                <a:lnTo>
                  <a:pt x="911678" y="1926771"/>
                </a:lnTo>
                <a:lnTo>
                  <a:pt x="830035" y="1817914"/>
                </a:lnTo>
                <a:lnTo>
                  <a:pt x="691242" y="1575707"/>
                </a:lnTo>
                <a:lnTo>
                  <a:pt x="527957" y="1289957"/>
                </a:lnTo>
                <a:lnTo>
                  <a:pt x="438150" y="1096736"/>
                </a:lnTo>
                <a:lnTo>
                  <a:pt x="163285" y="533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D432F3D-77BD-2B43-813F-9D1E10494917}"/>
              </a:ext>
            </a:extLst>
          </p:cNvPr>
          <p:cNvGrpSpPr/>
          <p:nvPr/>
        </p:nvGrpSpPr>
        <p:grpSpPr>
          <a:xfrm>
            <a:off x="2586787" y="1508208"/>
            <a:ext cx="4860925" cy="4389437"/>
            <a:chOff x="2743200" y="1652588"/>
            <a:chExt cx="4860925" cy="4389437"/>
          </a:xfrm>
        </p:grpSpPr>
        <p:sp>
          <p:nvSpPr>
            <p:cNvPr id="17" name="Google Shape;2263;p205">
              <a:extLst>
                <a:ext uri="{FF2B5EF4-FFF2-40B4-BE49-F238E27FC236}">
                  <a16:creationId xmlns:a16="http://schemas.microsoft.com/office/drawing/2014/main" id="{BFD72D2B-23DB-9F4F-BA7D-30DEB76C47E6}"/>
                </a:ext>
              </a:extLst>
            </p:cNvPr>
            <p:cNvSpPr/>
            <p:nvPr/>
          </p:nvSpPr>
          <p:spPr>
            <a:xfrm>
              <a:off x="2743200" y="1652588"/>
              <a:ext cx="1466850" cy="1844675"/>
            </a:xfrm>
            <a:custGeom>
              <a:avLst/>
              <a:gdLst/>
              <a:ahLst/>
              <a:cxnLst/>
              <a:rect l="l" t="t" r="r" b="b"/>
              <a:pathLst>
                <a:path w="1466850" h="1845468" extrusionOk="0">
                  <a:moveTo>
                    <a:pt x="676275" y="992981"/>
                  </a:moveTo>
                  <a:lnTo>
                    <a:pt x="795338" y="847725"/>
                  </a:lnTo>
                  <a:lnTo>
                    <a:pt x="909638" y="683418"/>
                  </a:lnTo>
                  <a:lnTo>
                    <a:pt x="1083469" y="407193"/>
                  </a:lnTo>
                  <a:lnTo>
                    <a:pt x="1157288" y="266700"/>
                  </a:lnTo>
                  <a:lnTo>
                    <a:pt x="1166813" y="235743"/>
                  </a:lnTo>
                  <a:lnTo>
                    <a:pt x="1173956" y="200025"/>
                  </a:lnTo>
                  <a:lnTo>
                    <a:pt x="1169194" y="157162"/>
                  </a:lnTo>
                  <a:lnTo>
                    <a:pt x="1162050" y="135731"/>
                  </a:lnTo>
                  <a:lnTo>
                    <a:pt x="1147763" y="116681"/>
                  </a:lnTo>
                  <a:lnTo>
                    <a:pt x="1104900" y="88106"/>
                  </a:lnTo>
                  <a:lnTo>
                    <a:pt x="1081088" y="78581"/>
                  </a:lnTo>
                  <a:lnTo>
                    <a:pt x="1066800" y="69056"/>
                  </a:lnTo>
                  <a:lnTo>
                    <a:pt x="1054894" y="47625"/>
                  </a:lnTo>
                  <a:lnTo>
                    <a:pt x="1052513" y="23812"/>
                  </a:lnTo>
                  <a:lnTo>
                    <a:pt x="1057275" y="9525"/>
                  </a:lnTo>
                  <a:lnTo>
                    <a:pt x="1069181" y="4762"/>
                  </a:lnTo>
                  <a:lnTo>
                    <a:pt x="1126331" y="0"/>
                  </a:lnTo>
                  <a:lnTo>
                    <a:pt x="1223963" y="4762"/>
                  </a:lnTo>
                  <a:lnTo>
                    <a:pt x="1302544" y="16668"/>
                  </a:lnTo>
                  <a:lnTo>
                    <a:pt x="1357313" y="38100"/>
                  </a:lnTo>
                  <a:lnTo>
                    <a:pt x="1390650" y="59531"/>
                  </a:lnTo>
                  <a:lnTo>
                    <a:pt x="1421606" y="92868"/>
                  </a:lnTo>
                  <a:lnTo>
                    <a:pt x="1443038" y="128587"/>
                  </a:lnTo>
                  <a:lnTo>
                    <a:pt x="1457325" y="166687"/>
                  </a:lnTo>
                  <a:lnTo>
                    <a:pt x="1464469" y="200025"/>
                  </a:lnTo>
                  <a:lnTo>
                    <a:pt x="1466850" y="240506"/>
                  </a:lnTo>
                  <a:lnTo>
                    <a:pt x="1464469" y="273843"/>
                  </a:lnTo>
                  <a:lnTo>
                    <a:pt x="1454944" y="307181"/>
                  </a:lnTo>
                  <a:lnTo>
                    <a:pt x="1385888" y="400050"/>
                  </a:lnTo>
                  <a:lnTo>
                    <a:pt x="1228725" y="621506"/>
                  </a:lnTo>
                  <a:lnTo>
                    <a:pt x="950119" y="971550"/>
                  </a:lnTo>
                  <a:lnTo>
                    <a:pt x="581025" y="1362075"/>
                  </a:lnTo>
                  <a:lnTo>
                    <a:pt x="404813" y="1531143"/>
                  </a:lnTo>
                  <a:lnTo>
                    <a:pt x="123825" y="1781175"/>
                  </a:lnTo>
                  <a:lnTo>
                    <a:pt x="66675" y="1831181"/>
                  </a:lnTo>
                  <a:lnTo>
                    <a:pt x="47625" y="1843087"/>
                  </a:lnTo>
                  <a:lnTo>
                    <a:pt x="30956" y="1845468"/>
                  </a:lnTo>
                  <a:lnTo>
                    <a:pt x="11906" y="1840706"/>
                  </a:lnTo>
                  <a:lnTo>
                    <a:pt x="0" y="1819275"/>
                  </a:lnTo>
                  <a:lnTo>
                    <a:pt x="4763" y="1797843"/>
                  </a:lnTo>
                  <a:lnTo>
                    <a:pt x="152400" y="1631156"/>
                  </a:lnTo>
                  <a:lnTo>
                    <a:pt x="364331" y="1383506"/>
                  </a:lnTo>
                  <a:lnTo>
                    <a:pt x="528638" y="1193006"/>
                  </a:lnTo>
                  <a:lnTo>
                    <a:pt x="676275" y="9929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64;p205">
              <a:extLst>
                <a:ext uri="{FF2B5EF4-FFF2-40B4-BE49-F238E27FC236}">
                  <a16:creationId xmlns:a16="http://schemas.microsoft.com/office/drawing/2014/main" id="{BACF33B4-7AEA-CA45-8AA8-5729B1F1CF1D}"/>
                </a:ext>
              </a:extLst>
            </p:cNvPr>
            <p:cNvSpPr/>
            <p:nvPr/>
          </p:nvSpPr>
          <p:spPr>
            <a:xfrm>
              <a:off x="3848100" y="2638425"/>
              <a:ext cx="476250" cy="687388"/>
            </a:xfrm>
            <a:custGeom>
              <a:avLst/>
              <a:gdLst/>
              <a:ahLst/>
              <a:cxnLst/>
              <a:rect l="l" t="t" r="r" b="b"/>
              <a:pathLst>
                <a:path w="476250" h="688181" extrusionOk="0">
                  <a:moveTo>
                    <a:pt x="178594" y="507206"/>
                  </a:moveTo>
                  <a:cubicBezTo>
                    <a:pt x="177800" y="442912"/>
                    <a:pt x="177007" y="378619"/>
                    <a:pt x="176213" y="314325"/>
                  </a:cubicBezTo>
                  <a:lnTo>
                    <a:pt x="176213" y="276225"/>
                  </a:lnTo>
                  <a:lnTo>
                    <a:pt x="166688" y="230981"/>
                  </a:lnTo>
                  <a:lnTo>
                    <a:pt x="154781" y="204788"/>
                  </a:lnTo>
                  <a:lnTo>
                    <a:pt x="138113" y="183356"/>
                  </a:lnTo>
                  <a:lnTo>
                    <a:pt x="107156" y="154781"/>
                  </a:lnTo>
                  <a:lnTo>
                    <a:pt x="73819" y="133350"/>
                  </a:lnTo>
                  <a:lnTo>
                    <a:pt x="35719" y="114300"/>
                  </a:lnTo>
                  <a:lnTo>
                    <a:pt x="14288" y="100013"/>
                  </a:lnTo>
                  <a:lnTo>
                    <a:pt x="4763" y="85725"/>
                  </a:lnTo>
                  <a:lnTo>
                    <a:pt x="0" y="73819"/>
                  </a:lnTo>
                  <a:lnTo>
                    <a:pt x="0" y="59531"/>
                  </a:lnTo>
                  <a:lnTo>
                    <a:pt x="7144" y="38100"/>
                  </a:lnTo>
                  <a:lnTo>
                    <a:pt x="21431" y="23813"/>
                  </a:lnTo>
                  <a:lnTo>
                    <a:pt x="64294" y="4763"/>
                  </a:lnTo>
                  <a:lnTo>
                    <a:pt x="109538" y="0"/>
                  </a:lnTo>
                  <a:lnTo>
                    <a:pt x="188119" y="7144"/>
                  </a:lnTo>
                  <a:lnTo>
                    <a:pt x="292894" y="40481"/>
                  </a:lnTo>
                  <a:lnTo>
                    <a:pt x="402431" y="92869"/>
                  </a:lnTo>
                  <a:lnTo>
                    <a:pt x="447675" y="123825"/>
                  </a:lnTo>
                  <a:lnTo>
                    <a:pt x="469106" y="152400"/>
                  </a:lnTo>
                  <a:lnTo>
                    <a:pt x="476250" y="183356"/>
                  </a:lnTo>
                  <a:lnTo>
                    <a:pt x="466725" y="207169"/>
                  </a:lnTo>
                  <a:lnTo>
                    <a:pt x="428625" y="252413"/>
                  </a:lnTo>
                  <a:lnTo>
                    <a:pt x="407194" y="283369"/>
                  </a:lnTo>
                  <a:lnTo>
                    <a:pt x="383381" y="426244"/>
                  </a:lnTo>
                  <a:lnTo>
                    <a:pt x="357188" y="619125"/>
                  </a:lnTo>
                  <a:lnTo>
                    <a:pt x="357188" y="661988"/>
                  </a:lnTo>
                  <a:lnTo>
                    <a:pt x="171450" y="688181"/>
                  </a:lnTo>
                  <a:lnTo>
                    <a:pt x="178594" y="5072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65;p205">
              <a:extLst>
                <a:ext uri="{FF2B5EF4-FFF2-40B4-BE49-F238E27FC236}">
                  <a16:creationId xmlns:a16="http://schemas.microsoft.com/office/drawing/2014/main" id="{2D254E22-8BA6-4047-BFAE-1F609C24FA43}"/>
                </a:ext>
              </a:extLst>
            </p:cNvPr>
            <p:cNvSpPr/>
            <p:nvPr/>
          </p:nvSpPr>
          <p:spPr>
            <a:xfrm>
              <a:off x="4808538" y="1703388"/>
              <a:ext cx="1173162" cy="2052637"/>
            </a:xfrm>
            <a:custGeom>
              <a:avLst/>
              <a:gdLst/>
              <a:ahLst/>
              <a:cxnLst/>
              <a:rect l="l" t="t" r="r" b="b"/>
              <a:pathLst>
                <a:path w="1172936" h="2051957" extrusionOk="0">
                  <a:moveTo>
                    <a:pt x="478972" y="1123950"/>
                  </a:moveTo>
                  <a:lnTo>
                    <a:pt x="541565" y="941615"/>
                  </a:lnTo>
                  <a:lnTo>
                    <a:pt x="653143" y="585107"/>
                  </a:lnTo>
                  <a:lnTo>
                    <a:pt x="723900" y="318407"/>
                  </a:lnTo>
                  <a:lnTo>
                    <a:pt x="734786" y="217715"/>
                  </a:lnTo>
                  <a:lnTo>
                    <a:pt x="734786" y="187779"/>
                  </a:lnTo>
                  <a:lnTo>
                    <a:pt x="732065" y="157843"/>
                  </a:lnTo>
                  <a:lnTo>
                    <a:pt x="710293" y="117022"/>
                  </a:lnTo>
                  <a:lnTo>
                    <a:pt x="666750" y="70757"/>
                  </a:lnTo>
                  <a:lnTo>
                    <a:pt x="650422" y="51707"/>
                  </a:lnTo>
                  <a:lnTo>
                    <a:pt x="647700" y="32657"/>
                  </a:lnTo>
                  <a:lnTo>
                    <a:pt x="655865" y="13607"/>
                  </a:lnTo>
                  <a:lnTo>
                    <a:pt x="677636" y="5443"/>
                  </a:lnTo>
                  <a:lnTo>
                    <a:pt x="707572" y="0"/>
                  </a:lnTo>
                  <a:lnTo>
                    <a:pt x="786493" y="0"/>
                  </a:lnTo>
                  <a:lnTo>
                    <a:pt x="851807" y="8165"/>
                  </a:lnTo>
                  <a:lnTo>
                    <a:pt x="1020536" y="70757"/>
                  </a:lnTo>
                  <a:lnTo>
                    <a:pt x="1143000" y="138793"/>
                  </a:lnTo>
                  <a:lnTo>
                    <a:pt x="1167493" y="163286"/>
                  </a:lnTo>
                  <a:lnTo>
                    <a:pt x="1172936" y="190500"/>
                  </a:lnTo>
                  <a:lnTo>
                    <a:pt x="1167493" y="228600"/>
                  </a:lnTo>
                  <a:lnTo>
                    <a:pt x="1148443" y="255815"/>
                  </a:lnTo>
                  <a:lnTo>
                    <a:pt x="1083129" y="326572"/>
                  </a:lnTo>
                  <a:lnTo>
                    <a:pt x="1031422" y="394607"/>
                  </a:lnTo>
                  <a:lnTo>
                    <a:pt x="917122" y="680357"/>
                  </a:lnTo>
                  <a:lnTo>
                    <a:pt x="718457" y="1134836"/>
                  </a:lnTo>
                  <a:lnTo>
                    <a:pt x="598715" y="1347107"/>
                  </a:lnTo>
                  <a:lnTo>
                    <a:pt x="443593" y="1583872"/>
                  </a:lnTo>
                  <a:lnTo>
                    <a:pt x="351065" y="1706336"/>
                  </a:lnTo>
                  <a:lnTo>
                    <a:pt x="138793" y="1953986"/>
                  </a:lnTo>
                  <a:lnTo>
                    <a:pt x="68036" y="2035629"/>
                  </a:lnTo>
                  <a:lnTo>
                    <a:pt x="48986" y="2049236"/>
                  </a:lnTo>
                  <a:lnTo>
                    <a:pt x="27215" y="2051957"/>
                  </a:lnTo>
                  <a:lnTo>
                    <a:pt x="8165" y="2041072"/>
                  </a:lnTo>
                  <a:lnTo>
                    <a:pt x="0" y="2016579"/>
                  </a:lnTo>
                  <a:lnTo>
                    <a:pt x="13607" y="1978479"/>
                  </a:lnTo>
                  <a:lnTo>
                    <a:pt x="122465" y="1826079"/>
                  </a:lnTo>
                  <a:lnTo>
                    <a:pt x="220436" y="1668236"/>
                  </a:lnTo>
                  <a:lnTo>
                    <a:pt x="342900" y="1434193"/>
                  </a:lnTo>
                  <a:lnTo>
                    <a:pt x="478972" y="1123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266;p205">
              <a:extLst>
                <a:ext uri="{FF2B5EF4-FFF2-40B4-BE49-F238E27FC236}">
                  <a16:creationId xmlns:a16="http://schemas.microsoft.com/office/drawing/2014/main" id="{685B9EC3-0CFB-9A41-B3E1-F601BF84CCB5}"/>
                </a:ext>
              </a:extLst>
            </p:cNvPr>
            <p:cNvSpPr/>
            <p:nvPr/>
          </p:nvSpPr>
          <p:spPr>
            <a:xfrm>
              <a:off x="4324350" y="3416300"/>
              <a:ext cx="1609725" cy="2486025"/>
            </a:xfrm>
            <a:custGeom>
              <a:avLst/>
              <a:gdLst/>
              <a:ahLst/>
              <a:cxnLst/>
              <a:rect l="l" t="t" r="r" b="b"/>
              <a:pathLst>
                <a:path w="1609725" h="2486025" extrusionOk="0">
                  <a:moveTo>
                    <a:pt x="1104900" y="1181100"/>
                  </a:moveTo>
                  <a:lnTo>
                    <a:pt x="1187450" y="930275"/>
                  </a:lnTo>
                  <a:lnTo>
                    <a:pt x="1238250" y="749300"/>
                  </a:lnTo>
                  <a:lnTo>
                    <a:pt x="1266825" y="600075"/>
                  </a:lnTo>
                  <a:lnTo>
                    <a:pt x="1285875" y="431800"/>
                  </a:lnTo>
                  <a:cubicBezTo>
                    <a:pt x="1284817" y="391583"/>
                    <a:pt x="1283758" y="351367"/>
                    <a:pt x="1282700" y="311150"/>
                  </a:cubicBezTo>
                  <a:lnTo>
                    <a:pt x="1266825" y="238125"/>
                  </a:lnTo>
                  <a:lnTo>
                    <a:pt x="1238250" y="177800"/>
                  </a:lnTo>
                  <a:lnTo>
                    <a:pt x="1187450" y="117475"/>
                  </a:lnTo>
                  <a:lnTo>
                    <a:pt x="1146175" y="85725"/>
                  </a:lnTo>
                  <a:lnTo>
                    <a:pt x="1123950" y="66675"/>
                  </a:lnTo>
                  <a:lnTo>
                    <a:pt x="1104900" y="34925"/>
                  </a:lnTo>
                  <a:lnTo>
                    <a:pt x="1108075" y="19050"/>
                  </a:lnTo>
                  <a:lnTo>
                    <a:pt x="1117600" y="6350"/>
                  </a:lnTo>
                  <a:lnTo>
                    <a:pt x="1136650" y="0"/>
                  </a:lnTo>
                  <a:lnTo>
                    <a:pt x="1184275" y="3175"/>
                  </a:lnTo>
                  <a:lnTo>
                    <a:pt x="1336675" y="50800"/>
                  </a:lnTo>
                  <a:lnTo>
                    <a:pt x="1527175" y="127000"/>
                  </a:lnTo>
                  <a:lnTo>
                    <a:pt x="1574800" y="152400"/>
                  </a:lnTo>
                  <a:lnTo>
                    <a:pt x="1587500" y="165100"/>
                  </a:lnTo>
                  <a:lnTo>
                    <a:pt x="1597025" y="177800"/>
                  </a:lnTo>
                  <a:lnTo>
                    <a:pt x="1609725" y="219075"/>
                  </a:lnTo>
                  <a:lnTo>
                    <a:pt x="1603375" y="266700"/>
                  </a:lnTo>
                  <a:lnTo>
                    <a:pt x="1568450" y="349250"/>
                  </a:lnTo>
                  <a:lnTo>
                    <a:pt x="1555750" y="434975"/>
                  </a:lnTo>
                  <a:lnTo>
                    <a:pt x="1555750" y="581025"/>
                  </a:lnTo>
                  <a:lnTo>
                    <a:pt x="1501775" y="838200"/>
                  </a:lnTo>
                  <a:lnTo>
                    <a:pt x="1441450" y="1019175"/>
                  </a:lnTo>
                  <a:lnTo>
                    <a:pt x="1327150" y="1292225"/>
                  </a:lnTo>
                  <a:lnTo>
                    <a:pt x="1228725" y="1482725"/>
                  </a:lnTo>
                  <a:lnTo>
                    <a:pt x="1104900" y="1689100"/>
                  </a:lnTo>
                  <a:lnTo>
                    <a:pt x="1006475" y="1828800"/>
                  </a:lnTo>
                  <a:lnTo>
                    <a:pt x="860425" y="1987550"/>
                  </a:lnTo>
                  <a:lnTo>
                    <a:pt x="663575" y="2146300"/>
                  </a:lnTo>
                  <a:lnTo>
                    <a:pt x="508000" y="2247900"/>
                  </a:lnTo>
                  <a:lnTo>
                    <a:pt x="231775" y="2406650"/>
                  </a:lnTo>
                  <a:lnTo>
                    <a:pt x="66675" y="2482850"/>
                  </a:lnTo>
                  <a:lnTo>
                    <a:pt x="25400" y="2486025"/>
                  </a:lnTo>
                  <a:lnTo>
                    <a:pt x="6350" y="2476500"/>
                  </a:lnTo>
                  <a:lnTo>
                    <a:pt x="0" y="2454275"/>
                  </a:lnTo>
                  <a:lnTo>
                    <a:pt x="15875" y="2428875"/>
                  </a:lnTo>
                  <a:lnTo>
                    <a:pt x="117475" y="2371725"/>
                  </a:lnTo>
                  <a:lnTo>
                    <a:pt x="330200" y="2238375"/>
                  </a:lnTo>
                  <a:lnTo>
                    <a:pt x="517525" y="2079625"/>
                  </a:lnTo>
                  <a:lnTo>
                    <a:pt x="660400" y="1933575"/>
                  </a:lnTo>
                  <a:lnTo>
                    <a:pt x="819150" y="1739900"/>
                  </a:lnTo>
                  <a:lnTo>
                    <a:pt x="911225" y="1593850"/>
                  </a:lnTo>
                  <a:lnTo>
                    <a:pt x="1000125" y="1431925"/>
                  </a:lnTo>
                  <a:lnTo>
                    <a:pt x="1104900" y="1181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267;p205">
              <a:extLst>
                <a:ext uri="{FF2B5EF4-FFF2-40B4-BE49-F238E27FC236}">
                  <a16:creationId xmlns:a16="http://schemas.microsoft.com/office/drawing/2014/main" id="{771F99E2-2033-2E41-908A-26F70A23F511}"/>
                </a:ext>
              </a:extLst>
            </p:cNvPr>
            <p:cNvSpPr/>
            <p:nvPr/>
          </p:nvSpPr>
          <p:spPr>
            <a:xfrm>
              <a:off x="4110038" y="1973263"/>
              <a:ext cx="852487" cy="600075"/>
            </a:xfrm>
            <a:custGeom>
              <a:avLst/>
              <a:gdLst/>
              <a:ahLst/>
              <a:cxnLst/>
              <a:rect l="l" t="t" r="r" b="b"/>
              <a:pathLst>
                <a:path w="852487" h="600075" extrusionOk="0">
                  <a:moveTo>
                    <a:pt x="428625" y="378619"/>
                  </a:moveTo>
                  <a:lnTo>
                    <a:pt x="245268" y="250032"/>
                  </a:lnTo>
                  <a:lnTo>
                    <a:pt x="83343" y="119063"/>
                  </a:lnTo>
                  <a:lnTo>
                    <a:pt x="0" y="52388"/>
                  </a:lnTo>
                  <a:lnTo>
                    <a:pt x="73818" y="0"/>
                  </a:lnTo>
                  <a:lnTo>
                    <a:pt x="257175" y="45244"/>
                  </a:lnTo>
                  <a:lnTo>
                    <a:pt x="597693" y="130969"/>
                  </a:lnTo>
                  <a:lnTo>
                    <a:pt x="628650" y="140494"/>
                  </a:lnTo>
                  <a:lnTo>
                    <a:pt x="654843" y="157163"/>
                  </a:lnTo>
                  <a:lnTo>
                    <a:pt x="714375" y="214313"/>
                  </a:lnTo>
                  <a:lnTo>
                    <a:pt x="769143" y="288132"/>
                  </a:lnTo>
                  <a:lnTo>
                    <a:pt x="812006" y="350044"/>
                  </a:lnTo>
                  <a:lnTo>
                    <a:pt x="831056" y="397669"/>
                  </a:lnTo>
                  <a:lnTo>
                    <a:pt x="845343" y="459582"/>
                  </a:lnTo>
                  <a:lnTo>
                    <a:pt x="852487" y="516732"/>
                  </a:lnTo>
                  <a:lnTo>
                    <a:pt x="850106" y="554832"/>
                  </a:lnTo>
                  <a:lnTo>
                    <a:pt x="840581" y="578644"/>
                  </a:lnTo>
                  <a:lnTo>
                    <a:pt x="814387" y="597694"/>
                  </a:lnTo>
                  <a:lnTo>
                    <a:pt x="781050" y="600075"/>
                  </a:lnTo>
                  <a:lnTo>
                    <a:pt x="719137" y="588169"/>
                  </a:lnTo>
                  <a:lnTo>
                    <a:pt x="600075" y="514350"/>
                  </a:lnTo>
                  <a:lnTo>
                    <a:pt x="428625" y="3786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68;p205">
              <a:extLst>
                <a:ext uri="{FF2B5EF4-FFF2-40B4-BE49-F238E27FC236}">
                  <a16:creationId xmlns:a16="http://schemas.microsoft.com/office/drawing/2014/main" id="{A29D8D7F-1B51-6749-BD9F-D119FAD7C141}"/>
                </a:ext>
              </a:extLst>
            </p:cNvPr>
            <p:cNvSpPr/>
            <p:nvPr/>
          </p:nvSpPr>
          <p:spPr>
            <a:xfrm>
              <a:off x="3505200" y="3095625"/>
              <a:ext cx="1393825" cy="1449388"/>
            </a:xfrm>
            <a:custGeom>
              <a:avLst/>
              <a:gdLst/>
              <a:ahLst/>
              <a:cxnLst/>
              <a:rect l="l" t="t" r="r" b="b"/>
              <a:pathLst>
                <a:path w="1393031" h="1450181" extrusionOk="0">
                  <a:moveTo>
                    <a:pt x="488156" y="359569"/>
                  </a:moveTo>
                  <a:lnTo>
                    <a:pt x="116681" y="421481"/>
                  </a:lnTo>
                  <a:lnTo>
                    <a:pt x="66675" y="435769"/>
                  </a:lnTo>
                  <a:lnTo>
                    <a:pt x="0" y="304800"/>
                  </a:lnTo>
                  <a:lnTo>
                    <a:pt x="73819" y="285750"/>
                  </a:lnTo>
                  <a:lnTo>
                    <a:pt x="502444" y="178594"/>
                  </a:lnTo>
                  <a:lnTo>
                    <a:pt x="714375" y="150019"/>
                  </a:lnTo>
                  <a:lnTo>
                    <a:pt x="797719" y="128588"/>
                  </a:lnTo>
                  <a:lnTo>
                    <a:pt x="923925" y="95250"/>
                  </a:lnTo>
                  <a:lnTo>
                    <a:pt x="964406" y="73819"/>
                  </a:lnTo>
                  <a:lnTo>
                    <a:pt x="1031081" y="19050"/>
                  </a:lnTo>
                  <a:lnTo>
                    <a:pt x="1047750" y="0"/>
                  </a:lnTo>
                  <a:lnTo>
                    <a:pt x="1066800" y="0"/>
                  </a:lnTo>
                  <a:lnTo>
                    <a:pt x="1166813" y="38100"/>
                  </a:lnTo>
                  <a:lnTo>
                    <a:pt x="1316831" y="114300"/>
                  </a:lnTo>
                  <a:lnTo>
                    <a:pt x="1378744" y="169069"/>
                  </a:lnTo>
                  <a:lnTo>
                    <a:pt x="1393031" y="202406"/>
                  </a:lnTo>
                  <a:lnTo>
                    <a:pt x="1388269" y="238125"/>
                  </a:lnTo>
                  <a:lnTo>
                    <a:pt x="1373981" y="261938"/>
                  </a:lnTo>
                  <a:lnTo>
                    <a:pt x="1293019" y="340519"/>
                  </a:lnTo>
                  <a:lnTo>
                    <a:pt x="1276350" y="366713"/>
                  </a:lnTo>
                  <a:lnTo>
                    <a:pt x="1207294" y="709613"/>
                  </a:lnTo>
                  <a:lnTo>
                    <a:pt x="1128713" y="1154906"/>
                  </a:lnTo>
                  <a:lnTo>
                    <a:pt x="1095375" y="1302544"/>
                  </a:lnTo>
                  <a:lnTo>
                    <a:pt x="1081088" y="1345406"/>
                  </a:lnTo>
                  <a:lnTo>
                    <a:pt x="1047750" y="1407319"/>
                  </a:lnTo>
                  <a:lnTo>
                    <a:pt x="1016794" y="1443038"/>
                  </a:lnTo>
                  <a:lnTo>
                    <a:pt x="1000125" y="1450181"/>
                  </a:lnTo>
                  <a:lnTo>
                    <a:pt x="969169" y="1447800"/>
                  </a:lnTo>
                  <a:lnTo>
                    <a:pt x="916781" y="1443038"/>
                  </a:lnTo>
                  <a:lnTo>
                    <a:pt x="926306" y="1219200"/>
                  </a:lnTo>
                  <a:lnTo>
                    <a:pt x="962025" y="857250"/>
                  </a:lnTo>
                  <a:lnTo>
                    <a:pt x="1002506" y="490538"/>
                  </a:lnTo>
                  <a:lnTo>
                    <a:pt x="1009650" y="402431"/>
                  </a:lnTo>
                  <a:lnTo>
                    <a:pt x="1009650" y="357188"/>
                  </a:lnTo>
                  <a:lnTo>
                    <a:pt x="1007269" y="338138"/>
                  </a:lnTo>
                  <a:lnTo>
                    <a:pt x="997744" y="311944"/>
                  </a:lnTo>
                  <a:lnTo>
                    <a:pt x="978694" y="295275"/>
                  </a:lnTo>
                  <a:lnTo>
                    <a:pt x="959644" y="283369"/>
                  </a:lnTo>
                  <a:lnTo>
                    <a:pt x="935831" y="280988"/>
                  </a:lnTo>
                  <a:lnTo>
                    <a:pt x="488156" y="3595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269;p205">
              <a:extLst>
                <a:ext uri="{FF2B5EF4-FFF2-40B4-BE49-F238E27FC236}">
                  <a16:creationId xmlns:a16="http://schemas.microsoft.com/office/drawing/2014/main" id="{12830FD4-58AA-9F47-82D4-6768A353FBDD}"/>
                </a:ext>
              </a:extLst>
            </p:cNvPr>
            <p:cNvSpPr/>
            <p:nvPr/>
          </p:nvSpPr>
          <p:spPr>
            <a:xfrm>
              <a:off x="3500438" y="3760788"/>
              <a:ext cx="833437" cy="325437"/>
            </a:xfrm>
            <a:custGeom>
              <a:avLst/>
              <a:gdLst/>
              <a:ahLst/>
              <a:cxnLst/>
              <a:rect l="l" t="t" r="r" b="b"/>
              <a:pathLst>
                <a:path w="833437" h="326231" extrusionOk="0">
                  <a:moveTo>
                    <a:pt x="266700" y="295275"/>
                  </a:moveTo>
                  <a:lnTo>
                    <a:pt x="511968" y="259556"/>
                  </a:lnTo>
                  <a:lnTo>
                    <a:pt x="671512" y="228600"/>
                  </a:lnTo>
                  <a:lnTo>
                    <a:pt x="764381" y="202406"/>
                  </a:lnTo>
                  <a:lnTo>
                    <a:pt x="807243" y="185737"/>
                  </a:lnTo>
                  <a:lnTo>
                    <a:pt x="826293" y="171450"/>
                  </a:lnTo>
                  <a:lnTo>
                    <a:pt x="833437" y="152400"/>
                  </a:lnTo>
                  <a:lnTo>
                    <a:pt x="833437" y="130969"/>
                  </a:lnTo>
                  <a:lnTo>
                    <a:pt x="819150" y="95250"/>
                  </a:lnTo>
                  <a:lnTo>
                    <a:pt x="792956" y="61912"/>
                  </a:lnTo>
                  <a:lnTo>
                    <a:pt x="764381" y="38100"/>
                  </a:lnTo>
                  <a:lnTo>
                    <a:pt x="728662" y="21431"/>
                  </a:lnTo>
                  <a:lnTo>
                    <a:pt x="654843" y="2381"/>
                  </a:lnTo>
                  <a:lnTo>
                    <a:pt x="616743" y="0"/>
                  </a:lnTo>
                  <a:lnTo>
                    <a:pt x="585787" y="0"/>
                  </a:lnTo>
                  <a:lnTo>
                    <a:pt x="573881" y="23812"/>
                  </a:lnTo>
                  <a:lnTo>
                    <a:pt x="554831" y="40481"/>
                  </a:lnTo>
                  <a:lnTo>
                    <a:pt x="526256" y="57150"/>
                  </a:lnTo>
                  <a:lnTo>
                    <a:pt x="440531" y="76200"/>
                  </a:lnTo>
                  <a:lnTo>
                    <a:pt x="126206" y="133350"/>
                  </a:lnTo>
                  <a:lnTo>
                    <a:pt x="0" y="145256"/>
                  </a:lnTo>
                  <a:lnTo>
                    <a:pt x="66675" y="326231"/>
                  </a:lnTo>
                  <a:lnTo>
                    <a:pt x="266700" y="2952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270;p205">
              <a:extLst>
                <a:ext uri="{FF2B5EF4-FFF2-40B4-BE49-F238E27FC236}">
                  <a16:creationId xmlns:a16="http://schemas.microsoft.com/office/drawing/2014/main" id="{DA87E2EF-428B-D142-BA45-E1EF9FB00932}"/>
                </a:ext>
              </a:extLst>
            </p:cNvPr>
            <p:cNvSpPr/>
            <p:nvPr/>
          </p:nvSpPr>
          <p:spPr>
            <a:xfrm>
              <a:off x="3519488" y="4313238"/>
              <a:ext cx="941387" cy="296862"/>
            </a:xfrm>
            <a:custGeom>
              <a:avLst/>
              <a:gdLst/>
              <a:ahLst/>
              <a:cxnLst/>
              <a:rect l="l" t="t" r="r" b="b"/>
              <a:pathLst>
                <a:path w="940593" h="297656" extrusionOk="0">
                  <a:moveTo>
                    <a:pt x="490537" y="221456"/>
                  </a:moveTo>
                  <a:lnTo>
                    <a:pt x="745331" y="185737"/>
                  </a:lnTo>
                  <a:lnTo>
                    <a:pt x="771525" y="190500"/>
                  </a:lnTo>
                  <a:lnTo>
                    <a:pt x="912018" y="226219"/>
                  </a:lnTo>
                  <a:lnTo>
                    <a:pt x="940593" y="0"/>
                  </a:lnTo>
                  <a:lnTo>
                    <a:pt x="816768" y="16669"/>
                  </a:lnTo>
                  <a:lnTo>
                    <a:pt x="311943" y="83344"/>
                  </a:lnTo>
                  <a:lnTo>
                    <a:pt x="85725" y="111919"/>
                  </a:lnTo>
                  <a:lnTo>
                    <a:pt x="30956" y="114300"/>
                  </a:lnTo>
                  <a:lnTo>
                    <a:pt x="0" y="297656"/>
                  </a:lnTo>
                  <a:lnTo>
                    <a:pt x="90487" y="280987"/>
                  </a:lnTo>
                  <a:lnTo>
                    <a:pt x="490537" y="221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271;p205">
              <a:extLst>
                <a:ext uri="{FF2B5EF4-FFF2-40B4-BE49-F238E27FC236}">
                  <a16:creationId xmlns:a16="http://schemas.microsoft.com/office/drawing/2014/main" id="{F3B48496-54FA-E342-8797-600E77869FFE}"/>
                </a:ext>
              </a:extLst>
            </p:cNvPr>
            <p:cNvSpPr/>
            <p:nvPr/>
          </p:nvSpPr>
          <p:spPr>
            <a:xfrm rot="-5400000">
              <a:off x="2046288" y="4443413"/>
              <a:ext cx="2755900" cy="393700"/>
            </a:xfrm>
            <a:custGeom>
              <a:avLst/>
              <a:gdLst/>
              <a:ahLst/>
              <a:cxnLst/>
              <a:rect l="l" t="t" r="r" b="b"/>
              <a:pathLst>
                <a:path w="2755106" h="392906" extrusionOk="0">
                  <a:moveTo>
                    <a:pt x="1400175" y="166688"/>
                  </a:moveTo>
                  <a:lnTo>
                    <a:pt x="1971675" y="188119"/>
                  </a:lnTo>
                  <a:lnTo>
                    <a:pt x="2397919" y="192881"/>
                  </a:lnTo>
                  <a:lnTo>
                    <a:pt x="2481262" y="188119"/>
                  </a:lnTo>
                  <a:lnTo>
                    <a:pt x="2516981" y="180975"/>
                  </a:lnTo>
                  <a:lnTo>
                    <a:pt x="2574131" y="152400"/>
                  </a:lnTo>
                  <a:lnTo>
                    <a:pt x="2657475" y="85725"/>
                  </a:lnTo>
                  <a:lnTo>
                    <a:pt x="2683669" y="59531"/>
                  </a:lnTo>
                  <a:lnTo>
                    <a:pt x="2705100" y="52388"/>
                  </a:lnTo>
                  <a:lnTo>
                    <a:pt x="2721769" y="52388"/>
                  </a:lnTo>
                  <a:lnTo>
                    <a:pt x="2743200" y="61913"/>
                  </a:lnTo>
                  <a:lnTo>
                    <a:pt x="2755106" y="76200"/>
                  </a:lnTo>
                  <a:lnTo>
                    <a:pt x="2755106" y="100013"/>
                  </a:lnTo>
                  <a:lnTo>
                    <a:pt x="2709862" y="211931"/>
                  </a:lnTo>
                  <a:lnTo>
                    <a:pt x="2621756" y="350044"/>
                  </a:lnTo>
                  <a:lnTo>
                    <a:pt x="2488406" y="390525"/>
                  </a:lnTo>
                  <a:lnTo>
                    <a:pt x="2112169" y="392906"/>
                  </a:lnTo>
                  <a:lnTo>
                    <a:pt x="1931194" y="376238"/>
                  </a:lnTo>
                  <a:lnTo>
                    <a:pt x="1588294" y="376238"/>
                  </a:lnTo>
                  <a:lnTo>
                    <a:pt x="1395412" y="369094"/>
                  </a:lnTo>
                  <a:lnTo>
                    <a:pt x="985837" y="352425"/>
                  </a:lnTo>
                  <a:lnTo>
                    <a:pt x="435769" y="350044"/>
                  </a:lnTo>
                  <a:lnTo>
                    <a:pt x="0" y="190500"/>
                  </a:lnTo>
                  <a:lnTo>
                    <a:pt x="21431" y="142875"/>
                  </a:lnTo>
                  <a:lnTo>
                    <a:pt x="52387" y="100013"/>
                  </a:lnTo>
                  <a:lnTo>
                    <a:pt x="92869" y="61913"/>
                  </a:lnTo>
                  <a:lnTo>
                    <a:pt x="138112" y="28575"/>
                  </a:lnTo>
                  <a:lnTo>
                    <a:pt x="169069" y="14288"/>
                  </a:lnTo>
                  <a:lnTo>
                    <a:pt x="204787" y="2381"/>
                  </a:lnTo>
                  <a:lnTo>
                    <a:pt x="245269" y="0"/>
                  </a:lnTo>
                  <a:lnTo>
                    <a:pt x="290512" y="7144"/>
                  </a:lnTo>
                  <a:lnTo>
                    <a:pt x="383381" y="47625"/>
                  </a:lnTo>
                  <a:lnTo>
                    <a:pt x="571500" y="104775"/>
                  </a:lnTo>
                  <a:lnTo>
                    <a:pt x="847725" y="133350"/>
                  </a:lnTo>
                  <a:lnTo>
                    <a:pt x="1400175" y="1666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272;p205">
              <a:extLst>
                <a:ext uri="{FF2B5EF4-FFF2-40B4-BE49-F238E27FC236}">
                  <a16:creationId xmlns:a16="http://schemas.microsoft.com/office/drawing/2014/main" id="{1DACDBCC-84DD-634F-B56A-762136211441}"/>
                </a:ext>
              </a:extLst>
            </p:cNvPr>
            <p:cNvSpPr/>
            <p:nvPr/>
          </p:nvSpPr>
          <p:spPr>
            <a:xfrm>
              <a:off x="3389313" y="5265738"/>
              <a:ext cx="904875" cy="749300"/>
            </a:xfrm>
            <a:custGeom>
              <a:avLst/>
              <a:gdLst/>
              <a:ahLst/>
              <a:cxnLst/>
              <a:rect l="l" t="t" r="r" b="b"/>
              <a:pathLst>
                <a:path w="904875" h="750094" extrusionOk="0">
                  <a:moveTo>
                    <a:pt x="545306" y="326231"/>
                  </a:moveTo>
                  <a:lnTo>
                    <a:pt x="297656" y="535781"/>
                  </a:lnTo>
                  <a:lnTo>
                    <a:pt x="126206" y="678656"/>
                  </a:lnTo>
                  <a:lnTo>
                    <a:pt x="45244" y="747712"/>
                  </a:lnTo>
                  <a:lnTo>
                    <a:pt x="26194" y="750094"/>
                  </a:lnTo>
                  <a:lnTo>
                    <a:pt x="0" y="735806"/>
                  </a:lnTo>
                  <a:lnTo>
                    <a:pt x="152400" y="309562"/>
                  </a:lnTo>
                  <a:lnTo>
                    <a:pt x="197644" y="316706"/>
                  </a:lnTo>
                  <a:lnTo>
                    <a:pt x="230981" y="309562"/>
                  </a:lnTo>
                  <a:lnTo>
                    <a:pt x="452437" y="209550"/>
                  </a:lnTo>
                  <a:lnTo>
                    <a:pt x="773906" y="42862"/>
                  </a:lnTo>
                  <a:lnTo>
                    <a:pt x="854869" y="4762"/>
                  </a:lnTo>
                  <a:lnTo>
                    <a:pt x="854869" y="4762"/>
                  </a:lnTo>
                  <a:lnTo>
                    <a:pt x="878681" y="0"/>
                  </a:lnTo>
                  <a:lnTo>
                    <a:pt x="890587" y="2381"/>
                  </a:lnTo>
                  <a:lnTo>
                    <a:pt x="902494" y="11906"/>
                  </a:lnTo>
                  <a:lnTo>
                    <a:pt x="904875" y="28575"/>
                  </a:lnTo>
                  <a:lnTo>
                    <a:pt x="892969" y="50006"/>
                  </a:lnTo>
                  <a:lnTo>
                    <a:pt x="833437" y="102394"/>
                  </a:lnTo>
                  <a:lnTo>
                    <a:pt x="545306" y="3262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273;p205">
              <a:extLst>
                <a:ext uri="{FF2B5EF4-FFF2-40B4-BE49-F238E27FC236}">
                  <a16:creationId xmlns:a16="http://schemas.microsoft.com/office/drawing/2014/main" id="{7B40DFAF-9135-8046-9536-BAD6408C8709}"/>
                </a:ext>
              </a:extLst>
            </p:cNvPr>
            <p:cNvSpPr/>
            <p:nvPr/>
          </p:nvSpPr>
          <p:spPr>
            <a:xfrm>
              <a:off x="4160838" y="4684713"/>
              <a:ext cx="492125" cy="911225"/>
            </a:xfrm>
            <a:custGeom>
              <a:avLst/>
              <a:gdLst/>
              <a:ahLst/>
              <a:cxnLst/>
              <a:rect l="l" t="t" r="r" b="b"/>
              <a:pathLst>
                <a:path w="492919" h="912019" extrusionOk="0">
                  <a:moveTo>
                    <a:pt x="230981" y="700087"/>
                  </a:moveTo>
                  <a:lnTo>
                    <a:pt x="164306" y="528637"/>
                  </a:lnTo>
                  <a:lnTo>
                    <a:pt x="121444" y="404812"/>
                  </a:lnTo>
                  <a:lnTo>
                    <a:pt x="54769" y="228600"/>
                  </a:lnTo>
                  <a:lnTo>
                    <a:pt x="11906" y="92869"/>
                  </a:lnTo>
                  <a:lnTo>
                    <a:pt x="2381" y="59531"/>
                  </a:lnTo>
                  <a:lnTo>
                    <a:pt x="0" y="38100"/>
                  </a:lnTo>
                  <a:lnTo>
                    <a:pt x="2381" y="16669"/>
                  </a:lnTo>
                  <a:lnTo>
                    <a:pt x="11906" y="2381"/>
                  </a:lnTo>
                  <a:lnTo>
                    <a:pt x="28575" y="0"/>
                  </a:lnTo>
                  <a:lnTo>
                    <a:pt x="50006" y="9525"/>
                  </a:lnTo>
                  <a:lnTo>
                    <a:pt x="226219" y="200025"/>
                  </a:lnTo>
                  <a:lnTo>
                    <a:pt x="404812" y="373856"/>
                  </a:lnTo>
                  <a:lnTo>
                    <a:pt x="445294" y="409575"/>
                  </a:lnTo>
                  <a:lnTo>
                    <a:pt x="469106" y="442912"/>
                  </a:lnTo>
                  <a:lnTo>
                    <a:pt x="481012" y="488156"/>
                  </a:lnTo>
                  <a:lnTo>
                    <a:pt x="492919" y="683419"/>
                  </a:lnTo>
                  <a:lnTo>
                    <a:pt x="481012" y="809625"/>
                  </a:lnTo>
                  <a:lnTo>
                    <a:pt x="466725" y="864394"/>
                  </a:lnTo>
                  <a:lnTo>
                    <a:pt x="445294" y="902494"/>
                  </a:lnTo>
                  <a:lnTo>
                    <a:pt x="428625" y="912019"/>
                  </a:lnTo>
                  <a:lnTo>
                    <a:pt x="390525" y="909637"/>
                  </a:lnTo>
                  <a:lnTo>
                    <a:pt x="345281" y="890587"/>
                  </a:lnTo>
                  <a:lnTo>
                    <a:pt x="319087" y="866775"/>
                  </a:lnTo>
                  <a:lnTo>
                    <a:pt x="283369" y="814387"/>
                  </a:lnTo>
                  <a:lnTo>
                    <a:pt x="230981" y="7000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274;p205">
              <a:extLst>
                <a:ext uri="{FF2B5EF4-FFF2-40B4-BE49-F238E27FC236}">
                  <a16:creationId xmlns:a16="http://schemas.microsoft.com/office/drawing/2014/main" id="{845FC9F5-3FFE-2A41-98E0-3D544DD95803}"/>
                </a:ext>
              </a:extLst>
            </p:cNvPr>
            <p:cNvSpPr/>
            <p:nvPr/>
          </p:nvSpPr>
          <p:spPr>
            <a:xfrm>
              <a:off x="5384800" y="2535238"/>
              <a:ext cx="1866900" cy="514350"/>
            </a:xfrm>
            <a:custGeom>
              <a:avLst/>
              <a:gdLst/>
              <a:ahLst/>
              <a:cxnLst/>
              <a:rect l="l" t="t" r="r" b="b"/>
              <a:pathLst>
                <a:path w="1866900" h="514350" extrusionOk="0">
                  <a:moveTo>
                    <a:pt x="428625" y="452438"/>
                  </a:moveTo>
                  <a:lnTo>
                    <a:pt x="314325" y="476250"/>
                  </a:lnTo>
                  <a:lnTo>
                    <a:pt x="0" y="514350"/>
                  </a:lnTo>
                  <a:lnTo>
                    <a:pt x="9525" y="297657"/>
                  </a:lnTo>
                  <a:lnTo>
                    <a:pt x="147638" y="309563"/>
                  </a:lnTo>
                  <a:lnTo>
                    <a:pt x="297657" y="297657"/>
                  </a:lnTo>
                  <a:lnTo>
                    <a:pt x="483394" y="269082"/>
                  </a:lnTo>
                  <a:lnTo>
                    <a:pt x="1028700" y="157163"/>
                  </a:lnTo>
                  <a:lnTo>
                    <a:pt x="1321594" y="88107"/>
                  </a:lnTo>
                  <a:lnTo>
                    <a:pt x="1359694" y="76200"/>
                  </a:lnTo>
                  <a:lnTo>
                    <a:pt x="1483519" y="7144"/>
                  </a:lnTo>
                  <a:lnTo>
                    <a:pt x="1497807" y="0"/>
                  </a:lnTo>
                  <a:lnTo>
                    <a:pt x="1535907" y="4763"/>
                  </a:lnTo>
                  <a:lnTo>
                    <a:pt x="1635919" y="66675"/>
                  </a:lnTo>
                  <a:lnTo>
                    <a:pt x="1804988" y="221457"/>
                  </a:lnTo>
                  <a:lnTo>
                    <a:pt x="1833563" y="257175"/>
                  </a:lnTo>
                  <a:lnTo>
                    <a:pt x="1852613" y="285750"/>
                  </a:lnTo>
                  <a:lnTo>
                    <a:pt x="1864519" y="321469"/>
                  </a:lnTo>
                  <a:lnTo>
                    <a:pt x="1866900" y="347663"/>
                  </a:lnTo>
                  <a:lnTo>
                    <a:pt x="1864519" y="357188"/>
                  </a:lnTo>
                  <a:lnTo>
                    <a:pt x="1350169" y="264319"/>
                  </a:lnTo>
                  <a:lnTo>
                    <a:pt x="933450" y="354807"/>
                  </a:lnTo>
                  <a:lnTo>
                    <a:pt x="428625" y="4524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275;p205">
              <a:extLst>
                <a:ext uri="{FF2B5EF4-FFF2-40B4-BE49-F238E27FC236}">
                  <a16:creationId xmlns:a16="http://schemas.microsoft.com/office/drawing/2014/main" id="{451BEDFC-FBCA-FB4D-B1B4-7D5D4FCB4891}"/>
                </a:ext>
              </a:extLst>
            </p:cNvPr>
            <p:cNvSpPr/>
            <p:nvPr/>
          </p:nvSpPr>
          <p:spPr>
            <a:xfrm>
              <a:off x="6394450" y="2789238"/>
              <a:ext cx="854075" cy="704850"/>
            </a:xfrm>
            <a:custGeom>
              <a:avLst/>
              <a:gdLst/>
              <a:ahLst/>
              <a:cxnLst/>
              <a:rect l="l" t="t" r="r" b="b"/>
              <a:pathLst>
                <a:path w="854869" h="704850" extrusionOk="0">
                  <a:moveTo>
                    <a:pt x="145257" y="457200"/>
                  </a:moveTo>
                  <a:lnTo>
                    <a:pt x="259557" y="285750"/>
                  </a:lnTo>
                  <a:lnTo>
                    <a:pt x="378619" y="116681"/>
                  </a:lnTo>
                  <a:lnTo>
                    <a:pt x="402432" y="78581"/>
                  </a:lnTo>
                  <a:lnTo>
                    <a:pt x="402432" y="64294"/>
                  </a:lnTo>
                  <a:lnTo>
                    <a:pt x="402432" y="50006"/>
                  </a:lnTo>
                  <a:lnTo>
                    <a:pt x="390525" y="30956"/>
                  </a:lnTo>
                  <a:lnTo>
                    <a:pt x="316707" y="0"/>
                  </a:lnTo>
                  <a:lnTo>
                    <a:pt x="850107" y="57150"/>
                  </a:lnTo>
                  <a:lnTo>
                    <a:pt x="854869" y="92869"/>
                  </a:lnTo>
                  <a:lnTo>
                    <a:pt x="854869" y="102394"/>
                  </a:lnTo>
                  <a:lnTo>
                    <a:pt x="840582" y="119062"/>
                  </a:lnTo>
                  <a:lnTo>
                    <a:pt x="797719" y="150019"/>
                  </a:lnTo>
                  <a:lnTo>
                    <a:pt x="650082" y="221456"/>
                  </a:lnTo>
                  <a:lnTo>
                    <a:pt x="619125" y="235744"/>
                  </a:lnTo>
                  <a:lnTo>
                    <a:pt x="404813" y="435769"/>
                  </a:lnTo>
                  <a:lnTo>
                    <a:pt x="176213" y="619125"/>
                  </a:lnTo>
                  <a:lnTo>
                    <a:pt x="69057" y="690562"/>
                  </a:lnTo>
                  <a:lnTo>
                    <a:pt x="40482" y="704850"/>
                  </a:lnTo>
                  <a:lnTo>
                    <a:pt x="11907" y="704850"/>
                  </a:lnTo>
                  <a:lnTo>
                    <a:pt x="0" y="690562"/>
                  </a:lnTo>
                  <a:lnTo>
                    <a:pt x="0" y="666750"/>
                  </a:lnTo>
                  <a:lnTo>
                    <a:pt x="50007" y="595312"/>
                  </a:lnTo>
                  <a:lnTo>
                    <a:pt x="145257" y="457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276;p205">
              <a:extLst>
                <a:ext uri="{FF2B5EF4-FFF2-40B4-BE49-F238E27FC236}">
                  <a16:creationId xmlns:a16="http://schemas.microsoft.com/office/drawing/2014/main" id="{582736BB-A763-E949-B2B7-E58E9E27B71B}"/>
                </a:ext>
              </a:extLst>
            </p:cNvPr>
            <p:cNvSpPr/>
            <p:nvPr/>
          </p:nvSpPr>
          <p:spPr>
            <a:xfrm>
              <a:off x="5807075" y="3967163"/>
              <a:ext cx="1797050" cy="2074862"/>
            </a:xfrm>
            <a:custGeom>
              <a:avLst/>
              <a:gdLst/>
              <a:ahLst/>
              <a:cxnLst/>
              <a:rect l="l" t="t" r="r" b="b"/>
              <a:pathLst>
                <a:path w="1796142" h="2073728" extrusionOk="0">
                  <a:moveTo>
                    <a:pt x="163285" y="533400"/>
                  </a:moveTo>
                  <a:lnTo>
                    <a:pt x="51707" y="318407"/>
                  </a:lnTo>
                  <a:lnTo>
                    <a:pt x="0" y="253093"/>
                  </a:lnTo>
                  <a:lnTo>
                    <a:pt x="54428" y="0"/>
                  </a:lnTo>
                  <a:lnTo>
                    <a:pt x="78921" y="48986"/>
                  </a:lnTo>
                  <a:lnTo>
                    <a:pt x="127907" y="146957"/>
                  </a:lnTo>
                  <a:lnTo>
                    <a:pt x="307521" y="487136"/>
                  </a:lnTo>
                  <a:lnTo>
                    <a:pt x="557892" y="895350"/>
                  </a:lnTo>
                  <a:lnTo>
                    <a:pt x="740228" y="1145721"/>
                  </a:lnTo>
                  <a:lnTo>
                    <a:pt x="938892" y="1374321"/>
                  </a:lnTo>
                  <a:lnTo>
                    <a:pt x="1121228" y="1543050"/>
                  </a:lnTo>
                  <a:lnTo>
                    <a:pt x="1314450" y="1703614"/>
                  </a:lnTo>
                  <a:lnTo>
                    <a:pt x="1613807" y="1910443"/>
                  </a:lnTo>
                  <a:lnTo>
                    <a:pt x="1787978" y="2016578"/>
                  </a:lnTo>
                  <a:lnTo>
                    <a:pt x="1796142" y="2030186"/>
                  </a:lnTo>
                  <a:lnTo>
                    <a:pt x="1793421" y="2046514"/>
                  </a:lnTo>
                  <a:lnTo>
                    <a:pt x="1785257" y="2065564"/>
                  </a:lnTo>
                  <a:lnTo>
                    <a:pt x="1766207" y="2073728"/>
                  </a:lnTo>
                  <a:lnTo>
                    <a:pt x="1300842" y="2035628"/>
                  </a:lnTo>
                  <a:lnTo>
                    <a:pt x="1088571" y="2011136"/>
                  </a:lnTo>
                  <a:lnTo>
                    <a:pt x="1017814" y="1997528"/>
                  </a:lnTo>
                  <a:lnTo>
                    <a:pt x="971550" y="1978478"/>
                  </a:lnTo>
                  <a:lnTo>
                    <a:pt x="911678" y="1926771"/>
                  </a:lnTo>
                  <a:lnTo>
                    <a:pt x="830035" y="1817914"/>
                  </a:lnTo>
                  <a:lnTo>
                    <a:pt x="691242" y="1575707"/>
                  </a:lnTo>
                  <a:lnTo>
                    <a:pt x="527957" y="1289957"/>
                  </a:lnTo>
                  <a:lnTo>
                    <a:pt x="438150" y="1096736"/>
                  </a:lnTo>
                  <a:lnTo>
                    <a:pt x="163285" y="5334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2281;p206">
            <a:extLst>
              <a:ext uri="{FF2B5EF4-FFF2-40B4-BE49-F238E27FC236}">
                <a16:creationId xmlns:a16="http://schemas.microsoft.com/office/drawing/2014/main" id="{7E389AD3-4187-8F4A-A1CC-C25FD98BC0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285" y="1498187"/>
            <a:ext cx="485775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1" name="Google Shape;2281;p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2253" y="1498187"/>
            <a:ext cx="485775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3"/>
          <p:cNvSpPr txBox="1"/>
          <p:nvPr/>
        </p:nvSpPr>
        <p:spPr>
          <a:xfrm>
            <a:off x="3870325" y="6525344"/>
            <a:ext cx="40830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重</a:t>
            </a:r>
            <a:endParaRPr/>
          </a:p>
        </p:txBody>
      </p:sp>
      <p:sp>
        <p:nvSpPr>
          <p:cNvPr id="551" name="Google Shape;551;p43"/>
          <p:cNvSpPr/>
          <p:nvPr/>
        </p:nvSpPr>
        <p:spPr>
          <a:xfrm>
            <a:off x="3648075" y="1414463"/>
            <a:ext cx="2146300" cy="796925"/>
          </a:xfrm>
          <a:custGeom>
            <a:avLst/>
            <a:gdLst/>
            <a:ahLst/>
            <a:cxnLst/>
            <a:rect l="l" t="t" r="r" b="b"/>
            <a:pathLst>
              <a:path w="2145506" h="797718" extrusionOk="0">
                <a:moveTo>
                  <a:pt x="916781" y="509587"/>
                </a:moveTo>
                <a:lnTo>
                  <a:pt x="1190625" y="407193"/>
                </a:lnTo>
                <a:lnTo>
                  <a:pt x="1402556" y="321468"/>
                </a:lnTo>
                <a:lnTo>
                  <a:pt x="1578769" y="245268"/>
                </a:lnTo>
                <a:lnTo>
                  <a:pt x="1607344" y="223837"/>
                </a:lnTo>
                <a:lnTo>
                  <a:pt x="1624013" y="204787"/>
                </a:lnTo>
                <a:lnTo>
                  <a:pt x="1635919" y="183356"/>
                </a:lnTo>
                <a:lnTo>
                  <a:pt x="1640681" y="169068"/>
                </a:lnTo>
                <a:lnTo>
                  <a:pt x="1645444" y="150018"/>
                </a:lnTo>
                <a:lnTo>
                  <a:pt x="1640681" y="135731"/>
                </a:lnTo>
                <a:lnTo>
                  <a:pt x="1614488" y="111918"/>
                </a:lnTo>
                <a:lnTo>
                  <a:pt x="1569244" y="80962"/>
                </a:lnTo>
                <a:lnTo>
                  <a:pt x="1545431" y="57150"/>
                </a:lnTo>
                <a:lnTo>
                  <a:pt x="1535906" y="40481"/>
                </a:lnTo>
                <a:lnTo>
                  <a:pt x="1533525" y="26193"/>
                </a:lnTo>
                <a:lnTo>
                  <a:pt x="1533525" y="16668"/>
                </a:lnTo>
                <a:lnTo>
                  <a:pt x="1543050" y="4762"/>
                </a:lnTo>
                <a:lnTo>
                  <a:pt x="1578769" y="0"/>
                </a:lnTo>
                <a:lnTo>
                  <a:pt x="1624013" y="7143"/>
                </a:lnTo>
                <a:lnTo>
                  <a:pt x="1683544" y="23812"/>
                </a:lnTo>
                <a:lnTo>
                  <a:pt x="1790700" y="71437"/>
                </a:lnTo>
                <a:lnTo>
                  <a:pt x="1893094" y="123825"/>
                </a:lnTo>
                <a:lnTo>
                  <a:pt x="2000250" y="183356"/>
                </a:lnTo>
                <a:lnTo>
                  <a:pt x="2069306" y="228600"/>
                </a:lnTo>
                <a:lnTo>
                  <a:pt x="2105025" y="259556"/>
                </a:lnTo>
                <a:lnTo>
                  <a:pt x="2128838" y="285750"/>
                </a:lnTo>
                <a:lnTo>
                  <a:pt x="2143125" y="309562"/>
                </a:lnTo>
                <a:lnTo>
                  <a:pt x="2145506" y="333375"/>
                </a:lnTo>
                <a:lnTo>
                  <a:pt x="2138363" y="354806"/>
                </a:lnTo>
                <a:lnTo>
                  <a:pt x="2126456" y="366712"/>
                </a:lnTo>
                <a:lnTo>
                  <a:pt x="2088356" y="381000"/>
                </a:lnTo>
                <a:lnTo>
                  <a:pt x="1974056" y="404812"/>
                </a:lnTo>
                <a:lnTo>
                  <a:pt x="1764506" y="454818"/>
                </a:lnTo>
                <a:lnTo>
                  <a:pt x="1512094" y="516731"/>
                </a:lnTo>
                <a:lnTo>
                  <a:pt x="1307306" y="564356"/>
                </a:lnTo>
                <a:lnTo>
                  <a:pt x="1123950" y="626268"/>
                </a:lnTo>
                <a:lnTo>
                  <a:pt x="1016794" y="647700"/>
                </a:lnTo>
                <a:lnTo>
                  <a:pt x="812006" y="683418"/>
                </a:lnTo>
                <a:lnTo>
                  <a:pt x="609600" y="716756"/>
                </a:lnTo>
                <a:lnTo>
                  <a:pt x="357188" y="754856"/>
                </a:lnTo>
                <a:lnTo>
                  <a:pt x="102394" y="792956"/>
                </a:lnTo>
                <a:lnTo>
                  <a:pt x="54769" y="797718"/>
                </a:lnTo>
                <a:lnTo>
                  <a:pt x="11906" y="795337"/>
                </a:lnTo>
                <a:lnTo>
                  <a:pt x="0" y="785812"/>
                </a:lnTo>
                <a:lnTo>
                  <a:pt x="2381" y="771525"/>
                </a:lnTo>
                <a:lnTo>
                  <a:pt x="11906" y="759618"/>
                </a:lnTo>
                <a:lnTo>
                  <a:pt x="92869" y="745331"/>
                </a:lnTo>
                <a:lnTo>
                  <a:pt x="257175" y="709612"/>
                </a:lnTo>
                <a:lnTo>
                  <a:pt x="419100" y="669131"/>
                </a:lnTo>
                <a:lnTo>
                  <a:pt x="581025" y="619125"/>
                </a:lnTo>
                <a:lnTo>
                  <a:pt x="916781" y="5095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3"/>
          <p:cNvSpPr/>
          <p:nvPr/>
        </p:nvSpPr>
        <p:spPr>
          <a:xfrm>
            <a:off x="2681288" y="2201863"/>
            <a:ext cx="4352925" cy="687387"/>
          </a:xfrm>
          <a:custGeom>
            <a:avLst/>
            <a:gdLst/>
            <a:ahLst/>
            <a:cxnLst/>
            <a:rect l="l" t="t" r="r" b="b"/>
            <a:pathLst>
              <a:path w="4352544" h="687629" extrusionOk="0">
                <a:moveTo>
                  <a:pt x="1810512" y="424282"/>
                </a:moveTo>
                <a:lnTo>
                  <a:pt x="1437437" y="475488"/>
                </a:lnTo>
                <a:lnTo>
                  <a:pt x="1119225" y="526695"/>
                </a:lnTo>
                <a:lnTo>
                  <a:pt x="779069" y="588874"/>
                </a:lnTo>
                <a:lnTo>
                  <a:pt x="596189" y="625450"/>
                </a:lnTo>
                <a:lnTo>
                  <a:pt x="519379" y="647395"/>
                </a:lnTo>
                <a:lnTo>
                  <a:pt x="438912" y="687629"/>
                </a:lnTo>
                <a:lnTo>
                  <a:pt x="405993" y="687629"/>
                </a:lnTo>
                <a:lnTo>
                  <a:pt x="343814" y="672999"/>
                </a:lnTo>
                <a:lnTo>
                  <a:pt x="274320" y="640080"/>
                </a:lnTo>
                <a:lnTo>
                  <a:pt x="201168" y="599847"/>
                </a:lnTo>
                <a:lnTo>
                  <a:pt x="128016" y="548640"/>
                </a:lnTo>
                <a:lnTo>
                  <a:pt x="76809" y="501091"/>
                </a:lnTo>
                <a:lnTo>
                  <a:pt x="47549" y="464515"/>
                </a:lnTo>
                <a:lnTo>
                  <a:pt x="18288" y="413309"/>
                </a:lnTo>
                <a:lnTo>
                  <a:pt x="3657" y="369418"/>
                </a:lnTo>
                <a:lnTo>
                  <a:pt x="0" y="347472"/>
                </a:lnTo>
                <a:lnTo>
                  <a:pt x="0" y="329184"/>
                </a:lnTo>
                <a:lnTo>
                  <a:pt x="10973" y="318211"/>
                </a:lnTo>
                <a:lnTo>
                  <a:pt x="29261" y="318211"/>
                </a:lnTo>
                <a:lnTo>
                  <a:pt x="58521" y="336499"/>
                </a:lnTo>
                <a:lnTo>
                  <a:pt x="109728" y="369418"/>
                </a:lnTo>
                <a:lnTo>
                  <a:pt x="157277" y="398679"/>
                </a:lnTo>
                <a:lnTo>
                  <a:pt x="215798" y="424282"/>
                </a:lnTo>
                <a:lnTo>
                  <a:pt x="267005" y="435255"/>
                </a:lnTo>
                <a:lnTo>
                  <a:pt x="318211" y="446227"/>
                </a:lnTo>
                <a:cubicBezTo>
                  <a:pt x="370633" y="449972"/>
                  <a:pt x="352305" y="449885"/>
                  <a:pt x="373075" y="449885"/>
                </a:cubicBezTo>
                <a:lnTo>
                  <a:pt x="431597" y="449885"/>
                </a:lnTo>
                <a:lnTo>
                  <a:pt x="523037" y="438912"/>
                </a:lnTo>
                <a:lnTo>
                  <a:pt x="742493" y="402336"/>
                </a:lnTo>
                <a:lnTo>
                  <a:pt x="1287475" y="318211"/>
                </a:lnTo>
                <a:lnTo>
                  <a:pt x="1704441" y="263347"/>
                </a:lnTo>
                <a:lnTo>
                  <a:pt x="2223821" y="193853"/>
                </a:lnTo>
                <a:lnTo>
                  <a:pt x="2472537" y="171907"/>
                </a:lnTo>
                <a:lnTo>
                  <a:pt x="2871216" y="146304"/>
                </a:lnTo>
                <a:lnTo>
                  <a:pt x="3434486" y="109728"/>
                </a:lnTo>
                <a:lnTo>
                  <a:pt x="3708806" y="84125"/>
                </a:lnTo>
                <a:lnTo>
                  <a:pt x="3792931" y="43891"/>
                </a:lnTo>
                <a:lnTo>
                  <a:pt x="3877056" y="0"/>
                </a:lnTo>
                <a:lnTo>
                  <a:pt x="3968496" y="18288"/>
                </a:lnTo>
                <a:lnTo>
                  <a:pt x="4129430" y="62179"/>
                </a:lnTo>
                <a:lnTo>
                  <a:pt x="4253789" y="106071"/>
                </a:lnTo>
                <a:lnTo>
                  <a:pt x="4304995" y="146304"/>
                </a:lnTo>
                <a:lnTo>
                  <a:pt x="4337913" y="186538"/>
                </a:lnTo>
                <a:lnTo>
                  <a:pt x="4352544" y="212141"/>
                </a:lnTo>
                <a:lnTo>
                  <a:pt x="4352544" y="237744"/>
                </a:lnTo>
                <a:lnTo>
                  <a:pt x="4341571" y="263347"/>
                </a:lnTo>
                <a:lnTo>
                  <a:pt x="4315968" y="292608"/>
                </a:lnTo>
                <a:lnTo>
                  <a:pt x="4250131" y="318211"/>
                </a:lnTo>
                <a:lnTo>
                  <a:pt x="4195267" y="329184"/>
                </a:lnTo>
                <a:lnTo>
                  <a:pt x="4008729" y="303581"/>
                </a:lnTo>
                <a:lnTo>
                  <a:pt x="3752697" y="292608"/>
                </a:lnTo>
                <a:lnTo>
                  <a:pt x="3434486" y="285293"/>
                </a:lnTo>
                <a:lnTo>
                  <a:pt x="2911449" y="314554"/>
                </a:lnTo>
                <a:lnTo>
                  <a:pt x="2461565" y="354787"/>
                </a:lnTo>
                <a:lnTo>
                  <a:pt x="2209190" y="380391"/>
                </a:lnTo>
                <a:lnTo>
                  <a:pt x="1810512" y="4242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3"/>
          <p:cNvSpPr/>
          <p:nvPr/>
        </p:nvSpPr>
        <p:spPr>
          <a:xfrm>
            <a:off x="3517900" y="3087688"/>
            <a:ext cx="534988" cy="1455737"/>
          </a:xfrm>
          <a:custGeom>
            <a:avLst/>
            <a:gdLst/>
            <a:ahLst/>
            <a:cxnLst/>
            <a:rect l="l" t="t" r="r" b="b"/>
            <a:pathLst>
              <a:path w="535782" h="1454944" extrusionOk="0">
                <a:moveTo>
                  <a:pt x="202407" y="652463"/>
                </a:moveTo>
                <a:lnTo>
                  <a:pt x="169069" y="392907"/>
                </a:lnTo>
                <a:lnTo>
                  <a:pt x="152400" y="278607"/>
                </a:lnTo>
                <a:lnTo>
                  <a:pt x="140494" y="223838"/>
                </a:lnTo>
                <a:lnTo>
                  <a:pt x="121444" y="183357"/>
                </a:lnTo>
                <a:lnTo>
                  <a:pt x="90488" y="135732"/>
                </a:lnTo>
                <a:lnTo>
                  <a:pt x="64294" y="116682"/>
                </a:lnTo>
                <a:lnTo>
                  <a:pt x="19050" y="69057"/>
                </a:lnTo>
                <a:lnTo>
                  <a:pt x="2382" y="45244"/>
                </a:lnTo>
                <a:lnTo>
                  <a:pt x="0" y="30957"/>
                </a:lnTo>
                <a:lnTo>
                  <a:pt x="0" y="19050"/>
                </a:lnTo>
                <a:lnTo>
                  <a:pt x="9525" y="4763"/>
                </a:lnTo>
                <a:lnTo>
                  <a:pt x="28575" y="0"/>
                </a:lnTo>
                <a:lnTo>
                  <a:pt x="73819" y="7144"/>
                </a:lnTo>
                <a:lnTo>
                  <a:pt x="166688" y="33338"/>
                </a:lnTo>
                <a:lnTo>
                  <a:pt x="276225" y="71438"/>
                </a:lnTo>
                <a:lnTo>
                  <a:pt x="364332" y="209550"/>
                </a:lnTo>
                <a:lnTo>
                  <a:pt x="426244" y="583407"/>
                </a:lnTo>
                <a:cubicBezTo>
                  <a:pt x="427038" y="637382"/>
                  <a:pt x="427831" y="691357"/>
                  <a:pt x="428625" y="745332"/>
                </a:cubicBezTo>
                <a:lnTo>
                  <a:pt x="495300" y="1133475"/>
                </a:lnTo>
                <a:lnTo>
                  <a:pt x="535782" y="1304925"/>
                </a:lnTo>
                <a:lnTo>
                  <a:pt x="535782" y="1345407"/>
                </a:lnTo>
                <a:lnTo>
                  <a:pt x="528638" y="1390650"/>
                </a:lnTo>
                <a:lnTo>
                  <a:pt x="514350" y="1431132"/>
                </a:lnTo>
                <a:lnTo>
                  <a:pt x="507207" y="1445419"/>
                </a:lnTo>
                <a:lnTo>
                  <a:pt x="490538" y="1452563"/>
                </a:lnTo>
                <a:lnTo>
                  <a:pt x="473869" y="1454944"/>
                </a:lnTo>
                <a:lnTo>
                  <a:pt x="447675" y="1450182"/>
                </a:lnTo>
                <a:lnTo>
                  <a:pt x="419100" y="1433513"/>
                </a:lnTo>
                <a:lnTo>
                  <a:pt x="345282" y="1350169"/>
                </a:lnTo>
                <a:lnTo>
                  <a:pt x="290513" y="1271588"/>
                </a:lnTo>
                <a:lnTo>
                  <a:pt x="250032" y="1185863"/>
                </a:lnTo>
                <a:lnTo>
                  <a:pt x="247650" y="1126332"/>
                </a:lnTo>
                <a:cubicBezTo>
                  <a:pt x="246856" y="1077119"/>
                  <a:pt x="246063" y="1027907"/>
                  <a:pt x="245269" y="978694"/>
                </a:cubicBezTo>
                <a:lnTo>
                  <a:pt x="240507" y="912019"/>
                </a:lnTo>
                <a:lnTo>
                  <a:pt x="202407" y="6524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3"/>
          <p:cNvSpPr/>
          <p:nvPr/>
        </p:nvSpPr>
        <p:spPr>
          <a:xfrm>
            <a:off x="3733800" y="2916238"/>
            <a:ext cx="2786063" cy="1390650"/>
          </a:xfrm>
          <a:custGeom>
            <a:avLst/>
            <a:gdLst/>
            <a:ahLst/>
            <a:cxnLst/>
            <a:rect l="l" t="t" r="r" b="b"/>
            <a:pathLst>
              <a:path w="2786063" h="1390650" extrusionOk="0">
                <a:moveTo>
                  <a:pt x="526256" y="335757"/>
                </a:moveTo>
                <a:lnTo>
                  <a:pt x="83344" y="388144"/>
                </a:lnTo>
                <a:lnTo>
                  <a:pt x="0" y="250032"/>
                </a:lnTo>
                <a:lnTo>
                  <a:pt x="133350" y="233363"/>
                </a:lnTo>
                <a:lnTo>
                  <a:pt x="526256" y="188119"/>
                </a:lnTo>
                <a:lnTo>
                  <a:pt x="904875" y="142875"/>
                </a:lnTo>
                <a:lnTo>
                  <a:pt x="1159669" y="109538"/>
                </a:lnTo>
                <a:lnTo>
                  <a:pt x="1423988" y="85725"/>
                </a:lnTo>
                <a:lnTo>
                  <a:pt x="1847850" y="69057"/>
                </a:lnTo>
                <a:lnTo>
                  <a:pt x="2174081" y="45244"/>
                </a:lnTo>
                <a:lnTo>
                  <a:pt x="2316956" y="30957"/>
                </a:lnTo>
                <a:lnTo>
                  <a:pt x="2486025" y="0"/>
                </a:lnTo>
                <a:lnTo>
                  <a:pt x="2502694" y="0"/>
                </a:lnTo>
                <a:lnTo>
                  <a:pt x="2555081" y="14288"/>
                </a:lnTo>
                <a:lnTo>
                  <a:pt x="2624138" y="47625"/>
                </a:lnTo>
                <a:lnTo>
                  <a:pt x="2695575" y="97632"/>
                </a:lnTo>
                <a:lnTo>
                  <a:pt x="2740819" y="138113"/>
                </a:lnTo>
                <a:lnTo>
                  <a:pt x="2771775" y="176213"/>
                </a:lnTo>
                <a:lnTo>
                  <a:pt x="2783681" y="204788"/>
                </a:lnTo>
                <a:lnTo>
                  <a:pt x="2786063" y="226219"/>
                </a:lnTo>
                <a:lnTo>
                  <a:pt x="2781300" y="252413"/>
                </a:lnTo>
                <a:lnTo>
                  <a:pt x="2767013" y="273844"/>
                </a:lnTo>
                <a:lnTo>
                  <a:pt x="2728913" y="311944"/>
                </a:lnTo>
                <a:lnTo>
                  <a:pt x="2667000" y="545307"/>
                </a:lnTo>
                <a:lnTo>
                  <a:pt x="2571750" y="871538"/>
                </a:lnTo>
                <a:lnTo>
                  <a:pt x="2512219" y="1057275"/>
                </a:lnTo>
                <a:lnTo>
                  <a:pt x="2457450" y="1233488"/>
                </a:lnTo>
                <a:lnTo>
                  <a:pt x="2433638" y="1304925"/>
                </a:lnTo>
                <a:lnTo>
                  <a:pt x="2414588" y="1343025"/>
                </a:lnTo>
                <a:lnTo>
                  <a:pt x="2386013" y="1373982"/>
                </a:lnTo>
                <a:lnTo>
                  <a:pt x="2369344" y="1383507"/>
                </a:lnTo>
                <a:lnTo>
                  <a:pt x="2343150" y="1390650"/>
                </a:lnTo>
                <a:lnTo>
                  <a:pt x="2302669" y="1383507"/>
                </a:lnTo>
                <a:lnTo>
                  <a:pt x="2276475" y="1362075"/>
                </a:lnTo>
                <a:lnTo>
                  <a:pt x="2235994" y="1316832"/>
                </a:lnTo>
                <a:lnTo>
                  <a:pt x="2240756" y="1166813"/>
                </a:lnTo>
                <a:lnTo>
                  <a:pt x="2307431" y="926307"/>
                </a:lnTo>
                <a:lnTo>
                  <a:pt x="2347913" y="742950"/>
                </a:lnTo>
                <a:lnTo>
                  <a:pt x="2376488" y="590550"/>
                </a:lnTo>
                <a:lnTo>
                  <a:pt x="2421731" y="407194"/>
                </a:lnTo>
                <a:lnTo>
                  <a:pt x="2440781" y="292894"/>
                </a:lnTo>
                <a:lnTo>
                  <a:pt x="2443163" y="247650"/>
                </a:lnTo>
                <a:lnTo>
                  <a:pt x="2436019" y="214313"/>
                </a:lnTo>
                <a:lnTo>
                  <a:pt x="2424113" y="197644"/>
                </a:lnTo>
                <a:lnTo>
                  <a:pt x="2395538" y="185738"/>
                </a:lnTo>
                <a:lnTo>
                  <a:pt x="2355056" y="178594"/>
                </a:lnTo>
                <a:lnTo>
                  <a:pt x="2202656" y="178594"/>
                </a:lnTo>
                <a:lnTo>
                  <a:pt x="1921669" y="197644"/>
                </a:lnTo>
                <a:lnTo>
                  <a:pt x="1419225" y="242888"/>
                </a:lnTo>
                <a:lnTo>
                  <a:pt x="1157288" y="269082"/>
                </a:lnTo>
                <a:lnTo>
                  <a:pt x="795338" y="311944"/>
                </a:lnTo>
                <a:lnTo>
                  <a:pt x="526256" y="3357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43"/>
          <p:cNvSpPr/>
          <p:nvPr/>
        </p:nvSpPr>
        <p:spPr>
          <a:xfrm>
            <a:off x="3870325" y="3430588"/>
            <a:ext cx="2320925" cy="407987"/>
          </a:xfrm>
          <a:custGeom>
            <a:avLst/>
            <a:gdLst/>
            <a:ahLst/>
            <a:cxnLst/>
            <a:rect l="l" t="t" r="r" b="b"/>
            <a:pathLst>
              <a:path w="2321719" h="407194" extrusionOk="0">
                <a:moveTo>
                  <a:pt x="335757" y="369094"/>
                </a:moveTo>
                <a:lnTo>
                  <a:pt x="26194" y="407194"/>
                </a:lnTo>
                <a:lnTo>
                  <a:pt x="0" y="247650"/>
                </a:lnTo>
                <a:lnTo>
                  <a:pt x="261938" y="226219"/>
                </a:lnTo>
                <a:lnTo>
                  <a:pt x="616744" y="188119"/>
                </a:lnTo>
                <a:lnTo>
                  <a:pt x="888207" y="150019"/>
                </a:lnTo>
                <a:lnTo>
                  <a:pt x="1033463" y="133350"/>
                </a:lnTo>
                <a:lnTo>
                  <a:pt x="1283494" y="109538"/>
                </a:lnTo>
                <a:lnTo>
                  <a:pt x="1814513" y="64294"/>
                </a:lnTo>
                <a:lnTo>
                  <a:pt x="1878807" y="40482"/>
                </a:lnTo>
                <a:lnTo>
                  <a:pt x="1959769" y="2382"/>
                </a:lnTo>
                <a:lnTo>
                  <a:pt x="1971675" y="0"/>
                </a:lnTo>
                <a:lnTo>
                  <a:pt x="1997869" y="0"/>
                </a:lnTo>
                <a:lnTo>
                  <a:pt x="2031207" y="2382"/>
                </a:lnTo>
                <a:lnTo>
                  <a:pt x="2133600" y="38100"/>
                </a:lnTo>
                <a:lnTo>
                  <a:pt x="2321719" y="123825"/>
                </a:lnTo>
                <a:cubicBezTo>
                  <a:pt x="2320925" y="158750"/>
                  <a:pt x="2320132" y="193675"/>
                  <a:pt x="2319338" y="228600"/>
                </a:cubicBezTo>
                <a:lnTo>
                  <a:pt x="2109788" y="223838"/>
                </a:lnTo>
                <a:lnTo>
                  <a:pt x="1895475" y="223838"/>
                </a:lnTo>
                <a:lnTo>
                  <a:pt x="1809750" y="226219"/>
                </a:lnTo>
                <a:lnTo>
                  <a:pt x="1600200" y="240507"/>
                </a:lnTo>
                <a:lnTo>
                  <a:pt x="1276350" y="269082"/>
                </a:lnTo>
                <a:lnTo>
                  <a:pt x="1016794" y="290513"/>
                </a:lnTo>
                <a:lnTo>
                  <a:pt x="804863" y="319088"/>
                </a:lnTo>
                <a:lnTo>
                  <a:pt x="335757" y="3690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3"/>
          <p:cNvSpPr/>
          <p:nvPr/>
        </p:nvSpPr>
        <p:spPr>
          <a:xfrm>
            <a:off x="3914775" y="4071938"/>
            <a:ext cx="2133600" cy="327025"/>
          </a:xfrm>
          <a:custGeom>
            <a:avLst/>
            <a:gdLst/>
            <a:ahLst/>
            <a:cxnLst/>
            <a:rect l="l" t="t" r="r" b="b"/>
            <a:pathLst>
              <a:path w="2133600" h="326231" extrusionOk="0">
                <a:moveTo>
                  <a:pt x="469106" y="280987"/>
                </a:moveTo>
                <a:lnTo>
                  <a:pt x="69056" y="326231"/>
                </a:lnTo>
                <a:lnTo>
                  <a:pt x="0" y="164306"/>
                </a:lnTo>
                <a:lnTo>
                  <a:pt x="311944" y="142875"/>
                </a:lnTo>
                <a:lnTo>
                  <a:pt x="647700" y="116681"/>
                </a:lnTo>
                <a:lnTo>
                  <a:pt x="973931" y="95250"/>
                </a:lnTo>
                <a:lnTo>
                  <a:pt x="1233488" y="69056"/>
                </a:lnTo>
                <a:lnTo>
                  <a:pt x="1616869" y="35718"/>
                </a:lnTo>
                <a:lnTo>
                  <a:pt x="1921669" y="11906"/>
                </a:lnTo>
                <a:lnTo>
                  <a:pt x="2124075" y="0"/>
                </a:lnTo>
                <a:lnTo>
                  <a:pt x="2133600" y="164306"/>
                </a:lnTo>
                <a:lnTo>
                  <a:pt x="1924050" y="171450"/>
                </a:lnTo>
                <a:lnTo>
                  <a:pt x="1614488" y="185737"/>
                </a:lnTo>
                <a:lnTo>
                  <a:pt x="1240631" y="207168"/>
                </a:lnTo>
                <a:lnTo>
                  <a:pt x="976313" y="230981"/>
                </a:lnTo>
                <a:lnTo>
                  <a:pt x="469106" y="2809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43"/>
          <p:cNvSpPr/>
          <p:nvPr/>
        </p:nvSpPr>
        <p:spPr>
          <a:xfrm rot="-5400000">
            <a:off x="3125788" y="3516313"/>
            <a:ext cx="3629025" cy="415925"/>
          </a:xfrm>
          <a:custGeom>
            <a:avLst/>
            <a:gdLst/>
            <a:ahLst/>
            <a:cxnLst/>
            <a:rect l="l" t="t" r="r" b="b"/>
            <a:pathLst>
              <a:path w="3629025" h="415925" extrusionOk="0">
                <a:moveTo>
                  <a:pt x="2216150" y="168275"/>
                </a:moveTo>
                <a:lnTo>
                  <a:pt x="2962275" y="171450"/>
                </a:lnTo>
                <a:lnTo>
                  <a:pt x="3146425" y="171450"/>
                </a:lnTo>
                <a:lnTo>
                  <a:pt x="3273425" y="165100"/>
                </a:lnTo>
                <a:lnTo>
                  <a:pt x="3317875" y="155575"/>
                </a:lnTo>
                <a:lnTo>
                  <a:pt x="3349625" y="146050"/>
                </a:lnTo>
                <a:lnTo>
                  <a:pt x="3387725" y="123825"/>
                </a:lnTo>
                <a:lnTo>
                  <a:pt x="3552825" y="0"/>
                </a:lnTo>
                <a:lnTo>
                  <a:pt x="3629025" y="180975"/>
                </a:lnTo>
                <a:lnTo>
                  <a:pt x="3486150" y="304800"/>
                </a:lnTo>
                <a:lnTo>
                  <a:pt x="3394075" y="387350"/>
                </a:lnTo>
                <a:lnTo>
                  <a:pt x="3365500" y="396875"/>
                </a:lnTo>
                <a:lnTo>
                  <a:pt x="3292475" y="409575"/>
                </a:lnTo>
                <a:lnTo>
                  <a:pt x="3165475" y="412750"/>
                </a:lnTo>
                <a:lnTo>
                  <a:pt x="2463800" y="415925"/>
                </a:lnTo>
                <a:lnTo>
                  <a:pt x="1939925" y="415925"/>
                </a:lnTo>
                <a:lnTo>
                  <a:pt x="1333500" y="412750"/>
                </a:lnTo>
                <a:lnTo>
                  <a:pt x="708025" y="412750"/>
                </a:lnTo>
                <a:lnTo>
                  <a:pt x="25400" y="412750"/>
                </a:lnTo>
                <a:lnTo>
                  <a:pt x="0" y="168275"/>
                </a:lnTo>
                <a:lnTo>
                  <a:pt x="660400" y="165100"/>
                </a:lnTo>
                <a:lnTo>
                  <a:pt x="1292225" y="168275"/>
                </a:lnTo>
                <a:lnTo>
                  <a:pt x="1860550" y="165100"/>
                </a:lnTo>
                <a:lnTo>
                  <a:pt x="2216150" y="168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3"/>
          <p:cNvSpPr/>
          <p:nvPr/>
        </p:nvSpPr>
        <p:spPr>
          <a:xfrm>
            <a:off x="3681413" y="4591050"/>
            <a:ext cx="2579687" cy="512763"/>
          </a:xfrm>
          <a:custGeom>
            <a:avLst/>
            <a:gdLst/>
            <a:ahLst/>
            <a:cxnLst/>
            <a:rect l="l" t="t" r="r" b="b"/>
            <a:pathLst>
              <a:path w="2578893" h="511969" extrusionOk="0">
                <a:moveTo>
                  <a:pt x="1157287" y="361950"/>
                </a:moveTo>
                <a:lnTo>
                  <a:pt x="895350" y="402431"/>
                </a:lnTo>
                <a:lnTo>
                  <a:pt x="645318" y="447675"/>
                </a:lnTo>
                <a:lnTo>
                  <a:pt x="397668" y="500063"/>
                </a:lnTo>
                <a:lnTo>
                  <a:pt x="359568" y="507206"/>
                </a:lnTo>
                <a:lnTo>
                  <a:pt x="326231" y="511969"/>
                </a:lnTo>
                <a:lnTo>
                  <a:pt x="290512" y="497681"/>
                </a:lnTo>
                <a:lnTo>
                  <a:pt x="219075" y="447675"/>
                </a:lnTo>
                <a:lnTo>
                  <a:pt x="135731" y="373856"/>
                </a:lnTo>
                <a:lnTo>
                  <a:pt x="66675" y="302419"/>
                </a:lnTo>
                <a:lnTo>
                  <a:pt x="21431" y="254794"/>
                </a:lnTo>
                <a:lnTo>
                  <a:pt x="7143" y="230981"/>
                </a:lnTo>
                <a:lnTo>
                  <a:pt x="0" y="216694"/>
                </a:lnTo>
                <a:lnTo>
                  <a:pt x="2381" y="204788"/>
                </a:lnTo>
                <a:lnTo>
                  <a:pt x="7143" y="197644"/>
                </a:lnTo>
                <a:lnTo>
                  <a:pt x="21431" y="190500"/>
                </a:lnTo>
                <a:lnTo>
                  <a:pt x="52387" y="197644"/>
                </a:lnTo>
                <a:lnTo>
                  <a:pt x="145256" y="228600"/>
                </a:lnTo>
                <a:lnTo>
                  <a:pt x="219075" y="247650"/>
                </a:lnTo>
                <a:lnTo>
                  <a:pt x="319087" y="264319"/>
                </a:lnTo>
                <a:lnTo>
                  <a:pt x="383381" y="269081"/>
                </a:lnTo>
                <a:lnTo>
                  <a:pt x="447675" y="269081"/>
                </a:lnTo>
                <a:lnTo>
                  <a:pt x="571500" y="261938"/>
                </a:lnTo>
                <a:lnTo>
                  <a:pt x="902493" y="233363"/>
                </a:lnTo>
                <a:lnTo>
                  <a:pt x="1223962" y="197644"/>
                </a:lnTo>
                <a:lnTo>
                  <a:pt x="1476375" y="157163"/>
                </a:lnTo>
                <a:lnTo>
                  <a:pt x="1695450" y="130969"/>
                </a:lnTo>
                <a:lnTo>
                  <a:pt x="1845468" y="107156"/>
                </a:lnTo>
                <a:lnTo>
                  <a:pt x="1938337" y="88106"/>
                </a:lnTo>
                <a:lnTo>
                  <a:pt x="2019300" y="54769"/>
                </a:lnTo>
                <a:lnTo>
                  <a:pt x="2133600" y="0"/>
                </a:lnTo>
                <a:lnTo>
                  <a:pt x="2207418" y="7144"/>
                </a:lnTo>
                <a:lnTo>
                  <a:pt x="2309812" y="23813"/>
                </a:lnTo>
                <a:lnTo>
                  <a:pt x="2409825" y="52388"/>
                </a:lnTo>
                <a:lnTo>
                  <a:pt x="2488406" y="85725"/>
                </a:lnTo>
                <a:lnTo>
                  <a:pt x="2543175" y="116681"/>
                </a:lnTo>
                <a:lnTo>
                  <a:pt x="2569368" y="145256"/>
                </a:lnTo>
                <a:lnTo>
                  <a:pt x="2578893" y="166688"/>
                </a:lnTo>
                <a:lnTo>
                  <a:pt x="2576512" y="192881"/>
                </a:lnTo>
                <a:lnTo>
                  <a:pt x="2552700" y="214313"/>
                </a:lnTo>
                <a:lnTo>
                  <a:pt x="2514600" y="238125"/>
                </a:lnTo>
                <a:lnTo>
                  <a:pt x="2483643" y="242888"/>
                </a:lnTo>
                <a:lnTo>
                  <a:pt x="2436018" y="245269"/>
                </a:lnTo>
                <a:lnTo>
                  <a:pt x="2247900" y="252413"/>
                </a:lnTo>
                <a:lnTo>
                  <a:pt x="1988343" y="271463"/>
                </a:lnTo>
                <a:lnTo>
                  <a:pt x="1754981" y="290513"/>
                </a:lnTo>
                <a:lnTo>
                  <a:pt x="1469231" y="330994"/>
                </a:lnTo>
                <a:lnTo>
                  <a:pt x="1157287" y="361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43"/>
          <p:cNvSpPr/>
          <p:nvPr/>
        </p:nvSpPr>
        <p:spPr>
          <a:xfrm>
            <a:off x="2919413" y="5346700"/>
            <a:ext cx="4032250" cy="533400"/>
          </a:xfrm>
          <a:custGeom>
            <a:avLst/>
            <a:gdLst/>
            <a:ahLst/>
            <a:cxnLst/>
            <a:rect l="l" t="t" r="r" b="b"/>
            <a:pathLst>
              <a:path w="4031519" h="533684" extrusionOk="0">
                <a:moveTo>
                  <a:pt x="2175525" y="271941"/>
                </a:moveTo>
                <a:lnTo>
                  <a:pt x="1883188" y="292337"/>
                </a:lnTo>
                <a:lnTo>
                  <a:pt x="1607849" y="322930"/>
                </a:lnTo>
                <a:lnTo>
                  <a:pt x="1342707" y="353523"/>
                </a:lnTo>
                <a:lnTo>
                  <a:pt x="1043572" y="397713"/>
                </a:lnTo>
                <a:lnTo>
                  <a:pt x="730840" y="452102"/>
                </a:lnTo>
                <a:lnTo>
                  <a:pt x="645859" y="469098"/>
                </a:lnTo>
                <a:lnTo>
                  <a:pt x="567676" y="489493"/>
                </a:lnTo>
                <a:lnTo>
                  <a:pt x="455501" y="533684"/>
                </a:lnTo>
                <a:lnTo>
                  <a:pt x="424907" y="533684"/>
                </a:lnTo>
                <a:lnTo>
                  <a:pt x="367120" y="513288"/>
                </a:lnTo>
                <a:lnTo>
                  <a:pt x="258344" y="452102"/>
                </a:lnTo>
                <a:lnTo>
                  <a:pt x="132571" y="367120"/>
                </a:lnTo>
                <a:lnTo>
                  <a:pt x="71385" y="316131"/>
                </a:lnTo>
                <a:lnTo>
                  <a:pt x="30594" y="275340"/>
                </a:lnTo>
                <a:lnTo>
                  <a:pt x="6799" y="244747"/>
                </a:lnTo>
                <a:lnTo>
                  <a:pt x="0" y="220952"/>
                </a:lnTo>
                <a:lnTo>
                  <a:pt x="3400" y="207355"/>
                </a:lnTo>
                <a:lnTo>
                  <a:pt x="13597" y="193758"/>
                </a:lnTo>
                <a:lnTo>
                  <a:pt x="33993" y="193758"/>
                </a:lnTo>
                <a:lnTo>
                  <a:pt x="108777" y="224351"/>
                </a:lnTo>
                <a:lnTo>
                  <a:pt x="207355" y="261743"/>
                </a:lnTo>
                <a:lnTo>
                  <a:pt x="285538" y="285538"/>
                </a:lnTo>
                <a:lnTo>
                  <a:pt x="346725" y="295736"/>
                </a:lnTo>
                <a:lnTo>
                  <a:pt x="414710" y="299135"/>
                </a:lnTo>
                <a:lnTo>
                  <a:pt x="526885" y="285538"/>
                </a:lnTo>
                <a:lnTo>
                  <a:pt x="894005" y="237948"/>
                </a:lnTo>
                <a:lnTo>
                  <a:pt x="1478677" y="169963"/>
                </a:lnTo>
                <a:lnTo>
                  <a:pt x="1985166" y="115575"/>
                </a:lnTo>
                <a:lnTo>
                  <a:pt x="2236711" y="91780"/>
                </a:lnTo>
                <a:lnTo>
                  <a:pt x="2817984" y="67986"/>
                </a:lnTo>
                <a:lnTo>
                  <a:pt x="3239492" y="54389"/>
                </a:lnTo>
                <a:lnTo>
                  <a:pt x="3457044" y="47590"/>
                </a:lnTo>
                <a:lnTo>
                  <a:pt x="3514832" y="23795"/>
                </a:lnTo>
                <a:lnTo>
                  <a:pt x="3569220" y="10198"/>
                </a:lnTo>
                <a:lnTo>
                  <a:pt x="3616809" y="0"/>
                </a:lnTo>
                <a:lnTo>
                  <a:pt x="3667798" y="10198"/>
                </a:lnTo>
                <a:lnTo>
                  <a:pt x="3790171" y="71385"/>
                </a:lnTo>
                <a:lnTo>
                  <a:pt x="3949936" y="169963"/>
                </a:lnTo>
                <a:lnTo>
                  <a:pt x="4000925" y="214154"/>
                </a:lnTo>
                <a:lnTo>
                  <a:pt x="4024720" y="248146"/>
                </a:lnTo>
                <a:lnTo>
                  <a:pt x="4031519" y="275340"/>
                </a:lnTo>
                <a:lnTo>
                  <a:pt x="4031519" y="295736"/>
                </a:lnTo>
                <a:lnTo>
                  <a:pt x="4021321" y="319531"/>
                </a:lnTo>
                <a:lnTo>
                  <a:pt x="3980530" y="343325"/>
                </a:lnTo>
                <a:lnTo>
                  <a:pt x="3939739" y="356922"/>
                </a:lnTo>
                <a:lnTo>
                  <a:pt x="3912545" y="356922"/>
                </a:lnTo>
                <a:lnTo>
                  <a:pt x="3841160" y="339926"/>
                </a:lnTo>
                <a:lnTo>
                  <a:pt x="3711988" y="312732"/>
                </a:lnTo>
                <a:lnTo>
                  <a:pt x="3555623" y="288937"/>
                </a:lnTo>
                <a:lnTo>
                  <a:pt x="3382261" y="275340"/>
                </a:lnTo>
                <a:lnTo>
                  <a:pt x="3212298" y="261743"/>
                </a:lnTo>
                <a:lnTo>
                  <a:pt x="3011742" y="244747"/>
                </a:lnTo>
                <a:lnTo>
                  <a:pt x="2838380" y="248146"/>
                </a:lnTo>
                <a:lnTo>
                  <a:pt x="2597032" y="251545"/>
                </a:lnTo>
                <a:lnTo>
                  <a:pt x="2457663" y="254945"/>
                </a:lnTo>
                <a:lnTo>
                  <a:pt x="2175525" y="27194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17C171-05FA-3E4A-B001-A76630AC68E7}"/>
              </a:ext>
            </a:extLst>
          </p:cNvPr>
          <p:cNvGrpSpPr/>
          <p:nvPr/>
        </p:nvGrpSpPr>
        <p:grpSpPr>
          <a:xfrm>
            <a:off x="2677275" y="1410450"/>
            <a:ext cx="4352925" cy="4465637"/>
            <a:chOff x="2833688" y="1566863"/>
            <a:chExt cx="4352925" cy="4465637"/>
          </a:xfrm>
        </p:grpSpPr>
        <p:sp>
          <p:nvSpPr>
            <p:cNvPr id="12" name="Google Shape;551;p43">
              <a:extLst>
                <a:ext uri="{FF2B5EF4-FFF2-40B4-BE49-F238E27FC236}">
                  <a16:creationId xmlns:a16="http://schemas.microsoft.com/office/drawing/2014/main" id="{1093B6E3-75FA-564B-9F5B-DF5F1E61179A}"/>
                </a:ext>
              </a:extLst>
            </p:cNvPr>
            <p:cNvSpPr/>
            <p:nvPr/>
          </p:nvSpPr>
          <p:spPr>
            <a:xfrm>
              <a:off x="3800475" y="1566863"/>
              <a:ext cx="2146300" cy="796925"/>
            </a:xfrm>
            <a:custGeom>
              <a:avLst/>
              <a:gdLst/>
              <a:ahLst/>
              <a:cxnLst/>
              <a:rect l="l" t="t" r="r" b="b"/>
              <a:pathLst>
                <a:path w="2145506" h="797718" extrusionOk="0">
                  <a:moveTo>
                    <a:pt x="916781" y="509587"/>
                  </a:moveTo>
                  <a:lnTo>
                    <a:pt x="1190625" y="407193"/>
                  </a:lnTo>
                  <a:lnTo>
                    <a:pt x="1402556" y="321468"/>
                  </a:lnTo>
                  <a:lnTo>
                    <a:pt x="1578769" y="245268"/>
                  </a:lnTo>
                  <a:lnTo>
                    <a:pt x="1607344" y="223837"/>
                  </a:lnTo>
                  <a:lnTo>
                    <a:pt x="1624013" y="204787"/>
                  </a:lnTo>
                  <a:lnTo>
                    <a:pt x="1635919" y="183356"/>
                  </a:lnTo>
                  <a:lnTo>
                    <a:pt x="1640681" y="169068"/>
                  </a:lnTo>
                  <a:lnTo>
                    <a:pt x="1645444" y="150018"/>
                  </a:lnTo>
                  <a:lnTo>
                    <a:pt x="1640681" y="135731"/>
                  </a:lnTo>
                  <a:lnTo>
                    <a:pt x="1614488" y="111918"/>
                  </a:lnTo>
                  <a:lnTo>
                    <a:pt x="1569244" y="80962"/>
                  </a:lnTo>
                  <a:lnTo>
                    <a:pt x="1545431" y="57150"/>
                  </a:lnTo>
                  <a:lnTo>
                    <a:pt x="1535906" y="40481"/>
                  </a:lnTo>
                  <a:lnTo>
                    <a:pt x="1533525" y="26193"/>
                  </a:lnTo>
                  <a:lnTo>
                    <a:pt x="1533525" y="16668"/>
                  </a:lnTo>
                  <a:lnTo>
                    <a:pt x="1543050" y="4762"/>
                  </a:lnTo>
                  <a:lnTo>
                    <a:pt x="1578769" y="0"/>
                  </a:lnTo>
                  <a:lnTo>
                    <a:pt x="1624013" y="7143"/>
                  </a:lnTo>
                  <a:lnTo>
                    <a:pt x="1683544" y="23812"/>
                  </a:lnTo>
                  <a:lnTo>
                    <a:pt x="1790700" y="71437"/>
                  </a:lnTo>
                  <a:lnTo>
                    <a:pt x="1893094" y="123825"/>
                  </a:lnTo>
                  <a:lnTo>
                    <a:pt x="2000250" y="183356"/>
                  </a:lnTo>
                  <a:lnTo>
                    <a:pt x="2069306" y="228600"/>
                  </a:lnTo>
                  <a:lnTo>
                    <a:pt x="2105025" y="259556"/>
                  </a:lnTo>
                  <a:lnTo>
                    <a:pt x="2128838" y="285750"/>
                  </a:lnTo>
                  <a:lnTo>
                    <a:pt x="2143125" y="309562"/>
                  </a:lnTo>
                  <a:lnTo>
                    <a:pt x="2145506" y="333375"/>
                  </a:lnTo>
                  <a:lnTo>
                    <a:pt x="2138363" y="354806"/>
                  </a:lnTo>
                  <a:lnTo>
                    <a:pt x="2126456" y="366712"/>
                  </a:lnTo>
                  <a:lnTo>
                    <a:pt x="2088356" y="381000"/>
                  </a:lnTo>
                  <a:lnTo>
                    <a:pt x="1974056" y="404812"/>
                  </a:lnTo>
                  <a:lnTo>
                    <a:pt x="1764506" y="454818"/>
                  </a:lnTo>
                  <a:lnTo>
                    <a:pt x="1512094" y="516731"/>
                  </a:lnTo>
                  <a:lnTo>
                    <a:pt x="1307306" y="564356"/>
                  </a:lnTo>
                  <a:lnTo>
                    <a:pt x="1123950" y="626268"/>
                  </a:lnTo>
                  <a:lnTo>
                    <a:pt x="1016794" y="647700"/>
                  </a:lnTo>
                  <a:lnTo>
                    <a:pt x="812006" y="683418"/>
                  </a:lnTo>
                  <a:lnTo>
                    <a:pt x="609600" y="716756"/>
                  </a:lnTo>
                  <a:lnTo>
                    <a:pt x="357188" y="754856"/>
                  </a:lnTo>
                  <a:lnTo>
                    <a:pt x="102394" y="792956"/>
                  </a:lnTo>
                  <a:lnTo>
                    <a:pt x="54769" y="797718"/>
                  </a:lnTo>
                  <a:lnTo>
                    <a:pt x="11906" y="795337"/>
                  </a:lnTo>
                  <a:lnTo>
                    <a:pt x="0" y="785812"/>
                  </a:lnTo>
                  <a:lnTo>
                    <a:pt x="2381" y="771525"/>
                  </a:lnTo>
                  <a:lnTo>
                    <a:pt x="11906" y="759618"/>
                  </a:lnTo>
                  <a:lnTo>
                    <a:pt x="92869" y="745331"/>
                  </a:lnTo>
                  <a:lnTo>
                    <a:pt x="257175" y="709612"/>
                  </a:lnTo>
                  <a:lnTo>
                    <a:pt x="419100" y="669131"/>
                  </a:lnTo>
                  <a:lnTo>
                    <a:pt x="581025" y="619125"/>
                  </a:lnTo>
                  <a:lnTo>
                    <a:pt x="916781" y="5095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52;p43">
              <a:extLst>
                <a:ext uri="{FF2B5EF4-FFF2-40B4-BE49-F238E27FC236}">
                  <a16:creationId xmlns:a16="http://schemas.microsoft.com/office/drawing/2014/main" id="{1837741C-B77A-A342-9B08-050903924878}"/>
                </a:ext>
              </a:extLst>
            </p:cNvPr>
            <p:cNvSpPr/>
            <p:nvPr/>
          </p:nvSpPr>
          <p:spPr>
            <a:xfrm>
              <a:off x="2833688" y="2354263"/>
              <a:ext cx="4352925" cy="687387"/>
            </a:xfrm>
            <a:custGeom>
              <a:avLst/>
              <a:gdLst/>
              <a:ahLst/>
              <a:cxnLst/>
              <a:rect l="l" t="t" r="r" b="b"/>
              <a:pathLst>
                <a:path w="4352544" h="687629" extrusionOk="0">
                  <a:moveTo>
                    <a:pt x="1810512" y="424282"/>
                  </a:moveTo>
                  <a:lnTo>
                    <a:pt x="1437437" y="475488"/>
                  </a:lnTo>
                  <a:lnTo>
                    <a:pt x="1119225" y="526695"/>
                  </a:lnTo>
                  <a:lnTo>
                    <a:pt x="779069" y="588874"/>
                  </a:lnTo>
                  <a:lnTo>
                    <a:pt x="596189" y="625450"/>
                  </a:lnTo>
                  <a:lnTo>
                    <a:pt x="519379" y="647395"/>
                  </a:lnTo>
                  <a:lnTo>
                    <a:pt x="438912" y="687629"/>
                  </a:lnTo>
                  <a:lnTo>
                    <a:pt x="405993" y="687629"/>
                  </a:lnTo>
                  <a:lnTo>
                    <a:pt x="343814" y="672999"/>
                  </a:lnTo>
                  <a:lnTo>
                    <a:pt x="274320" y="640080"/>
                  </a:lnTo>
                  <a:lnTo>
                    <a:pt x="201168" y="599847"/>
                  </a:lnTo>
                  <a:lnTo>
                    <a:pt x="128016" y="548640"/>
                  </a:lnTo>
                  <a:lnTo>
                    <a:pt x="76809" y="501091"/>
                  </a:lnTo>
                  <a:lnTo>
                    <a:pt x="47549" y="464515"/>
                  </a:lnTo>
                  <a:lnTo>
                    <a:pt x="18288" y="413309"/>
                  </a:lnTo>
                  <a:lnTo>
                    <a:pt x="3657" y="369418"/>
                  </a:lnTo>
                  <a:lnTo>
                    <a:pt x="0" y="347472"/>
                  </a:lnTo>
                  <a:lnTo>
                    <a:pt x="0" y="329184"/>
                  </a:lnTo>
                  <a:lnTo>
                    <a:pt x="10973" y="318211"/>
                  </a:lnTo>
                  <a:lnTo>
                    <a:pt x="29261" y="318211"/>
                  </a:lnTo>
                  <a:lnTo>
                    <a:pt x="58521" y="336499"/>
                  </a:lnTo>
                  <a:lnTo>
                    <a:pt x="109728" y="369418"/>
                  </a:lnTo>
                  <a:lnTo>
                    <a:pt x="157277" y="398679"/>
                  </a:lnTo>
                  <a:lnTo>
                    <a:pt x="215798" y="424282"/>
                  </a:lnTo>
                  <a:lnTo>
                    <a:pt x="267005" y="435255"/>
                  </a:lnTo>
                  <a:lnTo>
                    <a:pt x="318211" y="446227"/>
                  </a:lnTo>
                  <a:cubicBezTo>
                    <a:pt x="370633" y="449972"/>
                    <a:pt x="352305" y="449885"/>
                    <a:pt x="373075" y="449885"/>
                  </a:cubicBezTo>
                  <a:lnTo>
                    <a:pt x="431597" y="449885"/>
                  </a:lnTo>
                  <a:lnTo>
                    <a:pt x="523037" y="438912"/>
                  </a:lnTo>
                  <a:lnTo>
                    <a:pt x="742493" y="402336"/>
                  </a:lnTo>
                  <a:lnTo>
                    <a:pt x="1287475" y="318211"/>
                  </a:lnTo>
                  <a:lnTo>
                    <a:pt x="1704441" y="263347"/>
                  </a:lnTo>
                  <a:lnTo>
                    <a:pt x="2223821" y="193853"/>
                  </a:lnTo>
                  <a:lnTo>
                    <a:pt x="2472537" y="171907"/>
                  </a:lnTo>
                  <a:lnTo>
                    <a:pt x="2871216" y="146304"/>
                  </a:lnTo>
                  <a:lnTo>
                    <a:pt x="3434486" y="109728"/>
                  </a:lnTo>
                  <a:lnTo>
                    <a:pt x="3708806" y="84125"/>
                  </a:lnTo>
                  <a:lnTo>
                    <a:pt x="3792931" y="43891"/>
                  </a:lnTo>
                  <a:lnTo>
                    <a:pt x="3877056" y="0"/>
                  </a:lnTo>
                  <a:lnTo>
                    <a:pt x="3968496" y="18288"/>
                  </a:lnTo>
                  <a:lnTo>
                    <a:pt x="4129430" y="62179"/>
                  </a:lnTo>
                  <a:lnTo>
                    <a:pt x="4253789" y="106071"/>
                  </a:lnTo>
                  <a:lnTo>
                    <a:pt x="4304995" y="146304"/>
                  </a:lnTo>
                  <a:lnTo>
                    <a:pt x="4337913" y="186538"/>
                  </a:lnTo>
                  <a:lnTo>
                    <a:pt x="4352544" y="212141"/>
                  </a:lnTo>
                  <a:lnTo>
                    <a:pt x="4352544" y="237744"/>
                  </a:lnTo>
                  <a:lnTo>
                    <a:pt x="4341571" y="263347"/>
                  </a:lnTo>
                  <a:lnTo>
                    <a:pt x="4315968" y="292608"/>
                  </a:lnTo>
                  <a:lnTo>
                    <a:pt x="4250131" y="318211"/>
                  </a:lnTo>
                  <a:lnTo>
                    <a:pt x="4195267" y="329184"/>
                  </a:lnTo>
                  <a:lnTo>
                    <a:pt x="4008729" y="303581"/>
                  </a:lnTo>
                  <a:lnTo>
                    <a:pt x="3752697" y="292608"/>
                  </a:lnTo>
                  <a:lnTo>
                    <a:pt x="3434486" y="285293"/>
                  </a:lnTo>
                  <a:lnTo>
                    <a:pt x="2911449" y="314554"/>
                  </a:lnTo>
                  <a:lnTo>
                    <a:pt x="2461565" y="354787"/>
                  </a:lnTo>
                  <a:lnTo>
                    <a:pt x="2209190" y="380391"/>
                  </a:lnTo>
                  <a:lnTo>
                    <a:pt x="1810512" y="4242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53;p43">
              <a:extLst>
                <a:ext uri="{FF2B5EF4-FFF2-40B4-BE49-F238E27FC236}">
                  <a16:creationId xmlns:a16="http://schemas.microsoft.com/office/drawing/2014/main" id="{96D20330-8E4C-634A-A115-6A3CE39947E2}"/>
                </a:ext>
              </a:extLst>
            </p:cNvPr>
            <p:cNvSpPr/>
            <p:nvPr/>
          </p:nvSpPr>
          <p:spPr>
            <a:xfrm>
              <a:off x="3670300" y="3240088"/>
              <a:ext cx="534988" cy="1455737"/>
            </a:xfrm>
            <a:custGeom>
              <a:avLst/>
              <a:gdLst/>
              <a:ahLst/>
              <a:cxnLst/>
              <a:rect l="l" t="t" r="r" b="b"/>
              <a:pathLst>
                <a:path w="535782" h="1454944" extrusionOk="0">
                  <a:moveTo>
                    <a:pt x="202407" y="652463"/>
                  </a:moveTo>
                  <a:lnTo>
                    <a:pt x="169069" y="392907"/>
                  </a:lnTo>
                  <a:lnTo>
                    <a:pt x="152400" y="278607"/>
                  </a:lnTo>
                  <a:lnTo>
                    <a:pt x="140494" y="223838"/>
                  </a:lnTo>
                  <a:lnTo>
                    <a:pt x="121444" y="183357"/>
                  </a:lnTo>
                  <a:lnTo>
                    <a:pt x="90488" y="135732"/>
                  </a:lnTo>
                  <a:lnTo>
                    <a:pt x="64294" y="116682"/>
                  </a:lnTo>
                  <a:lnTo>
                    <a:pt x="19050" y="69057"/>
                  </a:lnTo>
                  <a:lnTo>
                    <a:pt x="2382" y="45244"/>
                  </a:lnTo>
                  <a:lnTo>
                    <a:pt x="0" y="30957"/>
                  </a:lnTo>
                  <a:lnTo>
                    <a:pt x="0" y="19050"/>
                  </a:lnTo>
                  <a:lnTo>
                    <a:pt x="9525" y="4763"/>
                  </a:lnTo>
                  <a:lnTo>
                    <a:pt x="28575" y="0"/>
                  </a:lnTo>
                  <a:lnTo>
                    <a:pt x="73819" y="7144"/>
                  </a:lnTo>
                  <a:lnTo>
                    <a:pt x="166688" y="33338"/>
                  </a:lnTo>
                  <a:lnTo>
                    <a:pt x="276225" y="71438"/>
                  </a:lnTo>
                  <a:lnTo>
                    <a:pt x="364332" y="209550"/>
                  </a:lnTo>
                  <a:lnTo>
                    <a:pt x="426244" y="583407"/>
                  </a:lnTo>
                  <a:cubicBezTo>
                    <a:pt x="427038" y="637382"/>
                    <a:pt x="427831" y="691357"/>
                    <a:pt x="428625" y="745332"/>
                  </a:cubicBezTo>
                  <a:lnTo>
                    <a:pt x="495300" y="1133475"/>
                  </a:lnTo>
                  <a:lnTo>
                    <a:pt x="535782" y="1304925"/>
                  </a:lnTo>
                  <a:lnTo>
                    <a:pt x="535782" y="1345407"/>
                  </a:lnTo>
                  <a:lnTo>
                    <a:pt x="528638" y="1390650"/>
                  </a:lnTo>
                  <a:lnTo>
                    <a:pt x="514350" y="1431132"/>
                  </a:lnTo>
                  <a:lnTo>
                    <a:pt x="507207" y="1445419"/>
                  </a:lnTo>
                  <a:lnTo>
                    <a:pt x="490538" y="1452563"/>
                  </a:lnTo>
                  <a:lnTo>
                    <a:pt x="473869" y="1454944"/>
                  </a:lnTo>
                  <a:lnTo>
                    <a:pt x="447675" y="1450182"/>
                  </a:lnTo>
                  <a:lnTo>
                    <a:pt x="419100" y="1433513"/>
                  </a:lnTo>
                  <a:lnTo>
                    <a:pt x="345282" y="1350169"/>
                  </a:lnTo>
                  <a:lnTo>
                    <a:pt x="290513" y="1271588"/>
                  </a:lnTo>
                  <a:lnTo>
                    <a:pt x="250032" y="1185863"/>
                  </a:lnTo>
                  <a:lnTo>
                    <a:pt x="247650" y="1126332"/>
                  </a:lnTo>
                  <a:cubicBezTo>
                    <a:pt x="246856" y="1077119"/>
                    <a:pt x="246063" y="1027907"/>
                    <a:pt x="245269" y="978694"/>
                  </a:cubicBezTo>
                  <a:lnTo>
                    <a:pt x="240507" y="912019"/>
                  </a:lnTo>
                  <a:lnTo>
                    <a:pt x="202407" y="6524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54;p43">
              <a:extLst>
                <a:ext uri="{FF2B5EF4-FFF2-40B4-BE49-F238E27FC236}">
                  <a16:creationId xmlns:a16="http://schemas.microsoft.com/office/drawing/2014/main" id="{A6D79354-6BCB-A541-8957-12C2D0AE712F}"/>
                </a:ext>
              </a:extLst>
            </p:cNvPr>
            <p:cNvSpPr/>
            <p:nvPr/>
          </p:nvSpPr>
          <p:spPr>
            <a:xfrm>
              <a:off x="3886200" y="3068638"/>
              <a:ext cx="2786063" cy="1390650"/>
            </a:xfrm>
            <a:custGeom>
              <a:avLst/>
              <a:gdLst/>
              <a:ahLst/>
              <a:cxnLst/>
              <a:rect l="l" t="t" r="r" b="b"/>
              <a:pathLst>
                <a:path w="2786063" h="1390650" extrusionOk="0">
                  <a:moveTo>
                    <a:pt x="526256" y="335757"/>
                  </a:moveTo>
                  <a:lnTo>
                    <a:pt x="83344" y="388144"/>
                  </a:lnTo>
                  <a:lnTo>
                    <a:pt x="0" y="250032"/>
                  </a:lnTo>
                  <a:lnTo>
                    <a:pt x="133350" y="233363"/>
                  </a:lnTo>
                  <a:lnTo>
                    <a:pt x="526256" y="188119"/>
                  </a:lnTo>
                  <a:lnTo>
                    <a:pt x="904875" y="142875"/>
                  </a:lnTo>
                  <a:lnTo>
                    <a:pt x="1159669" y="109538"/>
                  </a:lnTo>
                  <a:lnTo>
                    <a:pt x="1423988" y="85725"/>
                  </a:lnTo>
                  <a:lnTo>
                    <a:pt x="1847850" y="69057"/>
                  </a:lnTo>
                  <a:lnTo>
                    <a:pt x="2174081" y="45244"/>
                  </a:lnTo>
                  <a:lnTo>
                    <a:pt x="2316956" y="30957"/>
                  </a:lnTo>
                  <a:lnTo>
                    <a:pt x="2486025" y="0"/>
                  </a:lnTo>
                  <a:lnTo>
                    <a:pt x="2502694" y="0"/>
                  </a:lnTo>
                  <a:lnTo>
                    <a:pt x="2555081" y="14288"/>
                  </a:lnTo>
                  <a:lnTo>
                    <a:pt x="2624138" y="47625"/>
                  </a:lnTo>
                  <a:lnTo>
                    <a:pt x="2695575" y="97632"/>
                  </a:lnTo>
                  <a:lnTo>
                    <a:pt x="2740819" y="138113"/>
                  </a:lnTo>
                  <a:lnTo>
                    <a:pt x="2771775" y="176213"/>
                  </a:lnTo>
                  <a:lnTo>
                    <a:pt x="2783681" y="204788"/>
                  </a:lnTo>
                  <a:lnTo>
                    <a:pt x="2786063" y="226219"/>
                  </a:lnTo>
                  <a:lnTo>
                    <a:pt x="2781300" y="252413"/>
                  </a:lnTo>
                  <a:lnTo>
                    <a:pt x="2767013" y="273844"/>
                  </a:lnTo>
                  <a:lnTo>
                    <a:pt x="2728913" y="311944"/>
                  </a:lnTo>
                  <a:lnTo>
                    <a:pt x="2667000" y="545307"/>
                  </a:lnTo>
                  <a:lnTo>
                    <a:pt x="2571750" y="871538"/>
                  </a:lnTo>
                  <a:lnTo>
                    <a:pt x="2512219" y="1057275"/>
                  </a:lnTo>
                  <a:lnTo>
                    <a:pt x="2457450" y="1233488"/>
                  </a:lnTo>
                  <a:lnTo>
                    <a:pt x="2433638" y="1304925"/>
                  </a:lnTo>
                  <a:lnTo>
                    <a:pt x="2414588" y="1343025"/>
                  </a:lnTo>
                  <a:lnTo>
                    <a:pt x="2386013" y="1373982"/>
                  </a:lnTo>
                  <a:lnTo>
                    <a:pt x="2369344" y="1383507"/>
                  </a:lnTo>
                  <a:lnTo>
                    <a:pt x="2343150" y="1390650"/>
                  </a:lnTo>
                  <a:lnTo>
                    <a:pt x="2302669" y="1383507"/>
                  </a:lnTo>
                  <a:lnTo>
                    <a:pt x="2276475" y="1362075"/>
                  </a:lnTo>
                  <a:lnTo>
                    <a:pt x="2235994" y="1316832"/>
                  </a:lnTo>
                  <a:lnTo>
                    <a:pt x="2240756" y="1166813"/>
                  </a:lnTo>
                  <a:lnTo>
                    <a:pt x="2307431" y="926307"/>
                  </a:lnTo>
                  <a:lnTo>
                    <a:pt x="2347913" y="742950"/>
                  </a:lnTo>
                  <a:lnTo>
                    <a:pt x="2376488" y="590550"/>
                  </a:lnTo>
                  <a:lnTo>
                    <a:pt x="2421731" y="407194"/>
                  </a:lnTo>
                  <a:lnTo>
                    <a:pt x="2440781" y="292894"/>
                  </a:lnTo>
                  <a:lnTo>
                    <a:pt x="2443163" y="247650"/>
                  </a:lnTo>
                  <a:lnTo>
                    <a:pt x="2436019" y="214313"/>
                  </a:lnTo>
                  <a:lnTo>
                    <a:pt x="2424113" y="197644"/>
                  </a:lnTo>
                  <a:lnTo>
                    <a:pt x="2395538" y="185738"/>
                  </a:lnTo>
                  <a:lnTo>
                    <a:pt x="2355056" y="178594"/>
                  </a:lnTo>
                  <a:lnTo>
                    <a:pt x="2202656" y="178594"/>
                  </a:lnTo>
                  <a:lnTo>
                    <a:pt x="1921669" y="197644"/>
                  </a:lnTo>
                  <a:lnTo>
                    <a:pt x="1419225" y="242888"/>
                  </a:lnTo>
                  <a:lnTo>
                    <a:pt x="1157288" y="269082"/>
                  </a:lnTo>
                  <a:lnTo>
                    <a:pt x="795338" y="311944"/>
                  </a:lnTo>
                  <a:lnTo>
                    <a:pt x="526256" y="3357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55;p43">
              <a:extLst>
                <a:ext uri="{FF2B5EF4-FFF2-40B4-BE49-F238E27FC236}">
                  <a16:creationId xmlns:a16="http://schemas.microsoft.com/office/drawing/2014/main" id="{47408E99-DB00-3647-9448-8A4B748C30FD}"/>
                </a:ext>
              </a:extLst>
            </p:cNvPr>
            <p:cNvSpPr/>
            <p:nvPr/>
          </p:nvSpPr>
          <p:spPr>
            <a:xfrm>
              <a:off x="4022725" y="3582988"/>
              <a:ext cx="2320925" cy="407987"/>
            </a:xfrm>
            <a:custGeom>
              <a:avLst/>
              <a:gdLst/>
              <a:ahLst/>
              <a:cxnLst/>
              <a:rect l="l" t="t" r="r" b="b"/>
              <a:pathLst>
                <a:path w="2321719" h="407194" extrusionOk="0">
                  <a:moveTo>
                    <a:pt x="335757" y="369094"/>
                  </a:moveTo>
                  <a:lnTo>
                    <a:pt x="26194" y="407194"/>
                  </a:lnTo>
                  <a:lnTo>
                    <a:pt x="0" y="247650"/>
                  </a:lnTo>
                  <a:lnTo>
                    <a:pt x="261938" y="226219"/>
                  </a:lnTo>
                  <a:lnTo>
                    <a:pt x="616744" y="188119"/>
                  </a:lnTo>
                  <a:lnTo>
                    <a:pt x="888207" y="150019"/>
                  </a:lnTo>
                  <a:lnTo>
                    <a:pt x="1033463" y="133350"/>
                  </a:lnTo>
                  <a:lnTo>
                    <a:pt x="1283494" y="109538"/>
                  </a:lnTo>
                  <a:lnTo>
                    <a:pt x="1814513" y="64294"/>
                  </a:lnTo>
                  <a:lnTo>
                    <a:pt x="1878807" y="40482"/>
                  </a:lnTo>
                  <a:lnTo>
                    <a:pt x="1959769" y="2382"/>
                  </a:lnTo>
                  <a:lnTo>
                    <a:pt x="1971675" y="0"/>
                  </a:lnTo>
                  <a:lnTo>
                    <a:pt x="1997869" y="0"/>
                  </a:lnTo>
                  <a:lnTo>
                    <a:pt x="2031207" y="2382"/>
                  </a:lnTo>
                  <a:lnTo>
                    <a:pt x="2133600" y="38100"/>
                  </a:lnTo>
                  <a:lnTo>
                    <a:pt x="2321719" y="123825"/>
                  </a:lnTo>
                  <a:cubicBezTo>
                    <a:pt x="2320925" y="158750"/>
                    <a:pt x="2320132" y="193675"/>
                    <a:pt x="2319338" y="228600"/>
                  </a:cubicBezTo>
                  <a:lnTo>
                    <a:pt x="2109788" y="223838"/>
                  </a:lnTo>
                  <a:lnTo>
                    <a:pt x="1895475" y="223838"/>
                  </a:lnTo>
                  <a:lnTo>
                    <a:pt x="1809750" y="226219"/>
                  </a:lnTo>
                  <a:lnTo>
                    <a:pt x="1600200" y="240507"/>
                  </a:lnTo>
                  <a:lnTo>
                    <a:pt x="1276350" y="269082"/>
                  </a:lnTo>
                  <a:lnTo>
                    <a:pt x="1016794" y="290513"/>
                  </a:lnTo>
                  <a:lnTo>
                    <a:pt x="804863" y="319088"/>
                  </a:lnTo>
                  <a:lnTo>
                    <a:pt x="335757" y="3690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56;p43">
              <a:extLst>
                <a:ext uri="{FF2B5EF4-FFF2-40B4-BE49-F238E27FC236}">
                  <a16:creationId xmlns:a16="http://schemas.microsoft.com/office/drawing/2014/main" id="{47158ADC-B4B4-1A48-8D8B-09F8E07481D0}"/>
                </a:ext>
              </a:extLst>
            </p:cNvPr>
            <p:cNvSpPr/>
            <p:nvPr/>
          </p:nvSpPr>
          <p:spPr>
            <a:xfrm>
              <a:off x="4067175" y="4224338"/>
              <a:ext cx="2133600" cy="327025"/>
            </a:xfrm>
            <a:custGeom>
              <a:avLst/>
              <a:gdLst/>
              <a:ahLst/>
              <a:cxnLst/>
              <a:rect l="l" t="t" r="r" b="b"/>
              <a:pathLst>
                <a:path w="2133600" h="326231" extrusionOk="0">
                  <a:moveTo>
                    <a:pt x="469106" y="280987"/>
                  </a:moveTo>
                  <a:lnTo>
                    <a:pt x="69056" y="326231"/>
                  </a:lnTo>
                  <a:lnTo>
                    <a:pt x="0" y="164306"/>
                  </a:lnTo>
                  <a:lnTo>
                    <a:pt x="311944" y="142875"/>
                  </a:lnTo>
                  <a:lnTo>
                    <a:pt x="647700" y="116681"/>
                  </a:lnTo>
                  <a:lnTo>
                    <a:pt x="973931" y="95250"/>
                  </a:lnTo>
                  <a:lnTo>
                    <a:pt x="1233488" y="69056"/>
                  </a:lnTo>
                  <a:lnTo>
                    <a:pt x="1616869" y="35718"/>
                  </a:lnTo>
                  <a:lnTo>
                    <a:pt x="1921669" y="11906"/>
                  </a:lnTo>
                  <a:lnTo>
                    <a:pt x="2124075" y="0"/>
                  </a:lnTo>
                  <a:lnTo>
                    <a:pt x="2133600" y="164306"/>
                  </a:lnTo>
                  <a:lnTo>
                    <a:pt x="1924050" y="171450"/>
                  </a:lnTo>
                  <a:lnTo>
                    <a:pt x="1614488" y="185737"/>
                  </a:lnTo>
                  <a:lnTo>
                    <a:pt x="1240631" y="207168"/>
                  </a:lnTo>
                  <a:lnTo>
                    <a:pt x="976313" y="230981"/>
                  </a:lnTo>
                  <a:lnTo>
                    <a:pt x="469106" y="2809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57;p43">
              <a:extLst>
                <a:ext uri="{FF2B5EF4-FFF2-40B4-BE49-F238E27FC236}">
                  <a16:creationId xmlns:a16="http://schemas.microsoft.com/office/drawing/2014/main" id="{92322800-4280-9549-AB78-785CCF873DB4}"/>
                </a:ext>
              </a:extLst>
            </p:cNvPr>
            <p:cNvSpPr/>
            <p:nvPr/>
          </p:nvSpPr>
          <p:spPr>
            <a:xfrm rot="-5400000">
              <a:off x="3278188" y="3668713"/>
              <a:ext cx="3629025" cy="415925"/>
            </a:xfrm>
            <a:custGeom>
              <a:avLst/>
              <a:gdLst/>
              <a:ahLst/>
              <a:cxnLst/>
              <a:rect l="l" t="t" r="r" b="b"/>
              <a:pathLst>
                <a:path w="3629025" h="415925" extrusionOk="0">
                  <a:moveTo>
                    <a:pt x="2216150" y="168275"/>
                  </a:moveTo>
                  <a:lnTo>
                    <a:pt x="2962275" y="171450"/>
                  </a:lnTo>
                  <a:lnTo>
                    <a:pt x="3146425" y="171450"/>
                  </a:lnTo>
                  <a:lnTo>
                    <a:pt x="3273425" y="165100"/>
                  </a:lnTo>
                  <a:lnTo>
                    <a:pt x="3317875" y="155575"/>
                  </a:lnTo>
                  <a:lnTo>
                    <a:pt x="3349625" y="146050"/>
                  </a:lnTo>
                  <a:lnTo>
                    <a:pt x="3387725" y="123825"/>
                  </a:lnTo>
                  <a:lnTo>
                    <a:pt x="3552825" y="0"/>
                  </a:lnTo>
                  <a:lnTo>
                    <a:pt x="3629025" y="180975"/>
                  </a:lnTo>
                  <a:lnTo>
                    <a:pt x="3486150" y="304800"/>
                  </a:lnTo>
                  <a:lnTo>
                    <a:pt x="3394075" y="387350"/>
                  </a:lnTo>
                  <a:lnTo>
                    <a:pt x="3365500" y="396875"/>
                  </a:lnTo>
                  <a:lnTo>
                    <a:pt x="3292475" y="409575"/>
                  </a:lnTo>
                  <a:lnTo>
                    <a:pt x="3165475" y="412750"/>
                  </a:lnTo>
                  <a:lnTo>
                    <a:pt x="2463800" y="415925"/>
                  </a:lnTo>
                  <a:lnTo>
                    <a:pt x="1939925" y="415925"/>
                  </a:lnTo>
                  <a:lnTo>
                    <a:pt x="1333500" y="412750"/>
                  </a:lnTo>
                  <a:lnTo>
                    <a:pt x="708025" y="412750"/>
                  </a:lnTo>
                  <a:lnTo>
                    <a:pt x="25400" y="412750"/>
                  </a:lnTo>
                  <a:lnTo>
                    <a:pt x="0" y="168275"/>
                  </a:lnTo>
                  <a:lnTo>
                    <a:pt x="660400" y="165100"/>
                  </a:lnTo>
                  <a:lnTo>
                    <a:pt x="1292225" y="168275"/>
                  </a:lnTo>
                  <a:lnTo>
                    <a:pt x="1860550" y="165100"/>
                  </a:lnTo>
                  <a:lnTo>
                    <a:pt x="2216150" y="1682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58;p43">
              <a:extLst>
                <a:ext uri="{FF2B5EF4-FFF2-40B4-BE49-F238E27FC236}">
                  <a16:creationId xmlns:a16="http://schemas.microsoft.com/office/drawing/2014/main" id="{B3A86332-49B8-A243-AC5B-C240E7A5A024}"/>
                </a:ext>
              </a:extLst>
            </p:cNvPr>
            <p:cNvSpPr/>
            <p:nvPr/>
          </p:nvSpPr>
          <p:spPr>
            <a:xfrm>
              <a:off x="3833813" y="4743450"/>
              <a:ext cx="2579687" cy="512763"/>
            </a:xfrm>
            <a:custGeom>
              <a:avLst/>
              <a:gdLst/>
              <a:ahLst/>
              <a:cxnLst/>
              <a:rect l="l" t="t" r="r" b="b"/>
              <a:pathLst>
                <a:path w="2578893" h="511969" extrusionOk="0">
                  <a:moveTo>
                    <a:pt x="1157287" y="361950"/>
                  </a:moveTo>
                  <a:lnTo>
                    <a:pt x="895350" y="402431"/>
                  </a:lnTo>
                  <a:lnTo>
                    <a:pt x="645318" y="447675"/>
                  </a:lnTo>
                  <a:lnTo>
                    <a:pt x="397668" y="500063"/>
                  </a:lnTo>
                  <a:lnTo>
                    <a:pt x="359568" y="507206"/>
                  </a:lnTo>
                  <a:lnTo>
                    <a:pt x="326231" y="511969"/>
                  </a:lnTo>
                  <a:lnTo>
                    <a:pt x="290512" y="497681"/>
                  </a:lnTo>
                  <a:lnTo>
                    <a:pt x="219075" y="447675"/>
                  </a:lnTo>
                  <a:lnTo>
                    <a:pt x="135731" y="373856"/>
                  </a:lnTo>
                  <a:lnTo>
                    <a:pt x="66675" y="302419"/>
                  </a:lnTo>
                  <a:lnTo>
                    <a:pt x="21431" y="254794"/>
                  </a:lnTo>
                  <a:lnTo>
                    <a:pt x="7143" y="230981"/>
                  </a:lnTo>
                  <a:lnTo>
                    <a:pt x="0" y="216694"/>
                  </a:lnTo>
                  <a:lnTo>
                    <a:pt x="2381" y="204788"/>
                  </a:lnTo>
                  <a:lnTo>
                    <a:pt x="7143" y="197644"/>
                  </a:lnTo>
                  <a:lnTo>
                    <a:pt x="21431" y="190500"/>
                  </a:lnTo>
                  <a:lnTo>
                    <a:pt x="52387" y="197644"/>
                  </a:lnTo>
                  <a:lnTo>
                    <a:pt x="145256" y="228600"/>
                  </a:lnTo>
                  <a:lnTo>
                    <a:pt x="219075" y="247650"/>
                  </a:lnTo>
                  <a:lnTo>
                    <a:pt x="319087" y="264319"/>
                  </a:lnTo>
                  <a:lnTo>
                    <a:pt x="383381" y="269081"/>
                  </a:lnTo>
                  <a:lnTo>
                    <a:pt x="447675" y="269081"/>
                  </a:lnTo>
                  <a:lnTo>
                    <a:pt x="571500" y="261938"/>
                  </a:lnTo>
                  <a:lnTo>
                    <a:pt x="902493" y="233363"/>
                  </a:lnTo>
                  <a:lnTo>
                    <a:pt x="1223962" y="197644"/>
                  </a:lnTo>
                  <a:lnTo>
                    <a:pt x="1476375" y="157163"/>
                  </a:lnTo>
                  <a:lnTo>
                    <a:pt x="1695450" y="130969"/>
                  </a:lnTo>
                  <a:lnTo>
                    <a:pt x="1845468" y="107156"/>
                  </a:lnTo>
                  <a:lnTo>
                    <a:pt x="1938337" y="88106"/>
                  </a:lnTo>
                  <a:lnTo>
                    <a:pt x="2019300" y="54769"/>
                  </a:lnTo>
                  <a:lnTo>
                    <a:pt x="2133600" y="0"/>
                  </a:lnTo>
                  <a:lnTo>
                    <a:pt x="2207418" y="7144"/>
                  </a:lnTo>
                  <a:lnTo>
                    <a:pt x="2309812" y="23813"/>
                  </a:lnTo>
                  <a:lnTo>
                    <a:pt x="2409825" y="52388"/>
                  </a:lnTo>
                  <a:lnTo>
                    <a:pt x="2488406" y="85725"/>
                  </a:lnTo>
                  <a:lnTo>
                    <a:pt x="2543175" y="116681"/>
                  </a:lnTo>
                  <a:lnTo>
                    <a:pt x="2569368" y="145256"/>
                  </a:lnTo>
                  <a:lnTo>
                    <a:pt x="2578893" y="166688"/>
                  </a:lnTo>
                  <a:lnTo>
                    <a:pt x="2576512" y="192881"/>
                  </a:lnTo>
                  <a:lnTo>
                    <a:pt x="2552700" y="214313"/>
                  </a:lnTo>
                  <a:lnTo>
                    <a:pt x="2514600" y="238125"/>
                  </a:lnTo>
                  <a:lnTo>
                    <a:pt x="2483643" y="242888"/>
                  </a:lnTo>
                  <a:lnTo>
                    <a:pt x="2436018" y="245269"/>
                  </a:lnTo>
                  <a:lnTo>
                    <a:pt x="2247900" y="252413"/>
                  </a:lnTo>
                  <a:lnTo>
                    <a:pt x="1988343" y="271463"/>
                  </a:lnTo>
                  <a:lnTo>
                    <a:pt x="1754981" y="290513"/>
                  </a:lnTo>
                  <a:lnTo>
                    <a:pt x="1469231" y="330994"/>
                  </a:lnTo>
                  <a:lnTo>
                    <a:pt x="1157287" y="361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59;p43">
              <a:extLst>
                <a:ext uri="{FF2B5EF4-FFF2-40B4-BE49-F238E27FC236}">
                  <a16:creationId xmlns:a16="http://schemas.microsoft.com/office/drawing/2014/main" id="{8913818B-2359-904A-B62F-1153C8470D8B}"/>
                </a:ext>
              </a:extLst>
            </p:cNvPr>
            <p:cNvSpPr/>
            <p:nvPr/>
          </p:nvSpPr>
          <p:spPr>
            <a:xfrm>
              <a:off x="3071813" y="5499100"/>
              <a:ext cx="4032250" cy="533400"/>
            </a:xfrm>
            <a:custGeom>
              <a:avLst/>
              <a:gdLst/>
              <a:ahLst/>
              <a:cxnLst/>
              <a:rect l="l" t="t" r="r" b="b"/>
              <a:pathLst>
                <a:path w="4031519" h="533684" extrusionOk="0">
                  <a:moveTo>
                    <a:pt x="2175525" y="271941"/>
                  </a:moveTo>
                  <a:lnTo>
                    <a:pt x="1883188" y="292337"/>
                  </a:lnTo>
                  <a:lnTo>
                    <a:pt x="1607849" y="322930"/>
                  </a:lnTo>
                  <a:lnTo>
                    <a:pt x="1342707" y="353523"/>
                  </a:lnTo>
                  <a:lnTo>
                    <a:pt x="1043572" y="397713"/>
                  </a:lnTo>
                  <a:lnTo>
                    <a:pt x="730840" y="452102"/>
                  </a:lnTo>
                  <a:lnTo>
                    <a:pt x="645859" y="469098"/>
                  </a:lnTo>
                  <a:lnTo>
                    <a:pt x="567676" y="489493"/>
                  </a:lnTo>
                  <a:lnTo>
                    <a:pt x="455501" y="533684"/>
                  </a:lnTo>
                  <a:lnTo>
                    <a:pt x="424907" y="533684"/>
                  </a:lnTo>
                  <a:lnTo>
                    <a:pt x="367120" y="513288"/>
                  </a:lnTo>
                  <a:lnTo>
                    <a:pt x="258344" y="452102"/>
                  </a:lnTo>
                  <a:lnTo>
                    <a:pt x="132571" y="367120"/>
                  </a:lnTo>
                  <a:lnTo>
                    <a:pt x="71385" y="316131"/>
                  </a:lnTo>
                  <a:lnTo>
                    <a:pt x="30594" y="275340"/>
                  </a:lnTo>
                  <a:lnTo>
                    <a:pt x="6799" y="244747"/>
                  </a:lnTo>
                  <a:lnTo>
                    <a:pt x="0" y="220952"/>
                  </a:lnTo>
                  <a:lnTo>
                    <a:pt x="3400" y="207355"/>
                  </a:lnTo>
                  <a:lnTo>
                    <a:pt x="13597" y="193758"/>
                  </a:lnTo>
                  <a:lnTo>
                    <a:pt x="33993" y="193758"/>
                  </a:lnTo>
                  <a:lnTo>
                    <a:pt x="108777" y="224351"/>
                  </a:lnTo>
                  <a:lnTo>
                    <a:pt x="207355" y="261743"/>
                  </a:lnTo>
                  <a:lnTo>
                    <a:pt x="285538" y="285538"/>
                  </a:lnTo>
                  <a:lnTo>
                    <a:pt x="346725" y="295736"/>
                  </a:lnTo>
                  <a:lnTo>
                    <a:pt x="414710" y="299135"/>
                  </a:lnTo>
                  <a:lnTo>
                    <a:pt x="526885" y="285538"/>
                  </a:lnTo>
                  <a:lnTo>
                    <a:pt x="894005" y="237948"/>
                  </a:lnTo>
                  <a:lnTo>
                    <a:pt x="1478677" y="169963"/>
                  </a:lnTo>
                  <a:lnTo>
                    <a:pt x="1985166" y="115575"/>
                  </a:lnTo>
                  <a:lnTo>
                    <a:pt x="2236711" y="91780"/>
                  </a:lnTo>
                  <a:lnTo>
                    <a:pt x="2817984" y="67986"/>
                  </a:lnTo>
                  <a:lnTo>
                    <a:pt x="3239492" y="54389"/>
                  </a:lnTo>
                  <a:lnTo>
                    <a:pt x="3457044" y="47590"/>
                  </a:lnTo>
                  <a:lnTo>
                    <a:pt x="3514832" y="23795"/>
                  </a:lnTo>
                  <a:lnTo>
                    <a:pt x="3569220" y="10198"/>
                  </a:lnTo>
                  <a:lnTo>
                    <a:pt x="3616809" y="0"/>
                  </a:lnTo>
                  <a:lnTo>
                    <a:pt x="3667798" y="10198"/>
                  </a:lnTo>
                  <a:lnTo>
                    <a:pt x="3790171" y="71385"/>
                  </a:lnTo>
                  <a:lnTo>
                    <a:pt x="3949936" y="169963"/>
                  </a:lnTo>
                  <a:lnTo>
                    <a:pt x="4000925" y="214154"/>
                  </a:lnTo>
                  <a:lnTo>
                    <a:pt x="4024720" y="248146"/>
                  </a:lnTo>
                  <a:lnTo>
                    <a:pt x="4031519" y="275340"/>
                  </a:lnTo>
                  <a:lnTo>
                    <a:pt x="4031519" y="295736"/>
                  </a:lnTo>
                  <a:lnTo>
                    <a:pt x="4021321" y="319531"/>
                  </a:lnTo>
                  <a:lnTo>
                    <a:pt x="3980530" y="343325"/>
                  </a:lnTo>
                  <a:lnTo>
                    <a:pt x="3939739" y="356922"/>
                  </a:lnTo>
                  <a:lnTo>
                    <a:pt x="3912545" y="356922"/>
                  </a:lnTo>
                  <a:lnTo>
                    <a:pt x="3841160" y="339926"/>
                  </a:lnTo>
                  <a:lnTo>
                    <a:pt x="3711988" y="312732"/>
                  </a:lnTo>
                  <a:lnTo>
                    <a:pt x="3555623" y="288937"/>
                  </a:lnTo>
                  <a:lnTo>
                    <a:pt x="3382261" y="275340"/>
                  </a:lnTo>
                  <a:lnTo>
                    <a:pt x="3212298" y="261743"/>
                  </a:lnTo>
                  <a:lnTo>
                    <a:pt x="3011742" y="244747"/>
                  </a:lnTo>
                  <a:lnTo>
                    <a:pt x="2838380" y="248146"/>
                  </a:lnTo>
                  <a:lnTo>
                    <a:pt x="2597032" y="251545"/>
                  </a:lnTo>
                  <a:lnTo>
                    <a:pt x="2457663" y="254945"/>
                  </a:lnTo>
                  <a:lnTo>
                    <a:pt x="2175525" y="27194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564;p44">
            <a:extLst>
              <a:ext uri="{FF2B5EF4-FFF2-40B4-BE49-F238E27FC236}">
                <a16:creationId xmlns:a16="http://schemas.microsoft.com/office/drawing/2014/main" id="{5A07F78A-1FA0-A947-A89C-6669E3F471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0283" y="1399929"/>
            <a:ext cx="435292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0" name="Google Shape;3710;p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2521" y="1328907"/>
            <a:ext cx="4108450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6378" y="1387895"/>
            <a:ext cx="435292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Google Shape;4117;p375"/>
          <p:cNvSpPr txBox="1"/>
          <p:nvPr/>
        </p:nvSpPr>
        <p:spPr>
          <a:xfrm>
            <a:off x="3944888" y="6686550"/>
            <a:ext cx="40085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配</a:t>
            </a:r>
            <a:endParaRPr/>
          </a:p>
        </p:txBody>
      </p:sp>
      <p:sp>
        <p:nvSpPr>
          <p:cNvPr id="4118" name="Google Shape;4118;p375"/>
          <p:cNvSpPr/>
          <p:nvPr/>
        </p:nvSpPr>
        <p:spPr>
          <a:xfrm>
            <a:off x="2630488" y="1846263"/>
            <a:ext cx="2298700" cy="487362"/>
          </a:xfrm>
          <a:custGeom>
            <a:avLst/>
            <a:gdLst/>
            <a:ahLst/>
            <a:cxnLst/>
            <a:rect l="l" t="t" r="r" b="b"/>
            <a:pathLst>
              <a:path w="2297907" h="488156" extrusionOk="0">
                <a:moveTo>
                  <a:pt x="1235869" y="157162"/>
                </a:moveTo>
                <a:lnTo>
                  <a:pt x="1485900" y="119062"/>
                </a:lnTo>
                <a:lnTo>
                  <a:pt x="1631157" y="97631"/>
                </a:lnTo>
                <a:lnTo>
                  <a:pt x="1678782" y="90487"/>
                </a:lnTo>
                <a:lnTo>
                  <a:pt x="1721644" y="78581"/>
                </a:lnTo>
                <a:lnTo>
                  <a:pt x="1783557" y="57150"/>
                </a:lnTo>
                <a:lnTo>
                  <a:pt x="1850232" y="30956"/>
                </a:lnTo>
                <a:lnTo>
                  <a:pt x="1905000" y="4762"/>
                </a:lnTo>
                <a:lnTo>
                  <a:pt x="1912144" y="2381"/>
                </a:lnTo>
                <a:lnTo>
                  <a:pt x="1940719" y="0"/>
                </a:lnTo>
                <a:lnTo>
                  <a:pt x="2000250" y="9525"/>
                </a:lnTo>
                <a:lnTo>
                  <a:pt x="2055019" y="26194"/>
                </a:lnTo>
                <a:lnTo>
                  <a:pt x="2124075" y="54769"/>
                </a:lnTo>
                <a:lnTo>
                  <a:pt x="2190750" y="92869"/>
                </a:lnTo>
                <a:lnTo>
                  <a:pt x="2240757" y="123825"/>
                </a:lnTo>
                <a:lnTo>
                  <a:pt x="2276475" y="147637"/>
                </a:lnTo>
                <a:lnTo>
                  <a:pt x="2288382" y="157162"/>
                </a:lnTo>
                <a:lnTo>
                  <a:pt x="2297907" y="178594"/>
                </a:lnTo>
                <a:lnTo>
                  <a:pt x="2297907" y="204787"/>
                </a:lnTo>
                <a:lnTo>
                  <a:pt x="2283619" y="230981"/>
                </a:lnTo>
                <a:lnTo>
                  <a:pt x="2252663" y="259556"/>
                </a:lnTo>
                <a:lnTo>
                  <a:pt x="2214563" y="273844"/>
                </a:lnTo>
                <a:lnTo>
                  <a:pt x="2162175" y="283369"/>
                </a:lnTo>
                <a:lnTo>
                  <a:pt x="2083594" y="290512"/>
                </a:lnTo>
                <a:lnTo>
                  <a:pt x="1969294" y="288131"/>
                </a:lnTo>
                <a:lnTo>
                  <a:pt x="1733550" y="295275"/>
                </a:lnTo>
                <a:lnTo>
                  <a:pt x="1471613" y="316706"/>
                </a:lnTo>
                <a:lnTo>
                  <a:pt x="1104900" y="357187"/>
                </a:lnTo>
                <a:lnTo>
                  <a:pt x="845344" y="392906"/>
                </a:lnTo>
                <a:lnTo>
                  <a:pt x="652463" y="421481"/>
                </a:lnTo>
                <a:lnTo>
                  <a:pt x="550069" y="433387"/>
                </a:lnTo>
                <a:lnTo>
                  <a:pt x="440532" y="447675"/>
                </a:lnTo>
                <a:lnTo>
                  <a:pt x="350044" y="464344"/>
                </a:lnTo>
                <a:lnTo>
                  <a:pt x="245269" y="488156"/>
                </a:lnTo>
                <a:lnTo>
                  <a:pt x="233363" y="488156"/>
                </a:lnTo>
                <a:lnTo>
                  <a:pt x="202407" y="469106"/>
                </a:lnTo>
                <a:lnTo>
                  <a:pt x="142875" y="416719"/>
                </a:lnTo>
                <a:lnTo>
                  <a:pt x="97632" y="364331"/>
                </a:lnTo>
                <a:lnTo>
                  <a:pt x="47625" y="295275"/>
                </a:lnTo>
                <a:lnTo>
                  <a:pt x="9525" y="230981"/>
                </a:lnTo>
                <a:lnTo>
                  <a:pt x="0" y="204787"/>
                </a:lnTo>
                <a:lnTo>
                  <a:pt x="2382" y="192881"/>
                </a:lnTo>
                <a:lnTo>
                  <a:pt x="14288" y="188119"/>
                </a:lnTo>
                <a:lnTo>
                  <a:pt x="30957" y="188119"/>
                </a:lnTo>
                <a:lnTo>
                  <a:pt x="57150" y="200025"/>
                </a:lnTo>
                <a:lnTo>
                  <a:pt x="85725" y="223837"/>
                </a:lnTo>
                <a:lnTo>
                  <a:pt x="114300" y="240506"/>
                </a:lnTo>
                <a:lnTo>
                  <a:pt x="147638" y="252412"/>
                </a:lnTo>
                <a:lnTo>
                  <a:pt x="190500" y="266700"/>
                </a:lnTo>
                <a:lnTo>
                  <a:pt x="250032" y="278606"/>
                </a:lnTo>
                <a:lnTo>
                  <a:pt x="300038" y="280987"/>
                </a:lnTo>
                <a:lnTo>
                  <a:pt x="392907" y="280987"/>
                </a:lnTo>
                <a:lnTo>
                  <a:pt x="554832" y="259556"/>
                </a:lnTo>
                <a:lnTo>
                  <a:pt x="776288" y="223837"/>
                </a:lnTo>
                <a:lnTo>
                  <a:pt x="971550" y="195262"/>
                </a:lnTo>
                <a:lnTo>
                  <a:pt x="1181100" y="166687"/>
                </a:lnTo>
                <a:lnTo>
                  <a:pt x="1235869" y="1571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9" name="Google Shape;4119;p375"/>
          <p:cNvSpPr/>
          <p:nvPr/>
        </p:nvSpPr>
        <p:spPr>
          <a:xfrm>
            <a:off x="2700338" y="3117850"/>
            <a:ext cx="417512" cy="2725738"/>
          </a:xfrm>
          <a:custGeom>
            <a:avLst/>
            <a:gdLst/>
            <a:ahLst/>
            <a:cxnLst/>
            <a:rect l="l" t="t" r="r" b="b"/>
            <a:pathLst>
              <a:path w="416599" h="2725548" extrusionOk="0">
                <a:moveTo>
                  <a:pt x="409538" y="628430"/>
                </a:moveTo>
                <a:lnTo>
                  <a:pt x="413069" y="504862"/>
                </a:lnTo>
                <a:lnTo>
                  <a:pt x="413069" y="402477"/>
                </a:lnTo>
                <a:lnTo>
                  <a:pt x="416599" y="278910"/>
                </a:lnTo>
                <a:lnTo>
                  <a:pt x="409538" y="222422"/>
                </a:lnTo>
                <a:lnTo>
                  <a:pt x="395416" y="183586"/>
                </a:lnTo>
                <a:lnTo>
                  <a:pt x="363642" y="137690"/>
                </a:lnTo>
                <a:lnTo>
                  <a:pt x="285971" y="70610"/>
                </a:lnTo>
                <a:lnTo>
                  <a:pt x="180056" y="21183"/>
                </a:lnTo>
                <a:lnTo>
                  <a:pt x="74141" y="3531"/>
                </a:lnTo>
                <a:lnTo>
                  <a:pt x="24713" y="0"/>
                </a:lnTo>
                <a:lnTo>
                  <a:pt x="0" y="7061"/>
                </a:lnTo>
                <a:lnTo>
                  <a:pt x="0" y="31775"/>
                </a:lnTo>
                <a:lnTo>
                  <a:pt x="14122" y="60019"/>
                </a:lnTo>
                <a:lnTo>
                  <a:pt x="38835" y="74141"/>
                </a:lnTo>
                <a:lnTo>
                  <a:pt x="63549" y="88263"/>
                </a:lnTo>
                <a:lnTo>
                  <a:pt x="88263" y="112976"/>
                </a:lnTo>
                <a:lnTo>
                  <a:pt x="116507" y="169464"/>
                </a:lnTo>
                <a:lnTo>
                  <a:pt x="162403" y="307154"/>
                </a:lnTo>
                <a:lnTo>
                  <a:pt x="176525" y="349520"/>
                </a:lnTo>
                <a:lnTo>
                  <a:pt x="187117" y="398947"/>
                </a:lnTo>
                <a:lnTo>
                  <a:pt x="194178" y="494270"/>
                </a:lnTo>
                <a:lnTo>
                  <a:pt x="183586" y="907339"/>
                </a:lnTo>
                <a:lnTo>
                  <a:pt x="155342" y="1352182"/>
                </a:lnTo>
                <a:lnTo>
                  <a:pt x="144751" y="1609909"/>
                </a:lnTo>
                <a:lnTo>
                  <a:pt x="130629" y="1885288"/>
                </a:lnTo>
                <a:lnTo>
                  <a:pt x="123568" y="2008856"/>
                </a:lnTo>
                <a:lnTo>
                  <a:pt x="98854" y="2192442"/>
                </a:lnTo>
                <a:lnTo>
                  <a:pt x="77671" y="2301887"/>
                </a:lnTo>
                <a:lnTo>
                  <a:pt x="84732" y="2372498"/>
                </a:lnTo>
                <a:lnTo>
                  <a:pt x="98854" y="2428986"/>
                </a:lnTo>
                <a:lnTo>
                  <a:pt x="102385" y="2474882"/>
                </a:lnTo>
                <a:lnTo>
                  <a:pt x="116507" y="2541962"/>
                </a:lnTo>
                <a:lnTo>
                  <a:pt x="151812" y="2616102"/>
                </a:lnTo>
                <a:lnTo>
                  <a:pt x="194178" y="2690243"/>
                </a:lnTo>
                <a:lnTo>
                  <a:pt x="211830" y="2718487"/>
                </a:lnTo>
                <a:lnTo>
                  <a:pt x="233013" y="2725548"/>
                </a:lnTo>
                <a:lnTo>
                  <a:pt x="278910" y="2704365"/>
                </a:lnTo>
                <a:lnTo>
                  <a:pt x="307154" y="2683182"/>
                </a:lnTo>
                <a:lnTo>
                  <a:pt x="328337" y="2651407"/>
                </a:lnTo>
                <a:lnTo>
                  <a:pt x="345989" y="2605511"/>
                </a:lnTo>
                <a:lnTo>
                  <a:pt x="356581" y="2563145"/>
                </a:lnTo>
                <a:lnTo>
                  <a:pt x="370703" y="2457230"/>
                </a:lnTo>
                <a:lnTo>
                  <a:pt x="370703" y="2308948"/>
                </a:lnTo>
                <a:lnTo>
                  <a:pt x="367172" y="1666397"/>
                </a:lnTo>
                <a:lnTo>
                  <a:pt x="384825" y="1253328"/>
                </a:lnTo>
                <a:lnTo>
                  <a:pt x="391886" y="1115639"/>
                </a:lnTo>
                <a:lnTo>
                  <a:pt x="409538" y="681387"/>
                </a:lnTo>
                <a:lnTo>
                  <a:pt x="409538" y="62843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0" name="Google Shape;4120;p375"/>
          <p:cNvSpPr/>
          <p:nvPr/>
        </p:nvSpPr>
        <p:spPr>
          <a:xfrm>
            <a:off x="5019675" y="2043113"/>
            <a:ext cx="2058988" cy="1470025"/>
          </a:xfrm>
          <a:custGeom>
            <a:avLst/>
            <a:gdLst/>
            <a:ahLst/>
            <a:cxnLst/>
            <a:rect l="l" t="t" r="r" b="b"/>
            <a:pathLst>
              <a:path w="2059781" h="1469231" extrusionOk="0">
                <a:moveTo>
                  <a:pt x="866775" y="159543"/>
                </a:moveTo>
                <a:lnTo>
                  <a:pt x="614363" y="197643"/>
                </a:lnTo>
                <a:lnTo>
                  <a:pt x="423863" y="228600"/>
                </a:lnTo>
                <a:lnTo>
                  <a:pt x="376238" y="240506"/>
                </a:lnTo>
                <a:lnTo>
                  <a:pt x="338138" y="245268"/>
                </a:lnTo>
                <a:lnTo>
                  <a:pt x="297656" y="245268"/>
                </a:lnTo>
                <a:lnTo>
                  <a:pt x="240506" y="238125"/>
                </a:lnTo>
                <a:lnTo>
                  <a:pt x="197644" y="223837"/>
                </a:lnTo>
                <a:lnTo>
                  <a:pt x="152400" y="188118"/>
                </a:lnTo>
                <a:lnTo>
                  <a:pt x="76200" y="123825"/>
                </a:lnTo>
                <a:lnTo>
                  <a:pt x="45244" y="104775"/>
                </a:lnTo>
                <a:lnTo>
                  <a:pt x="23813" y="97631"/>
                </a:lnTo>
                <a:lnTo>
                  <a:pt x="4763" y="100012"/>
                </a:lnTo>
                <a:lnTo>
                  <a:pt x="0" y="114300"/>
                </a:lnTo>
                <a:lnTo>
                  <a:pt x="4763" y="140493"/>
                </a:lnTo>
                <a:lnTo>
                  <a:pt x="38100" y="209550"/>
                </a:lnTo>
                <a:lnTo>
                  <a:pt x="69056" y="264318"/>
                </a:lnTo>
                <a:lnTo>
                  <a:pt x="107156" y="316706"/>
                </a:lnTo>
                <a:lnTo>
                  <a:pt x="147638" y="359568"/>
                </a:lnTo>
                <a:lnTo>
                  <a:pt x="190500" y="400050"/>
                </a:lnTo>
                <a:lnTo>
                  <a:pt x="228600" y="431006"/>
                </a:lnTo>
                <a:lnTo>
                  <a:pt x="257175" y="445293"/>
                </a:lnTo>
                <a:lnTo>
                  <a:pt x="273844" y="447675"/>
                </a:lnTo>
                <a:lnTo>
                  <a:pt x="350044" y="433387"/>
                </a:lnTo>
                <a:lnTo>
                  <a:pt x="507206" y="407193"/>
                </a:lnTo>
                <a:lnTo>
                  <a:pt x="907256" y="335756"/>
                </a:lnTo>
                <a:lnTo>
                  <a:pt x="1143000" y="297656"/>
                </a:lnTo>
                <a:lnTo>
                  <a:pt x="1383506" y="254793"/>
                </a:lnTo>
                <a:lnTo>
                  <a:pt x="1526381" y="230981"/>
                </a:lnTo>
                <a:lnTo>
                  <a:pt x="1566863" y="230981"/>
                </a:lnTo>
                <a:lnTo>
                  <a:pt x="1583531" y="230981"/>
                </a:lnTo>
                <a:lnTo>
                  <a:pt x="1607344" y="238125"/>
                </a:lnTo>
                <a:lnTo>
                  <a:pt x="1621631" y="247650"/>
                </a:lnTo>
                <a:lnTo>
                  <a:pt x="1635919" y="269081"/>
                </a:lnTo>
                <a:lnTo>
                  <a:pt x="1647825" y="307181"/>
                </a:lnTo>
                <a:lnTo>
                  <a:pt x="1654969" y="354806"/>
                </a:lnTo>
                <a:lnTo>
                  <a:pt x="1654969" y="431006"/>
                </a:lnTo>
                <a:lnTo>
                  <a:pt x="1650206" y="502443"/>
                </a:lnTo>
                <a:lnTo>
                  <a:pt x="1619250" y="697706"/>
                </a:lnTo>
                <a:lnTo>
                  <a:pt x="1528763" y="1231106"/>
                </a:lnTo>
                <a:lnTo>
                  <a:pt x="1545431" y="1333500"/>
                </a:lnTo>
                <a:lnTo>
                  <a:pt x="1602581" y="1450181"/>
                </a:lnTo>
                <a:lnTo>
                  <a:pt x="1624013" y="1469231"/>
                </a:lnTo>
                <a:lnTo>
                  <a:pt x="1650206" y="1466850"/>
                </a:lnTo>
                <a:lnTo>
                  <a:pt x="1671638" y="1454943"/>
                </a:lnTo>
                <a:lnTo>
                  <a:pt x="1697831" y="1433512"/>
                </a:lnTo>
                <a:lnTo>
                  <a:pt x="1712119" y="1412081"/>
                </a:lnTo>
                <a:lnTo>
                  <a:pt x="1716881" y="1381125"/>
                </a:lnTo>
                <a:lnTo>
                  <a:pt x="1733550" y="1288256"/>
                </a:lnTo>
                <a:lnTo>
                  <a:pt x="1750219" y="1219200"/>
                </a:lnTo>
                <a:lnTo>
                  <a:pt x="1785938" y="1073943"/>
                </a:lnTo>
                <a:lnTo>
                  <a:pt x="1857375" y="790575"/>
                </a:lnTo>
                <a:lnTo>
                  <a:pt x="1905000" y="595312"/>
                </a:lnTo>
                <a:lnTo>
                  <a:pt x="1952625" y="397668"/>
                </a:lnTo>
                <a:lnTo>
                  <a:pt x="1964531" y="371475"/>
                </a:lnTo>
                <a:lnTo>
                  <a:pt x="1990725" y="338137"/>
                </a:lnTo>
                <a:lnTo>
                  <a:pt x="2026444" y="297656"/>
                </a:lnTo>
                <a:lnTo>
                  <a:pt x="2050256" y="271462"/>
                </a:lnTo>
                <a:lnTo>
                  <a:pt x="2059781" y="245268"/>
                </a:lnTo>
                <a:lnTo>
                  <a:pt x="2052638" y="221456"/>
                </a:lnTo>
                <a:lnTo>
                  <a:pt x="2033588" y="192881"/>
                </a:lnTo>
                <a:lnTo>
                  <a:pt x="1976438" y="138112"/>
                </a:lnTo>
                <a:lnTo>
                  <a:pt x="1857375" y="47625"/>
                </a:lnTo>
                <a:lnTo>
                  <a:pt x="1785938" y="7143"/>
                </a:lnTo>
                <a:lnTo>
                  <a:pt x="1759744" y="0"/>
                </a:lnTo>
                <a:lnTo>
                  <a:pt x="1726406" y="0"/>
                </a:lnTo>
                <a:lnTo>
                  <a:pt x="1685925" y="7143"/>
                </a:lnTo>
                <a:lnTo>
                  <a:pt x="1593056" y="40481"/>
                </a:lnTo>
                <a:lnTo>
                  <a:pt x="1564481" y="52387"/>
                </a:lnTo>
                <a:lnTo>
                  <a:pt x="1457325" y="69056"/>
                </a:lnTo>
                <a:lnTo>
                  <a:pt x="942975" y="147637"/>
                </a:lnTo>
                <a:lnTo>
                  <a:pt x="866775" y="1595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1" name="Google Shape;4121;p375"/>
          <p:cNvSpPr/>
          <p:nvPr/>
        </p:nvSpPr>
        <p:spPr>
          <a:xfrm>
            <a:off x="2805113" y="2805113"/>
            <a:ext cx="2066925" cy="2886075"/>
          </a:xfrm>
          <a:custGeom>
            <a:avLst/>
            <a:gdLst/>
            <a:ahLst/>
            <a:cxnLst/>
            <a:rect l="l" t="t" r="r" b="b"/>
            <a:pathLst>
              <a:path w="2066544" h="2885847" extrusionOk="0">
                <a:moveTo>
                  <a:pt x="599847" y="252375"/>
                </a:moveTo>
                <a:lnTo>
                  <a:pt x="438912" y="285293"/>
                </a:lnTo>
                <a:lnTo>
                  <a:pt x="325527" y="303581"/>
                </a:lnTo>
                <a:lnTo>
                  <a:pt x="226771" y="318211"/>
                </a:lnTo>
                <a:lnTo>
                  <a:pt x="138989" y="329184"/>
                </a:lnTo>
                <a:lnTo>
                  <a:pt x="43891" y="336499"/>
                </a:lnTo>
                <a:lnTo>
                  <a:pt x="0" y="376733"/>
                </a:lnTo>
                <a:lnTo>
                  <a:pt x="157277" y="482803"/>
                </a:lnTo>
                <a:lnTo>
                  <a:pt x="369418" y="446227"/>
                </a:lnTo>
                <a:lnTo>
                  <a:pt x="636423" y="398679"/>
                </a:lnTo>
                <a:lnTo>
                  <a:pt x="969264" y="332842"/>
                </a:lnTo>
                <a:lnTo>
                  <a:pt x="1130199" y="303581"/>
                </a:lnTo>
                <a:lnTo>
                  <a:pt x="1382573" y="277978"/>
                </a:lnTo>
                <a:lnTo>
                  <a:pt x="1572768" y="256032"/>
                </a:lnTo>
                <a:lnTo>
                  <a:pt x="1678839" y="245059"/>
                </a:lnTo>
                <a:lnTo>
                  <a:pt x="1700784" y="252375"/>
                </a:lnTo>
                <a:lnTo>
                  <a:pt x="1722730" y="270663"/>
                </a:lnTo>
                <a:lnTo>
                  <a:pt x="1733703" y="288951"/>
                </a:lnTo>
                <a:lnTo>
                  <a:pt x="1737360" y="336499"/>
                </a:lnTo>
                <a:cubicBezTo>
                  <a:pt x="1738579" y="554736"/>
                  <a:pt x="1739799" y="772973"/>
                  <a:pt x="1741018" y="991210"/>
                </a:cubicBezTo>
                <a:lnTo>
                  <a:pt x="1741018" y="1302106"/>
                </a:lnTo>
                <a:lnTo>
                  <a:pt x="1741018" y="1788567"/>
                </a:lnTo>
                <a:lnTo>
                  <a:pt x="1741018" y="2527402"/>
                </a:lnTo>
                <a:lnTo>
                  <a:pt x="1759306" y="2684679"/>
                </a:lnTo>
                <a:lnTo>
                  <a:pt x="1814170" y="2885847"/>
                </a:lnTo>
                <a:lnTo>
                  <a:pt x="1854403" y="2878531"/>
                </a:lnTo>
                <a:lnTo>
                  <a:pt x="1883664" y="2856586"/>
                </a:lnTo>
                <a:lnTo>
                  <a:pt x="1931213" y="2798064"/>
                </a:lnTo>
                <a:lnTo>
                  <a:pt x="1989735" y="2677363"/>
                </a:lnTo>
                <a:lnTo>
                  <a:pt x="2008023" y="2622499"/>
                </a:lnTo>
                <a:lnTo>
                  <a:pt x="2004365" y="2490826"/>
                </a:lnTo>
                <a:lnTo>
                  <a:pt x="1997050" y="2051914"/>
                </a:lnTo>
                <a:lnTo>
                  <a:pt x="1989735" y="1598371"/>
                </a:lnTo>
                <a:lnTo>
                  <a:pt x="1989735" y="1104595"/>
                </a:lnTo>
                <a:lnTo>
                  <a:pt x="1982419" y="676656"/>
                </a:lnTo>
                <a:lnTo>
                  <a:pt x="1989735" y="471831"/>
                </a:lnTo>
                <a:lnTo>
                  <a:pt x="1997050" y="420624"/>
                </a:lnTo>
                <a:lnTo>
                  <a:pt x="2008023" y="376733"/>
                </a:lnTo>
                <a:lnTo>
                  <a:pt x="2033626" y="321869"/>
                </a:lnTo>
                <a:lnTo>
                  <a:pt x="2055571" y="277978"/>
                </a:lnTo>
                <a:lnTo>
                  <a:pt x="2062887" y="263347"/>
                </a:lnTo>
                <a:lnTo>
                  <a:pt x="2066544" y="237744"/>
                </a:lnTo>
                <a:lnTo>
                  <a:pt x="2066544" y="212141"/>
                </a:lnTo>
                <a:lnTo>
                  <a:pt x="2059229" y="186538"/>
                </a:lnTo>
                <a:lnTo>
                  <a:pt x="2037283" y="157277"/>
                </a:lnTo>
                <a:lnTo>
                  <a:pt x="1956816" y="109728"/>
                </a:lnTo>
                <a:lnTo>
                  <a:pt x="1810512" y="40234"/>
                </a:lnTo>
                <a:lnTo>
                  <a:pt x="1704442" y="0"/>
                </a:lnTo>
                <a:lnTo>
                  <a:pt x="1693469" y="0"/>
                </a:lnTo>
                <a:lnTo>
                  <a:pt x="1638605" y="21946"/>
                </a:lnTo>
                <a:lnTo>
                  <a:pt x="1528877" y="69495"/>
                </a:lnTo>
                <a:lnTo>
                  <a:pt x="1353312" y="117043"/>
                </a:lnTo>
                <a:lnTo>
                  <a:pt x="1239927" y="135331"/>
                </a:lnTo>
                <a:lnTo>
                  <a:pt x="987552" y="175565"/>
                </a:lnTo>
                <a:lnTo>
                  <a:pt x="599847" y="252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2" name="Google Shape;4122;p375"/>
          <p:cNvSpPr/>
          <p:nvPr/>
        </p:nvSpPr>
        <p:spPr>
          <a:xfrm>
            <a:off x="2989263" y="2219325"/>
            <a:ext cx="679450" cy="2063750"/>
          </a:xfrm>
          <a:custGeom>
            <a:avLst/>
            <a:gdLst/>
            <a:ahLst/>
            <a:cxnLst/>
            <a:rect l="l" t="t" r="r" b="b"/>
            <a:pathLst>
              <a:path w="678788" h="2064412" extrusionOk="0">
                <a:moveTo>
                  <a:pt x="659153" y="563787"/>
                </a:moveTo>
                <a:lnTo>
                  <a:pt x="664763" y="796594"/>
                </a:lnTo>
                <a:lnTo>
                  <a:pt x="659153" y="936839"/>
                </a:lnTo>
                <a:lnTo>
                  <a:pt x="642324" y="1068670"/>
                </a:lnTo>
                <a:lnTo>
                  <a:pt x="617080" y="1214525"/>
                </a:lnTo>
                <a:lnTo>
                  <a:pt x="583421" y="1360381"/>
                </a:lnTo>
                <a:lnTo>
                  <a:pt x="555372" y="1452943"/>
                </a:lnTo>
                <a:lnTo>
                  <a:pt x="530128" y="1514651"/>
                </a:lnTo>
                <a:lnTo>
                  <a:pt x="488054" y="1595993"/>
                </a:lnTo>
                <a:lnTo>
                  <a:pt x="423541" y="1685750"/>
                </a:lnTo>
                <a:lnTo>
                  <a:pt x="300125" y="1834410"/>
                </a:lnTo>
                <a:lnTo>
                  <a:pt x="182319" y="1955021"/>
                </a:lnTo>
                <a:lnTo>
                  <a:pt x="89757" y="2041973"/>
                </a:lnTo>
                <a:lnTo>
                  <a:pt x="0" y="2064412"/>
                </a:lnTo>
                <a:lnTo>
                  <a:pt x="100977" y="1901728"/>
                </a:lnTo>
                <a:lnTo>
                  <a:pt x="165489" y="1820385"/>
                </a:lnTo>
                <a:lnTo>
                  <a:pt x="224393" y="1736238"/>
                </a:lnTo>
                <a:lnTo>
                  <a:pt x="272076" y="1660506"/>
                </a:lnTo>
                <a:lnTo>
                  <a:pt x="302930" y="1604408"/>
                </a:lnTo>
                <a:lnTo>
                  <a:pt x="345004" y="1517455"/>
                </a:lnTo>
                <a:lnTo>
                  <a:pt x="373053" y="1452943"/>
                </a:lnTo>
                <a:lnTo>
                  <a:pt x="398297" y="1360381"/>
                </a:lnTo>
                <a:lnTo>
                  <a:pt x="417931" y="1231355"/>
                </a:lnTo>
                <a:lnTo>
                  <a:pt x="437566" y="1071475"/>
                </a:lnTo>
                <a:lnTo>
                  <a:pt x="443175" y="967693"/>
                </a:lnTo>
                <a:lnTo>
                  <a:pt x="460005" y="833058"/>
                </a:lnTo>
                <a:lnTo>
                  <a:pt x="460005" y="563787"/>
                </a:lnTo>
                <a:lnTo>
                  <a:pt x="457200" y="305735"/>
                </a:lnTo>
                <a:lnTo>
                  <a:pt x="457200" y="260857"/>
                </a:lnTo>
                <a:lnTo>
                  <a:pt x="454395" y="224393"/>
                </a:lnTo>
                <a:lnTo>
                  <a:pt x="445980" y="193539"/>
                </a:lnTo>
                <a:lnTo>
                  <a:pt x="426346" y="151465"/>
                </a:lnTo>
                <a:lnTo>
                  <a:pt x="406712" y="123416"/>
                </a:lnTo>
                <a:lnTo>
                  <a:pt x="373053" y="89757"/>
                </a:lnTo>
                <a:lnTo>
                  <a:pt x="345004" y="67318"/>
                </a:lnTo>
                <a:lnTo>
                  <a:pt x="297320" y="30854"/>
                </a:lnTo>
                <a:lnTo>
                  <a:pt x="266466" y="0"/>
                </a:lnTo>
                <a:lnTo>
                  <a:pt x="443175" y="25244"/>
                </a:lnTo>
                <a:lnTo>
                  <a:pt x="527323" y="72928"/>
                </a:lnTo>
                <a:lnTo>
                  <a:pt x="631104" y="137441"/>
                </a:lnTo>
                <a:lnTo>
                  <a:pt x="673178" y="171100"/>
                </a:lnTo>
                <a:lnTo>
                  <a:pt x="678788" y="182319"/>
                </a:lnTo>
                <a:lnTo>
                  <a:pt x="673178" y="213173"/>
                </a:lnTo>
                <a:lnTo>
                  <a:pt x="664763" y="280491"/>
                </a:lnTo>
                <a:lnTo>
                  <a:pt x="659153" y="378663"/>
                </a:lnTo>
                <a:lnTo>
                  <a:pt x="659153" y="5637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3" name="Google Shape;4123;p375"/>
          <p:cNvSpPr/>
          <p:nvPr/>
        </p:nvSpPr>
        <p:spPr>
          <a:xfrm>
            <a:off x="3770313" y="2152650"/>
            <a:ext cx="939800" cy="1839913"/>
          </a:xfrm>
          <a:custGeom>
            <a:avLst/>
            <a:gdLst/>
            <a:ahLst/>
            <a:cxnLst/>
            <a:rect l="l" t="t" r="r" b="b"/>
            <a:pathLst>
              <a:path w="940594" h="1840706" extrusionOk="0">
                <a:moveTo>
                  <a:pt x="126206" y="576263"/>
                </a:moveTo>
                <a:lnTo>
                  <a:pt x="126206" y="328613"/>
                </a:lnTo>
                <a:lnTo>
                  <a:pt x="126206" y="254794"/>
                </a:lnTo>
                <a:cubicBezTo>
                  <a:pt x="125412" y="232569"/>
                  <a:pt x="124619" y="210344"/>
                  <a:pt x="123825" y="188119"/>
                </a:cubicBezTo>
                <a:lnTo>
                  <a:pt x="114300" y="140494"/>
                </a:lnTo>
                <a:lnTo>
                  <a:pt x="100012" y="104775"/>
                </a:lnTo>
                <a:lnTo>
                  <a:pt x="80962" y="78581"/>
                </a:lnTo>
                <a:lnTo>
                  <a:pt x="52387" y="52388"/>
                </a:lnTo>
                <a:lnTo>
                  <a:pt x="0" y="0"/>
                </a:lnTo>
                <a:lnTo>
                  <a:pt x="166687" y="19050"/>
                </a:lnTo>
                <a:lnTo>
                  <a:pt x="252412" y="85725"/>
                </a:lnTo>
                <a:lnTo>
                  <a:pt x="319087" y="145256"/>
                </a:lnTo>
                <a:lnTo>
                  <a:pt x="385762" y="211931"/>
                </a:lnTo>
                <a:lnTo>
                  <a:pt x="414337" y="247650"/>
                </a:lnTo>
                <a:lnTo>
                  <a:pt x="419100" y="261938"/>
                </a:lnTo>
                <a:lnTo>
                  <a:pt x="414337" y="273844"/>
                </a:lnTo>
                <a:lnTo>
                  <a:pt x="395287" y="307181"/>
                </a:lnTo>
                <a:lnTo>
                  <a:pt x="333375" y="378619"/>
                </a:lnTo>
                <a:lnTo>
                  <a:pt x="323850" y="411956"/>
                </a:lnTo>
                <a:lnTo>
                  <a:pt x="307181" y="781050"/>
                </a:lnTo>
                <a:lnTo>
                  <a:pt x="300037" y="1109663"/>
                </a:lnTo>
                <a:lnTo>
                  <a:pt x="285750" y="1540669"/>
                </a:lnTo>
                <a:lnTo>
                  <a:pt x="292894" y="1569244"/>
                </a:lnTo>
                <a:lnTo>
                  <a:pt x="304800" y="1612106"/>
                </a:lnTo>
                <a:lnTo>
                  <a:pt x="311944" y="1624013"/>
                </a:lnTo>
                <a:lnTo>
                  <a:pt x="347662" y="1633538"/>
                </a:lnTo>
                <a:lnTo>
                  <a:pt x="414337" y="1638300"/>
                </a:lnTo>
                <a:lnTo>
                  <a:pt x="488156" y="1635919"/>
                </a:lnTo>
                <a:lnTo>
                  <a:pt x="533400" y="1628775"/>
                </a:lnTo>
                <a:lnTo>
                  <a:pt x="569119" y="1616869"/>
                </a:lnTo>
                <a:lnTo>
                  <a:pt x="628650" y="1607344"/>
                </a:lnTo>
                <a:lnTo>
                  <a:pt x="671512" y="1604963"/>
                </a:lnTo>
                <a:lnTo>
                  <a:pt x="719137" y="1604963"/>
                </a:lnTo>
                <a:lnTo>
                  <a:pt x="776287" y="1612106"/>
                </a:lnTo>
                <a:lnTo>
                  <a:pt x="907256" y="1681163"/>
                </a:lnTo>
                <a:lnTo>
                  <a:pt x="940594" y="1745456"/>
                </a:lnTo>
                <a:lnTo>
                  <a:pt x="847725" y="1804988"/>
                </a:lnTo>
                <a:lnTo>
                  <a:pt x="731044" y="1821656"/>
                </a:lnTo>
                <a:lnTo>
                  <a:pt x="616744" y="1835944"/>
                </a:lnTo>
                <a:lnTo>
                  <a:pt x="495300" y="1840706"/>
                </a:lnTo>
                <a:lnTo>
                  <a:pt x="402431" y="1838325"/>
                </a:lnTo>
                <a:lnTo>
                  <a:pt x="302419" y="1833563"/>
                </a:lnTo>
                <a:lnTo>
                  <a:pt x="233362" y="1821656"/>
                </a:lnTo>
                <a:lnTo>
                  <a:pt x="185737" y="1804988"/>
                </a:lnTo>
                <a:lnTo>
                  <a:pt x="164306" y="1788319"/>
                </a:lnTo>
                <a:lnTo>
                  <a:pt x="147637" y="1766888"/>
                </a:lnTo>
                <a:lnTo>
                  <a:pt x="126206" y="1735931"/>
                </a:lnTo>
                <a:lnTo>
                  <a:pt x="109537" y="1688306"/>
                </a:lnTo>
                <a:lnTo>
                  <a:pt x="107156" y="1647825"/>
                </a:lnTo>
                <a:lnTo>
                  <a:pt x="111919" y="1521619"/>
                </a:lnTo>
                <a:lnTo>
                  <a:pt x="116681" y="1312069"/>
                </a:lnTo>
                <a:lnTo>
                  <a:pt x="121444" y="1090613"/>
                </a:lnTo>
                <a:lnTo>
                  <a:pt x="128587" y="935831"/>
                </a:lnTo>
                <a:cubicBezTo>
                  <a:pt x="127793" y="862806"/>
                  <a:pt x="127000" y="789781"/>
                  <a:pt x="126206" y="716756"/>
                </a:cubicBezTo>
                <a:lnTo>
                  <a:pt x="126206" y="5762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4" name="Google Shape;4124;p375"/>
          <p:cNvSpPr/>
          <p:nvPr/>
        </p:nvSpPr>
        <p:spPr>
          <a:xfrm>
            <a:off x="2881313" y="4522788"/>
            <a:ext cx="1862137" cy="296862"/>
          </a:xfrm>
          <a:custGeom>
            <a:avLst/>
            <a:gdLst/>
            <a:ahLst/>
            <a:cxnLst/>
            <a:rect l="l" t="t" r="r" b="b"/>
            <a:pathLst>
              <a:path w="1862137" h="297656" extrusionOk="0">
                <a:moveTo>
                  <a:pt x="838200" y="85725"/>
                </a:moveTo>
                <a:lnTo>
                  <a:pt x="554831" y="121444"/>
                </a:lnTo>
                <a:lnTo>
                  <a:pt x="297656" y="147637"/>
                </a:lnTo>
                <a:lnTo>
                  <a:pt x="161925" y="161925"/>
                </a:lnTo>
                <a:lnTo>
                  <a:pt x="0" y="185737"/>
                </a:lnTo>
                <a:lnTo>
                  <a:pt x="109537" y="297656"/>
                </a:lnTo>
                <a:lnTo>
                  <a:pt x="290512" y="288131"/>
                </a:lnTo>
                <a:lnTo>
                  <a:pt x="478631" y="269081"/>
                </a:lnTo>
                <a:lnTo>
                  <a:pt x="681037" y="247650"/>
                </a:lnTo>
                <a:lnTo>
                  <a:pt x="859631" y="223837"/>
                </a:lnTo>
                <a:lnTo>
                  <a:pt x="1102518" y="190500"/>
                </a:lnTo>
                <a:lnTo>
                  <a:pt x="1343025" y="154781"/>
                </a:lnTo>
                <a:lnTo>
                  <a:pt x="1493043" y="135731"/>
                </a:lnTo>
                <a:lnTo>
                  <a:pt x="1533525" y="140494"/>
                </a:lnTo>
                <a:lnTo>
                  <a:pt x="1564481" y="145256"/>
                </a:lnTo>
                <a:lnTo>
                  <a:pt x="1621631" y="164306"/>
                </a:lnTo>
                <a:lnTo>
                  <a:pt x="1693068" y="192881"/>
                </a:lnTo>
                <a:lnTo>
                  <a:pt x="1862137" y="150019"/>
                </a:lnTo>
                <a:lnTo>
                  <a:pt x="1704975" y="30956"/>
                </a:lnTo>
                <a:lnTo>
                  <a:pt x="1628775" y="14287"/>
                </a:lnTo>
                <a:lnTo>
                  <a:pt x="1521618" y="2381"/>
                </a:lnTo>
                <a:lnTo>
                  <a:pt x="1454943" y="0"/>
                </a:lnTo>
                <a:lnTo>
                  <a:pt x="1345406" y="11906"/>
                </a:lnTo>
                <a:lnTo>
                  <a:pt x="1131093" y="42862"/>
                </a:lnTo>
                <a:lnTo>
                  <a:pt x="895350" y="76200"/>
                </a:lnTo>
                <a:lnTo>
                  <a:pt x="838200" y="857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5" name="Google Shape;4125;p375"/>
          <p:cNvSpPr/>
          <p:nvPr/>
        </p:nvSpPr>
        <p:spPr>
          <a:xfrm>
            <a:off x="2865438" y="5275263"/>
            <a:ext cx="1887537" cy="419100"/>
          </a:xfrm>
          <a:custGeom>
            <a:avLst/>
            <a:gdLst/>
            <a:ahLst/>
            <a:cxnLst/>
            <a:rect l="l" t="t" r="r" b="b"/>
            <a:pathLst>
              <a:path w="1888331" h="419100" extrusionOk="0">
                <a:moveTo>
                  <a:pt x="804862" y="116681"/>
                </a:moveTo>
                <a:lnTo>
                  <a:pt x="597694" y="147637"/>
                </a:lnTo>
                <a:lnTo>
                  <a:pt x="411956" y="171450"/>
                </a:lnTo>
                <a:lnTo>
                  <a:pt x="197644" y="190500"/>
                </a:lnTo>
                <a:lnTo>
                  <a:pt x="0" y="219075"/>
                </a:lnTo>
                <a:lnTo>
                  <a:pt x="100012" y="323850"/>
                </a:lnTo>
                <a:lnTo>
                  <a:pt x="316706" y="314325"/>
                </a:lnTo>
                <a:lnTo>
                  <a:pt x="600075" y="285750"/>
                </a:lnTo>
                <a:lnTo>
                  <a:pt x="876300" y="254794"/>
                </a:lnTo>
                <a:lnTo>
                  <a:pt x="1200150" y="216694"/>
                </a:lnTo>
                <a:lnTo>
                  <a:pt x="1312069" y="204787"/>
                </a:lnTo>
                <a:lnTo>
                  <a:pt x="1390650" y="204787"/>
                </a:lnTo>
                <a:lnTo>
                  <a:pt x="1462087" y="207169"/>
                </a:lnTo>
                <a:lnTo>
                  <a:pt x="1540669" y="221456"/>
                </a:lnTo>
                <a:lnTo>
                  <a:pt x="1569244" y="230981"/>
                </a:lnTo>
                <a:lnTo>
                  <a:pt x="1578769" y="250031"/>
                </a:lnTo>
                <a:lnTo>
                  <a:pt x="1595437" y="280987"/>
                </a:lnTo>
                <a:lnTo>
                  <a:pt x="1626394" y="319087"/>
                </a:lnTo>
                <a:lnTo>
                  <a:pt x="1654969" y="352425"/>
                </a:lnTo>
                <a:lnTo>
                  <a:pt x="1681162" y="376237"/>
                </a:lnTo>
                <a:lnTo>
                  <a:pt x="1702594" y="395287"/>
                </a:lnTo>
                <a:lnTo>
                  <a:pt x="1721644" y="409575"/>
                </a:lnTo>
                <a:lnTo>
                  <a:pt x="1743075" y="419100"/>
                </a:lnTo>
                <a:lnTo>
                  <a:pt x="1795462" y="409575"/>
                </a:lnTo>
                <a:lnTo>
                  <a:pt x="1888331" y="259556"/>
                </a:lnTo>
                <a:lnTo>
                  <a:pt x="1771650" y="66675"/>
                </a:lnTo>
                <a:lnTo>
                  <a:pt x="1645444" y="19050"/>
                </a:lnTo>
                <a:lnTo>
                  <a:pt x="1576387" y="7144"/>
                </a:lnTo>
                <a:lnTo>
                  <a:pt x="1504950" y="0"/>
                </a:lnTo>
                <a:lnTo>
                  <a:pt x="1435894" y="7144"/>
                </a:lnTo>
                <a:lnTo>
                  <a:pt x="1271587" y="38100"/>
                </a:lnTo>
                <a:lnTo>
                  <a:pt x="1042987" y="76200"/>
                </a:lnTo>
                <a:lnTo>
                  <a:pt x="804862" y="1166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6" name="Google Shape;4126;p375"/>
          <p:cNvSpPr/>
          <p:nvPr/>
        </p:nvSpPr>
        <p:spPr>
          <a:xfrm>
            <a:off x="5243513" y="3252788"/>
            <a:ext cx="1470025" cy="355600"/>
          </a:xfrm>
          <a:custGeom>
            <a:avLst/>
            <a:gdLst/>
            <a:ahLst/>
            <a:cxnLst/>
            <a:rect l="l" t="t" r="r" b="b"/>
            <a:pathLst>
              <a:path w="1469231" h="354806" extrusionOk="0">
                <a:moveTo>
                  <a:pt x="752475" y="97631"/>
                </a:moveTo>
                <a:lnTo>
                  <a:pt x="390525" y="166687"/>
                </a:lnTo>
                <a:lnTo>
                  <a:pt x="328612" y="178593"/>
                </a:lnTo>
                <a:lnTo>
                  <a:pt x="273843" y="180975"/>
                </a:lnTo>
                <a:lnTo>
                  <a:pt x="200025" y="180975"/>
                </a:lnTo>
                <a:lnTo>
                  <a:pt x="57150" y="178593"/>
                </a:lnTo>
                <a:lnTo>
                  <a:pt x="0" y="207168"/>
                </a:lnTo>
                <a:lnTo>
                  <a:pt x="90487" y="342900"/>
                </a:lnTo>
                <a:lnTo>
                  <a:pt x="152400" y="354806"/>
                </a:lnTo>
                <a:lnTo>
                  <a:pt x="288131" y="335756"/>
                </a:lnTo>
                <a:lnTo>
                  <a:pt x="488156" y="311943"/>
                </a:lnTo>
                <a:lnTo>
                  <a:pt x="709612" y="276225"/>
                </a:lnTo>
                <a:lnTo>
                  <a:pt x="909637" y="242887"/>
                </a:lnTo>
                <a:lnTo>
                  <a:pt x="1112043" y="207168"/>
                </a:lnTo>
                <a:lnTo>
                  <a:pt x="1166812" y="197643"/>
                </a:lnTo>
                <a:lnTo>
                  <a:pt x="1212056" y="192881"/>
                </a:lnTo>
                <a:lnTo>
                  <a:pt x="1250156" y="192881"/>
                </a:lnTo>
                <a:lnTo>
                  <a:pt x="1283493" y="195262"/>
                </a:lnTo>
                <a:lnTo>
                  <a:pt x="1309687" y="202406"/>
                </a:lnTo>
                <a:lnTo>
                  <a:pt x="1331118" y="211931"/>
                </a:lnTo>
                <a:lnTo>
                  <a:pt x="1354931" y="226218"/>
                </a:lnTo>
                <a:lnTo>
                  <a:pt x="1385887" y="250031"/>
                </a:lnTo>
                <a:lnTo>
                  <a:pt x="1400175" y="257175"/>
                </a:lnTo>
                <a:lnTo>
                  <a:pt x="1469231" y="147637"/>
                </a:lnTo>
                <a:lnTo>
                  <a:pt x="1366837" y="16668"/>
                </a:lnTo>
                <a:lnTo>
                  <a:pt x="1314450" y="0"/>
                </a:lnTo>
                <a:lnTo>
                  <a:pt x="1173956" y="23812"/>
                </a:lnTo>
                <a:lnTo>
                  <a:pt x="752475" y="97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7" name="Google Shape;4127;p375"/>
          <p:cNvSpPr/>
          <p:nvPr/>
        </p:nvSpPr>
        <p:spPr>
          <a:xfrm>
            <a:off x="5165725" y="3317875"/>
            <a:ext cx="2260600" cy="2320925"/>
          </a:xfrm>
          <a:custGeom>
            <a:avLst/>
            <a:gdLst/>
            <a:ahLst/>
            <a:cxnLst/>
            <a:rect l="l" t="t" r="r" b="b"/>
            <a:pathLst>
              <a:path w="2260600" h="2320925" extrusionOk="0">
                <a:moveTo>
                  <a:pt x="346075" y="628650"/>
                </a:moveTo>
                <a:lnTo>
                  <a:pt x="355600" y="422275"/>
                </a:lnTo>
                <a:lnTo>
                  <a:pt x="365125" y="250825"/>
                </a:lnTo>
                <a:lnTo>
                  <a:pt x="365125" y="152400"/>
                </a:lnTo>
                <a:lnTo>
                  <a:pt x="339725" y="117475"/>
                </a:lnTo>
                <a:lnTo>
                  <a:pt x="282575" y="79375"/>
                </a:lnTo>
                <a:lnTo>
                  <a:pt x="196850" y="41275"/>
                </a:lnTo>
                <a:lnTo>
                  <a:pt x="120650" y="12700"/>
                </a:lnTo>
                <a:lnTo>
                  <a:pt x="63500" y="0"/>
                </a:lnTo>
                <a:lnTo>
                  <a:pt x="31750" y="0"/>
                </a:lnTo>
                <a:lnTo>
                  <a:pt x="6350" y="12700"/>
                </a:lnTo>
                <a:lnTo>
                  <a:pt x="0" y="34925"/>
                </a:lnTo>
                <a:lnTo>
                  <a:pt x="6350" y="63500"/>
                </a:lnTo>
                <a:lnTo>
                  <a:pt x="31750" y="88900"/>
                </a:lnTo>
                <a:lnTo>
                  <a:pt x="66675" y="133350"/>
                </a:lnTo>
                <a:lnTo>
                  <a:pt x="92075" y="177800"/>
                </a:lnTo>
                <a:lnTo>
                  <a:pt x="104775" y="222250"/>
                </a:lnTo>
                <a:lnTo>
                  <a:pt x="114300" y="282575"/>
                </a:lnTo>
                <a:cubicBezTo>
                  <a:pt x="115358" y="386292"/>
                  <a:pt x="116417" y="490008"/>
                  <a:pt x="117475" y="593725"/>
                </a:cubicBezTo>
                <a:cubicBezTo>
                  <a:pt x="116417" y="768350"/>
                  <a:pt x="115358" y="942975"/>
                  <a:pt x="114300" y="1117600"/>
                </a:cubicBezTo>
                <a:lnTo>
                  <a:pt x="114300" y="1476375"/>
                </a:lnTo>
                <a:lnTo>
                  <a:pt x="114300" y="1676400"/>
                </a:lnTo>
                <a:lnTo>
                  <a:pt x="117475" y="1765300"/>
                </a:lnTo>
                <a:lnTo>
                  <a:pt x="123825" y="1831975"/>
                </a:lnTo>
                <a:lnTo>
                  <a:pt x="133350" y="1895475"/>
                </a:lnTo>
                <a:lnTo>
                  <a:pt x="146050" y="1952625"/>
                </a:lnTo>
                <a:lnTo>
                  <a:pt x="161925" y="2000250"/>
                </a:lnTo>
                <a:lnTo>
                  <a:pt x="187325" y="2060575"/>
                </a:lnTo>
                <a:lnTo>
                  <a:pt x="219075" y="2111375"/>
                </a:lnTo>
                <a:lnTo>
                  <a:pt x="250825" y="2146300"/>
                </a:lnTo>
                <a:lnTo>
                  <a:pt x="282575" y="2174875"/>
                </a:lnTo>
                <a:lnTo>
                  <a:pt x="311150" y="2197100"/>
                </a:lnTo>
                <a:lnTo>
                  <a:pt x="355600" y="2219325"/>
                </a:lnTo>
                <a:lnTo>
                  <a:pt x="431800" y="2247900"/>
                </a:lnTo>
                <a:lnTo>
                  <a:pt x="555625" y="2282825"/>
                </a:lnTo>
                <a:lnTo>
                  <a:pt x="717550" y="2308225"/>
                </a:lnTo>
                <a:lnTo>
                  <a:pt x="892175" y="2320925"/>
                </a:lnTo>
                <a:lnTo>
                  <a:pt x="1089025" y="2320925"/>
                </a:lnTo>
                <a:lnTo>
                  <a:pt x="1317625" y="2317750"/>
                </a:lnTo>
                <a:lnTo>
                  <a:pt x="1520825" y="2311400"/>
                </a:lnTo>
                <a:lnTo>
                  <a:pt x="1673225" y="2301875"/>
                </a:lnTo>
                <a:lnTo>
                  <a:pt x="1806575" y="2292350"/>
                </a:lnTo>
                <a:lnTo>
                  <a:pt x="1984375" y="2263775"/>
                </a:lnTo>
                <a:lnTo>
                  <a:pt x="2105025" y="2238375"/>
                </a:lnTo>
                <a:lnTo>
                  <a:pt x="2200275" y="2216150"/>
                </a:lnTo>
                <a:lnTo>
                  <a:pt x="2225675" y="2203450"/>
                </a:lnTo>
                <a:lnTo>
                  <a:pt x="2247900" y="2168525"/>
                </a:lnTo>
                <a:lnTo>
                  <a:pt x="2257425" y="2139950"/>
                </a:lnTo>
                <a:lnTo>
                  <a:pt x="2260600" y="2108200"/>
                </a:lnTo>
                <a:lnTo>
                  <a:pt x="2254250" y="2079625"/>
                </a:lnTo>
                <a:lnTo>
                  <a:pt x="2232025" y="2051050"/>
                </a:lnTo>
                <a:lnTo>
                  <a:pt x="2216150" y="2032000"/>
                </a:lnTo>
                <a:lnTo>
                  <a:pt x="2174875" y="1981200"/>
                </a:lnTo>
                <a:lnTo>
                  <a:pt x="1784350" y="2003425"/>
                </a:lnTo>
                <a:lnTo>
                  <a:pt x="1762125" y="2019300"/>
                </a:lnTo>
                <a:lnTo>
                  <a:pt x="1724025" y="2035175"/>
                </a:lnTo>
                <a:lnTo>
                  <a:pt x="1679575" y="2047875"/>
                </a:lnTo>
                <a:lnTo>
                  <a:pt x="1581150" y="2063750"/>
                </a:lnTo>
                <a:lnTo>
                  <a:pt x="1358900" y="2073275"/>
                </a:lnTo>
                <a:lnTo>
                  <a:pt x="1089025" y="2076450"/>
                </a:lnTo>
                <a:lnTo>
                  <a:pt x="889000" y="2076450"/>
                </a:lnTo>
                <a:lnTo>
                  <a:pt x="803275" y="2073275"/>
                </a:lnTo>
                <a:lnTo>
                  <a:pt x="663575" y="2060575"/>
                </a:lnTo>
                <a:lnTo>
                  <a:pt x="546100" y="2038350"/>
                </a:lnTo>
                <a:lnTo>
                  <a:pt x="466725" y="2009775"/>
                </a:lnTo>
                <a:lnTo>
                  <a:pt x="422275" y="1984375"/>
                </a:lnTo>
                <a:lnTo>
                  <a:pt x="387350" y="1949450"/>
                </a:lnTo>
                <a:lnTo>
                  <a:pt x="361950" y="1911350"/>
                </a:lnTo>
                <a:lnTo>
                  <a:pt x="339725" y="1854200"/>
                </a:lnTo>
                <a:lnTo>
                  <a:pt x="320675" y="1774825"/>
                </a:lnTo>
                <a:lnTo>
                  <a:pt x="314325" y="1679575"/>
                </a:lnTo>
                <a:lnTo>
                  <a:pt x="323850" y="1470025"/>
                </a:lnTo>
                <a:lnTo>
                  <a:pt x="333375" y="1136650"/>
                </a:lnTo>
                <a:lnTo>
                  <a:pt x="346075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8" name="Google Shape;4128;p375"/>
          <p:cNvSpPr/>
          <p:nvPr/>
        </p:nvSpPr>
        <p:spPr>
          <a:xfrm>
            <a:off x="6891338" y="4646613"/>
            <a:ext cx="482600" cy="711200"/>
          </a:xfrm>
          <a:custGeom>
            <a:avLst/>
            <a:gdLst/>
            <a:ahLst/>
            <a:cxnLst/>
            <a:rect l="l" t="t" r="r" b="b"/>
            <a:pathLst>
              <a:path w="483393" h="711994" extrusionOk="0">
                <a:moveTo>
                  <a:pt x="219075" y="223837"/>
                </a:moveTo>
                <a:lnTo>
                  <a:pt x="197643" y="395287"/>
                </a:lnTo>
                <a:lnTo>
                  <a:pt x="183356" y="473869"/>
                </a:lnTo>
                <a:lnTo>
                  <a:pt x="166687" y="538162"/>
                </a:lnTo>
                <a:lnTo>
                  <a:pt x="152400" y="576262"/>
                </a:lnTo>
                <a:lnTo>
                  <a:pt x="133350" y="607219"/>
                </a:lnTo>
                <a:lnTo>
                  <a:pt x="104775" y="640556"/>
                </a:lnTo>
                <a:lnTo>
                  <a:pt x="78581" y="666750"/>
                </a:lnTo>
                <a:lnTo>
                  <a:pt x="38100" y="688181"/>
                </a:lnTo>
                <a:lnTo>
                  <a:pt x="0" y="711994"/>
                </a:lnTo>
                <a:lnTo>
                  <a:pt x="483393" y="695325"/>
                </a:lnTo>
                <a:lnTo>
                  <a:pt x="438150" y="638175"/>
                </a:lnTo>
                <a:lnTo>
                  <a:pt x="407193" y="597694"/>
                </a:lnTo>
                <a:lnTo>
                  <a:pt x="373856" y="540544"/>
                </a:lnTo>
                <a:lnTo>
                  <a:pt x="352425" y="485775"/>
                </a:lnTo>
                <a:lnTo>
                  <a:pt x="323850" y="271462"/>
                </a:lnTo>
                <a:lnTo>
                  <a:pt x="292893" y="50006"/>
                </a:lnTo>
                <a:lnTo>
                  <a:pt x="283368" y="9525"/>
                </a:lnTo>
                <a:lnTo>
                  <a:pt x="269081" y="0"/>
                </a:lnTo>
                <a:lnTo>
                  <a:pt x="245268" y="2381"/>
                </a:lnTo>
                <a:lnTo>
                  <a:pt x="235743" y="21431"/>
                </a:lnTo>
                <a:lnTo>
                  <a:pt x="233362" y="69056"/>
                </a:lnTo>
                <a:lnTo>
                  <a:pt x="219075" y="2238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72ECD56-6BC6-D945-B8C2-7254C87D73D3}"/>
              </a:ext>
            </a:extLst>
          </p:cNvPr>
          <p:cNvGrpSpPr/>
          <p:nvPr/>
        </p:nvGrpSpPr>
        <p:grpSpPr>
          <a:xfrm>
            <a:off x="2626475" y="1842251"/>
            <a:ext cx="4795837" cy="3997325"/>
            <a:chOff x="2782888" y="1998663"/>
            <a:chExt cx="4795837" cy="3997325"/>
          </a:xfrm>
        </p:grpSpPr>
        <p:sp>
          <p:nvSpPr>
            <p:cNvPr id="14" name="Google Shape;4118;p375">
              <a:extLst>
                <a:ext uri="{FF2B5EF4-FFF2-40B4-BE49-F238E27FC236}">
                  <a16:creationId xmlns:a16="http://schemas.microsoft.com/office/drawing/2014/main" id="{A32EB40C-CAAC-BC49-9150-50F64B95A364}"/>
                </a:ext>
              </a:extLst>
            </p:cNvPr>
            <p:cNvSpPr/>
            <p:nvPr/>
          </p:nvSpPr>
          <p:spPr>
            <a:xfrm>
              <a:off x="2782888" y="1998663"/>
              <a:ext cx="2298700" cy="487362"/>
            </a:xfrm>
            <a:custGeom>
              <a:avLst/>
              <a:gdLst/>
              <a:ahLst/>
              <a:cxnLst/>
              <a:rect l="l" t="t" r="r" b="b"/>
              <a:pathLst>
                <a:path w="2297907" h="488156" extrusionOk="0">
                  <a:moveTo>
                    <a:pt x="1235869" y="157162"/>
                  </a:moveTo>
                  <a:lnTo>
                    <a:pt x="1485900" y="119062"/>
                  </a:lnTo>
                  <a:lnTo>
                    <a:pt x="1631157" y="97631"/>
                  </a:lnTo>
                  <a:lnTo>
                    <a:pt x="1678782" y="90487"/>
                  </a:lnTo>
                  <a:lnTo>
                    <a:pt x="1721644" y="78581"/>
                  </a:lnTo>
                  <a:lnTo>
                    <a:pt x="1783557" y="57150"/>
                  </a:lnTo>
                  <a:lnTo>
                    <a:pt x="1850232" y="30956"/>
                  </a:lnTo>
                  <a:lnTo>
                    <a:pt x="1905000" y="4762"/>
                  </a:lnTo>
                  <a:lnTo>
                    <a:pt x="1912144" y="2381"/>
                  </a:lnTo>
                  <a:lnTo>
                    <a:pt x="1940719" y="0"/>
                  </a:lnTo>
                  <a:lnTo>
                    <a:pt x="2000250" y="9525"/>
                  </a:lnTo>
                  <a:lnTo>
                    <a:pt x="2055019" y="26194"/>
                  </a:lnTo>
                  <a:lnTo>
                    <a:pt x="2124075" y="54769"/>
                  </a:lnTo>
                  <a:lnTo>
                    <a:pt x="2190750" y="92869"/>
                  </a:lnTo>
                  <a:lnTo>
                    <a:pt x="2240757" y="123825"/>
                  </a:lnTo>
                  <a:lnTo>
                    <a:pt x="2276475" y="147637"/>
                  </a:lnTo>
                  <a:lnTo>
                    <a:pt x="2288382" y="157162"/>
                  </a:lnTo>
                  <a:lnTo>
                    <a:pt x="2297907" y="178594"/>
                  </a:lnTo>
                  <a:lnTo>
                    <a:pt x="2297907" y="204787"/>
                  </a:lnTo>
                  <a:lnTo>
                    <a:pt x="2283619" y="230981"/>
                  </a:lnTo>
                  <a:lnTo>
                    <a:pt x="2252663" y="259556"/>
                  </a:lnTo>
                  <a:lnTo>
                    <a:pt x="2214563" y="273844"/>
                  </a:lnTo>
                  <a:lnTo>
                    <a:pt x="2162175" y="283369"/>
                  </a:lnTo>
                  <a:lnTo>
                    <a:pt x="2083594" y="290512"/>
                  </a:lnTo>
                  <a:lnTo>
                    <a:pt x="1969294" y="288131"/>
                  </a:lnTo>
                  <a:lnTo>
                    <a:pt x="1733550" y="295275"/>
                  </a:lnTo>
                  <a:lnTo>
                    <a:pt x="1471613" y="316706"/>
                  </a:lnTo>
                  <a:lnTo>
                    <a:pt x="1104900" y="357187"/>
                  </a:lnTo>
                  <a:lnTo>
                    <a:pt x="845344" y="392906"/>
                  </a:lnTo>
                  <a:lnTo>
                    <a:pt x="652463" y="421481"/>
                  </a:lnTo>
                  <a:lnTo>
                    <a:pt x="550069" y="433387"/>
                  </a:lnTo>
                  <a:lnTo>
                    <a:pt x="440532" y="447675"/>
                  </a:lnTo>
                  <a:lnTo>
                    <a:pt x="350044" y="464344"/>
                  </a:lnTo>
                  <a:lnTo>
                    <a:pt x="245269" y="488156"/>
                  </a:lnTo>
                  <a:lnTo>
                    <a:pt x="233363" y="488156"/>
                  </a:lnTo>
                  <a:lnTo>
                    <a:pt x="202407" y="469106"/>
                  </a:lnTo>
                  <a:lnTo>
                    <a:pt x="142875" y="416719"/>
                  </a:lnTo>
                  <a:lnTo>
                    <a:pt x="97632" y="364331"/>
                  </a:lnTo>
                  <a:lnTo>
                    <a:pt x="47625" y="295275"/>
                  </a:lnTo>
                  <a:lnTo>
                    <a:pt x="9525" y="230981"/>
                  </a:lnTo>
                  <a:lnTo>
                    <a:pt x="0" y="204787"/>
                  </a:lnTo>
                  <a:lnTo>
                    <a:pt x="2382" y="192881"/>
                  </a:lnTo>
                  <a:lnTo>
                    <a:pt x="14288" y="188119"/>
                  </a:lnTo>
                  <a:lnTo>
                    <a:pt x="30957" y="188119"/>
                  </a:lnTo>
                  <a:lnTo>
                    <a:pt x="57150" y="200025"/>
                  </a:lnTo>
                  <a:lnTo>
                    <a:pt x="85725" y="223837"/>
                  </a:lnTo>
                  <a:lnTo>
                    <a:pt x="114300" y="240506"/>
                  </a:lnTo>
                  <a:lnTo>
                    <a:pt x="147638" y="252412"/>
                  </a:lnTo>
                  <a:lnTo>
                    <a:pt x="190500" y="266700"/>
                  </a:lnTo>
                  <a:lnTo>
                    <a:pt x="250032" y="278606"/>
                  </a:lnTo>
                  <a:lnTo>
                    <a:pt x="300038" y="280987"/>
                  </a:lnTo>
                  <a:lnTo>
                    <a:pt x="392907" y="280987"/>
                  </a:lnTo>
                  <a:lnTo>
                    <a:pt x="554832" y="259556"/>
                  </a:lnTo>
                  <a:lnTo>
                    <a:pt x="776288" y="223837"/>
                  </a:lnTo>
                  <a:lnTo>
                    <a:pt x="971550" y="195262"/>
                  </a:lnTo>
                  <a:lnTo>
                    <a:pt x="1181100" y="166687"/>
                  </a:lnTo>
                  <a:lnTo>
                    <a:pt x="1235869" y="1571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119;p375">
              <a:extLst>
                <a:ext uri="{FF2B5EF4-FFF2-40B4-BE49-F238E27FC236}">
                  <a16:creationId xmlns:a16="http://schemas.microsoft.com/office/drawing/2014/main" id="{5E79663A-A4C2-C040-80C8-72EDA033A072}"/>
                </a:ext>
              </a:extLst>
            </p:cNvPr>
            <p:cNvSpPr/>
            <p:nvPr/>
          </p:nvSpPr>
          <p:spPr>
            <a:xfrm>
              <a:off x="2852738" y="3270250"/>
              <a:ext cx="417512" cy="2725738"/>
            </a:xfrm>
            <a:custGeom>
              <a:avLst/>
              <a:gdLst/>
              <a:ahLst/>
              <a:cxnLst/>
              <a:rect l="l" t="t" r="r" b="b"/>
              <a:pathLst>
                <a:path w="416599" h="2725548" extrusionOk="0">
                  <a:moveTo>
                    <a:pt x="409538" y="628430"/>
                  </a:moveTo>
                  <a:lnTo>
                    <a:pt x="413069" y="504862"/>
                  </a:lnTo>
                  <a:lnTo>
                    <a:pt x="413069" y="402477"/>
                  </a:lnTo>
                  <a:lnTo>
                    <a:pt x="416599" y="278910"/>
                  </a:lnTo>
                  <a:lnTo>
                    <a:pt x="409538" y="222422"/>
                  </a:lnTo>
                  <a:lnTo>
                    <a:pt x="395416" y="183586"/>
                  </a:lnTo>
                  <a:lnTo>
                    <a:pt x="363642" y="137690"/>
                  </a:lnTo>
                  <a:lnTo>
                    <a:pt x="285971" y="70610"/>
                  </a:lnTo>
                  <a:lnTo>
                    <a:pt x="180056" y="21183"/>
                  </a:lnTo>
                  <a:lnTo>
                    <a:pt x="74141" y="3531"/>
                  </a:lnTo>
                  <a:lnTo>
                    <a:pt x="24713" y="0"/>
                  </a:lnTo>
                  <a:lnTo>
                    <a:pt x="0" y="7061"/>
                  </a:lnTo>
                  <a:lnTo>
                    <a:pt x="0" y="31775"/>
                  </a:lnTo>
                  <a:lnTo>
                    <a:pt x="14122" y="60019"/>
                  </a:lnTo>
                  <a:lnTo>
                    <a:pt x="38835" y="74141"/>
                  </a:lnTo>
                  <a:lnTo>
                    <a:pt x="63549" y="88263"/>
                  </a:lnTo>
                  <a:lnTo>
                    <a:pt x="88263" y="112976"/>
                  </a:lnTo>
                  <a:lnTo>
                    <a:pt x="116507" y="169464"/>
                  </a:lnTo>
                  <a:lnTo>
                    <a:pt x="162403" y="307154"/>
                  </a:lnTo>
                  <a:lnTo>
                    <a:pt x="176525" y="349520"/>
                  </a:lnTo>
                  <a:lnTo>
                    <a:pt x="187117" y="398947"/>
                  </a:lnTo>
                  <a:lnTo>
                    <a:pt x="194178" y="494270"/>
                  </a:lnTo>
                  <a:lnTo>
                    <a:pt x="183586" y="907339"/>
                  </a:lnTo>
                  <a:lnTo>
                    <a:pt x="155342" y="1352182"/>
                  </a:lnTo>
                  <a:lnTo>
                    <a:pt x="144751" y="1609909"/>
                  </a:lnTo>
                  <a:lnTo>
                    <a:pt x="130629" y="1885288"/>
                  </a:lnTo>
                  <a:lnTo>
                    <a:pt x="123568" y="2008856"/>
                  </a:lnTo>
                  <a:lnTo>
                    <a:pt x="98854" y="2192442"/>
                  </a:lnTo>
                  <a:lnTo>
                    <a:pt x="77671" y="2301887"/>
                  </a:lnTo>
                  <a:lnTo>
                    <a:pt x="84732" y="2372498"/>
                  </a:lnTo>
                  <a:lnTo>
                    <a:pt x="98854" y="2428986"/>
                  </a:lnTo>
                  <a:lnTo>
                    <a:pt x="102385" y="2474882"/>
                  </a:lnTo>
                  <a:lnTo>
                    <a:pt x="116507" y="2541962"/>
                  </a:lnTo>
                  <a:lnTo>
                    <a:pt x="151812" y="2616102"/>
                  </a:lnTo>
                  <a:lnTo>
                    <a:pt x="194178" y="2690243"/>
                  </a:lnTo>
                  <a:lnTo>
                    <a:pt x="211830" y="2718487"/>
                  </a:lnTo>
                  <a:lnTo>
                    <a:pt x="233013" y="2725548"/>
                  </a:lnTo>
                  <a:lnTo>
                    <a:pt x="278910" y="2704365"/>
                  </a:lnTo>
                  <a:lnTo>
                    <a:pt x="307154" y="2683182"/>
                  </a:lnTo>
                  <a:lnTo>
                    <a:pt x="328337" y="2651407"/>
                  </a:lnTo>
                  <a:lnTo>
                    <a:pt x="345989" y="2605511"/>
                  </a:lnTo>
                  <a:lnTo>
                    <a:pt x="356581" y="2563145"/>
                  </a:lnTo>
                  <a:lnTo>
                    <a:pt x="370703" y="2457230"/>
                  </a:lnTo>
                  <a:lnTo>
                    <a:pt x="370703" y="2308948"/>
                  </a:lnTo>
                  <a:lnTo>
                    <a:pt x="367172" y="1666397"/>
                  </a:lnTo>
                  <a:lnTo>
                    <a:pt x="384825" y="1253328"/>
                  </a:lnTo>
                  <a:lnTo>
                    <a:pt x="391886" y="1115639"/>
                  </a:lnTo>
                  <a:lnTo>
                    <a:pt x="409538" y="681387"/>
                  </a:lnTo>
                  <a:lnTo>
                    <a:pt x="409538" y="62843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120;p375">
              <a:extLst>
                <a:ext uri="{FF2B5EF4-FFF2-40B4-BE49-F238E27FC236}">
                  <a16:creationId xmlns:a16="http://schemas.microsoft.com/office/drawing/2014/main" id="{09D5DA89-45C7-DD42-94B5-42FC158B7190}"/>
                </a:ext>
              </a:extLst>
            </p:cNvPr>
            <p:cNvSpPr/>
            <p:nvPr/>
          </p:nvSpPr>
          <p:spPr>
            <a:xfrm>
              <a:off x="5172075" y="2195513"/>
              <a:ext cx="2058988" cy="1470025"/>
            </a:xfrm>
            <a:custGeom>
              <a:avLst/>
              <a:gdLst/>
              <a:ahLst/>
              <a:cxnLst/>
              <a:rect l="l" t="t" r="r" b="b"/>
              <a:pathLst>
                <a:path w="2059781" h="1469231" extrusionOk="0">
                  <a:moveTo>
                    <a:pt x="866775" y="159543"/>
                  </a:moveTo>
                  <a:lnTo>
                    <a:pt x="614363" y="197643"/>
                  </a:lnTo>
                  <a:lnTo>
                    <a:pt x="423863" y="228600"/>
                  </a:lnTo>
                  <a:lnTo>
                    <a:pt x="376238" y="240506"/>
                  </a:lnTo>
                  <a:lnTo>
                    <a:pt x="338138" y="245268"/>
                  </a:lnTo>
                  <a:lnTo>
                    <a:pt x="297656" y="245268"/>
                  </a:lnTo>
                  <a:lnTo>
                    <a:pt x="240506" y="238125"/>
                  </a:lnTo>
                  <a:lnTo>
                    <a:pt x="197644" y="223837"/>
                  </a:lnTo>
                  <a:lnTo>
                    <a:pt x="152400" y="188118"/>
                  </a:lnTo>
                  <a:lnTo>
                    <a:pt x="76200" y="123825"/>
                  </a:lnTo>
                  <a:lnTo>
                    <a:pt x="45244" y="104775"/>
                  </a:lnTo>
                  <a:lnTo>
                    <a:pt x="23813" y="97631"/>
                  </a:lnTo>
                  <a:lnTo>
                    <a:pt x="4763" y="100012"/>
                  </a:lnTo>
                  <a:lnTo>
                    <a:pt x="0" y="114300"/>
                  </a:lnTo>
                  <a:lnTo>
                    <a:pt x="4763" y="140493"/>
                  </a:lnTo>
                  <a:lnTo>
                    <a:pt x="38100" y="209550"/>
                  </a:lnTo>
                  <a:lnTo>
                    <a:pt x="69056" y="264318"/>
                  </a:lnTo>
                  <a:lnTo>
                    <a:pt x="107156" y="316706"/>
                  </a:lnTo>
                  <a:lnTo>
                    <a:pt x="147638" y="359568"/>
                  </a:lnTo>
                  <a:lnTo>
                    <a:pt x="190500" y="400050"/>
                  </a:lnTo>
                  <a:lnTo>
                    <a:pt x="228600" y="431006"/>
                  </a:lnTo>
                  <a:lnTo>
                    <a:pt x="257175" y="445293"/>
                  </a:lnTo>
                  <a:lnTo>
                    <a:pt x="273844" y="447675"/>
                  </a:lnTo>
                  <a:lnTo>
                    <a:pt x="350044" y="433387"/>
                  </a:lnTo>
                  <a:lnTo>
                    <a:pt x="507206" y="407193"/>
                  </a:lnTo>
                  <a:lnTo>
                    <a:pt x="907256" y="335756"/>
                  </a:lnTo>
                  <a:lnTo>
                    <a:pt x="1143000" y="297656"/>
                  </a:lnTo>
                  <a:lnTo>
                    <a:pt x="1383506" y="254793"/>
                  </a:lnTo>
                  <a:lnTo>
                    <a:pt x="1526381" y="230981"/>
                  </a:lnTo>
                  <a:lnTo>
                    <a:pt x="1566863" y="230981"/>
                  </a:lnTo>
                  <a:lnTo>
                    <a:pt x="1583531" y="230981"/>
                  </a:lnTo>
                  <a:lnTo>
                    <a:pt x="1607344" y="238125"/>
                  </a:lnTo>
                  <a:lnTo>
                    <a:pt x="1621631" y="247650"/>
                  </a:lnTo>
                  <a:lnTo>
                    <a:pt x="1635919" y="269081"/>
                  </a:lnTo>
                  <a:lnTo>
                    <a:pt x="1647825" y="307181"/>
                  </a:lnTo>
                  <a:lnTo>
                    <a:pt x="1654969" y="354806"/>
                  </a:lnTo>
                  <a:lnTo>
                    <a:pt x="1654969" y="431006"/>
                  </a:lnTo>
                  <a:lnTo>
                    <a:pt x="1650206" y="502443"/>
                  </a:lnTo>
                  <a:lnTo>
                    <a:pt x="1619250" y="697706"/>
                  </a:lnTo>
                  <a:lnTo>
                    <a:pt x="1528763" y="1231106"/>
                  </a:lnTo>
                  <a:lnTo>
                    <a:pt x="1545431" y="1333500"/>
                  </a:lnTo>
                  <a:lnTo>
                    <a:pt x="1602581" y="1450181"/>
                  </a:lnTo>
                  <a:lnTo>
                    <a:pt x="1624013" y="1469231"/>
                  </a:lnTo>
                  <a:lnTo>
                    <a:pt x="1650206" y="1466850"/>
                  </a:lnTo>
                  <a:lnTo>
                    <a:pt x="1671638" y="1454943"/>
                  </a:lnTo>
                  <a:lnTo>
                    <a:pt x="1697831" y="1433512"/>
                  </a:lnTo>
                  <a:lnTo>
                    <a:pt x="1712119" y="1412081"/>
                  </a:lnTo>
                  <a:lnTo>
                    <a:pt x="1716881" y="1381125"/>
                  </a:lnTo>
                  <a:lnTo>
                    <a:pt x="1733550" y="1288256"/>
                  </a:lnTo>
                  <a:lnTo>
                    <a:pt x="1750219" y="1219200"/>
                  </a:lnTo>
                  <a:lnTo>
                    <a:pt x="1785938" y="1073943"/>
                  </a:lnTo>
                  <a:lnTo>
                    <a:pt x="1857375" y="790575"/>
                  </a:lnTo>
                  <a:lnTo>
                    <a:pt x="1905000" y="595312"/>
                  </a:lnTo>
                  <a:lnTo>
                    <a:pt x="1952625" y="397668"/>
                  </a:lnTo>
                  <a:lnTo>
                    <a:pt x="1964531" y="371475"/>
                  </a:lnTo>
                  <a:lnTo>
                    <a:pt x="1990725" y="338137"/>
                  </a:lnTo>
                  <a:lnTo>
                    <a:pt x="2026444" y="297656"/>
                  </a:lnTo>
                  <a:lnTo>
                    <a:pt x="2050256" y="271462"/>
                  </a:lnTo>
                  <a:lnTo>
                    <a:pt x="2059781" y="245268"/>
                  </a:lnTo>
                  <a:lnTo>
                    <a:pt x="2052638" y="221456"/>
                  </a:lnTo>
                  <a:lnTo>
                    <a:pt x="2033588" y="192881"/>
                  </a:lnTo>
                  <a:lnTo>
                    <a:pt x="1976438" y="138112"/>
                  </a:lnTo>
                  <a:lnTo>
                    <a:pt x="1857375" y="47625"/>
                  </a:lnTo>
                  <a:lnTo>
                    <a:pt x="1785938" y="7143"/>
                  </a:lnTo>
                  <a:lnTo>
                    <a:pt x="1759744" y="0"/>
                  </a:lnTo>
                  <a:lnTo>
                    <a:pt x="1726406" y="0"/>
                  </a:lnTo>
                  <a:lnTo>
                    <a:pt x="1685925" y="7143"/>
                  </a:lnTo>
                  <a:lnTo>
                    <a:pt x="1593056" y="40481"/>
                  </a:lnTo>
                  <a:lnTo>
                    <a:pt x="1564481" y="52387"/>
                  </a:lnTo>
                  <a:lnTo>
                    <a:pt x="1457325" y="69056"/>
                  </a:lnTo>
                  <a:lnTo>
                    <a:pt x="942975" y="147637"/>
                  </a:lnTo>
                  <a:lnTo>
                    <a:pt x="866775" y="1595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121;p375">
              <a:extLst>
                <a:ext uri="{FF2B5EF4-FFF2-40B4-BE49-F238E27FC236}">
                  <a16:creationId xmlns:a16="http://schemas.microsoft.com/office/drawing/2014/main" id="{29D7531F-252A-654E-A385-691876C2E2BD}"/>
                </a:ext>
              </a:extLst>
            </p:cNvPr>
            <p:cNvSpPr/>
            <p:nvPr/>
          </p:nvSpPr>
          <p:spPr>
            <a:xfrm>
              <a:off x="2957513" y="2957513"/>
              <a:ext cx="2066925" cy="2886075"/>
            </a:xfrm>
            <a:custGeom>
              <a:avLst/>
              <a:gdLst/>
              <a:ahLst/>
              <a:cxnLst/>
              <a:rect l="l" t="t" r="r" b="b"/>
              <a:pathLst>
                <a:path w="2066544" h="2885847" extrusionOk="0">
                  <a:moveTo>
                    <a:pt x="599847" y="252375"/>
                  </a:moveTo>
                  <a:lnTo>
                    <a:pt x="438912" y="285293"/>
                  </a:lnTo>
                  <a:lnTo>
                    <a:pt x="325527" y="303581"/>
                  </a:lnTo>
                  <a:lnTo>
                    <a:pt x="226771" y="318211"/>
                  </a:lnTo>
                  <a:lnTo>
                    <a:pt x="138989" y="329184"/>
                  </a:lnTo>
                  <a:lnTo>
                    <a:pt x="43891" y="336499"/>
                  </a:lnTo>
                  <a:lnTo>
                    <a:pt x="0" y="376733"/>
                  </a:lnTo>
                  <a:lnTo>
                    <a:pt x="157277" y="482803"/>
                  </a:lnTo>
                  <a:lnTo>
                    <a:pt x="369418" y="446227"/>
                  </a:lnTo>
                  <a:lnTo>
                    <a:pt x="636423" y="398679"/>
                  </a:lnTo>
                  <a:lnTo>
                    <a:pt x="969264" y="332842"/>
                  </a:lnTo>
                  <a:lnTo>
                    <a:pt x="1130199" y="303581"/>
                  </a:lnTo>
                  <a:lnTo>
                    <a:pt x="1382573" y="277978"/>
                  </a:lnTo>
                  <a:lnTo>
                    <a:pt x="1572768" y="256032"/>
                  </a:lnTo>
                  <a:lnTo>
                    <a:pt x="1678839" y="245059"/>
                  </a:lnTo>
                  <a:lnTo>
                    <a:pt x="1700784" y="252375"/>
                  </a:lnTo>
                  <a:lnTo>
                    <a:pt x="1722730" y="270663"/>
                  </a:lnTo>
                  <a:lnTo>
                    <a:pt x="1733703" y="288951"/>
                  </a:lnTo>
                  <a:lnTo>
                    <a:pt x="1737360" y="336499"/>
                  </a:lnTo>
                  <a:cubicBezTo>
                    <a:pt x="1738579" y="554736"/>
                    <a:pt x="1739799" y="772973"/>
                    <a:pt x="1741018" y="991210"/>
                  </a:cubicBezTo>
                  <a:lnTo>
                    <a:pt x="1741018" y="1302106"/>
                  </a:lnTo>
                  <a:lnTo>
                    <a:pt x="1741018" y="1788567"/>
                  </a:lnTo>
                  <a:lnTo>
                    <a:pt x="1741018" y="2527402"/>
                  </a:lnTo>
                  <a:lnTo>
                    <a:pt x="1759306" y="2684679"/>
                  </a:lnTo>
                  <a:lnTo>
                    <a:pt x="1814170" y="2885847"/>
                  </a:lnTo>
                  <a:lnTo>
                    <a:pt x="1854403" y="2878531"/>
                  </a:lnTo>
                  <a:lnTo>
                    <a:pt x="1883664" y="2856586"/>
                  </a:lnTo>
                  <a:lnTo>
                    <a:pt x="1931213" y="2798064"/>
                  </a:lnTo>
                  <a:lnTo>
                    <a:pt x="1989735" y="2677363"/>
                  </a:lnTo>
                  <a:lnTo>
                    <a:pt x="2008023" y="2622499"/>
                  </a:lnTo>
                  <a:lnTo>
                    <a:pt x="2004365" y="2490826"/>
                  </a:lnTo>
                  <a:lnTo>
                    <a:pt x="1997050" y="2051914"/>
                  </a:lnTo>
                  <a:lnTo>
                    <a:pt x="1989735" y="1598371"/>
                  </a:lnTo>
                  <a:lnTo>
                    <a:pt x="1989735" y="1104595"/>
                  </a:lnTo>
                  <a:lnTo>
                    <a:pt x="1982419" y="676656"/>
                  </a:lnTo>
                  <a:lnTo>
                    <a:pt x="1989735" y="471831"/>
                  </a:lnTo>
                  <a:lnTo>
                    <a:pt x="1997050" y="420624"/>
                  </a:lnTo>
                  <a:lnTo>
                    <a:pt x="2008023" y="376733"/>
                  </a:lnTo>
                  <a:lnTo>
                    <a:pt x="2033626" y="321869"/>
                  </a:lnTo>
                  <a:lnTo>
                    <a:pt x="2055571" y="277978"/>
                  </a:lnTo>
                  <a:lnTo>
                    <a:pt x="2062887" y="263347"/>
                  </a:lnTo>
                  <a:lnTo>
                    <a:pt x="2066544" y="237744"/>
                  </a:lnTo>
                  <a:lnTo>
                    <a:pt x="2066544" y="212141"/>
                  </a:lnTo>
                  <a:lnTo>
                    <a:pt x="2059229" y="186538"/>
                  </a:lnTo>
                  <a:lnTo>
                    <a:pt x="2037283" y="157277"/>
                  </a:lnTo>
                  <a:lnTo>
                    <a:pt x="1956816" y="109728"/>
                  </a:lnTo>
                  <a:lnTo>
                    <a:pt x="1810512" y="40234"/>
                  </a:lnTo>
                  <a:lnTo>
                    <a:pt x="1704442" y="0"/>
                  </a:lnTo>
                  <a:lnTo>
                    <a:pt x="1693469" y="0"/>
                  </a:lnTo>
                  <a:lnTo>
                    <a:pt x="1638605" y="21946"/>
                  </a:lnTo>
                  <a:lnTo>
                    <a:pt x="1528877" y="69495"/>
                  </a:lnTo>
                  <a:lnTo>
                    <a:pt x="1353312" y="117043"/>
                  </a:lnTo>
                  <a:lnTo>
                    <a:pt x="1239927" y="135331"/>
                  </a:lnTo>
                  <a:lnTo>
                    <a:pt x="987552" y="175565"/>
                  </a:lnTo>
                  <a:lnTo>
                    <a:pt x="599847" y="252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122;p375">
              <a:extLst>
                <a:ext uri="{FF2B5EF4-FFF2-40B4-BE49-F238E27FC236}">
                  <a16:creationId xmlns:a16="http://schemas.microsoft.com/office/drawing/2014/main" id="{936F4381-7654-804E-82D1-EFFA98DD66BA}"/>
                </a:ext>
              </a:extLst>
            </p:cNvPr>
            <p:cNvSpPr/>
            <p:nvPr/>
          </p:nvSpPr>
          <p:spPr>
            <a:xfrm>
              <a:off x="3141663" y="2371725"/>
              <a:ext cx="679450" cy="2063750"/>
            </a:xfrm>
            <a:custGeom>
              <a:avLst/>
              <a:gdLst/>
              <a:ahLst/>
              <a:cxnLst/>
              <a:rect l="l" t="t" r="r" b="b"/>
              <a:pathLst>
                <a:path w="678788" h="2064412" extrusionOk="0">
                  <a:moveTo>
                    <a:pt x="659153" y="563787"/>
                  </a:moveTo>
                  <a:lnTo>
                    <a:pt x="664763" y="796594"/>
                  </a:lnTo>
                  <a:lnTo>
                    <a:pt x="659153" y="936839"/>
                  </a:lnTo>
                  <a:lnTo>
                    <a:pt x="642324" y="1068670"/>
                  </a:lnTo>
                  <a:lnTo>
                    <a:pt x="617080" y="1214525"/>
                  </a:lnTo>
                  <a:lnTo>
                    <a:pt x="583421" y="1360381"/>
                  </a:lnTo>
                  <a:lnTo>
                    <a:pt x="555372" y="1452943"/>
                  </a:lnTo>
                  <a:lnTo>
                    <a:pt x="530128" y="1514651"/>
                  </a:lnTo>
                  <a:lnTo>
                    <a:pt x="488054" y="1595993"/>
                  </a:lnTo>
                  <a:lnTo>
                    <a:pt x="423541" y="1685750"/>
                  </a:lnTo>
                  <a:lnTo>
                    <a:pt x="300125" y="1834410"/>
                  </a:lnTo>
                  <a:lnTo>
                    <a:pt x="182319" y="1955021"/>
                  </a:lnTo>
                  <a:lnTo>
                    <a:pt x="89757" y="2041973"/>
                  </a:lnTo>
                  <a:lnTo>
                    <a:pt x="0" y="2064412"/>
                  </a:lnTo>
                  <a:lnTo>
                    <a:pt x="100977" y="1901728"/>
                  </a:lnTo>
                  <a:lnTo>
                    <a:pt x="165489" y="1820385"/>
                  </a:lnTo>
                  <a:lnTo>
                    <a:pt x="224393" y="1736238"/>
                  </a:lnTo>
                  <a:lnTo>
                    <a:pt x="272076" y="1660506"/>
                  </a:lnTo>
                  <a:lnTo>
                    <a:pt x="302930" y="1604408"/>
                  </a:lnTo>
                  <a:lnTo>
                    <a:pt x="345004" y="1517455"/>
                  </a:lnTo>
                  <a:lnTo>
                    <a:pt x="373053" y="1452943"/>
                  </a:lnTo>
                  <a:lnTo>
                    <a:pt x="398297" y="1360381"/>
                  </a:lnTo>
                  <a:lnTo>
                    <a:pt x="417931" y="1231355"/>
                  </a:lnTo>
                  <a:lnTo>
                    <a:pt x="437566" y="1071475"/>
                  </a:lnTo>
                  <a:lnTo>
                    <a:pt x="443175" y="967693"/>
                  </a:lnTo>
                  <a:lnTo>
                    <a:pt x="460005" y="833058"/>
                  </a:lnTo>
                  <a:lnTo>
                    <a:pt x="460005" y="563787"/>
                  </a:lnTo>
                  <a:lnTo>
                    <a:pt x="457200" y="305735"/>
                  </a:lnTo>
                  <a:lnTo>
                    <a:pt x="457200" y="260857"/>
                  </a:lnTo>
                  <a:lnTo>
                    <a:pt x="454395" y="224393"/>
                  </a:lnTo>
                  <a:lnTo>
                    <a:pt x="445980" y="193539"/>
                  </a:lnTo>
                  <a:lnTo>
                    <a:pt x="426346" y="151465"/>
                  </a:lnTo>
                  <a:lnTo>
                    <a:pt x="406712" y="123416"/>
                  </a:lnTo>
                  <a:lnTo>
                    <a:pt x="373053" y="89757"/>
                  </a:lnTo>
                  <a:lnTo>
                    <a:pt x="345004" y="67318"/>
                  </a:lnTo>
                  <a:lnTo>
                    <a:pt x="297320" y="30854"/>
                  </a:lnTo>
                  <a:lnTo>
                    <a:pt x="266466" y="0"/>
                  </a:lnTo>
                  <a:lnTo>
                    <a:pt x="443175" y="25244"/>
                  </a:lnTo>
                  <a:lnTo>
                    <a:pt x="527323" y="72928"/>
                  </a:lnTo>
                  <a:lnTo>
                    <a:pt x="631104" y="137441"/>
                  </a:lnTo>
                  <a:lnTo>
                    <a:pt x="673178" y="171100"/>
                  </a:lnTo>
                  <a:lnTo>
                    <a:pt x="678788" y="182319"/>
                  </a:lnTo>
                  <a:lnTo>
                    <a:pt x="673178" y="213173"/>
                  </a:lnTo>
                  <a:lnTo>
                    <a:pt x="664763" y="280491"/>
                  </a:lnTo>
                  <a:lnTo>
                    <a:pt x="659153" y="378663"/>
                  </a:lnTo>
                  <a:lnTo>
                    <a:pt x="659153" y="5637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123;p375">
              <a:extLst>
                <a:ext uri="{FF2B5EF4-FFF2-40B4-BE49-F238E27FC236}">
                  <a16:creationId xmlns:a16="http://schemas.microsoft.com/office/drawing/2014/main" id="{DB579052-53DD-0E42-B329-19018F37D262}"/>
                </a:ext>
              </a:extLst>
            </p:cNvPr>
            <p:cNvSpPr/>
            <p:nvPr/>
          </p:nvSpPr>
          <p:spPr>
            <a:xfrm>
              <a:off x="3922713" y="2305050"/>
              <a:ext cx="939800" cy="1839913"/>
            </a:xfrm>
            <a:custGeom>
              <a:avLst/>
              <a:gdLst/>
              <a:ahLst/>
              <a:cxnLst/>
              <a:rect l="l" t="t" r="r" b="b"/>
              <a:pathLst>
                <a:path w="940594" h="1840706" extrusionOk="0">
                  <a:moveTo>
                    <a:pt x="126206" y="576263"/>
                  </a:moveTo>
                  <a:lnTo>
                    <a:pt x="126206" y="328613"/>
                  </a:lnTo>
                  <a:lnTo>
                    <a:pt x="126206" y="254794"/>
                  </a:lnTo>
                  <a:cubicBezTo>
                    <a:pt x="125412" y="232569"/>
                    <a:pt x="124619" y="210344"/>
                    <a:pt x="123825" y="188119"/>
                  </a:cubicBezTo>
                  <a:lnTo>
                    <a:pt x="114300" y="140494"/>
                  </a:lnTo>
                  <a:lnTo>
                    <a:pt x="100012" y="104775"/>
                  </a:lnTo>
                  <a:lnTo>
                    <a:pt x="80962" y="78581"/>
                  </a:lnTo>
                  <a:lnTo>
                    <a:pt x="52387" y="52388"/>
                  </a:lnTo>
                  <a:lnTo>
                    <a:pt x="0" y="0"/>
                  </a:lnTo>
                  <a:lnTo>
                    <a:pt x="166687" y="19050"/>
                  </a:lnTo>
                  <a:lnTo>
                    <a:pt x="252412" y="85725"/>
                  </a:lnTo>
                  <a:lnTo>
                    <a:pt x="319087" y="145256"/>
                  </a:lnTo>
                  <a:lnTo>
                    <a:pt x="385762" y="211931"/>
                  </a:lnTo>
                  <a:lnTo>
                    <a:pt x="414337" y="247650"/>
                  </a:lnTo>
                  <a:lnTo>
                    <a:pt x="419100" y="261938"/>
                  </a:lnTo>
                  <a:lnTo>
                    <a:pt x="414337" y="273844"/>
                  </a:lnTo>
                  <a:lnTo>
                    <a:pt x="395287" y="307181"/>
                  </a:lnTo>
                  <a:lnTo>
                    <a:pt x="333375" y="378619"/>
                  </a:lnTo>
                  <a:lnTo>
                    <a:pt x="323850" y="411956"/>
                  </a:lnTo>
                  <a:lnTo>
                    <a:pt x="307181" y="781050"/>
                  </a:lnTo>
                  <a:lnTo>
                    <a:pt x="300037" y="1109663"/>
                  </a:lnTo>
                  <a:lnTo>
                    <a:pt x="285750" y="1540669"/>
                  </a:lnTo>
                  <a:lnTo>
                    <a:pt x="292894" y="1569244"/>
                  </a:lnTo>
                  <a:lnTo>
                    <a:pt x="304800" y="1612106"/>
                  </a:lnTo>
                  <a:lnTo>
                    <a:pt x="311944" y="1624013"/>
                  </a:lnTo>
                  <a:lnTo>
                    <a:pt x="347662" y="1633538"/>
                  </a:lnTo>
                  <a:lnTo>
                    <a:pt x="414337" y="1638300"/>
                  </a:lnTo>
                  <a:lnTo>
                    <a:pt x="488156" y="1635919"/>
                  </a:lnTo>
                  <a:lnTo>
                    <a:pt x="533400" y="1628775"/>
                  </a:lnTo>
                  <a:lnTo>
                    <a:pt x="569119" y="1616869"/>
                  </a:lnTo>
                  <a:lnTo>
                    <a:pt x="628650" y="1607344"/>
                  </a:lnTo>
                  <a:lnTo>
                    <a:pt x="671512" y="1604963"/>
                  </a:lnTo>
                  <a:lnTo>
                    <a:pt x="719137" y="1604963"/>
                  </a:lnTo>
                  <a:lnTo>
                    <a:pt x="776287" y="1612106"/>
                  </a:lnTo>
                  <a:lnTo>
                    <a:pt x="907256" y="1681163"/>
                  </a:lnTo>
                  <a:lnTo>
                    <a:pt x="940594" y="1745456"/>
                  </a:lnTo>
                  <a:lnTo>
                    <a:pt x="847725" y="1804988"/>
                  </a:lnTo>
                  <a:lnTo>
                    <a:pt x="731044" y="1821656"/>
                  </a:lnTo>
                  <a:lnTo>
                    <a:pt x="616744" y="1835944"/>
                  </a:lnTo>
                  <a:lnTo>
                    <a:pt x="495300" y="1840706"/>
                  </a:lnTo>
                  <a:lnTo>
                    <a:pt x="402431" y="1838325"/>
                  </a:lnTo>
                  <a:lnTo>
                    <a:pt x="302419" y="1833563"/>
                  </a:lnTo>
                  <a:lnTo>
                    <a:pt x="233362" y="1821656"/>
                  </a:lnTo>
                  <a:lnTo>
                    <a:pt x="185737" y="1804988"/>
                  </a:lnTo>
                  <a:lnTo>
                    <a:pt x="164306" y="1788319"/>
                  </a:lnTo>
                  <a:lnTo>
                    <a:pt x="147637" y="1766888"/>
                  </a:lnTo>
                  <a:lnTo>
                    <a:pt x="126206" y="1735931"/>
                  </a:lnTo>
                  <a:lnTo>
                    <a:pt x="109537" y="1688306"/>
                  </a:lnTo>
                  <a:lnTo>
                    <a:pt x="107156" y="1647825"/>
                  </a:lnTo>
                  <a:lnTo>
                    <a:pt x="111919" y="1521619"/>
                  </a:lnTo>
                  <a:lnTo>
                    <a:pt x="116681" y="1312069"/>
                  </a:lnTo>
                  <a:lnTo>
                    <a:pt x="121444" y="1090613"/>
                  </a:lnTo>
                  <a:lnTo>
                    <a:pt x="128587" y="935831"/>
                  </a:lnTo>
                  <a:cubicBezTo>
                    <a:pt x="127793" y="862806"/>
                    <a:pt x="127000" y="789781"/>
                    <a:pt x="126206" y="716756"/>
                  </a:cubicBezTo>
                  <a:lnTo>
                    <a:pt x="126206" y="5762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24;p375">
              <a:extLst>
                <a:ext uri="{FF2B5EF4-FFF2-40B4-BE49-F238E27FC236}">
                  <a16:creationId xmlns:a16="http://schemas.microsoft.com/office/drawing/2014/main" id="{D9133ECB-4F11-D644-8D96-C38AF698BF9A}"/>
                </a:ext>
              </a:extLst>
            </p:cNvPr>
            <p:cNvSpPr/>
            <p:nvPr/>
          </p:nvSpPr>
          <p:spPr>
            <a:xfrm>
              <a:off x="3033713" y="4675188"/>
              <a:ext cx="1862137" cy="296862"/>
            </a:xfrm>
            <a:custGeom>
              <a:avLst/>
              <a:gdLst/>
              <a:ahLst/>
              <a:cxnLst/>
              <a:rect l="l" t="t" r="r" b="b"/>
              <a:pathLst>
                <a:path w="1862137" h="297656" extrusionOk="0">
                  <a:moveTo>
                    <a:pt x="838200" y="85725"/>
                  </a:moveTo>
                  <a:lnTo>
                    <a:pt x="554831" y="121444"/>
                  </a:lnTo>
                  <a:lnTo>
                    <a:pt x="297656" y="147637"/>
                  </a:lnTo>
                  <a:lnTo>
                    <a:pt x="161925" y="161925"/>
                  </a:lnTo>
                  <a:lnTo>
                    <a:pt x="0" y="185737"/>
                  </a:lnTo>
                  <a:lnTo>
                    <a:pt x="109537" y="297656"/>
                  </a:lnTo>
                  <a:lnTo>
                    <a:pt x="290512" y="288131"/>
                  </a:lnTo>
                  <a:lnTo>
                    <a:pt x="478631" y="269081"/>
                  </a:lnTo>
                  <a:lnTo>
                    <a:pt x="681037" y="247650"/>
                  </a:lnTo>
                  <a:lnTo>
                    <a:pt x="859631" y="223837"/>
                  </a:lnTo>
                  <a:lnTo>
                    <a:pt x="1102518" y="190500"/>
                  </a:lnTo>
                  <a:lnTo>
                    <a:pt x="1343025" y="154781"/>
                  </a:lnTo>
                  <a:lnTo>
                    <a:pt x="1493043" y="135731"/>
                  </a:lnTo>
                  <a:lnTo>
                    <a:pt x="1533525" y="140494"/>
                  </a:lnTo>
                  <a:lnTo>
                    <a:pt x="1564481" y="145256"/>
                  </a:lnTo>
                  <a:lnTo>
                    <a:pt x="1621631" y="164306"/>
                  </a:lnTo>
                  <a:lnTo>
                    <a:pt x="1693068" y="192881"/>
                  </a:lnTo>
                  <a:lnTo>
                    <a:pt x="1862137" y="150019"/>
                  </a:lnTo>
                  <a:lnTo>
                    <a:pt x="1704975" y="30956"/>
                  </a:lnTo>
                  <a:lnTo>
                    <a:pt x="1628775" y="14287"/>
                  </a:lnTo>
                  <a:lnTo>
                    <a:pt x="1521618" y="2381"/>
                  </a:lnTo>
                  <a:lnTo>
                    <a:pt x="1454943" y="0"/>
                  </a:lnTo>
                  <a:lnTo>
                    <a:pt x="1345406" y="11906"/>
                  </a:lnTo>
                  <a:lnTo>
                    <a:pt x="1131093" y="42862"/>
                  </a:lnTo>
                  <a:lnTo>
                    <a:pt x="895350" y="76200"/>
                  </a:lnTo>
                  <a:lnTo>
                    <a:pt x="838200" y="857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125;p375">
              <a:extLst>
                <a:ext uri="{FF2B5EF4-FFF2-40B4-BE49-F238E27FC236}">
                  <a16:creationId xmlns:a16="http://schemas.microsoft.com/office/drawing/2014/main" id="{BD0A63D1-7424-584C-9D50-FEBA29C59B73}"/>
                </a:ext>
              </a:extLst>
            </p:cNvPr>
            <p:cNvSpPr/>
            <p:nvPr/>
          </p:nvSpPr>
          <p:spPr>
            <a:xfrm>
              <a:off x="3017838" y="5427663"/>
              <a:ext cx="1887537" cy="419100"/>
            </a:xfrm>
            <a:custGeom>
              <a:avLst/>
              <a:gdLst/>
              <a:ahLst/>
              <a:cxnLst/>
              <a:rect l="l" t="t" r="r" b="b"/>
              <a:pathLst>
                <a:path w="1888331" h="419100" extrusionOk="0">
                  <a:moveTo>
                    <a:pt x="804862" y="116681"/>
                  </a:moveTo>
                  <a:lnTo>
                    <a:pt x="597694" y="147637"/>
                  </a:lnTo>
                  <a:lnTo>
                    <a:pt x="411956" y="171450"/>
                  </a:lnTo>
                  <a:lnTo>
                    <a:pt x="197644" y="190500"/>
                  </a:lnTo>
                  <a:lnTo>
                    <a:pt x="0" y="219075"/>
                  </a:lnTo>
                  <a:lnTo>
                    <a:pt x="100012" y="323850"/>
                  </a:lnTo>
                  <a:lnTo>
                    <a:pt x="316706" y="314325"/>
                  </a:lnTo>
                  <a:lnTo>
                    <a:pt x="600075" y="285750"/>
                  </a:lnTo>
                  <a:lnTo>
                    <a:pt x="876300" y="254794"/>
                  </a:lnTo>
                  <a:lnTo>
                    <a:pt x="1200150" y="216694"/>
                  </a:lnTo>
                  <a:lnTo>
                    <a:pt x="1312069" y="204787"/>
                  </a:lnTo>
                  <a:lnTo>
                    <a:pt x="1390650" y="204787"/>
                  </a:lnTo>
                  <a:lnTo>
                    <a:pt x="1462087" y="207169"/>
                  </a:lnTo>
                  <a:lnTo>
                    <a:pt x="1540669" y="221456"/>
                  </a:lnTo>
                  <a:lnTo>
                    <a:pt x="1569244" y="230981"/>
                  </a:lnTo>
                  <a:lnTo>
                    <a:pt x="1578769" y="250031"/>
                  </a:lnTo>
                  <a:lnTo>
                    <a:pt x="1595437" y="280987"/>
                  </a:lnTo>
                  <a:lnTo>
                    <a:pt x="1626394" y="319087"/>
                  </a:lnTo>
                  <a:lnTo>
                    <a:pt x="1654969" y="352425"/>
                  </a:lnTo>
                  <a:lnTo>
                    <a:pt x="1681162" y="376237"/>
                  </a:lnTo>
                  <a:lnTo>
                    <a:pt x="1702594" y="395287"/>
                  </a:lnTo>
                  <a:lnTo>
                    <a:pt x="1721644" y="409575"/>
                  </a:lnTo>
                  <a:lnTo>
                    <a:pt x="1743075" y="419100"/>
                  </a:lnTo>
                  <a:lnTo>
                    <a:pt x="1795462" y="409575"/>
                  </a:lnTo>
                  <a:lnTo>
                    <a:pt x="1888331" y="259556"/>
                  </a:lnTo>
                  <a:lnTo>
                    <a:pt x="1771650" y="66675"/>
                  </a:lnTo>
                  <a:lnTo>
                    <a:pt x="1645444" y="19050"/>
                  </a:lnTo>
                  <a:lnTo>
                    <a:pt x="1576387" y="7144"/>
                  </a:lnTo>
                  <a:lnTo>
                    <a:pt x="1504950" y="0"/>
                  </a:lnTo>
                  <a:lnTo>
                    <a:pt x="1435894" y="7144"/>
                  </a:lnTo>
                  <a:lnTo>
                    <a:pt x="1271587" y="38100"/>
                  </a:lnTo>
                  <a:lnTo>
                    <a:pt x="1042987" y="76200"/>
                  </a:lnTo>
                  <a:lnTo>
                    <a:pt x="804862" y="1166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126;p375">
              <a:extLst>
                <a:ext uri="{FF2B5EF4-FFF2-40B4-BE49-F238E27FC236}">
                  <a16:creationId xmlns:a16="http://schemas.microsoft.com/office/drawing/2014/main" id="{C751833D-98D1-F24A-9F2D-16F39A5E8681}"/>
                </a:ext>
              </a:extLst>
            </p:cNvPr>
            <p:cNvSpPr/>
            <p:nvPr/>
          </p:nvSpPr>
          <p:spPr>
            <a:xfrm>
              <a:off x="5395913" y="3405188"/>
              <a:ext cx="1470025" cy="355600"/>
            </a:xfrm>
            <a:custGeom>
              <a:avLst/>
              <a:gdLst/>
              <a:ahLst/>
              <a:cxnLst/>
              <a:rect l="l" t="t" r="r" b="b"/>
              <a:pathLst>
                <a:path w="1469231" h="354806" extrusionOk="0">
                  <a:moveTo>
                    <a:pt x="752475" y="97631"/>
                  </a:moveTo>
                  <a:lnTo>
                    <a:pt x="390525" y="166687"/>
                  </a:lnTo>
                  <a:lnTo>
                    <a:pt x="328612" y="178593"/>
                  </a:lnTo>
                  <a:lnTo>
                    <a:pt x="273843" y="180975"/>
                  </a:lnTo>
                  <a:lnTo>
                    <a:pt x="200025" y="180975"/>
                  </a:lnTo>
                  <a:lnTo>
                    <a:pt x="57150" y="178593"/>
                  </a:lnTo>
                  <a:lnTo>
                    <a:pt x="0" y="207168"/>
                  </a:lnTo>
                  <a:lnTo>
                    <a:pt x="90487" y="342900"/>
                  </a:lnTo>
                  <a:lnTo>
                    <a:pt x="152400" y="354806"/>
                  </a:lnTo>
                  <a:lnTo>
                    <a:pt x="288131" y="335756"/>
                  </a:lnTo>
                  <a:lnTo>
                    <a:pt x="488156" y="311943"/>
                  </a:lnTo>
                  <a:lnTo>
                    <a:pt x="709612" y="276225"/>
                  </a:lnTo>
                  <a:lnTo>
                    <a:pt x="909637" y="242887"/>
                  </a:lnTo>
                  <a:lnTo>
                    <a:pt x="1112043" y="207168"/>
                  </a:lnTo>
                  <a:lnTo>
                    <a:pt x="1166812" y="197643"/>
                  </a:lnTo>
                  <a:lnTo>
                    <a:pt x="1212056" y="192881"/>
                  </a:lnTo>
                  <a:lnTo>
                    <a:pt x="1250156" y="192881"/>
                  </a:lnTo>
                  <a:lnTo>
                    <a:pt x="1283493" y="195262"/>
                  </a:lnTo>
                  <a:lnTo>
                    <a:pt x="1309687" y="202406"/>
                  </a:lnTo>
                  <a:lnTo>
                    <a:pt x="1331118" y="211931"/>
                  </a:lnTo>
                  <a:lnTo>
                    <a:pt x="1354931" y="226218"/>
                  </a:lnTo>
                  <a:lnTo>
                    <a:pt x="1385887" y="250031"/>
                  </a:lnTo>
                  <a:lnTo>
                    <a:pt x="1400175" y="257175"/>
                  </a:lnTo>
                  <a:lnTo>
                    <a:pt x="1469231" y="147637"/>
                  </a:lnTo>
                  <a:lnTo>
                    <a:pt x="1366837" y="16668"/>
                  </a:lnTo>
                  <a:lnTo>
                    <a:pt x="1314450" y="0"/>
                  </a:lnTo>
                  <a:lnTo>
                    <a:pt x="1173956" y="23812"/>
                  </a:lnTo>
                  <a:lnTo>
                    <a:pt x="752475" y="976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127;p375">
              <a:extLst>
                <a:ext uri="{FF2B5EF4-FFF2-40B4-BE49-F238E27FC236}">
                  <a16:creationId xmlns:a16="http://schemas.microsoft.com/office/drawing/2014/main" id="{E3C1E888-4F40-F046-A8ED-16EF19600A81}"/>
                </a:ext>
              </a:extLst>
            </p:cNvPr>
            <p:cNvSpPr/>
            <p:nvPr/>
          </p:nvSpPr>
          <p:spPr>
            <a:xfrm>
              <a:off x="5318125" y="3470275"/>
              <a:ext cx="2260600" cy="2320925"/>
            </a:xfrm>
            <a:custGeom>
              <a:avLst/>
              <a:gdLst/>
              <a:ahLst/>
              <a:cxnLst/>
              <a:rect l="l" t="t" r="r" b="b"/>
              <a:pathLst>
                <a:path w="2260600" h="2320925" extrusionOk="0">
                  <a:moveTo>
                    <a:pt x="346075" y="628650"/>
                  </a:moveTo>
                  <a:lnTo>
                    <a:pt x="355600" y="422275"/>
                  </a:lnTo>
                  <a:lnTo>
                    <a:pt x="365125" y="250825"/>
                  </a:lnTo>
                  <a:lnTo>
                    <a:pt x="365125" y="152400"/>
                  </a:lnTo>
                  <a:lnTo>
                    <a:pt x="339725" y="117475"/>
                  </a:lnTo>
                  <a:lnTo>
                    <a:pt x="282575" y="79375"/>
                  </a:lnTo>
                  <a:lnTo>
                    <a:pt x="196850" y="41275"/>
                  </a:lnTo>
                  <a:lnTo>
                    <a:pt x="120650" y="12700"/>
                  </a:lnTo>
                  <a:lnTo>
                    <a:pt x="63500" y="0"/>
                  </a:lnTo>
                  <a:lnTo>
                    <a:pt x="31750" y="0"/>
                  </a:lnTo>
                  <a:lnTo>
                    <a:pt x="6350" y="12700"/>
                  </a:lnTo>
                  <a:lnTo>
                    <a:pt x="0" y="34925"/>
                  </a:lnTo>
                  <a:lnTo>
                    <a:pt x="6350" y="63500"/>
                  </a:lnTo>
                  <a:lnTo>
                    <a:pt x="31750" y="88900"/>
                  </a:lnTo>
                  <a:lnTo>
                    <a:pt x="66675" y="133350"/>
                  </a:lnTo>
                  <a:lnTo>
                    <a:pt x="92075" y="177800"/>
                  </a:lnTo>
                  <a:lnTo>
                    <a:pt x="104775" y="222250"/>
                  </a:lnTo>
                  <a:lnTo>
                    <a:pt x="114300" y="282575"/>
                  </a:lnTo>
                  <a:cubicBezTo>
                    <a:pt x="115358" y="386292"/>
                    <a:pt x="116417" y="490008"/>
                    <a:pt x="117475" y="593725"/>
                  </a:cubicBezTo>
                  <a:cubicBezTo>
                    <a:pt x="116417" y="768350"/>
                    <a:pt x="115358" y="942975"/>
                    <a:pt x="114300" y="1117600"/>
                  </a:cubicBezTo>
                  <a:lnTo>
                    <a:pt x="114300" y="1476375"/>
                  </a:lnTo>
                  <a:lnTo>
                    <a:pt x="114300" y="1676400"/>
                  </a:lnTo>
                  <a:lnTo>
                    <a:pt x="117475" y="1765300"/>
                  </a:lnTo>
                  <a:lnTo>
                    <a:pt x="123825" y="1831975"/>
                  </a:lnTo>
                  <a:lnTo>
                    <a:pt x="133350" y="1895475"/>
                  </a:lnTo>
                  <a:lnTo>
                    <a:pt x="146050" y="1952625"/>
                  </a:lnTo>
                  <a:lnTo>
                    <a:pt x="161925" y="2000250"/>
                  </a:lnTo>
                  <a:lnTo>
                    <a:pt x="187325" y="2060575"/>
                  </a:lnTo>
                  <a:lnTo>
                    <a:pt x="219075" y="2111375"/>
                  </a:lnTo>
                  <a:lnTo>
                    <a:pt x="250825" y="2146300"/>
                  </a:lnTo>
                  <a:lnTo>
                    <a:pt x="282575" y="2174875"/>
                  </a:lnTo>
                  <a:lnTo>
                    <a:pt x="311150" y="2197100"/>
                  </a:lnTo>
                  <a:lnTo>
                    <a:pt x="355600" y="2219325"/>
                  </a:lnTo>
                  <a:lnTo>
                    <a:pt x="431800" y="2247900"/>
                  </a:lnTo>
                  <a:lnTo>
                    <a:pt x="555625" y="2282825"/>
                  </a:lnTo>
                  <a:lnTo>
                    <a:pt x="717550" y="2308225"/>
                  </a:lnTo>
                  <a:lnTo>
                    <a:pt x="892175" y="2320925"/>
                  </a:lnTo>
                  <a:lnTo>
                    <a:pt x="1089025" y="2320925"/>
                  </a:lnTo>
                  <a:lnTo>
                    <a:pt x="1317625" y="2317750"/>
                  </a:lnTo>
                  <a:lnTo>
                    <a:pt x="1520825" y="2311400"/>
                  </a:lnTo>
                  <a:lnTo>
                    <a:pt x="1673225" y="2301875"/>
                  </a:lnTo>
                  <a:lnTo>
                    <a:pt x="1806575" y="2292350"/>
                  </a:lnTo>
                  <a:lnTo>
                    <a:pt x="1984375" y="2263775"/>
                  </a:lnTo>
                  <a:lnTo>
                    <a:pt x="2105025" y="2238375"/>
                  </a:lnTo>
                  <a:lnTo>
                    <a:pt x="2200275" y="2216150"/>
                  </a:lnTo>
                  <a:lnTo>
                    <a:pt x="2225675" y="2203450"/>
                  </a:lnTo>
                  <a:lnTo>
                    <a:pt x="2247900" y="2168525"/>
                  </a:lnTo>
                  <a:lnTo>
                    <a:pt x="2257425" y="2139950"/>
                  </a:lnTo>
                  <a:lnTo>
                    <a:pt x="2260600" y="2108200"/>
                  </a:lnTo>
                  <a:lnTo>
                    <a:pt x="2254250" y="2079625"/>
                  </a:lnTo>
                  <a:lnTo>
                    <a:pt x="2232025" y="2051050"/>
                  </a:lnTo>
                  <a:lnTo>
                    <a:pt x="2216150" y="2032000"/>
                  </a:lnTo>
                  <a:lnTo>
                    <a:pt x="2174875" y="1981200"/>
                  </a:lnTo>
                  <a:lnTo>
                    <a:pt x="1784350" y="2003425"/>
                  </a:lnTo>
                  <a:lnTo>
                    <a:pt x="1762125" y="2019300"/>
                  </a:lnTo>
                  <a:lnTo>
                    <a:pt x="1724025" y="2035175"/>
                  </a:lnTo>
                  <a:lnTo>
                    <a:pt x="1679575" y="2047875"/>
                  </a:lnTo>
                  <a:lnTo>
                    <a:pt x="1581150" y="2063750"/>
                  </a:lnTo>
                  <a:lnTo>
                    <a:pt x="1358900" y="2073275"/>
                  </a:lnTo>
                  <a:lnTo>
                    <a:pt x="1089025" y="2076450"/>
                  </a:lnTo>
                  <a:lnTo>
                    <a:pt x="889000" y="2076450"/>
                  </a:lnTo>
                  <a:lnTo>
                    <a:pt x="803275" y="2073275"/>
                  </a:lnTo>
                  <a:lnTo>
                    <a:pt x="663575" y="2060575"/>
                  </a:lnTo>
                  <a:lnTo>
                    <a:pt x="546100" y="2038350"/>
                  </a:lnTo>
                  <a:lnTo>
                    <a:pt x="466725" y="2009775"/>
                  </a:lnTo>
                  <a:lnTo>
                    <a:pt x="422275" y="1984375"/>
                  </a:lnTo>
                  <a:lnTo>
                    <a:pt x="387350" y="1949450"/>
                  </a:lnTo>
                  <a:lnTo>
                    <a:pt x="361950" y="1911350"/>
                  </a:lnTo>
                  <a:lnTo>
                    <a:pt x="339725" y="1854200"/>
                  </a:lnTo>
                  <a:lnTo>
                    <a:pt x="320675" y="1774825"/>
                  </a:lnTo>
                  <a:lnTo>
                    <a:pt x="314325" y="1679575"/>
                  </a:lnTo>
                  <a:lnTo>
                    <a:pt x="323850" y="1470025"/>
                  </a:lnTo>
                  <a:lnTo>
                    <a:pt x="333375" y="1136650"/>
                  </a:lnTo>
                  <a:lnTo>
                    <a:pt x="346075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128;p375">
              <a:extLst>
                <a:ext uri="{FF2B5EF4-FFF2-40B4-BE49-F238E27FC236}">
                  <a16:creationId xmlns:a16="http://schemas.microsoft.com/office/drawing/2014/main" id="{4863B2FE-9337-D94C-BB37-BFE272E076AD}"/>
                </a:ext>
              </a:extLst>
            </p:cNvPr>
            <p:cNvSpPr/>
            <p:nvPr/>
          </p:nvSpPr>
          <p:spPr>
            <a:xfrm>
              <a:off x="7043738" y="4799013"/>
              <a:ext cx="482600" cy="711200"/>
            </a:xfrm>
            <a:custGeom>
              <a:avLst/>
              <a:gdLst/>
              <a:ahLst/>
              <a:cxnLst/>
              <a:rect l="l" t="t" r="r" b="b"/>
              <a:pathLst>
                <a:path w="483393" h="711994" extrusionOk="0">
                  <a:moveTo>
                    <a:pt x="219075" y="223837"/>
                  </a:moveTo>
                  <a:lnTo>
                    <a:pt x="197643" y="395287"/>
                  </a:lnTo>
                  <a:lnTo>
                    <a:pt x="183356" y="473869"/>
                  </a:lnTo>
                  <a:lnTo>
                    <a:pt x="166687" y="538162"/>
                  </a:lnTo>
                  <a:lnTo>
                    <a:pt x="152400" y="576262"/>
                  </a:lnTo>
                  <a:lnTo>
                    <a:pt x="133350" y="607219"/>
                  </a:lnTo>
                  <a:lnTo>
                    <a:pt x="104775" y="640556"/>
                  </a:lnTo>
                  <a:lnTo>
                    <a:pt x="78581" y="666750"/>
                  </a:lnTo>
                  <a:lnTo>
                    <a:pt x="38100" y="688181"/>
                  </a:lnTo>
                  <a:lnTo>
                    <a:pt x="0" y="711994"/>
                  </a:lnTo>
                  <a:lnTo>
                    <a:pt x="483393" y="695325"/>
                  </a:lnTo>
                  <a:lnTo>
                    <a:pt x="438150" y="638175"/>
                  </a:lnTo>
                  <a:lnTo>
                    <a:pt x="407193" y="597694"/>
                  </a:lnTo>
                  <a:lnTo>
                    <a:pt x="373856" y="540544"/>
                  </a:lnTo>
                  <a:lnTo>
                    <a:pt x="352425" y="485775"/>
                  </a:lnTo>
                  <a:lnTo>
                    <a:pt x="323850" y="271462"/>
                  </a:lnTo>
                  <a:lnTo>
                    <a:pt x="292893" y="50006"/>
                  </a:lnTo>
                  <a:lnTo>
                    <a:pt x="283368" y="9525"/>
                  </a:lnTo>
                  <a:lnTo>
                    <a:pt x="269081" y="0"/>
                  </a:lnTo>
                  <a:lnTo>
                    <a:pt x="245268" y="2381"/>
                  </a:lnTo>
                  <a:lnTo>
                    <a:pt x="235743" y="21431"/>
                  </a:lnTo>
                  <a:lnTo>
                    <a:pt x="233362" y="69056"/>
                  </a:lnTo>
                  <a:lnTo>
                    <a:pt x="219075" y="2238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4133;p376">
            <a:extLst>
              <a:ext uri="{FF2B5EF4-FFF2-40B4-BE49-F238E27FC236}">
                <a16:creationId xmlns:a16="http://schemas.microsoft.com/office/drawing/2014/main" id="{82090194-C7E3-0B44-8081-72C14644D1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7623" y="1849856"/>
            <a:ext cx="47910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Google Shape;4133;p3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7463" y="1861888"/>
            <a:ext cx="47910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85"/>
          <p:cNvSpPr txBox="1"/>
          <p:nvPr/>
        </p:nvSpPr>
        <p:spPr>
          <a:xfrm>
            <a:off x="4232920" y="6858000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度</a:t>
            </a:r>
            <a:endParaRPr/>
          </a:p>
        </p:txBody>
      </p:sp>
      <p:sp>
        <p:nvSpPr>
          <p:cNvPr id="1004" name="Google Shape;1004;p85"/>
          <p:cNvSpPr/>
          <p:nvPr/>
        </p:nvSpPr>
        <p:spPr>
          <a:xfrm>
            <a:off x="4773613" y="1509713"/>
            <a:ext cx="527050" cy="739775"/>
          </a:xfrm>
          <a:custGeom>
            <a:avLst/>
            <a:gdLst/>
            <a:ahLst/>
            <a:cxnLst/>
            <a:rect l="l" t="t" r="r" b="b"/>
            <a:pathLst>
              <a:path w="526257" h="740568" extrusionOk="0">
                <a:moveTo>
                  <a:pt x="216694" y="390525"/>
                </a:moveTo>
                <a:lnTo>
                  <a:pt x="216694" y="314325"/>
                </a:lnTo>
                <a:lnTo>
                  <a:pt x="211932" y="261937"/>
                </a:lnTo>
                <a:lnTo>
                  <a:pt x="197644" y="209550"/>
                </a:lnTo>
                <a:lnTo>
                  <a:pt x="180975" y="178593"/>
                </a:lnTo>
                <a:lnTo>
                  <a:pt x="159544" y="147637"/>
                </a:lnTo>
                <a:lnTo>
                  <a:pt x="135732" y="121443"/>
                </a:lnTo>
                <a:lnTo>
                  <a:pt x="102394" y="97631"/>
                </a:lnTo>
                <a:lnTo>
                  <a:pt x="71438" y="83343"/>
                </a:lnTo>
                <a:lnTo>
                  <a:pt x="40482" y="69056"/>
                </a:lnTo>
                <a:lnTo>
                  <a:pt x="11907" y="50006"/>
                </a:lnTo>
                <a:lnTo>
                  <a:pt x="0" y="38100"/>
                </a:lnTo>
                <a:lnTo>
                  <a:pt x="0" y="30956"/>
                </a:lnTo>
                <a:lnTo>
                  <a:pt x="7144" y="16668"/>
                </a:lnTo>
                <a:lnTo>
                  <a:pt x="30957" y="4762"/>
                </a:lnTo>
                <a:lnTo>
                  <a:pt x="78582" y="0"/>
                </a:lnTo>
                <a:lnTo>
                  <a:pt x="126207" y="0"/>
                </a:lnTo>
                <a:lnTo>
                  <a:pt x="180975" y="7143"/>
                </a:lnTo>
                <a:lnTo>
                  <a:pt x="240507" y="21431"/>
                </a:lnTo>
                <a:lnTo>
                  <a:pt x="300038" y="38100"/>
                </a:lnTo>
                <a:lnTo>
                  <a:pt x="369094" y="61912"/>
                </a:lnTo>
                <a:lnTo>
                  <a:pt x="431007" y="92868"/>
                </a:lnTo>
                <a:lnTo>
                  <a:pt x="476250" y="126206"/>
                </a:lnTo>
                <a:lnTo>
                  <a:pt x="507207" y="159543"/>
                </a:lnTo>
                <a:lnTo>
                  <a:pt x="521494" y="183356"/>
                </a:lnTo>
                <a:lnTo>
                  <a:pt x="526257" y="211931"/>
                </a:lnTo>
                <a:lnTo>
                  <a:pt x="516732" y="233362"/>
                </a:lnTo>
                <a:lnTo>
                  <a:pt x="485775" y="264318"/>
                </a:lnTo>
                <a:lnTo>
                  <a:pt x="469107" y="297656"/>
                </a:lnTo>
                <a:lnTo>
                  <a:pt x="459582" y="369093"/>
                </a:lnTo>
                <a:lnTo>
                  <a:pt x="447675" y="492918"/>
                </a:lnTo>
                <a:lnTo>
                  <a:pt x="438150" y="650081"/>
                </a:lnTo>
                <a:lnTo>
                  <a:pt x="326232" y="740568"/>
                </a:lnTo>
                <a:lnTo>
                  <a:pt x="216694" y="673893"/>
                </a:lnTo>
                <a:lnTo>
                  <a:pt x="216694" y="3905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85"/>
          <p:cNvSpPr/>
          <p:nvPr/>
        </p:nvSpPr>
        <p:spPr>
          <a:xfrm>
            <a:off x="3705225" y="2692400"/>
            <a:ext cx="3017838" cy="541338"/>
          </a:xfrm>
          <a:custGeom>
            <a:avLst/>
            <a:gdLst/>
            <a:ahLst/>
            <a:cxnLst/>
            <a:rect l="l" t="t" r="r" b="b"/>
            <a:pathLst>
              <a:path w="3018081" h="541347" extrusionOk="0">
                <a:moveTo>
                  <a:pt x="1281843" y="162684"/>
                </a:moveTo>
                <a:lnTo>
                  <a:pt x="1040621" y="201953"/>
                </a:lnTo>
                <a:lnTo>
                  <a:pt x="765740" y="263661"/>
                </a:lnTo>
                <a:lnTo>
                  <a:pt x="544153" y="305735"/>
                </a:lnTo>
                <a:lnTo>
                  <a:pt x="490859" y="311344"/>
                </a:lnTo>
                <a:lnTo>
                  <a:pt x="389883" y="319759"/>
                </a:lnTo>
                <a:lnTo>
                  <a:pt x="266467" y="311344"/>
                </a:lnTo>
                <a:lnTo>
                  <a:pt x="215978" y="302930"/>
                </a:lnTo>
                <a:lnTo>
                  <a:pt x="159880" y="286100"/>
                </a:lnTo>
                <a:lnTo>
                  <a:pt x="98172" y="255246"/>
                </a:lnTo>
                <a:lnTo>
                  <a:pt x="61708" y="227197"/>
                </a:lnTo>
                <a:lnTo>
                  <a:pt x="28050" y="210368"/>
                </a:lnTo>
                <a:lnTo>
                  <a:pt x="14025" y="207563"/>
                </a:lnTo>
                <a:lnTo>
                  <a:pt x="0" y="215978"/>
                </a:lnTo>
                <a:lnTo>
                  <a:pt x="2805" y="238417"/>
                </a:lnTo>
                <a:lnTo>
                  <a:pt x="22440" y="291710"/>
                </a:lnTo>
                <a:lnTo>
                  <a:pt x="53294" y="350613"/>
                </a:lnTo>
                <a:lnTo>
                  <a:pt x="89757" y="403906"/>
                </a:lnTo>
                <a:lnTo>
                  <a:pt x="126221" y="440370"/>
                </a:lnTo>
                <a:lnTo>
                  <a:pt x="168295" y="476834"/>
                </a:lnTo>
                <a:lnTo>
                  <a:pt x="199149" y="499273"/>
                </a:lnTo>
                <a:lnTo>
                  <a:pt x="215978" y="518908"/>
                </a:lnTo>
                <a:lnTo>
                  <a:pt x="238418" y="535737"/>
                </a:lnTo>
                <a:lnTo>
                  <a:pt x="258052" y="541347"/>
                </a:lnTo>
                <a:lnTo>
                  <a:pt x="286101" y="541347"/>
                </a:lnTo>
                <a:lnTo>
                  <a:pt x="322565" y="530127"/>
                </a:lnTo>
                <a:lnTo>
                  <a:pt x="347809" y="510493"/>
                </a:lnTo>
                <a:lnTo>
                  <a:pt x="521713" y="471224"/>
                </a:lnTo>
                <a:lnTo>
                  <a:pt x="849888" y="401101"/>
                </a:lnTo>
                <a:lnTo>
                  <a:pt x="1082695" y="356223"/>
                </a:lnTo>
                <a:lnTo>
                  <a:pt x="1304283" y="316954"/>
                </a:lnTo>
                <a:lnTo>
                  <a:pt x="1556724" y="283295"/>
                </a:lnTo>
                <a:lnTo>
                  <a:pt x="1854045" y="246832"/>
                </a:lnTo>
                <a:lnTo>
                  <a:pt x="2106486" y="221587"/>
                </a:lnTo>
                <a:lnTo>
                  <a:pt x="2255146" y="224392"/>
                </a:lnTo>
                <a:lnTo>
                  <a:pt x="2451490" y="221587"/>
                </a:lnTo>
                <a:lnTo>
                  <a:pt x="2600150" y="227197"/>
                </a:lnTo>
                <a:lnTo>
                  <a:pt x="2717956" y="238417"/>
                </a:lnTo>
                <a:lnTo>
                  <a:pt x="2846982" y="255246"/>
                </a:lnTo>
                <a:lnTo>
                  <a:pt x="2889056" y="263661"/>
                </a:lnTo>
                <a:lnTo>
                  <a:pt x="2925519" y="263661"/>
                </a:lnTo>
                <a:lnTo>
                  <a:pt x="2967593" y="255246"/>
                </a:lnTo>
                <a:lnTo>
                  <a:pt x="2995642" y="241222"/>
                </a:lnTo>
                <a:lnTo>
                  <a:pt x="3015277" y="224392"/>
                </a:lnTo>
                <a:lnTo>
                  <a:pt x="3018081" y="207563"/>
                </a:lnTo>
                <a:lnTo>
                  <a:pt x="3018081" y="187928"/>
                </a:lnTo>
                <a:lnTo>
                  <a:pt x="3001252" y="154270"/>
                </a:lnTo>
                <a:lnTo>
                  <a:pt x="2956373" y="100976"/>
                </a:lnTo>
                <a:lnTo>
                  <a:pt x="2922715" y="75732"/>
                </a:lnTo>
                <a:lnTo>
                  <a:pt x="2824543" y="42073"/>
                </a:lnTo>
                <a:lnTo>
                  <a:pt x="2720761" y="16829"/>
                </a:lnTo>
                <a:lnTo>
                  <a:pt x="2628199" y="0"/>
                </a:lnTo>
                <a:lnTo>
                  <a:pt x="2583321" y="8414"/>
                </a:lnTo>
                <a:lnTo>
                  <a:pt x="2482344" y="33659"/>
                </a:lnTo>
                <a:lnTo>
                  <a:pt x="2367343" y="53293"/>
                </a:lnTo>
                <a:lnTo>
                  <a:pt x="2182219" y="64513"/>
                </a:lnTo>
                <a:lnTo>
                  <a:pt x="1868069" y="92562"/>
                </a:lnTo>
                <a:lnTo>
                  <a:pt x="1618432" y="117806"/>
                </a:lnTo>
                <a:lnTo>
                  <a:pt x="1441723" y="140245"/>
                </a:lnTo>
                <a:lnTo>
                  <a:pt x="1281843" y="1626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85"/>
          <p:cNvSpPr/>
          <p:nvPr/>
        </p:nvSpPr>
        <p:spPr>
          <a:xfrm>
            <a:off x="4116388" y="3856038"/>
            <a:ext cx="1827212" cy="488950"/>
          </a:xfrm>
          <a:custGeom>
            <a:avLst/>
            <a:gdLst/>
            <a:ahLst/>
            <a:cxnLst/>
            <a:rect l="l" t="t" r="r" b="b"/>
            <a:pathLst>
              <a:path w="1826419" h="490537" extrusionOk="0">
                <a:moveTo>
                  <a:pt x="952500" y="147637"/>
                </a:moveTo>
                <a:lnTo>
                  <a:pt x="1095375" y="116681"/>
                </a:lnTo>
                <a:lnTo>
                  <a:pt x="1283494" y="61912"/>
                </a:lnTo>
                <a:lnTo>
                  <a:pt x="1469232" y="0"/>
                </a:lnTo>
                <a:lnTo>
                  <a:pt x="1485900" y="0"/>
                </a:lnTo>
                <a:lnTo>
                  <a:pt x="1516857" y="0"/>
                </a:lnTo>
                <a:lnTo>
                  <a:pt x="1547813" y="9525"/>
                </a:lnTo>
                <a:lnTo>
                  <a:pt x="1590675" y="26194"/>
                </a:lnTo>
                <a:lnTo>
                  <a:pt x="1640682" y="54769"/>
                </a:lnTo>
                <a:lnTo>
                  <a:pt x="1695450" y="90487"/>
                </a:lnTo>
                <a:lnTo>
                  <a:pt x="1733550" y="119062"/>
                </a:lnTo>
                <a:lnTo>
                  <a:pt x="1769269" y="152400"/>
                </a:lnTo>
                <a:lnTo>
                  <a:pt x="1804988" y="188119"/>
                </a:lnTo>
                <a:lnTo>
                  <a:pt x="1821657" y="211931"/>
                </a:lnTo>
                <a:lnTo>
                  <a:pt x="1826419" y="226219"/>
                </a:lnTo>
                <a:lnTo>
                  <a:pt x="1826419" y="245269"/>
                </a:lnTo>
                <a:lnTo>
                  <a:pt x="1816894" y="264319"/>
                </a:lnTo>
                <a:lnTo>
                  <a:pt x="1795463" y="283369"/>
                </a:lnTo>
                <a:lnTo>
                  <a:pt x="1766888" y="300037"/>
                </a:lnTo>
                <a:lnTo>
                  <a:pt x="1702594" y="352425"/>
                </a:lnTo>
                <a:lnTo>
                  <a:pt x="1366838" y="233362"/>
                </a:lnTo>
                <a:lnTo>
                  <a:pt x="1340644" y="230981"/>
                </a:lnTo>
                <a:lnTo>
                  <a:pt x="1185863" y="273844"/>
                </a:lnTo>
                <a:lnTo>
                  <a:pt x="952500" y="328612"/>
                </a:lnTo>
                <a:lnTo>
                  <a:pt x="721519" y="397669"/>
                </a:lnTo>
                <a:lnTo>
                  <a:pt x="511969" y="466725"/>
                </a:lnTo>
                <a:lnTo>
                  <a:pt x="464344" y="485775"/>
                </a:lnTo>
                <a:lnTo>
                  <a:pt x="447675" y="490537"/>
                </a:lnTo>
                <a:lnTo>
                  <a:pt x="423863" y="490537"/>
                </a:lnTo>
                <a:lnTo>
                  <a:pt x="330994" y="464344"/>
                </a:lnTo>
                <a:lnTo>
                  <a:pt x="269082" y="435769"/>
                </a:lnTo>
                <a:lnTo>
                  <a:pt x="209550" y="400050"/>
                </a:lnTo>
                <a:lnTo>
                  <a:pt x="154782" y="357187"/>
                </a:lnTo>
                <a:lnTo>
                  <a:pt x="100013" y="300037"/>
                </a:lnTo>
                <a:lnTo>
                  <a:pt x="57150" y="250031"/>
                </a:lnTo>
                <a:lnTo>
                  <a:pt x="14288" y="192881"/>
                </a:lnTo>
                <a:lnTo>
                  <a:pt x="4763" y="180975"/>
                </a:lnTo>
                <a:lnTo>
                  <a:pt x="0" y="166687"/>
                </a:lnTo>
                <a:lnTo>
                  <a:pt x="2382" y="150019"/>
                </a:lnTo>
                <a:lnTo>
                  <a:pt x="19050" y="138112"/>
                </a:lnTo>
                <a:lnTo>
                  <a:pt x="33338" y="138112"/>
                </a:lnTo>
                <a:lnTo>
                  <a:pt x="64294" y="150019"/>
                </a:lnTo>
                <a:lnTo>
                  <a:pt x="97632" y="171450"/>
                </a:lnTo>
                <a:lnTo>
                  <a:pt x="140494" y="197644"/>
                </a:lnTo>
                <a:lnTo>
                  <a:pt x="204788" y="221456"/>
                </a:lnTo>
                <a:lnTo>
                  <a:pt x="257175" y="233362"/>
                </a:lnTo>
                <a:lnTo>
                  <a:pt x="333375" y="242887"/>
                </a:lnTo>
                <a:lnTo>
                  <a:pt x="388144" y="245269"/>
                </a:lnTo>
                <a:lnTo>
                  <a:pt x="488157" y="240506"/>
                </a:lnTo>
                <a:lnTo>
                  <a:pt x="666750" y="214312"/>
                </a:lnTo>
                <a:lnTo>
                  <a:pt x="840582" y="178594"/>
                </a:lnTo>
                <a:lnTo>
                  <a:pt x="952500" y="1476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85"/>
          <p:cNvSpPr/>
          <p:nvPr/>
        </p:nvSpPr>
        <p:spPr>
          <a:xfrm>
            <a:off x="3384550" y="2000250"/>
            <a:ext cx="3638550" cy="501650"/>
          </a:xfrm>
          <a:custGeom>
            <a:avLst/>
            <a:gdLst/>
            <a:ahLst/>
            <a:cxnLst/>
            <a:rect l="l" t="t" r="r" b="b"/>
            <a:pathLst>
              <a:path w="3638550" h="501650" extrusionOk="0">
                <a:moveTo>
                  <a:pt x="1365250" y="187325"/>
                </a:moveTo>
                <a:lnTo>
                  <a:pt x="993775" y="225425"/>
                </a:lnTo>
                <a:lnTo>
                  <a:pt x="676275" y="257175"/>
                </a:lnTo>
                <a:lnTo>
                  <a:pt x="342900" y="288925"/>
                </a:lnTo>
                <a:lnTo>
                  <a:pt x="273050" y="295275"/>
                </a:lnTo>
                <a:lnTo>
                  <a:pt x="47625" y="320675"/>
                </a:lnTo>
                <a:lnTo>
                  <a:pt x="0" y="346075"/>
                </a:lnTo>
                <a:lnTo>
                  <a:pt x="177800" y="501650"/>
                </a:lnTo>
                <a:lnTo>
                  <a:pt x="355600" y="479425"/>
                </a:lnTo>
                <a:lnTo>
                  <a:pt x="615950" y="447675"/>
                </a:lnTo>
                <a:lnTo>
                  <a:pt x="869950" y="415925"/>
                </a:lnTo>
                <a:lnTo>
                  <a:pt x="1149350" y="381000"/>
                </a:lnTo>
                <a:lnTo>
                  <a:pt x="1387475" y="355600"/>
                </a:lnTo>
                <a:lnTo>
                  <a:pt x="1692275" y="327025"/>
                </a:lnTo>
                <a:lnTo>
                  <a:pt x="1962150" y="307975"/>
                </a:lnTo>
                <a:lnTo>
                  <a:pt x="2178050" y="295275"/>
                </a:lnTo>
                <a:lnTo>
                  <a:pt x="2387600" y="288925"/>
                </a:lnTo>
                <a:lnTo>
                  <a:pt x="2622550" y="279400"/>
                </a:lnTo>
                <a:lnTo>
                  <a:pt x="2822575" y="273050"/>
                </a:lnTo>
                <a:lnTo>
                  <a:pt x="2933700" y="269875"/>
                </a:lnTo>
                <a:lnTo>
                  <a:pt x="3025775" y="273050"/>
                </a:lnTo>
                <a:lnTo>
                  <a:pt x="3152775" y="285750"/>
                </a:lnTo>
                <a:lnTo>
                  <a:pt x="3248025" y="298450"/>
                </a:lnTo>
                <a:lnTo>
                  <a:pt x="3384550" y="320675"/>
                </a:lnTo>
                <a:lnTo>
                  <a:pt x="3476625" y="333375"/>
                </a:lnTo>
                <a:lnTo>
                  <a:pt x="3505200" y="330200"/>
                </a:lnTo>
                <a:lnTo>
                  <a:pt x="3556000" y="323850"/>
                </a:lnTo>
                <a:lnTo>
                  <a:pt x="3606800" y="311150"/>
                </a:lnTo>
                <a:lnTo>
                  <a:pt x="3629025" y="295275"/>
                </a:lnTo>
                <a:lnTo>
                  <a:pt x="3635375" y="276225"/>
                </a:lnTo>
                <a:lnTo>
                  <a:pt x="3638550" y="254000"/>
                </a:lnTo>
                <a:lnTo>
                  <a:pt x="3629025" y="222250"/>
                </a:lnTo>
                <a:lnTo>
                  <a:pt x="3597275" y="187325"/>
                </a:lnTo>
                <a:lnTo>
                  <a:pt x="3540125" y="139700"/>
                </a:lnTo>
                <a:lnTo>
                  <a:pt x="3486150" y="101600"/>
                </a:lnTo>
                <a:lnTo>
                  <a:pt x="3384550" y="50800"/>
                </a:lnTo>
                <a:lnTo>
                  <a:pt x="3289300" y="12700"/>
                </a:lnTo>
                <a:lnTo>
                  <a:pt x="3232150" y="0"/>
                </a:lnTo>
                <a:lnTo>
                  <a:pt x="3162300" y="22225"/>
                </a:lnTo>
                <a:lnTo>
                  <a:pt x="3009900" y="57150"/>
                </a:lnTo>
                <a:lnTo>
                  <a:pt x="2870200" y="66675"/>
                </a:lnTo>
                <a:lnTo>
                  <a:pt x="2774950" y="73025"/>
                </a:lnTo>
                <a:lnTo>
                  <a:pt x="2501900" y="98425"/>
                </a:lnTo>
                <a:lnTo>
                  <a:pt x="2263775" y="114300"/>
                </a:lnTo>
                <a:lnTo>
                  <a:pt x="1819275" y="136525"/>
                </a:lnTo>
                <a:lnTo>
                  <a:pt x="1568450" y="161925"/>
                </a:lnTo>
                <a:lnTo>
                  <a:pt x="1365250" y="187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85"/>
          <p:cNvSpPr/>
          <p:nvPr/>
        </p:nvSpPr>
        <p:spPr>
          <a:xfrm>
            <a:off x="2606675" y="2154238"/>
            <a:ext cx="1087438" cy="3503612"/>
          </a:xfrm>
          <a:custGeom>
            <a:avLst/>
            <a:gdLst/>
            <a:ahLst/>
            <a:cxnLst/>
            <a:rect l="l" t="t" r="r" b="b"/>
            <a:pathLst>
              <a:path w="1086416" h="3503691" extrusionOk="0">
                <a:moveTo>
                  <a:pt x="1036622" y="647323"/>
                </a:moveTo>
                <a:lnTo>
                  <a:pt x="1045675" y="321398"/>
                </a:lnTo>
                <a:lnTo>
                  <a:pt x="1086416" y="135802"/>
                </a:lnTo>
                <a:lnTo>
                  <a:pt x="977774" y="81481"/>
                </a:lnTo>
                <a:lnTo>
                  <a:pt x="846499" y="36214"/>
                </a:lnTo>
                <a:lnTo>
                  <a:pt x="760491" y="9053"/>
                </a:lnTo>
                <a:lnTo>
                  <a:pt x="724277" y="0"/>
                </a:lnTo>
                <a:lnTo>
                  <a:pt x="674483" y="4526"/>
                </a:lnTo>
                <a:lnTo>
                  <a:pt x="642796" y="9053"/>
                </a:lnTo>
                <a:lnTo>
                  <a:pt x="624689" y="27160"/>
                </a:lnTo>
                <a:lnTo>
                  <a:pt x="624689" y="49794"/>
                </a:lnTo>
                <a:lnTo>
                  <a:pt x="647323" y="72427"/>
                </a:lnTo>
                <a:lnTo>
                  <a:pt x="679010" y="104115"/>
                </a:lnTo>
                <a:lnTo>
                  <a:pt x="724277" y="167489"/>
                </a:lnTo>
                <a:lnTo>
                  <a:pt x="755964" y="235390"/>
                </a:lnTo>
                <a:lnTo>
                  <a:pt x="774071" y="321398"/>
                </a:lnTo>
                <a:lnTo>
                  <a:pt x="778598" y="466253"/>
                </a:lnTo>
                <a:lnTo>
                  <a:pt x="774071" y="783125"/>
                </a:lnTo>
                <a:lnTo>
                  <a:pt x="760491" y="1136210"/>
                </a:lnTo>
                <a:lnTo>
                  <a:pt x="746911" y="1353493"/>
                </a:lnTo>
                <a:lnTo>
                  <a:pt x="719751" y="1606990"/>
                </a:lnTo>
                <a:lnTo>
                  <a:pt x="683537" y="1865014"/>
                </a:lnTo>
                <a:lnTo>
                  <a:pt x="611109" y="2222625"/>
                </a:lnTo>
                <a:lnTo>
                  <a:pt x="547735" y="2448962"/>
                </a:lnTo>
                <a:lnTo>
                  <a:pt x="466253" y="2679825"/>
                </a:lnTo>
                <a:lnTo>
                  <a:pt x="357612" y="2906162"/>
                </a:lnTo>
                <a:lnTo>
                  <a:pt x="199176" y="3191346"/>
                </a:lnTo>
                <a:lnTo>
                  <a:pt x="18107" y="3440317"/>
                </a:lnTo>
                <a:lnTo>
                  <a:pt x="0" y="3481057"/>
                </a:lnTo>
                <a:lnTo>
                  <a:pt x="9053" y="3503691"/>
                </a:lnTo>
                <a:lnTo>
                  <a:pt x="36214" y="3503691"/>
                </a:lnTo>
                <a:lnTo>
                  <a:pt x="86008" y="3472004"/>
                </a:lnTo>
                <a:lnTo>
                  <a:pt x="194650" y="3358835"/>
                </a:lnTo>
                <a:lnTo>
                  <a:pt x="298764" y="3245667"/>
                </a:lnTo>
                <a:lnTo>
                  <a:pt x="389299" y="3137025"/>
                </a:lnTo>
                <a:lnTo>
                  <a:pt x="457200" y="3041964"/>
                </a:lnTo>
                <a:lnTo>
                  <a:pt x="525101" y="2942376"/>
                </a:lnTo>
                <a:lnTo>
                  <a:pt x="597529" y="2824681"/>
                </a:lnTo>
                <a:lnTo>
                  <a:pt x="665430" y="2697932"/>
                </a:lnTo>
                <a:lnTo>
                  <a:pt x="733331" y="2553077"/>
                </a:lnTo>
                <a:lnTo>
                  <a:pt x="783125" y="2417275"/>
                </a:lnTo>
                <a:lnTo>
                  <a:pt x="837446" y="2245259"/>
                </a:lnTo>
                <a:lnTo>
                  <a:pt x="869133" y="2123037"/>
                </a:lnTo>
                <a:lnTo>
                  <a:pt x="905347" y="1951022"/>
                </a:lnTo>
                <a:lnTo>
                  <a:pt x="937034" y="1769952"/>
                </a:lnTo>
                <a:lnTo>
                  <a:pt x="959667" y="1634150"/>
                </a:lnTo>
                <a:lnTo>
                  <a:pt x="982301" y="1439501"/>
                </a:lnTo>
                <a:lnTo>
                  <a:pt x="1000408" y="1267485"/>
                </a:lnTo>
                <a:lnTo>
                  <a:pt x="1018515" y="1063782"/>
                </a:lnTo>
                <a:lnTo>
                  <a:pt x="1032095" y="778598"/>
                </a:lnTo>
                <a:lnTo>
                  <a:pt x="1036622" y="64732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85"/>
          <p:cNvSpPr/>
          <p:nvPr/>
        </p:nvSpPr>
        <p:spPr>
          <a:xfrm>
            <a:off x="4367213" y="2471738"/>
            <a:ext cx="420687" cy="1247775"/>
          </a:xfrm>
          <a:custGeom>
            <a:avLst/>
            <a:gdLst/>
            <a:ahLst/>
            <a:cxnLst/>
            <a:rect l="l" t="t" r="r" b="b"/>
            <a:pathLst>
              <a:path w="420736" h="1248184" extrusionOk="0">
                <a:moveTo>
                  <a:pt x="210368" y="762935"/>
                </a:moveTo>
                <a:lnTo>
                  <a:pt x="196343" y="608665"/>
                </a:lnTo>
                <a:lnTo>
                  <a:pt x="179514" y="474029"/>
                </a:lnTo>
                <a:lnTo>
                  <a:pt x="173904" y="350613"/>
                </a:lnTo>
                <a:lnTo>
                  <a:pt x="168294" y="263661"/>
                </a:lnTo>
                <a:lnTo>
                  <a:pt x="157075" y="213173"/>
                </a:lnTo>
                <a:lnTo>
                  <a:pt x="151465" y="196343"/>
                </a:lnTo>
                <a:lnTo>
                  <a:pt x="109391" y="140245"/>
                </a:lnTo>
                <a:lnTo>
                  <a:pt x="47683" y="84147"/>
                </a:lnTo>
                <a:lnTo>
                  <a:pt x="8414" y="50488"/>
                </a:lnTo>
                <a:lnTo>
                  <a:pt x="0" y="39269"/>
                </a:lnTo>
                <a:lnTo>
                  <a:pt x="2805" y="22439"/>
                </a:lnTo>
                <a:lnTo>
                  <a:pt x="11219" y="5610"/>
                </a:lnTo>
                <a:lnTo>
                  <a:pt x="30854" y="0"/>
                </a:lnTo>
                <a:lnTo>
                  <a:pt x="89757" y="11220"/>
                </a:lnTo>
                <a:lnTo>
                  <a:pt x="151465" y="25244"/>
                </a:lnTo>
                <a:lnTo>
                  <a:pt x="210368" y="44878"/>
                </a:lnTo>
                <a:lnTo>
                  <a:pt x="263661" y="67318"/>
                </a:lnTo>
                <a:lnTo>
                  <a:pt x="316954" y="98172"/>
                </a:lnTo>
                <a:lnTo>
                  <a:pt x="359028" y="129026"/>
                </a:lnTo>
                <a:lnTo>
                  <a:pt x="389882" y="159880"/>
                </a:lnTo>
                <a:lnTo>
                  <a:pt x="406711" y="182319"/>
                </a:lnTo>
                <a:lnTo>
                  <a:pt x="420736" y="215978"/>
                </a:lnTo>
                <a:lnTo>
                  <a:pt x="420736" y="246832"/>
                </a:lnTo>
                <a:lnTo>
                  <a:pt x="412321" y="274881"/>
                </a:lnTo>
                <a:lnTo>
                  <a:pt x="395492" y="302930"/>
                </a:lnTo>
                <a:lnTo>
                  <a:pt x="392687" y="336589"/>
                </a:lnTo>
                <a:lnTo>
                  <a:pt x="395492" y="381467"/>
                </a:lnTo>
                <a:lnTo>
                  <a:pt x="406711" y="426346"/>
                </a:lnTo>
                <a:lnTo>
                  <a:pt x="401102" y="575006"/>
                </a:lnTo>
                <a:lnTo>
                  <a:pt x="401102" y="1077085"/>
                </a:lnTo>
                <a:lnTo>
                  <a:pt x="384272" y="1180866"/>
                </a:lnTo>
                <a:lnTo>
                  <a:pt x="356223" y="1236964"/>
                </a:lnTo>
                <a:lnTo>
                  <a:pt x="333784" y="1248184"/>
                </a:lnTo>
                <a:lnTo>
                  <a:pt x="316954" y="1242574"/>
                </a:lnTo>
                <a:lnTo>
                  <a:pt x="286100" y="1228550"/>
                </a:lnTo>
                <a:lnTo>
                  <a:pt x="260856" y="1206110"/>
                </a:lnTo>
                <a:lnTo>
                  <a:pt x="235612" y="1172451"/>
                </a:lnTo>
                <a:lnTo>
                  <a:pt x="221587" y="1133183"/>
                </a:lnTo>
                <a:lnTo>
                  <a:pt x="221587" y="1071475"/>
                </a:lnTo>
                <a:lnTo>
                  <a:pt x="221587" y="939644"/>
                </a:lnTo>
                <a:lnTo>
                  <a:pt x="210368" y="7629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85"/>
          <p:cNvSpPr/>
          <p:nvPr/>
        </p:nvSpPr>
        <p:spPr>
          <a:xfrm>
            <a:off x="5468938" y="2341563"/>
            <a:ext cx="404812" cy="1265237"/>
          </a:xfrm>
          <a:custGeom>
            <a:avLst/>
            <a:gdLst/>
            <a:ahLst/>
            <a:cxnLst/>
            <a:rect l="l" t="t" r="r" b="b"/>
            <a:pathLst>
              <a:path w="403906" h="1265014" extrusionOk="0">
                <a:moveTo>
                  <a:pt x="339393" y="650739"/>
                </a:moveTo>
                <a:lnTo>
                  <a:pt x="347808" y="563787"/>
                </a:lnTo>
                <a:lnTo>
                  <a:pt x="367442" y="423541"/>
                </a:lnTo>
                <a:lnTo>
                  <a:pt x="387077" y="364638"/>
                </a:lnTo>
                <a:lnTo>
                  <a:pt x="398296" y="314150"/>
                </a:lnTo>
                <a:lnTo>
                  <a:pt x="403906" y="277686"/>
                </a:lnTo>
                <a:lnTo>
                  <a:pt x="403906" y="241222"/>
                </a:lnTo>
                <a:lnTo>
                  <a:pt x="392687" y="199149"/>
                </a:lnTo>
                <a:lnTo>
                  <a:pt x="361833" y="157075"/>
                </a:lnTo>
                <a:lnTo>
                  <a:pt x="328174" y="126221"/>
                </a:lnTo>
                <a:lnTo>
                  <a:pt x="291710" y="103782"/>
                </a:lnTo>
                <a:lnTo>
                  <a:pt x="215977" y="67318"/>
                </a:lnTo>
                <a:lnTo>
                  <a:pt x="84147" y="22439"/>
                </a:lnTo>
                <a:lnTo>
                  <a:pt x="36463" y="2805"/>
                </a:lnTo>
                <a:lnTo>
                  <a:pt x="25244" y="0"/>
                </a:lnTo>
                <a:lnTo>
                  <a:pt x="5609" y="5610"/>
                </a:lnTo>
                <a:lnTo>
                  <a:pt x="0" y="22439"/>
                </a:lnTo>
                <a:lnTo>
                  <a:pt x="14024" y="56098"/>
                </a:lnTo>
                <a:lnTo>
                  <a:pt x="42073" y="92562"/>
                </a:lnTo>
                <a:lnTo>
                  <a:pt x="106586" y="179514"/>
                </a:lnTo>
                <a:lnTo>
                  <a:pt x="123416" y="210368"/>
                </a:lnTo>
                <a:lnTo>
                  <a:pt x="131830" y="258052"/>
                </a:lnTo>
                <a:lnTo>
                  <a:pt x="137440" y="319760"/>
                </a:lnTo>
                <a:lnTo>
                  <a:pt x="129025" y="409517"/>
                </a:lnTo>
                <a:lnTo>
                  <a:pt x="117806" y="474030"/>
                </a:lnTo>
                <a:lnTo>
                  <a:pt x="123416" y="589031"/>
                </a:lnTo>
                <a:lnTo>
                  <a:pt x="81342" y="1102329"/>
                </a:lnTo>
                <a:lnTo>
                  <a:pt x="64512" y="1217330"/>
                </a:lnTo>
                <a:lnTo>
                  <a:pt x="86952" y="1242574"/>
                </a:lnTo>
                <a:lnTo>
                  <a:pt x="115001" y="1259404"/>
                </a:lnTo>
                <a:lnTo>
                  <a:pt x="140245" y="1265014"/>
                </a:lnTo>
                <a:lnTo>
                  <a:pt x="162684" y="1262209"/>
                </a:lnTo>
                <a:lnTo>
                  <a:pt x="193538" y="1245379"/>
                </a:lnTo>
                <a:lnTo>
                  <a:pt x="218782" y="1220135"/>
                </a:lnTo>
                <a:lnTo>
                  <a:pt x="238417" y="1183671"/>
                </a:lnTo>
                <a:lnTo>
                  <a:pt x="258051" y="1135988"/>
                </a:lnTo>
                <a:lnTo>
                  <a:pt x="288905" y="950864"/>
                </a:lnTo>
                <a:lnTo>
                  <a:pt x="339393" y="6507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85"/>
          <p:cNvSpPr/>
          <p:nvPr/>
        </p:nvSpPr>
        <p:spPr>
          <a:xfrm>
            <a:off x="4614863" y="3430588"/>
            <a:ext cx="1079500" cy="284162"/>
          </a:xfrm>
          <a:custGeom>
            <a:avLst/>
            <a:gdLst/>
            <a:ahLst/>
            <a:cxnLst/>
            <a:rect l="l" t="t" r="r" b="b"/>
            <a:pathLst>
              <a:path w="1078706" h="283369" extrusionOk="0">
                <a:moveTo>
                  <a:pt x="495300" y="42863"/>
                </a:moveTo>
                <a:lnTo>
                  <a:pt x="333375" y="59532"/>
                </a:lnTo>
                <a:lnTo>
                  <a:pt x="240506" y="71438"/>
                </a:lnTo>
                <a:lnTo>
                  <a:pt x="140493" y="88107"/>
                </a:lnTo>
                <a:lnTo>
                  <a:pt x="0" y="114300"/>
                </a:lnTo>
                <a:lnTo>
                  <a:pt x="90487" y="283369"/>
                </a:lnTo>
                <a:lnTo>
                  <a:pt x="133350" y="266700"/>
                </a:lnTo>
                <a:lnTo>
                  <a:pt x="171450" y="245269"/>
                </a:lnTo>
                <a:lnTo>
                  <a:pt x="242887" y="209550"/>
                </a:lnTo>
                <a:lnTo>
                  <a:pt x="288131" y="197644"/>
                </a:lnTo>
                <a:lnTo>
                  <a:pt x="433387" y="176213"/>
                </a:lnTo>
                <a:lnTo>
                  <a:pt x="595312" y="159544"/>
                </a:lnTo>
                <a:lnTo>
                  <a:pt x="731043" y="147638"/>
                </a:lnTo>
                <a:lnTo>
                  <a:pt x="854868" y="135732"/>
                </a:lnTo>
                <a:lnTo>
                  <a:pt x="914400" y="135732"/>
                </a:lnTo>
                <a:lnTo>
                  <a:pt x="945356" y="154782"/>
                </a:lnTo>
                <a:lnTo>
                  <a:pt x="1078706" y="69057"/>
                </a:lnTo>
                <a:lnTo>
                  <a:pt x="973931" y="2382"/>
                </a:lnTo>
                <a:lnTo>
                  <a:pt x="950118" y="0"/>
                </a:lnTo>
                <a:lnTo>
                  <a:pt x="823912" y="11907"/>
                </a:lnTo>
                <a:lnTo>
                  <a:pt x="597693" y="30957"/>
                </a:lnTo>
                <a:lnTo>
                  <a:pt x="495300" y="428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85"/>
          <p:cNvSpPr/>
          <p:nvPr/>
        </p:nvSpPr>
        <p:spPr>
          <a:xfrm>
            <a:off x="3595688" y="4076700"/>
            <a:ext cx="2238375" cy="1779588"/>
          </a:xfrm>
          <a:custGeom>
            <a:avLst/>
            <a:gdLst/>
            <a:ahLst/>
            <a:cxnLst/>
            <a:rect l="l" t="t" r="r" b="b"/>
            <a:pathLst>
              <a:path w="2238375" h="1778794" extrusionOk="0">
                <a:moveTo>
                  <a:pt x="1588293" y="514350"/>
                </a:moveTo>
                <a:lnTo>
                  <a:pt x="1669256" y="411956"/>
                </a:lnTo>
                <a:lnTo>
                  <a:pt x="1728787" y="328613"/>
                </a:lnTo>
                <a:lnTo>
                  <a:pt x="1795462" y="228600"/>
                </a:lnTo>
                <a:lnTo>
                  <a:pt x="1847850" y="147638"/>
                </a:lnTo>
                <a:lnTo>
                  <a:pt x="1881187" y="100013"/>
                </a:lnTo>
                <a:lnTo>
                  <a:pt x="1895475" y="69056"/>
                </a:lnTo>
                <a:lnTo>
                  <a:pt x="1900237" y="35719"/>
                </a:lnTo>
                <a:lnTo>
                  <a:pt x="1890712" y="0"/>
                </a:lnTo>
                <a:lnTo>
                  <a:pt x="2238375" y="114300"/>
                </a:lnTo>
                <a:lnTo>
                  <a:pt x="2212181" y="147638"/>
                </a:lnTo>
                <a:lnTo>
                  <a:pt x="2155031" y="214313"/>
                </a:lnTo>
                <a:lnTo>
                  <a:pt x="2045493" y="359569"/>
                </a:lnTo>
                <a:lnTo>
                  <a:pt x="1926431" y="516731"/>
                </a:lnTo>
                <a:lnTo>
                  <a:pt x="1793081" y="676275"/>
                </a:lnTo>
                <a:lnTo>
                  <a:pt x="1616868" y="873919"/>
                </a:lnTo>
                <a:lnTo>
                  <a:pt x="1426368" y="1062038"/>
                </a:lnTo>
                <a:lnTo>
                  <a:pt x="1285875" y="1181100"/>
                </a:lnTo>
                <a:lnTo>
                  <a:pt x="1123950" y="1300163"/>
                </a:lnTo>
                <a:lnTo>
                  <a:pt x="983456" y="1390650"/>
                </a:lnTo>
                <a:lnTo>
                  <a:pt x="816768" y="1488281"/>
                </a:lnTo>
                <a:lnTo>
                  <a:pt x="678656" y="1557338"/>
                </a:lnTo>
                <a:lnTo>
                  <a:pt x="535781" y="1621631"/>
                </a:lnTo>
                <a:lnTo>
                  <a:pt x="447675" y="1657350"/>
                </a:lnTo>
                <a:lnTo>
                  <a:pt x="352425" y="1688306"/>
                </a:lnTo>
                <a:lnTo>
                  <a:pt x="252412" y="1719263"/>
                </a:lnTo>
                <a:lnTo>
                  <a:pt x="78581" y="1766888"/>
                </a:lnTo>
                <a:lnTo>
                  <a:pt x="19050" y="1778794"/>
                </a:lnTo>
                <a:lnTo>
                  <a:pt x="0" y="1771650"/>
                </a:lnTo>
                <a:lnTo>
                  <a:pt x="2381" y="1752600"/>
                </a:lnTo>
                <a:lnTo>
                  <a:pt x="23812" y="1726406"/>
                </a:lnTo>
                <a:lnTo>
                  <a:pt x="71437" y="1702594"/>
                </a:lnTo>
                <a:lnTo>
                  <a:pt x="259556" y="1626394"/>
                </a:lnTo>
                <a:lnTo>
                  <a:pt x="471487" y="1521619"/>
                </a:lnTo>
                <a:lnTo>
                  <a:pt x="707231" y="1390650"/>
                </a:lnTo>
                <a:lnTo>
                  <a:pt x="859631" y="1281113"/>
                </a:lnTo>
                <a:lnTo>
                  <a:pt x="1023937" y="1145381"/>
                </a:lnTo>
                <a:lnTo>
                  <a:pt x="1202531" y="983456"/>
                </a:lnTo>
                <a:lnTo>
                  <a:pt x="1412081" y="742950"/>
                </a:lnTo>
                <a:lnTo>
                  <a:pt x="1588293" y="514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85"/>
          <p:cNvSpPr/>
          <p:nvPr/>
        </p:nvSpPr>
        <p:spPr>
          <a:xfrm>
            <a:off x="4075113" y="4405313"/>
            <a:ext cx="2940050" cy="1528762"/>
          </a:xfrm>
          <a:custGeom>
            <a:avLst/>
            <a:gdLst/>
            <a:ahLst/>
            <a:cxnLst/>
            <a:rect l="l" t="t" r="r" b="b"/>
            <a:pathLst>
              <a:path w="2940844" h="1528762" extrusionOk="0">
                <a:moveTo>
                  <a:pt x="723900" y="307181"/>
                </a:moveTo>
                <a:lnTo>
                  <a:pt x="576262" y="219075"/>
                </a:lnTo>
                <a:lnTo>
                  <a:pt x="502444" y="176212"/>
                </a:lnTo>
                <a:lnTo>
                  <a:pt x="421481" y="135731"/>
                </a:lnTo>
                <a:lnTo>
                  <a:pt x="328612" y="92868"/>
                </a:lnTo>
                <a:lnTo>
                  <a:pt x="254794" y="61912"/>
                </a:lnTo>
                <a:lnTo>
                  <a:pt x="207169" y="42862"/>
                </a:lnTo>
                <a:lnTo>
                  <a:pt x="135731" y="16668"/>
                </a:lnTo>
                <a:lnTo>
                  <a:pt x="59531" y="0"/>
                </a:lnTo>
                <a:lnTo>
                  <a:pt x="33337" y="0"/>
                </a:lnTo>
                <a:cubicBezTo>
                  <a:pt x="11131" y="4934"/>
                  <a:pt x="19224" y="4762"/>
                  <a:pt x="9525" y="4762"/>
                </a:cubicBezTo>
                <a:lnTo>
                  <a:pt x="0" y="19050"/>
                </a:lnTo>
                <a:lnTo>
                  <a:pt x="0" y="35718"/>
                </a:lnTo>
                <a:lnTo>
                  <a:pt x="4762" y="59531"/>
                </a:lnTo>
                <a:lnTo>
                  <a:pt x="16669" y="73818"/>
                </a:lnTo>
                <a:lnTo>
                  <a:pt x="42862" y="97631"/>
                </a:lnTo>
                <a:lnTo>
                  <a:pt x="78581" y="114300"/>
                </a:lnTo>
                <a:lnTo>
                  <a:pt x="121444" y="126206"/>
                </a:lnTo>
                <a:lnTo>
                  <a:pt x="178594" y="140493"/>
                </a:lnTo>
                <a:lnTo>
                  <a:pt x="233362" y="166687"/>
                </a:lnTo>
                <a:lnTo>
                  <a:pt x="340519" y="230981"/>
                </a:lnTo>
                <a:lnTo>
                  <a:pt x="478631" y="311943"/>
                </a:lnTo>
                <a:lnTo>
                  <a:pt x="628650" y="404812"/>
                </a:lnTo>
                <a:lnTo>
                  <a:pt x="828675" y="540543"/>
                </a:lnTo>
                <a:lnTo>
                  <a:pt x="1054894" y="714375"/>
                </a:lnTo>
                <a:lnTo>
                  <a:pt x="1266825" y="892968"/>
                </a:lnTo>
                <a:lnTo>
                  <a:pt x="1476375" y="1066800"/>
                </a:lnTo>
                <a:lnTo>
                  <a:pt x="1628775" y="1193006"/>
                </a:lnTo>
                <a:lnTo>
                  <a:pt x="1771650" y="1314450"/>
                </a:lnTo>
                <a:lnTo>
                  <a:pt x="1921669" y="1443037"/>
                </a:lnTo>
                <a:lnTo>
                  <a:pt x="1976437" y="1490662"/>
                </a:lnTo>
                <a:lnTo>
                  <a:pt x="2005012" y="1507331"/>
                </a:lnTo>
                <a:lnTo>
                  <a:pt x="2038350" y="1521618"/>
                </a:lnTo>
                <a:lnTo>
                  <a:pt x="2074069" y="1528762"/>
                </a:lnTo>
                <a:lnTo>
                  <a:pt x="2126456" y="1528762"/>
                </a:lnTo>
                <a:lnTo>
                  <a:pt x="2238375" y="1514475"/>
                </a:lnTo>
                <a:lnTo>
                  <a:pt x="2514600" y="1481137"/>
                </a:lnTo>
                <a:lnTo>
                  <a:pt x="2821781" y="1443037"/>
                </a:lnTo>
                <a:lnTo>
                  <a:pt x="2881312" y="1435893"/>
                </a:lnTo>
                <a:lnTo>
                  <a:pt x="2905125" y="1423987"/>
                </a:lnTo>
                <a:lnTo>
                  <a:pt x="2936081" y="1397793"/>
                </a:lnTo>
                <a:lnTo>
                  <a:pt x="2940844" y="1388268"/>
                </a:lnTo>
                <a:lnTo>
                  <a:pt x="2938462" y="1369218"/>
                </a:lnTo>
                <a:lnTo>
                  <a:pt x="2905125" y="1359693"/>
                </a:lnTo>
                <a:lnTo>
                  <a:pt x="2795587" y="1338262"/>
                </a:lnTo>
                <a:lnTo>
                  <a:pt x="2655094" y="1300162"/>
                </a:lnTo>
                <a:lnTo>
                  <a:pt x="2512219" y="1259681"/>
                </a:lnTo>
                <a:lnTo>
                  <a:pt x="2376487" y="1212056"/>
                </a:lnTo>
                <a:lnTo>
                  <a:pt x="2231231" y="1157287"/>
                </a:lnTo>
                <a:lnTo>
                  <a:pt x="2095500" y="1100137"/>
                </a:lnTo>
                <a:lnTo>
                  <a:pt x="1943100" y="1028700"/>
                </a:lnTo>
                <a:lnTo>
                  <a:pt x="1750219" y="933450"/>
                </a:lnTo>
                <a:lnTo>
                  <a:pt x="1569244" y="831056"/>
                </a:lnTo>
                <a:lnTo>
                  <a:pt x="1409700" y="728662"/>
                </a:lnTo>
                <a:lnTo>
                  <a:pt x="1252537" y="623887"/>
                </a:lnTo>
                <a:lnTo>
                  <a:pt x="1119187" y="526256"/>
                </a:lnTo>
                <a:lnTo>
                  <a:pt x="923925" y="438150"/>
                </a:lnTo>
                <a:lnTo>
                  <a:pt x="828675" y="373856"/>
                </a:lnTo>
                <a:lnTo>
                  <a:pt x="723900" y="3071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38F16D3-759B-C046-AA05-D95C9ED3617F}"/>
              </a:ext>
            </a:extLst>
          </p:cNvPr>
          <p:cNvGrpSpPr/>
          <p:nvPr/>
        </p:nvGrpSpPr>
        <p:grpSpPr>
          <a:xfrm>
            <a:off x="2602662" y="1505700"/>
            <a:ext cx="4416425" cy="4424362"/>
            <a:chOff x="2759075" y="1662113"/>
            <a:chExt cx="4416425" cy="4424362"/>
          </a:xfrm>
        </p:grpSpPr>
        <p:sp>
          <p:nvSpPr>
            <p:cNvPr id="13" name="Google Shape;1004;p85">
              <a:extLst>
                <a:ext uri="{FF2B5EF4-FFF2-40B4-BE49-F238E27FC236}">
                  <a16:creationId xmlns:a16="http://schemas.microsoft.com/office/drawing/2014/main" id="{39DFA995-3DAA-3945-8AB2-5E601C5A0E1E}"/>
                </a:ext>
              </a:extLst>
            </p:cNvPr>
            <p:cNvSpPr/>
            <p:nvPr/>
          </p:nvSpPr>
          <p:spPr>
            <a:xfrm>
              <a:off x="4926013" y="1662113"/>
              <a:ext cx="527050" cy="739775"/>
            </a:xfrm>
            <a:custGeom>
              <a:avLst/>
              <a:gdLst/>
              <a:ahLst/>
              <a:cxnLst/>
              <a:rect l="l" t="t" r="r" b="b"/>
              <a:pathLst>
                <a:path w="526257" h="740568" extrusionOk="0">
                  <a:moveTo>
                    <a:pt x="216694" y="390525"/>
                  </a:moveTo>
                  <a:lnTo>
                    <a:pt x="216694" y="314325"/>
                  </a:lnTo>
                  <a:lnTo>
                    <a:pt x="211932" y="261937"/>
                  </a:lnTo>
                  <a:lnTo>
                    <a:pt x="197644" y="209550"/>
                  </a:lnTo>
                  <a:lnTo>
                    <a:pt x="180975" y="178593"/>
                  </a:lnTo>
                  <a:lnTo>
                    <a:pt x="159544" y="147637"/>
                  </a:lnTo>
                  <a:lnTo>
                    <a:pt x="135732" y="121443"/>
                  </a:lnTo>
                  <a:lnTo>
                    <a:pt x="102394" y="97631"/>
                  </a:lnTo>
                  <a:lnTo>
                    <a:pt x="71438" y="83343"/>
                  </a:lnTo>
                  <a:lnTo>
                    <a:pt x="40482" y="69056"/>
                  </a:lnTo>
                  <a:lnTo>
                    <a:pt x="11907" y="50006"/>
                  </a:lnTo>
                  <a:lnTo>
                    <a:pt x="0" y="38100"/>
                  </a:lnTo>
                  <a:lnTo>
                    <a:pt x="0" y="30956"/>
                  </a:lnTo>
                  <a:lnTo>
                    <a:pt x="7144" y="16668"/>
                  </a:lnTo>
                  <a:lnTo>
                    <a:pt x="30957" y="4762"/>
                  </a:lnTo>
                  <a:lnTo>
                    <a:pt x="78582" y="0"/>
                  </a:lnTo>
                  <a:lnTo>
                    <a:pt x="126207" y="0"/>
                  </a:lnTo>
                  <a:lnTo>
                    <a:pt x="180975" y="7143"/>
                  </a:lnTo>
                  <a:lnTo>
                    <a:pt x="240507" y="21431"/>
                  </a:lnTo>
                  <a:lnTo>
                    <a:pt x="300038" y="38100"/>
                  </a:lnTo>
                  <a:lnTo>
                    <a:pt x="369094" y="61912"/>
                  </a:lnTo>
                  <a:lnTo>
                    <a:pt x="431007" y="92868"/>
                  </a:lnTo>
                  <a:lnTo>
                    <a:pt x="476250" y="126206"/>
                  </a:lnTo>
                  <a:lnTo>
                    <a:pt x="507207" y="159543"/>
                  </a:lnTo>
                  <a:lnTo>
                    <a:pt x="521494" y="183356"/>
                  </a:lnTo>
                  <a:lnTo>
                    <a:pt x="526257" y="211931"/>
                  </a:lnTo>
                  <a:lnTo>
                    <a:pt x="516732" y="233362"/>
                  </a:lnTo>
                  <a:lnTo>
                    <a:pt x="485775" y="264318"/>
                  </a:lnTo>
                  <a:lnTo>
                    <a:pt x="469107" y="297656"/>
                  </a:lnTo>
                  <a:lnTo>
                    <a:pt x="459582" y="369093"/>
                  </a:lnTo>
                  <a:lnTo>
                    <a:pt x="447675" y="492918"/>
                  </a:lnTo>
                  <a:lnTo>
                    <a:pt x="438150" y="650081"/>
                  </a:lnTo>
                  <a:lnTo>
                    <a:pt x="326232" y="740568"/>
                  </a:lnTo>
                  <a:lnTo>
                    <a:pt x="216694" y="673893"/>
                  </a:lnTo>
                  <a:lnTo>
                    <a:pt x="216694" y="3905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05;p85">
              <a:extLst>
                <a:ext uri="{FF2B5EF4-FFF2-40B4-BE49-F238E27FC236}">
                  <a16:creationId xmlns:a16="http://schemas.microsoft.com/office/drawing/2014/main" id="{B5FA77FF-021F-B448-AE2C-163A0D0121CE}"/>
                </a:ext>
              </a:extLst>
            </p:cNvPr>
            <p:cNvSpPr/>
            <p:nvPr/>
          </p:nvSpPr>
          <p:spPr>
            <a:xfrm>
              <a:off x="3857625" y="2844800"/>
              <a:ext cx="3017838" cy="541338"/>
            </a:xfrm>
            <a:custGeom>
              <a:avLst/>
              <a:gdLst/>
              <a:ahLst/>
              <a:cxnLst/>
              <a:rect l="l" t="t" r="r" b="b"/>
              <a:pathLst>
                <a:path w="3018081" h="541347" extrusionOk="0">
                  <a:moveTo>
                    <a:pt x="1281843" y="162684"/>
                  </a:moveTo>
                  <a:lnTo>
                    <a:pt x="1040621" y="201953"/>
                  </a:lnTo>
                  <a:lnTo>
                    <a:pt x="765740" y="263661"/>
                  </a:lnTo>
                  <a:lnTo>
                    <a:pt x="544153" y="305735"/>
                  </a:lnTo>
                  <a:lnTo>
                    <a:pt x="490859" y="311344"/>
                  </a:lnTo>
                  <a:lnTo>
                    <a:pt x="389883" y="319759"/>
                  </a:lnTo>
                  <a:lnTo>
                    <a:pt x="266467" y="311344"/>
                  </a:lnTo>
                  <a:lnTo>
                    <a:pt x="215978" y="302930"/>
                  </a:lnTo>
                  <a:lnTo>
                    <a:pt x="159880" y="286100"/>
                  </a:lnTo>
                  <a:lnTo>
                    <a:pt x="98172" y="255246"/>
                  </a:lnTo>
                  <a:lnTo>
                    <a:pt x="61708" y="227197"/>
                  </a:lnTo>
                  <a:lnTo>
                    <a:pt x="28050" y="210368"/>
                  </a:lnTo>
                  <a:lnTo>
                    <a:pt x="14025" y="207563"/>
                  </a:lnTo>
                  <a:lnTo>
                    <a:pt x="0" y="215978"/>
                  </a:lnTo>
                  <a:lnTo>
                    <a:pt x="2805" y="238417"/>
                  </a:lnTo>
                  <a:lnTo>
                    <a:pt x="22440" y="291710"/>
                  </a:lnTo>
                  <a:lnTo>
                    <a:pt x="53294" y="350613"/>
                  </a:lnTo>
                  <a:lnTo>
                    <a:pt x="89757" y="403906"/>
                  </a:lnTo>
                  <a:lnTo>
                    <a:pt x="126221" y="440370"/>
                  </a:lnTo>
                  <a:lnTo>
                    <a:pt x="168295" y="476834"/>
                  </a:lnTo>
                  <a:lnTo>
                    <a:pt x="199149" y="499273"/>
                  </a:lnTo>
                  <a:lnTo>
                    <a:pt x="215978" y="518908"/>
                  </a:lnTo>
                  <a:lnTo>
                    <a:pt x="238418" y="535737"/>
                  </a:lnTo>
                  <a:lnTo>
                    <a:pt x="258052" y="541347"/>
                  </a:lnTo>
                  <a:lnTo>
                    <a:pt x="286101" y="541347"/>
                  </a:lnTo>
                  <a:lnTo>
                    <a:pt x="322565" y="530127"/>
                  </a:lnTo>
                  <a:lnTo>
                    <a:pt x="347809" y="510493"/>
                  </a:lnTo>
                  <a:lnTo>
                    <a:pt x="521713" y="471224"/>
                  </a:lnTo>
                  <a:lnTo>
                    <a:pt x="849888" y="401101"/>
                  </a:lnTo>
                  <a:lnTo>
                    <a:pt x="1082695" y="356223"/>
                  </a:lnTo>
                  <a:lnTo>
                    <a:pt x="1304283" y="316954"/>
                  </a:lnTo>
                  <a:lnTo>
                    <a:pt x="1556724" y="283295"/>
                  </a:lnTo>
                  <a:lnTo>
                    <a:pt x="1854045" y="246832"/>
                  </a:lnTo>
                  <a:lnTo>
                    <a:pt x="2106486" y="221587"/>
                  </a:lnTo>
                  <a:lnTo>
                    <a:pt x="2255146" y="224392"/>
                  </a:lnTo>
                  <a:lnTo>
                    <a:pt x="2451490" y="221587"/>
                  </a:lnTo>
                  <a:lnTo>
                    <a:pt x="2600150" y="227197"/>
                  </a:lnTo>
                  <a:lnTo>
                    <a:pt x="2717956" y="238417"/>
                  </a:lnTo>
                  <a:lnTo>
                    <a:pt x="2846982" y="255246"/>
                  </a:lnTo>
                  <a:lnTo>
                    <a:pt x="2889056" y="263661"/>
                  </a:lnTo>
                  <a:lnTo>
                    <a:pt x="2925519" y="263661"/>
                  </a:lnTo>
                  <a:lnTo>
                    <a:pt x="2967593" y="255246"/>
                  </a:lnTo>
                  <a:lnTo>
                    <a:pt x="2995642" y="241222"/>
                  </a:lnTo>
                  <a:lnTo>
                    <a:pt x="3015277" y="224392"/>
                  </a:lnTo>
                  <a:lnTo>
                    <a:pt x="3018081" y="207563"/>
                  </a:lnTo>
                  <a:lnTo>
                    <a:pt x="3018081" y="187928"/>
                  </a:lnTo>
                  <a:lnTo>
                    <a:pt x="3001252" y="154270"/>
                  </a:lnTo>
                  <a:lnTo>
                    <a:pt x="2956373" y="100976"/>
                  </a:lnTo>
                  <a:lnTo>
                    <a:pt x="2922715" y="75732"/>
                  </a:lnTo>
                  <a:lnTo>
                    <a:pt x="2824543" y="42073"/>
                  </a:lnTo>
                  <a:lnTo>
                    <a:pt x="2720761" y="16829"/>
                  </a:lnTo>
                  <a:lnTo>
                    <a:pt x="2628199" y="0"/>
                  </a:lnTo>
                  <a:lnTo>
                    <a:pt x="2583321" y="8414"/>
                  </a:lnTo>
                  <a:lnTo>
                    <a:pt x="2482344" y="33659"/>
                  </a:lnTo>
                  <a:lnTo>
                    <a:pt x="2367343" y="53293"/>
                  </a:lnTo>
                  <a:lnTo>
                    <a:pt x="2182219" y="64513"/>
                  </a:lnTo>
                  <a:lnTo>
                    <a:pt x="1868069" y="92562"/>
                  </a:lnTo>
                  <a:lnTo>
                    <a:pt x="1618432" y="117806"/>
                  </a:lnTo>
                  <a:lnTo>
                    <a:pt x="1441723" y="140245"/>
                  </a:lnTo>
                  <a:lnTo>
                    <a:pt x="1281843" y="1626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06;p85">
              <a:extLst>
                <a:ext uri="{FF2B5EF4-FFF2-40B4-BE49-F238E27FC236}">
                  <a16:creationId xmlns:a16="http://schemas.microsoft.com/office/drawing/2014/main" id="{8597C032-8C05-8A43-9931-D46EF083299A}"/>
                </a:ext>
              </a:extLst>
            </p:cNvPr>
            <p:cNvSpPr/>
            <p:nvPr/>
          </p:nvSpPr>
          <p:spPr>
            <a:xfrm>
              <a:off x="4268788" y="4008438"/>
              <a:ext cx="1827212" cy="488950"/>
            </a:xfrm>
            <a:custGeom>
              <a:avLst/>
              <a:gdLst/>
              <a:ahLst/>
              <a:cxnLst/>
              <a:rect l="l" t="t" r="r" b="b"/>
              <a:pathLst>
                <a:path w="1826419" h="490537" extrusionOk="0">
                  <a:moveTo>
                    <a:pt x="952500" y="147637"/>
                  </a:moveTo>
                  <a:lnTo>
                    <a:pt x="1095375" y="116681"/>
                  </a:lnTo>
                  <a:lnTo>
                    <a:pt x="1283494" y="61912"/>
                  </a:lnTo>
                  <a:lnTo>
                    <a:pt x="1469232" y="0"/>
                  </a:lnTo>
                  <a:lnTo>
                    <a:pt x="1485900" y="0"/>
                  </a:lnTo>
                  <a:lnTo>
                    <a:pt x="1516857" y="0"/>
                  </a:lnTo>
                  <a:lnTo>
                    <a:pt x="1547813" y="9525"/>
                  </a:lnTo>
                  <a:lnTo>
                    <a:pt x="1590675" y="26194"/>
                  </a:lnTo>
                  <a:lnTo>
                    <a:pt x="1640682" y="54769"/>
                  </a:lnTo>
                  <a:lnTo>
                    <a:pt x="1695450" y="90487"/>
                  </a:lnTo>
                  <a:lnTo>
                    <a:pt x="1733550" y="119062"/>
                  </a:lnTo>
                  <a:lnTo>
                    <a:pt x="1769269" y="152400"/>
                  </a:lnTo>
                  <a:lnTo>
                    <a:pt x="1804988" y="188119"/>
                  </a:lnTo>
                  <a:lnTo>
                    <a:pt x="1821657" y="211931"/>
                  </a:lnTo>
                  <a:lnTo>
                    <a:pt x="1826419" y="226219"/>
                  </a:lnTo>
                  <a:lnTo>
                    <a:pt x="1826419" y="245269"/>
                  </a:lnTo>
                  <a:lnTo>
                    <a:pt x="1816894" y="264319"/>
                  </a:lnTo>
                  <a:lnTo>
                    <a:pt x="1795463" y="283369"/>
                  </a:lnTo>
                  <a:lnTo>
                    <a:pt x="1766888" y="300037"/>
                  </a:lnTo>
                  <a:lnTo>
                    <a:pt x="1702594" y="352425"/>
                  </a:lnTo>
                  <a:lnTo>
                    <a:pt x="1366838" y="233362"/>
                  </a:lnTo>
                  <a:lnTo>
                    <a:pt x="1340644" y="230981"/>
                  </a:lnTo>
                  <a:lnTo>
                    <a:pt x="1185863" y="273844"/>
                  </a:lnTo>
                  <a:lnTo>
                    <a:pt x="952500" y="328612"/>
                  </a:lnTo>
                  <a:lnTo>
                    <a:pt x="721519" y="397669"/>
                  </a:lnTo>
                  <a:lnTo>
                    <a:pt x="511969" y="466725"/>
                  </a:lnTo>
                  <a:lnTo>
                    <a:pt x="464344" y="485775"/>
                  </a:lnTo>
                  <a:lnTo>
                    <a:pt x="447675" y="490537"/>
                  </a:lnTo>
                  <a:lnTo>
                    <a:pt x="423863" y="490537"/>
                  </a:lnTo>
                  <a:lnTo>
                    <a:pt x="330994" y="464344"/>
                  </a:lnTo>
                  <a:lnTo>
                    <a:pt x="269082" y="435769"/>
                  </a:lnTo>
                  <a:lnTo>
                    <a:pt x="209550" y="400050"/>
                  </a:lnTo>
                  <a:lnTo>
                    <a:pt x="154782" y="357187"/>
                  </a:lnTo>
                  <a:lnTo>
                    <a:pt x="100013" y="300037"/>
                  </a:lnTo>
                  <a:lnTo>
                    <a:pt x="57150" y="250031"/>
                  </a:lnTo>
                  <a:lnTo>
                    <a:pt x="14288" y="192881"/>
                  </a:lnTo>
                  <a:lnTo>
                    <a:pt x="4763" y="180975"/>
                  </a:lnTo>
                  <a:lnTo>
                    <a:pt x="0" y="166687"/>
                  </a:lnTo>
                  <a:lnTo>
                    <a:pt x="2382" y="150019"/>
                  </a:lnTo>
                  <a:lnTo>
                    <a:pt x="19050" y="138112"/>
                  </a:lnTo>
                  <a:lnTo>
                    <a:pt x="33338" y="138112"/>
                  </a:lnTo>
                  <a:lnTo>
                    <a:pt x="64294" y="150019"/>
                  </a:lnTo>
                  <a:lnTo>
                    <a:pt x="97632" y="171450"/>
                  </a:lnTo>
                  <a:lnTo>
                    <a:pt x="140494" y="197644"/>
                  </a:lnTo>
                  <a:lnTo>
                    <a:pt x="204788" y="221456"/>
                  </a:lnTo>
                  <a:lnTo>
                    <a:pt x="257175" y="233362"/>
                  </a:lnTo>
                  <a:lnTo>
                    <a:pt x="333375" y="242887"/>
                  </a:lnTo>
                  <a:lnTo>
                    <a:pt x="388144" y="245269"/>
                  </a:lnTo>
                  <a:lnTo>
                    <a:pt x="488157" y="240506"/>
                  </a:lnTo>
                  <a:lnTo>
                    <a:pt x="666750" y="214312"/>
                  </a:lnTo>
                  <a:lnTo>
                    <a:pt x="840582" y="178594"/>
                  </a:lnTo>
                  <a:lnTo>
                    <a:pt x="952500" y="1476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07;p85">
              <a:extLst>
                <a:ext uri="{FF2B5EF4-FFF2-40B4-BE49-F238E27FC236}">
                  <a16:creationId xmlns:a16="http://schemas.microsoft.com/office/drawing/2014/main" id="{0F95FFF6-EF72-174E-A5CC-E93580146612}"/>
                </a:ext>
              </a:extLst>
            </p:cNvPr>
            <p:cNvSpPr/>
            <p:nvPr/>
          </p:nvSpPr>
          <p:spPr>
            <a:xfrm>
              <a:off x="3536950" y="2152650"/>
              <a:ext cx="3638550" cy="501650"/>
            </a:xfrm>
            <a:custGeom>
              <a:avLst/>
              <a:gdLst/>
              <a:ahLst/>
              <a:cxnLst/>
              <a:rect l="l" t="t" r="r" b="b"/>
              <a:pathLst>
                <a:path w="3638550" h="501650" extrusionOk="0">
                  <a:moveTo>
                    <a:pt x="1365250" y="187325"/>
                  </a:moveTo>
                  <a:lnTo>
                    <a:pt x="993775" y="225425"/>
                  </a:lnTo>
                  <a:lnTo>
                    <a:pt x="676275" y="257175"/>
                  </a:lnTo>
                  <a:lnTo>
                    <a:pt x="342900" y="288925"/>
                  </a:lnTo>
                  <a:lnTo>
                    <a:pt x="273050" y="295275"/>
                  </a:lnTo>
                  <a:lnTo>
                    <a:pt x="47625" y="320675"/>
                  </a:lnTo>
                  <a:lnTo>
                    <a:pt x="0" y="346075"/>
                  </a:lnTo>
                  <a:lnTo>
                    <a:pt x="177800" y="501650"/>
                  </a:lnTo>
                  <a:lnTo>
                    <a:pt x="355600" y="479425"/>
                  </a:lnTo>
                  <a:lnTo>
                    <a:pt x="615950" y="447675"/>
                  </a:lnTo>
                  <a:lnTo>
                    <a:pt x="869950" y="415925"/>
                  </a:lnTo>
                  <a:lnTo>
                    <a:pt x="1149350" y="381000"/>
                  </a:lnTo>
                  <a:lnTo>
                    <a:pt x="1387475" y="355600"/>
                  </a:lnTo>
                  <a:lnTo>
                    <a:pt x="1692275" y="327025"/>
                  </a:lnTo>
                  <a:lnTo>
                    <a:pt x="1962150" y="307975"/>
                  </a:lnTo>
                  <a:lnTo>
                    <a:pt x="2178050" y="295275"/>
                  </a:lnTo>
                  <a:lnTo>
                    <a:pt x="2387600" y="288925"/>
                  </a:lnTo>
                  <a:lnTo>
                    <a:pt x="2622550" y="279400"/>
                  </a:lnTo>
                  <a:lnTo>
                    <a:pt x="2822575" y="273050"/>
                  </a:lnTo>
                  <a:lnTo>
                    <a:pt x="2933700" y="269875"/>
                  </a:lnTo>
                  <a:lnTo>
                    <a:pt x="3025775" y="273050"/>
                  </a:lnTo>
                  <a:lnTo>
                    <a:pt x="3152775" y="285750"/>
                  </a:lnTo>
                  <a:lnTo>
                    <a:pt x="3248025" y="298450"/>
                  </a:lnTo>
                  <a:lnTo>
                    <a:pt x="3384550" y="320675"/>
                  </a:lnTo>
                  <a:lnTo>
                    <a:pt x="3476625" y="333375"/>
                  </a:lnTo>
                  <a:lnTo>
                    <a:pt x="3505200" y="330200"/>
                  </a:lnTo>
                  <a:lnTo>
                    <a:pt x="3556000" y="323850"/>
                  </a:lnTo>
                  <a:lnTo>
                    <a:pt x="3606800" y="311150"/>
                  </a:lnTo>
                  <a:lnTo>
                    <a:pt x="3629025" y="295275"/>
                  </a:lnTo>
                  <a:lnTo>
                    <a:pt x="3635375" y="276225"/>
                  </a:lnTo>
                  <a:lnTo>
                    <a:pt x="3638550" y="254000"/>
                  </a:lnTo>
                  <a:lnTo>
                    <a:pt x="3629025" y="222250"/>
                  </a:lnTo>
                  <a:lnTo>
                    <a:pt x="3597275" y="187325"/>
                  </a:lnTo>
                  <a:lnTo>
                    <a:pt x="3540125" y="139700"/>
                  </a:lnTo>
                  <a:lnTo>
                    <a:pt x="3486150" y="101600"/>
                  </a:lnTo>
                  <a:lnTo>
                    <a:pt x="3384550" y="50800"/>
                  </a:lnTo>
                  <a:lnTo>
                    <a:pt x="3289300" y="12700"/>
                  </a:lnTo>
                  <a:lnTo>
                    <a:pt x="3232150" y="0"/>
                  </a:lnTo>
                  <a:lnTo>
                    <a:pt x="3162300" y="22225"/>
                  </a:lnTo>
                  <a:lnTo>
                    <a:pt x="3009900" y="57150"/>
                  </a:lnTo>
                  <a:lnTo>
                    <a:pt x="2870200" y="66675"/>
                  </a:lnTo>
                  <a:lnTo>
                    <a:pt x="2774950" y="73025"/>
                  </a:lnTo>
                  <a:lnTo>
                    <a:pt x="2501900" y="98425"/>
                  </a:lnTo>
                  <a:lnTo>
                    <a:pt x="2263775" y="114300"/>
                  </a:lnTo>
                  <a:lnTo>
                    <a:pt x="1819275" y="136525"/>
                  </a:lnTo>
                  <a:lnTo>
                    <a:pt x="1568450" y="161925"/>
                  </a:lnTo>
                  <a:lnTo>
                    <a:pt x="1365250" y="187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08;p85">
              <a:extLst>
                <a:ext uri="{FF2B5EF4-FFF2-40B4-BE49-F238E27FC236}">
                  <a16:creationId xmlns:a16="http://schemas.microsoft.com/office/drawing/2014/main" id="{9430D165-9FE8-6E45-879E-B6970000B32A}"/>
                </a:ext>
              </a:extLst>
            </p:cNvPr>
            <p:cNvSpPr/>
            <p:nvPr/>
          </p:nvSpPr>
          <p:spPr>
            <a:xfrm>
              <a:off x="2759075" y="2306638"/>
              <a:ext cx="1087438" cy="3503612"/>
            </a:xfrm>
            <a:custGeom>
              <a:avLst/>
              <a:gdLst/>
              <a:ahLst/>
              <a:cxnLst/>
              <a:rect l="l" t="t" r="r" b="b"/>
              <a:pathLst>
                <a:path w="1086416" h="3503691" extrusionOk="0">
                  <a:moveTo>
                    <a:pt x="1036622" y="647323"/>
                  </a:moveTo>
                  <a:lnTo>
                    <a:pt x="1045675" y="321398"/>
                  </a:lnTo>
                  <a:lnTo>
                    <a:pt x="1086416" y="135802"/>
                  </a:lnTo>
                  <a:lnTo>
                    <a:pt x="977774" y="81481"/>
                  </a:lnTo>
                  <a:lnTo>
                    <a:pt x="846499" y="36214"/>
                  </a:lnTo>
                  <a:lnTo>
                    <a:pt x="760491" y="9053"/>
                  </a:lnTo>
                  <a:lnTo>
                    <a:pt x="724277" y="0"/>
                  </a:lnTo>
                  <a:lnTo>
                    <a:pt x="674483" y="4526"/>
                  </a:lnTo>
                  <a:lnTo>
                    <a:pt x="642796" y="9053"/>
                  </a:lnTo>
                  <a:lnTo>
                    <a:pt x="624689" y="27160"/>
                  </a:lnTo>
                  <a:lnTo>
                    <a:pt x="624689" y="49794"/>
                  </a:lnTo>
                  <a:lnTo>
                    <a:pt x="647323" y="72427"/>
                  </a:lnTo>
                  <a:lnTo>
                    <a:pt x="679010" y="104115"/>
                  </a:lnTo>
                  <a:lnTo>
                    <a:pt x="724277" y="167489"/>
                  </a:lnTo>
                  <a:lnTo>
                    <a:pt x="755964" y="235390"/>
                  </a:lnTo>
                  <a:lnTo>
                    <a:pt x="774071" y="321398"/>
                  </a:lnTo>
                  <a:lnTo>
                    <a:pt x="778598" y="466253"/>
                  </a:lnTo>
                  <a:lnTo>
                    <a:pt x="774071" y="783125"/>
                  </a:lnTo>
                  <a:lnTo>
                    <a:pt x="760491" y="1136210"/>
                  </a:lnTo>
                  <a:lnTo>
                    <a:pt x="746911" y="1353493"/>
                  </a:lnTo>
                  <a:lnTo>
                    <a:pt x="719751" y="1606990"/>
                  </a:lnTo>
                  <a:lnTo>
                    <a:pt x="683537" y="1865014"/>
                  </a:lnTo>
                  <a:lnTo>
                    <a:pt x="611109" y="2222625"/>
                  </a:lnTo>
                  <a:lnTo>
                    <a:pt x="547735" y="2448962"/>
                  </a:lnTo>
                  <a:lnTo>
                    <a:pt x="466253" y="2679825"/>
                  </a:lnTo>
                  <a:lnTo>
                    <a:pt x="357612" y="2906162"/>
                  </a:lnTo>
                  <a:lnTo>
                    <a:pt x="199176" y="3191346"/>
                  </a:lnTo>
                  <a:lnTo>
                    <a:pt x="18107" y="3440317"/>
                  </a:lnTo>
                  <a:lnTo>
                    <a:pt x="0" y="3481057"/>
                  </a:lnTo>
                  <a:lnTo>
                    <a:pt x="9053" y="3503691"/>
                  </a:lnTo>
                  <a:lnTo>
                    <a:pt x="36214" y="3503691"/>
                  </a:lnTo>
                  <a:lnTo>
                    <a:pt x="86008" y="3472004"/>
                  </a:lnTo>
                  <a:lnTo>
                    <a:pt x="194650" y="3358835"/>
                  </a:lnTo>
                  <a:lnTo>
                    <a:pt x="298764" y="3245667"/>
                  </a:lnTo>
                  <a:lnTo>
                    <a:pt x="389299" y="3137025"/>
                  </a:lnTo>
                  <a:lnTo>
                    <a:pt x="457200" y="3041964"/>
                  </a:lnTo>
                  <a:lnTo>
                    <a:pt x="525101" y="2942376"/>
                  </a:lnTo>
                  <a:lnTo>
                    <a:pt x="597529" y="2824681"/>
                  </a:lnTo>
                  <a:lnTo>
                    <a:pt x="665430" y="2697932"/>
                  </a:lnTo>
                  <a:lnTo>
                    <a:pt x="733331" y="2553077"/>
                  </a:lnTo>
                  <a:lnTo>
                    <a:pt x="783125" y="2417275"/>
                  </a:lnTo>
                  <a:lnTo>
                    <a:pt x="837446" y="2245259"/>
                  </a:lnTo>
                  <a:lnTo>
                    <a:pt x="869133" y="2123037"/>
                  </a:lnTo>
                  <a:lnTo>
                    <a:pt x="905347" y="1951022"/>
                  </a:lnTo>
                  <a:lnTo>
                    <a:pt x="937034" y="1769952"/>
                  </a:lnTo>
                  <a:lnTo>
                    <a:pt x="959667" y="1634150"/>
                  </a:lnTo>
                  <a:lnTo>
                    <a:pt x="982301" y="1439501"/>
                  </a:lnTo>
                  <a:lnTo>
                    <a:pt x="1000408" y="1267485"/>
                  </a:lnTo>
                  <a:lnTo>
                    <a:pt x="1018515" y="1063782"/>
                  </a:lnTo>
                  <a:lnTo>
                    <a:pt x="1032095" y="778598"/>
                  </a:lnTo>
                  <a:lnTo>
                    <a:pt x="1036622" y="64732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09;p85">
              <a:extLst>
                <a:ext uri="{FF2B5EF4-FFF2-40B4-BE49-F238E27FC236}">
                  <a16:creationId xmlns:a16="http://schemas.microsoft.com/office/drawing/2014/main" id="{27E6AA08-298E-E24B-8F78-B12BF48C1BC6}"/>
                </a:ext>
              </a:extLst>
            </p:cNvPr>
            <p:cNvSpPr/>
            <p:nvPr/>
          </p:nvSpPr>
          <p:spPr>
            <a:xfrm>
              <a:off x="4519613" y="2624138"/>
              <a:ext cx="420687" cy="1247775"/>
            </a:xfrm>
            <a:custGeom>
              <a:avLst/>
              <a:gdLst/>
              <a:ahLst/>
              <a:cxnLst/>
              <a:rect l="l" t="t" r="r" b="b"/>
              <a:pathLst>
                <a:path w="420736" h="1248184" extrusionOk="0">
                  <a:moveTo>
                    <a:pt x="210368" y="762935"/>
                  </a:moveTo>
                  <a:lnTo>
                    <a:pt x="196343" y="608665"/>
                  </a:lnTo>
                  <a:lnTo>
                    <a:pt x="179514" y="474029"/>
                  </a:lnTo>
                  <a:lnTo>
                    <a:pt x="173904" y="350613"/>
                  </a:lnTo>
                  <a:lnTo>
                    <a:pt x="168294" y="263661"/>
                  </a:lnTo>
                  <a:lnTo>
                    <a:pt x="157075" y="213173"/>
                  </a:lnTo>
                  <a:lnTo>
                    <a:pt x="151465" y="196343"/>
                  </a:lnTo>
                  <a:lnTo>
                    <a:pt x="109391" y="140245"/>
                  </a:lnTo>
                  <a:lnTo>
                    <a:pt x="47683" y="84147"/>
                  </a:lnTo>
                  <a:lnTo>
                    <a:pt x="8414" y="50488"/>
                  </a:lnTo>
                  <a:lnTo>
                    <a:pt x="0" y="39269"/>
                  </a:lnTo>
                  <a:lnTo>
                    <a:pt x="2805" y="22439"/>
                  </a:lnTo>
                  <a:lnTo>
                    <a:pt x="11219" y="5610"/>
                  </a:lnTo>
                  <a:lnTo>
                    <a:pt x="30854" y="0"/>
                  </a:lnTo>
                  <a:lnTo>
                    <a:pt x="89757" y="11220"/>
                  </a:lnTo>
                  <a:lnTo>
                    <a:pt x="151465" y="25244"/>
                  </a:lnTo>
                  <a:lnTo>
                    <a:pt x="210368" y="44878"/>
                  </a:lnTo>
                  <a:lnTo>
                    <a:pt x="263661" y="67318"/>
                  </a:lnTo>
                  <a:lnTo>
                    <a:pt x="316954" y="98172"/>
                  </a:lnTo>
                  <a:lnTo>
                    <a:pt x="359028" y="129026"/>
                  </a:lnTo>
                  <a:lnTo>
                    <a:pt x="389882" y="159880"/>
                  </a:lnTo>
                  <a:lnTo>
                    <a:pt x="406711" y="182319"/>
                  </a:lnTo>
                  <a:lnTo>
                    <a:pt x="420736" y="215978"/>
                  </a:lnTo>
                  <a:lnTo>
                    <a:pt x="420736" y="246832"/>
                  </a:lnTo>
                  <a:lnTo>
                    <a:pt x="412321" y="274881"/>
                  </a:lnTo>
                  <a:lnTo>
                    <a:pt x="395492" y="302930"/>
                  </a:lnTo>
                  <a:lnTo>
                    <a:pt x="392687" y="336589"/>
                  </a:lnTo>
                  <a:lnTo>
                    <a:pt x="395492" y="381467"/>
                  </a:lnTo>
                  <a:lnTo>
                    <a:pt x="406711" y="426346"/>
                  </a:lnTo>
                  <a:lnTo>
                    <a:pt x="401102" y="575006"/>
                  </a:lnTo>
                  <a:lnTo>
                    <a:pt x="401102" y="1077085"/>
                  </a:lnTo>
                  <a:lnTo>
                    <a:pt x="384272" y="1180866"/>
                  </a:lnTo>
                  <a:lnTo>
                    <a:pt x="356223" y="1236964"/>
                  </a:lnTo>
                  <a:lnTo>
                    <a:pt x="333784" y="1248184"/>
                  </a:lnTo>
                  <a:lnTo>
                    <a:pt x="316954" y="1242574"/>
                  </a:lnTo>
                  <a:lnTo>
                    <a:pt x="286100" y="1228550"/>
                  </a:lnTo>
                  <a:lnTo>
                    <a:pt x="260856" y="1206110"/>
                  </a:lnTo>
                  <a:lnTo>
                    <a:pt x="235612" y="1172451"/>
                  </a:lnTo>
                  <a:lnTo>
                    <a:pt x="221587" y="1133183"/>
                  </a:lnTo>
                  <a:lnTo>
                    <a:pt x="221587" y="1071475"/>
                  </a:lnTo>
                  <a:lnTo>
                    <a:pt x="221587" y="939644"/>
                  </a:lnTo>
                  <a:lnTo>
                    <a:pt x="210368" y="7629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10;p85">
              <a:extLst>
                <a:ext uri="{FF2B5EF4-FFF2-40B4-BE49-F238E27FC236}">
                  <a16:creationId xmlns:a16="http://schemas.microsoft.com/office/drawing/2014/main" id="{1324D6BB-1EBE-B94A-A4AB-02C48853238A}"/>
                </a:ext>
              </a:extLst>
            </p:cNvPr>
            <p:cNvSpPr/>
            <p:nvPr/>
          </p:nvSpPr>
          <p:spPr>
            <a:xfrm>
              <a:off x="5621338" y="2493963"/>
              <a:ext cx="404812" cy="1265237"/>
            </a:xfrm>
            <a:custGeom>
              <a:avLst/>
              <a:gdLst/>
              <a:ahLst/>
              <a:cxnLst/>
              <a:rect l="l" t="t" r="r" b="b"/>
              <a:pathLst>
                <a:path w="403906" h="1265014" extrusionOk="0">
                  <a:moveTo>
                    <a:pt x="339393" y="650739"/>
                  </a:moveTo>
                  <a:lnTo>
                    <a:pt x="347808" y="563787"/>
                  </a:lnTo>
                  <a:lnTo>
                    <a:pt x="367442" y="423541"/>
                  </a:lnTo>
                  <a:lnTo>
                    <a:pt x="387077" y="364638"/>
                  </a:lnTo>
                  <a:lnTo>
                    <a:pt x="398296" y="314150"/>
                  </a:lnTo>
                  <a:lnTo>
                    <a:pt x="403906" y="277686"/>
                  </a:lnTo>
                  <a:lnTo>
                    <a:pt x="403906" y="241222"/>
                  </a:lnTo>
                  <a:lnTo>
                    <a:pt x="392687" y="199149"/>
                  </a:lnTo>
                  <a:lnTo>
                    <a:pt x="361833" y="157075"/>
                  </a:lnTo>
                  <a:lnTo>
                    <a:pt x="328174" y="126221"/>
                  </a:lnTo>
                  <a:lnTo>
                    <a:pt x="291710" y="103782"/>
                  </a:lnTo>
                  <a:lnTo>
                    <a:pt x="215977" y="67318"/>
                  </a:lnTo>
                  <a:lnTo>
                    <a:pt x="84147" y="22439"/>
                  </a:lnTo>
                  <a:lnTo>
                    <a:pt x="36463" y="2805"/>
                  </a:lnTo>
                  <a:lnTo>
                    <a:pt x="25244" y="0"/>
                  </a:lnTo>
                  <a:lnTo>
                    <a:pt x="5609" y="5610"/>
                  </a:lnTo>
                  <a:lnTo>
                    <a:pt x="0" y="22439"/>
                  </a:lnTo>
                  <a:lnTo>
                    <a:pt x="14024" y="56098"/>
                  </a:lnTo>
                  <a:lnTo>
                    <a:pt x="42073" y="92562"/>
                  </a:lnTo>
                  <a:lnTo>
                    <a:pt x="106586" y="179514"/>
                  </a:lnTo>
                  <a:lnTo>
                    <a:pt x="123416" y="210368"/>
                  </a:lnTo>
                  <a:lnTo>
                    <a:pt x="131830" y="258052"/>
                  </a:lnTo>
                  <a:lnTo>
                    <a:pt x="137440" y="319760"/>
                  </a:lnTo>
                  <a:lnTo>
                    <a:pt x="129025" y="409517"/>
                  </a:lnTo>
                  <a:lnTo>
                    <a:pt x="117806" y="474030"/>
                  </a:lnTo>
                  <a:lnTo>
                    <a:pt x="123416" y="589031"/>
                  </a:lnTo>
                  <a:lnTo>
                    <a:pt x="81342" y="1102329"/>
                  </a:lnTo>
                  <a:lnTo>
                    <a:pt x="64512" y="1217330"/>
                  </a:lnTo>
                  <a:lnTo>
                    <a:pt x="86952" y="1242574"/>
                  </a:lnTo>
                  <a:lnTo>
                    <a:pt x="115001" y="1259404"/>
                  </a:lnTo>
                  <a:lnTo>
                    <a:pt x="140245" y="1265014"/>
                  </a:lnTo>
                  <a:lnTo>
                    <a:pt x="162684" y="1262209"/>
                  </a:lnTo>
                  <a:lnTo>
                    <a:pt x="193538" y="1245379"/>
                  </a:lnTo>
                  <a:lnTo>
                    <a:pt x="218782" y="1220135"/>
                  </a:lnTo>
                  <a:lnTo>
                    <a:pt x="238417" y="1183671"/>
                  </a:lnTo>
                  <a:lnTo>
                    <a:pt x="258051" y="1135988"/>
                  </a:lnTo>
                  <a:lnTo>
                    <a:pt x="288905" y="950864"/>
                  </a:lnTo>
                  <a:lnTo>
                    <a:pt x="339393" y="6507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11;p85">
              <a:extLst>
                <a:ext uri="{FF2B5EF4-FFF2-40B4-BE49-F238E27FC236}">
                  <a16:creationId xmlns:a16="http://schemas.microsoft.com/office/drawing/2014/main" id="{CF916093-1BEC-FC46-83EF-F42E4EA2A409}"/>
                </a:ext>
              </a:extLst>
            </p:cNvPr>
            <p:cNvSpPr/>
            <p:nvPr/>
          </p:nvSpPr>
          <p:spPr>
            <a:xfrm>
              <a:off x="4767263" y="3582988"/>
              <a:ext cx="1079500" cy="284162"/>
            </a:xfrm>
            <a:custGeom>
              <a:avLst/>
              <a:gdLst/>
              <a:ahLst/>
              <a:cxnLst/>
              <a:rect l="l" t="t" r="r" b="b"/>
              <a:pathLst>
                <a:path w="1078706" h="283369" extrusionOk="0">
                  <a:moveTo>
                    <a:pt x="495300" y="42863"/>
                  </a:moveTo>
                  <a:lnTo>
                    <a:pt x="333375" y="59532"/>
                  </a:lnTo>
                  <a:lnTo>
                    <a:pt x="240506" y="71438"/>
                  </a:lnTo>
                  <a:lnTo>
                    <a:pt x="140493" y="88107"/>
                  </a:lnTo>
                  <a:lnTo>
                    <a:pt x="0" y="114300"/>
                  </a:lnTo>
                  <a:lnTo>
                    <a:pt x="90487" y="283369"/>
                  </a:lnTo>
                  <a:lnTo>
                    <a:pt x="133350" y="266700"/>
                  </a:lnTo>
                  <a:lnTo>
                    <a:pt x="171450" y="245269"/>
                  </a:lnTo>
                  <a:lnTo>
                    <a:pt x="242887" y="209550"/>
                  </a:lnTo>
                  <a:lnTo>
                    <a:pt x="288131" y="197644"/>
                  </a:lnTo>
                  <a:lnTo>
                    <a:pt x="433387" y="176213"/>
                  </a:lnTo>
                  <a:lnTo>
                    <a:pt x="595312" y="159544"/>
                  </a:lnTo>
                  <a:lnTo>
                    <a:pt x="731043" y="147638"/>
                  </a:lnTo>
                  <a:lnTo>
                    <a:pt x="854868" y="135732"/>
                  </a:lnTo>
                  <a:lnTo>
                    <a:pt x="914400" y="135732"/>
                  </a:lnTo>
                  <a:lnTo>
                    <a:pt x="945356" y="154782"/>
                  </a:lnTo>
                  <a:lnTo>
                    <a:pt x="1078706" y="69057"/>
                  </a:lnTo>
                  <a:lnTo>
                    <a:pt x="973931" y="2382"/>
                  </a:lnTo>
                  <a:lnTo>
                    <a:pt x="950118" y="0"/>
                  </a:lnTo>
                  <a:lnTo>
                    <a:pt x="823912" y="11907"/>
                  </a:lnTo>
                  <a:lnTo>
                    <a:pt x="597693" y="30957"/>
                  </a:lnTo>
                  <a:lnTo>
                    <a:pt x="495300" y="428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12;p85">
              <a:extLst>
                <a:ext uri="{FF2B5EF4-FFF2-40B4-BE49-F238E27FC236}">
                  <a16:creationId xmlns:a16="http://schemas.microsoft.com/office/drawing/2014/main" id="{CF41D8C9-91DD-C245-9266-E283633D045B}"/>
                </a:ext>
              </a:extLst>
            </p:cNvPr>
            <p:cNvSpPr/>
            <p:nvPr/>
          </p:nvSpPr>
          <p:spPr>
            <a:xfrm>
              <a:off x="3748088" y="4229100"/>
              <a:ext cx="2238375" cy="1779588"/>
            </a:xfrm>
            <a:custGeom>
              <a:avLst/>
              <a:gdLst/>
              <a:ahLst/>
              <a:cxnLst/>
              <a:rect l="l" t="t" r="r" b="b"/>
              <a:pathLst>
                <a:path w="2238375" h="1778794" extrusionOk="0">
                  <a:moveTo>
                    <a:pt x="1588293" y="514350"/>
                  </a:moveTo>
                  <a:lnTo>
                    <a:pt x="1669256" y="411956"/>
                  </a:lnTo>
                  <a:lnTo>
                    <a:pt x="1728787" y="328613"/>
                  </a:lnTo>
                  <a:lnTo>
                    <a:pt x="1795462" y="228600"/>
                  </a:lnTo>
                  <a:lnTo>
                    <a:pt x="1847850" y="147638"/>
                  </a:lnTo>
                  <a:lnTo>
                    <a:pt x="1881187" y="100013"/>
                  </a:lnTo>
                  <a:lnTo>
                    <a:pt x="1895475" y="69056"/>
                  </a:lnTo>
                  <a:lnTo>
                    <a:pt x="1900237" y="35719"/>
                  </a:lnTo>
                  <a:lnTo>
                    <a:pt x="1890712" y="0"/>
                  </a:lnTo>
                  <a:lnTo>
                    <a:pt x="2238375" y="114300"/>
                  </a:lnTo>
                  <a:lnTo>
                    <a:pt x="2212181" y="147638"/>
                  </a:lnTo>
                  <a:lnTo>
                    <a:pt x="2155031" y="214313"/>
                  </a:lnTo>
                  <a:lnTo>
                    <a:pt x="2045493" y="359569"/>
                  </a:lnTo>
                  <a:lnTo>
                    <a:pt x="1926431" y="516731"/>
                  </a:lnTo>
                  <a:lnTo>
                    <a:pt x="1793081" y="676275"/>
                  </a:lnTo>
                  <a:lnTo>
                    <a:pt x="1616868" y="873919"/>
                  </a:lnTo>
                  <a:lnTo>
                    <a:pt x="1426368" y="1062038"/>
                  </a:lnTo>
                  <a:lnTo>
                    <a:pt x="1285875" y="1181100"/>
                  </a:lnTo>
                  <a:lnTo>
                    <a:pt x="1123950" y="1300163"/>
                  </a:lnTo>
                  <a:lnTo>
                    <a:pt x="983456" y="1390650"/>
                  </a:lnTo>
                  <a:lnTo>
                    <a:pt x="816768" y="1488281"/>
                  </a:lnTo>
                  <a:lnTo>
                    <a:pt x="678656" y="1557338"/>
                  </a:lnTo>
                  <a:lnTo>
                    <a:pt x="535781" y="1621631"/>
                  </a:lnTo>
                  <a:lnTo>
                    <a:pt x="447675" y="1657350"/>
                  </a:lnTo>
                  <a:lnTo>
                    <a:pt x="352425" y="1688306"/>
                  </a:lnTo>
                  <a:lnTo>
                    <a:pt x="252412" y="1719263"/>
                  </a:lnTo>
                  <a:lnTo>
                    <a:pt x="78581" y="1766888"/>
                  </a:lnTo>
                  <a:lnTo>
                    <a:pt x="19050" y="1778794"/>
                  </a:lnTo>
                  <a:lnTo>
                    <a:pt x="0" y="1771650"/>
                  </a:lnTo>
                  <a:lnTo>
                    <a:pt x="2381" y="1752600"/>
                  </a:lnTo>
                  <a:lnTo>
                    <a:pt x="23812" y="1726406"/>
                  </a:lnTo>
                  <a:lnTo>
                    <a:pt x="71437" y="1702594"/>
                  </a:lnTo>
                  <a:lnTo>
                    <a:pt x="259556" y="1626394"/>
                  </a:lnTo>
                  <a:lnTo>
                    <a:pt x="471487" y="1521619"/>
                  </a:lnTo>
                  <a:lnTo>
                    <a:pt x="707231" y="1390650"/>
                  </a:lnTo>
                  <a:lnTo>
                    <a:pt x="859631" y="1281113"/>
                  </a:lnTo>
                  <a:lnTo>
                    <a:pt x="1023937" y="1145381"/>
                  </a:lnTo>
                  <a:lnTo>
                    <a:pt x="1202531" y="983456"/>
                  </a:lnTo>
                  <a:lnTo>
                    <a:pt x="1412081" y="742950"/>
                  </a:lnTo>
                  <a:lnTo>
                    <a:pt x="1588293" y="5143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13;p85">
              <a:extLst>
                <a:ext uri="{FF2B5EF4-FFF2-40B4-BE49-F238E27FC236}">
                  <a16:creationId xmlns:a16="http://schemas.microsoft.com/office/drawing/2014/main" id="{CD985B11-EF19-C347-AD75-C46F54E5252F}"/>
                </a:ext>
              </a:extLst>
            </p:cNvPr>
            <p:cNvSpPr/>
            <p:nvPr/>
          </p:nvSpPr>
          <p:spPr>
            <a:xfrm>
              <a:off x="4227513" y="4557713"/>
              <a:ext cx="2940050" cy="1528762"/>
            </a:xfrm>
            <a:custGeom>
              <a:avLst/>
              <a:gdLst/>
              <a:ahLst/>
              <a:cxnLst/>
              <a:rect l="l" t="t" r="r" b="b"/>
              <a:pathLst>
                <a:path w="2940844" h="1528762" extrusionOk="0">
                  <a:moveTo>
                    <a:pt x="723900" y="307181"/>
                  </a:moveTo>
                  <a:lnTo>
                    <a:pt x="576262" y="219075"/>
                  </a:lnTo>
                  <a:lnTo>
                    <a:pt x="502444" y="176212"/>
                  </a:lnTo>
                  <a:lnTo>
                    <a:pt x="421481" y="135731"/>
                  </a:lnTo>
                  <a:lnTo>
                    <a:pt x="328612" y="92868"/>
                  </a:lnTo>
                  <a:lnTo>
                    <a:pt x="254794" y="61912"/>
                  </a:lnTo>
                  <a:lnTo>
                    <a:pt x="207169" y="42862"/>
                  </a:lnTo>
                  <a:lnTo>
                    <a:pt x="135731" y="16668"/>
                  </a:lnTo>
                  <a:lnTo>
                    <a:pt x="59531" y="0"/>
                  </a:lnTo>
                  <a:lnTo>
                    <a:pt x="33337" y="0"/>
                  </a:lnTo>
                  <a:cubicBezTo>
                    <a:pt x="11131" y="4934"/>
                    <a:pt x="19224" y="4762"/>
                    <a:pt x="9525" y="4762"/>
                  </a:cubicBezTo>
                  <a:lnTo>
                    <a:pt x="0" y="19050"/>
                  </a:lnTo>
                  <a:lnTo>
                    <a:pt x="0" y="35718"/>
                  </a:lnTo>
                  <a:lnTo>
                    <a:pt x="4762" y="59531"/>
                  </a:lnTo>
                  <a:lnTo>
                    <a:pt x="16669" y="73818"/>
                  </a:lnTo>
                  <a:lnTo>
                    <a:pt x="42862" y="97631"/>
                  </a:lnTo>
                  <a:lnTo>
                    <a:pt x="78581" y="114300"/>
                  </a:lnTo>
                  <a:lnTo>
                    <a:pt x="121444" y="126206"/>
                  </a:lnTo>
                  <a:lnTo>
                    <a:pt x="178594" y="140493"/>
                  </a:lnTo>
                  <a:lnTo>
                    <a:pt x="233362" y="166687"/>
                  </a:lnTo>
                  <a:lnTo>
                    <a:pt x="340519" y="230981"/>
                  </a:lnTo>
                  <a:lnTo>
                    <a:pt x="478631" y="311943"/>
                  </a:lnTo>
                  <a:lnTo>
                    <a:pt x="628650" y="404812"/>
                  </a:lnTo>
                  <a:lnTo>
                    <a:pt x="828675" y="540543"/>
                  </a:lnTo>
                  <a:lnTo>
                    <a:pt x="1054894" y="714375"/>
                  </a:lnTo>
                  <a:lnTo>
                    <a:pt x="1266825" y="892968"/>
                  </a:lnTo>
                  <a:lnTo>
                    <a:pt x="1476375" y="1066800"/>
                  </a:lnTo>
                  <a:lnTo>
                    <a:pt x="1628775" y="1193006"/>
                  </a:lnTo>
                  <a:lnTo>
                    <a:pt x="1771650" y="1314450"/>
                  </a:lnTo>
                  <a:lnTo>
                    <a:pt x="1921669" y="1443037"/>
                  </a:lnTo>
                  <a:lnTo>
                    <a:pt x="1976437" y="1490662"/>
                  </a:lnTo>
                  <a:lnTo>
                    <a:pt x="2005012" y="1507331"/>
                  </a:lnTo>
                  <a:lnTo>
                    <a:pt x="2038350" y="1521618"/>
                  </a:lnTo>
                  <a:lnTo>
                    <a:pt x="2074069" y="1528762"/>
                  </a:lnTo>
                  <a:lnTo>
                    <a:pt x="2126456" y="1528762"/>
                  </a:lnTo>
                  <a:lnTo>
                    <a:pt x="2238375" y="1514475"/>
                  </a:lnTo>
                  <a:lnTo>
                    <a:pt x="2514600" y="1481137"/>
                  </a:lnTo>
                  <a:lnTo>
                    <a:pt x="2821781" y="1443037"/>
                  </a:lnTo>
                  <a:lnTo>
                    <a:pt x="2881312" y="1435893"/>
                  </a:lnTo>
                  <a:lnTo>
                    <a:pt x="2905125" y="1423987"/>
                  </a:lnTo>
                  <a:lnTo>
                    <a:pt x="2936081" y="1397793"/>
                  </a:lnTo>
                  <a:lnTo>
                    <a:pt x="2940844" y="1388268"/>
                  </a:lnTo>
                  <a:lnTo>
                    <a:pt x="2938462" y="1369218"/>
                  </a:lnTo>
                  <a:lnTo>
                    <a:pt x="2905125" y="1359693"/>
                  </a:lnTo>
                  <a:lnTo>
                    <a:pt x="2795587" y="1338262"/>
                  </a:lnTo>
                  <a:lnTo>
                    <a:pt x="2655094" y="1300162"/>
                  </a:lnTo>
                  <a:lnTo>
                    <a:pt x="2512219" y="1259681"/>
                  </a:lnTo>
                  <a:lnTo>
                    <a:pt x="2376487" y="1212056"/>
                  </a:lnTo>
                  <a:lnTo>
                    <a:pt x="2231231" y="1157287"/>
                  </a:lnTo>
                  <a:lnTo>
                    <a:pt x="2095500" y="1100137"/>
                  </a:lnTo>
                  <a:lnTo>
                    <a:pt x="1943100" y="1028700"/>
                  </a:lnTo>
                  <a:lnTo>
                    <a:pt x="1750219" y="933450"/>
                  </a:lnTo>
                  <a:lnTo>
                    <a:pt x="1569244" y="831056"/>
                  </a:lnTo>
                  <a:lnTo>
                    <a:pt x="1409700" y="728662"/>
                  </a:lnTo>
                  <a:lnTo>
                    <a:pt x="1252537" y="623887"/>
                  </a:lnTo>
                  <a:lnTo>
                    <a:pt x="1119187" y="526256"/>
                  </a:lnTo>
                  <a:lnTo>
                    <a:pt x="923925" y="438150"/>
                  </a:lnTo>
                  <a:lnTo>
                    <a:pt x="828675" y="373856"/>
                  </a:lnTo>
                  <a:lnTo>
                    <a:pt x="723900" y="307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1018;p86">
            <a:extLst>
              <a:ext uri="{FF2B5EF4-FFF2-40B4-BE49-F238E27FC236}">
                <a16:creationId xmlns:a16="http://schemas.microsoft.com/office/drawing/2014/main" id="{037127FC-4217-9146-9388-69B27C67C1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1996" y="1507961"/>
            <a:ext cx="441325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Google Shape;1018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773" y="1447802"/>
            <a:ext cx="441325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29"/>
          <p:cNvSpPr txBox="1"/>
          <p:nvPr/>
        </p:nvSpPr>
        <p:spPr>
          <a:xfrm>
            <a:off x="4714897" y="6597352"/>
            <a:ext cx="323850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幸</a:t>
            </a:r>
            <a:endParaRPr/>
          </a:p>
        </p:txBody>
      </p:sp>
      <p:sp>
        <p:nvSpPr>
          <p:cNvPr id="2530" name="Google Shape;2530;p229"/>
          <p:cNvSpPr/>
          <p:nvPr/>
        </p:nvSpPr>
        <p:spPr>
          <a:xfrm>
            <a:off x="3609975" y="2020888"/>
            <a:ext cx="2528888" cy="474662"/>
          </a:xfrm>
          <a:custGeom>
            <a:avLst/>
            <a:gdLst/>
            <a:ahLst/>
            <a:cxnLst/>
            <a:rect l="l" t="t" r="r" b="b"/>
            <a:pathLst>
              <a:path w="2528888" h="473869" extrusionOk="0">
                <a:moveTo>
                  <a:pt x="795338" y="426244"/>
                </a:moveTo>
                <a:lnTo>
                  <a:pt x="481013" y="471488"/>
                </a:lnTo>
                <a:lnTo>
                  <a:pt x="426244" y="473869"/>
                </a:lnTo>
                <a:lnTo>
                  <a:pt x="366713" y="464344"/>
                </a:lnTo>
                <a:lnTo>
                  <a:pt x="309563" y="442913"/>
                </a:lnTo>
                <a:lnTo>
                  <a:pt x="245269" y="400050"/>
                </a:lnTo>
                <a:lnTo>
                  <a:pt x="150019" y="321469"/>
                </a:lnTo>
                <a:lnTo>
                  <a:pt x="73819" y="247650"/>
                </a:lnTo>
                <a:lnTo>
                  <a:pt x="19050" y="188119"/>
                </a:lnTo>
                <a:lnTo>
                  <a:pt x="4763" y="161925"/>
                </a:lnTo>
                <a:lnTo>
                  <a:pt x="0" y="145257"/>
                </a:lnTo>
                <a:lnTo>
                  <a:pt x="7144" y="130969"/>
                </a:lnTo>
                <a:lnTo>
                  <a:pt x="16669" y="126207"/>
                </a:lnTo>
                <a:lnTo>
                  <a:pt x="45244" y="135732"/>
                </a:lnTo>
                <a:lnTo>
                  <a:pt x="114300" y="173832"/>
                </a:lnTo>
                <a:lnTo>
                  <a:pt x="226219" y="221457"/>
                </a:lnTo>
                <a:lnTo>
                  <a:pt x="295275" y="238125"/>
                </a:lnTo>
                <a:lnTo>
                  <a:pt x="376238" y="250032"/>
                </a:lnTo>
                <a:lnTo>
                  <a:pt x="454819" y="250032"/>
                </a:lnTo>
                <a:lnTo>
                  <a:pt x="845344" y="211932"/>
                </a:lnTo>
                <a:lnTo>
                  <a:pt x="1162050" y="178594"/>
                </a:lnTo>
                <a:lnTo>
                  <a:pt x="1438275" y="133350"/>
                </a:lnTo>
                <a:lnTo>
                  <a:pt x="1671638" y="100013"/>
                </a:lnTo>
                <a:lnTo>
                  <a:pt x="1850231" y="66675"/>
                </a:lnTo>
                <a:lnTo>
                  <a:pt x="1964531" y="45244"/>
                </a:lnTo>
                <a:lnTo>
                  <a:pt x="2074069" y="2382"/>
                </a:lnTo>
                <a:lnTo>
                  <a:pt x="2102644" y="0"/>
                </a:lnTo>
                <a:lnTo>
                  <a:pt x="2300288" y="50007"/>
                </a:lnTo>
                <a:lnTo>
                  <a:pt x="2402681" y="88107"/>
                </a:lnTo>
                <a:lnTo>
                  <a:pt x="2497931" y="140494"/>
                </a:lnTo>
                <a:lnTo>
                  <a:pt x="2519363" y="159544"/>
                </a:lnTo>
                <a:lnTo>
                  <a:pt x="2528888" y="178594"/>
                </a:lnTo>
                <a:lnTo>
                  <a:pt x="2524125" y="207169"/>
                </a:lnTo>
                <a:lnTo>
                  <a:pt x="2502694" y="233363"/>
                </a:lnTo>
                <a:lnTo>
                  <a:pt x="2469356" y="250032"/>
                </a:lnTo>
                <a:lnTo>
                  <a:pt x="2397919" y="264319"/>
                </a:lnTo>
                <a:lnTo>
                  <a:pt x="2276475" y="273844"/>
                </a:lnTo>
                <a:lnTo>
                  <a:pt x="2112169" y="271463"/>
                </a:lnTo>
                <a:lnTo>
                  <a:pt x="2074069" y="266700"/>
                </a:lnTo>
                <a:lnTo>
                  <a:pt x="1809750" y="283369"/>
                </a:lnTo>
                <a:lnTo>
                  <a:pt x="1433513" y="335757"/>
                </a:lnTo>
                <a:lnTo>
                  <a:pt x="1150144" y="383382"/>
                </a:lnTo>
                <a:lnTo>
                  <a:pt x="795338" y="426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229"/>
          <p:cNvSpPr/>
          <p:nvPr/>
        </p:nvSpPr>
        <p:spPr>
          <a:xfrm>
            <a:off x="3303588" y="4503738"/>
            <a:ext cx="3238500" cy="492125"/>
          </a:xfrm>
          <a:custGeom>
            <a:avLst/>
            <a:gdLst/>
            <a:ahLst/>
            <a:cxnLst/>
            <a:rect l="l" t="t" r="r" b="b"/>
            <a:pathLst>
              <a:path w="3238500" h="492579" extrusionOk="0">
                <a:moveTo>
                  <a:pt x="1162050" y="367393"/>
                </a:moveTo>
                <a:lnTo>
                  <a:pt x="759279" y="424543"/>
                </a:lnTo>
                <a:lnTo>
                  <a:pt x="473529" y="484415"/>
                </a:lnTo>
                <a:lnTo>
                  <a:pt x="416379" y="492579"/>
                </a:lnTo>
                <a:lnTo>
                  <a:pt x="375557" y="489857"/>
                </a:lnTo>
                <a:lnTo>
                  <a:pt x="323850" y="478972"/>
                </a:lnTo>
                <a:lnTo>
                  <a:pt x="250372" y="446315"/>
                </a:lnTo>
                <a:lnTo>
                  <a:pt x="163286" y="389165"/>
                </a:lnTo>
                <a:lnTo>
                  <a:pt x="84365" y="323850"/>
                </a:lnTo>
                <a:lnTo>
                  <a:pt x="35379" y="274865"/>
                </a:lnTo>
                <a:lnTo>
                  <a:pt x="10886" y="242207"/>
                </a:lnTo>
                <a:lnTo>
                  <a:pt x="0" y="220436"/>
                </a:lnTo>
                <a:lnTo>
                  <a:pt x="0" y="201386"/>
                </a:lnTo>
                <a:lnTo>
                  <a:pt x="5443" y="185057"/>
                </a:lnTo>
                <a:lnTo>
                  <a:pt x="35379" y="182336"/>
                </a:lnTo>
                <a:lnTo>
                  <a:pt x="76200" y="193222"/>
                </a:lnTo>
                <a:lnTo>
                  <a:pt x="138793" y="231322"/>
                </a:lnTo>
                <a:lnTo>
                  <a:pt x="220436" y="261257"/>
                </a:lnTo>
                <a:lnTo>
                  <a:pt x="340179" y="288472"/>
                </a:lnTo>
                <a:lnTo>
                  <a:pt x="424543" y="291193"/>
                </a:lnTo>
                <a:lnTo>
                  <a:pt x="620486" y="261257"/>
                </a:lnTo>
                <a:lnTo>
                  <a:pt x="1069522" y="201386"/>
                </a:lnTo>
                <a:lnTo>
                  <a:pt x="1455965" y="155122"/>
                </a:lnTo>
                <a:lnTo>
                  <a:pt x="1747157" y="127907"/>
                </a:lnTo>
                <a:lnTo>
                  <a:pt x="2245179" y="78922"/>
                </a:lnTo>
                <a:lnTo>
                  <a:pt x="2555422" y="54429"/>
                </a:lnTo>
                <a:lnTo>
                  <a:pt x="2647950" y="46265"/>
                </a:lnTo>
                <a:lnTo>
                  <a:pt x="2686050" y="40822"/>
                </a:lnTo>
                <a:lnTo>
                  <a:pt x="2737757" y="29936"/>
                </a:lnTo>
                <a:lnTo>
                  <a:pt x="2827565" y="0"/>
                </a:lnTo>
                <a:lnTo>
                  <a:pt x="2857500" y="2722"/>
                </a:lnTo>
                <a:lnTo>
                  <a:pt x="3034393" y="40822"/>
                </a:lnTo>
                <a:lnTo>
                  <a:pt x="3105150" y="68036"/>
                </a:lnTo>
                <a:lnTo>
                  <a:pt x="3162300" y="103415"/>
                </a:lnTo>
                <a:lnTo>
                  <a:pt x="3211286" y="149679"/>
                </a:lnTo>
                <a:lnTo>
                  <a:pt x="3235779" y="185057"/>
                </a:lnTo>
                <a:lnTo>
                  <a:pt x="3238500" y="214993"/>
                </a:lnTo>
                <a:lnTo>
                  <a:pt x="3219450" y="242207"/>
                </a:lnTo>
                <a:lnTo>
                  <a:pt x="3143250" y="272143"/>
                </a:lnTo>
                <a:lnTo>
                  <a:pt x="3045279" y="285750"/>
                </a:lnTo>
                <a:lnTo>
                  <a:pt x="2819400" y="272143"/>
                </a:lnTo>
                <a:lnTo>
                  <a:pt x="2547257" y="272143"/>
                </a:lnTo>
                <a:lnTo>
                  <a:pt x="2128157" y="285750"/>
                </a:lnTo>
                <a:lnTo>
                  <a:pt x="1733550" y="310243"/>
                </a:lnTo>
                <a:lnTo>
                  <a:pt x="1450522" y="334736"/>
                </a:lnTo>
                <a:lnTo>
                  <a:pt x="1162050" y="3673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229"/>
          <p:cNvSpPr/>
          <p:nvPr/>
        </p:nvSpPr>
        <p:spPr>
          <a:xfrm>
            <a:off x="4505325" y="1433513"/>
            <a:ext cx="623888" cy="1557337"/>
          </a:xfrm>
          <a:custGeom>
            <a:avLst/>
            <a:gdLst/>
            <a:ahLst/>
            <a:cxnLst/>
            <a:rect l="l" t="t" r="r" b="b"/>
            <a:pathLst>
              <a:path w="623888" h="1557337" extrusionOk="0">
                <a:moveTo>
                  <a:pt x="259556" y="664368"/>
                </a:moveTo>
                <a:lnTo>
                  <a:pt x="261938" y="366712"/>
                </a:lnTo>
                <a:lnTo>
                  <a:pt x="254794" y="278606"/>
                </a:lnTo>
                <a:lnTo>
                  <a:pt x="245269" y="238125"/>
                </a:lnTo>
                <a:lnTo>
                  <a:pt x="223838" y="200025"/>
                </a:lnTo>
                <a:lnTo>
                  <a:pt x="195263" y="173831"/>
                </a:lnTo>
                <a:lnTo>
                  <a:pt x="150019" y="135731"/>
                </a:lnTo>
                <a:lnTo>
                  <a:pt x="109538" y="111918"/>
                </a:lnTo>
                <a:lnTo>
                  <a:pt x="52388" y="88106"/>
                </a:lnTo>
                <a:lnTo>
                  <a:pt x="23813" y="73818"/>
                </a:lnTo>
                <a:lnTo>
                  <a:pt x="7144" y="54768"/>
                </a:lnTo>
                <a:lnTo>
                  <a:pt x="0" y="38100"/>
                </a:lnTo>
                <a:lnTo>
                  <a:pt x="7144" y="19050"/>
                </a:lnTo>
                <a:lnTo>
                  <a:pt x="21431" y="7143"/>
                </a:lnTo>
                <a:lnTo>
                  <a:pt x="71438" y="0"/>
                </a:lnTo>
                <a:lnTo>
                  <a:pt x="142875" y="4762"/>
                </a:lnTo>
                <a:lnTo>
                  <a:pt x="221456" y="11906"/>
                </a:lnTo>
                <a:lnTo>
                  <a:pt x="319088" y="35718"/>
                </a:lnTo>
                <a:lnTo>
                  <a:pt x="464344" y="92868"/>
                </a:lnTo>
                <a:lnTo>
                  <a:pt x="559594" y="142875"/>
                </a:lnTo>
                <a:lnTo>
                  <a:pt x="597694" y="173831"/>
                </a:lnTo>
                <a:lnTo>
                  <a:pt x="614363" y="200025"/>
                </a:lnTo>
                <a:lnTo>
                  <a:pt x="623888" y="235743"/>
                </a:lnTo>
                <a:lnTo>
                  <a:pt x="614363" y="266700"/>
                </a:lnTo>
                <a:lnTo>
                  <a:pt x="592931" y="319087"/>
                </a:lnTo>
                <a:lnTo>
                  <a:pt x="550069" y="390525"/>
                </a:lnTo>
                <a:lnTo>
                  <a:pt x="538163" y="433387"/>
                </a:lnTo>
                <a:lnTo>
                  <a:pt x="528638" y="521493"/>
                </a:lnTo>
                <a:lnTo>
                  <a:pt x="533400" y="742950"/>
                </a:lnTo>
                <a:lnTo>
                  <a:pt x="528638" y="931068"/>
                </a:lnTo>
                <a:lnTo>
                  <a:pt x="519113" y="1143000"/>
                </a:lnTo>
                <a:lnTo>
                  <a:pt x="507206" y="1528762"/>
                </a:lnTo>
                <a:lnTo>
                  <a:pt x="264319" y="1557337"/>
                </a:lnTo>
                <a:cubicBezTo>
                  <a:pt x="262731" y="1354931"/>
                  <a:pt x="261144" y="1152524"/>
                  <a:pt x="259556" y="950118"/>
                </a:cubicBezTo>
                <a:lnTo>
                  <a:pt x="259556" y="664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229"/>
          <p:cNvSpPr/>
          <p:nvPr/>
        </p:nvSpPr>
        <p:spPr>
          <a:xfrm>
            <a:off x="2633663" y="2728913"/>
            <a:ext cx="4448175" cy="650875"/>
          </a:xfrm>
          <a:custGeom>
            <a:avLst/>
            <a:gdLst/>
            <a:ahLst/>
            <a:cxnLst/>
            <a:rect l="l" t="t" r="r" b="b"/>
            <a:pathLst>
              <a:path w="4447642" h="651052" extrusionOk="0">
                <a:moveTo>
                  <a:pt x="1901952" y="387705"/>
                </a:moveTo>
                <a:lnTo>
                  <a:pt x="1481328" y="442569"/>
                </a:lnTo>
                <a:lnTo>
                  <a:pt x="1170432" y="504748"/>
                </a:lnTo>
                <a:lnTo>
                  <a:pt x="1115568" y="504748"/>
                </a:lnTo>
                <a:lnTo>
                  <a:pt x="954634" y="544982"/>
                </a:lnTo>
                <a:lnTo>
                  <a:pt x="713232" y="610819"/>
                </a:lnTo>
                <a:lnTo>
                  <a:pt x="585216" y="643737"/>
                </a:lnTo>
                <a:lnTo>
                  <a:pt x="504749" y="651052"/>
                </a:lnTo>
                <a:lnTo>
                  <a:pt x="416966" y="643737"/>
                </a:lnTo>
                <a:lnTo>
                  <a:pt x="343814" y="621792"/>
                </a:lnTo>
                <a:lnTo>
                  <a:pt x="277978" y="577900"/>
                </a:lnTo>
                <a:lnTo>
                  <a:pt x="164592" y="490118"/>
                </a:lnTo>
                <a:lnTo>
                  <a:pt x="73152" y="402336"/>
                </a:lnTo>
                <a:lnTo>
                  <a:pt x="18288" y="340156"/>
                </a:lnTo>
                <a:lnTo>
                  <a:pt x="3658" y="307238"/>
                </a:lnTo>
                <a:lnTo>
                  <a:pt x="0" y="288950"/>
                </a:lnTo>
                <a:lnTo>
                  <a:pt x="14630" y="270662"/>
                </a:lnTo>
                <a:lnTo>
                  <a:pt x="32918" y="270662"/>
                </a:lnTo>
                <a:lnTo>
                  <a:pt x="106070" y="307238"/>
                </a:lnTo>
                <a:lnTo>
                  <a:pt x="190195" y="343814"/>
                </a:lnTo>
                <a:lnTo>
                  <a:pt x="314554" y="380390"/>
                </a:lnTo>
                <a:lnTo>
                  <a:pt x="420624" y="391363"/>
                </a:lnTo>
                <a:lnTo>
                  <a:pt x="523037" y="384048"/>
                </a:lnTo>
                <a:lnTo>
                  <a:pt x="914400" y="336499"/>
                </a:lnTo>
                <a:lnTo>
                  <a:pt x="1185062" y="288950"/>
                </a:lnTo>
                <a:lnTo>
                  <a:pt x="1645920" y="219456"/>
                </a:lnTo>
                <a:lnTo>
                  <a:pt x="2136038" y="157276"/>
                </a:lnTo>
                <a:lnTo>
                  <a:pt x="2377440" y="135331"/>
                </a:lnTo>
                <a:lnTo>
                  <a:pt x="2549347" y="124358"/>
                </a:lnTo>
                <a:lnTo>
                  <a:pt x="3222346" y="84124"/>
                </a:lnTo>
                <a:lnTo>
                  <a:pt x="3701491" y="73152"/>
                </a:lnTo>
                <a:lnTo>
                  <a:pt x="3745382" y="69494"/>
                </a:lnTo>
                <a:lnTo>
                  <a:pt x="3873398" y="32918"/>
                </a:lnTo>
                <a:lnTo>
                  <a:pt x="3975811" y="3657"/>
                </a:lnTo>
                <a:lnTo>
                  <a:pt x="4005072" y="0"/>
                </a:lnTo>
                <a:lnTo>
                  <a:pt x="4198925" y="65836"/>
                </a:lnTo>
                <a:lnTo>
                  <a:pt x="4348886" y="142646"/>
                </a:lnTo>
                <a:lnTo>
                  <a:pt x="4407408" y="182880"/>
                </a:lnTo>
                <a:lnTo>
                  <a:pt x="4436669" y="215798"/>
                </a:lnTo>
                <a:lnTo>
                  <a:pt x="4447642" y="248716"/>
                </a:lnTo>
                <a:lnTo>
                  <a:pt x="4436669" y="288950"/>
                </a:lnTo>
                <a:lnTo>
                  <a:pt x="4367174" y="318211"/>
                </a:lnTo>
                <a:lnTo>
                  <a:pt x="4315968" y="340156"/>
                </a:lnTo>
                <a:lnTo>
                  <a:pt x="4235501" y="329184"/>
                </a:lnTo>
                <a:lnTo>
                  <a:pt x="3902659" y="310896"/>
                </a:lnTo>
                <a:lnTo>
                  <a:pt x="3478378" y="296265"/>
                </a:lnTo>
                <a:lnTo>
                  <a:pt x="3017520" y="299923"/>
                </a:lnTo>
                <a:lnTo>
                  <a:pt x="2834640" y="318211"/>
                </a:lnTo>
                <a:lnTo>
                  <a:pt x="2454250" y="340156"/>
                </a:lnTo>
                <a:lnTo>
                  <a:pt x="1901952" y="3877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229"/>
          <p:cNvSpPr/>
          <p:nvPr/>
        </p:nvSpPr>
        <p:spPr>
          <a:xfrm>
            <a:off x="3708400" y="3192463"/>
            <a:ext cx="655638" cy="846137"/>
          </a:xfrm>
          <a:custGeom>
            <a:avLst/>
            <a:gdLst/>
            <a:ahLst/>
            <a:cxnLst/>
            <a:rect l="l" t="t" r="r" b="b"/>
            <a:pathLst>
              <a:path w="654711" h="844905" extrusionOk="0">
                <a:moveTo>
                  <a:pt x="281636" y="329184"/>
                </a:moveTo>
                <a:lnTo>
                  <a:pt x="0" y="0"/>
                </a:lnTo>
                <a:lnTo>
                  <a:pt x="109728" y="32918"/>
                </a:lnTo>
                <a:lnTo>
                  <a:pt x="274320" y="131673"/>
                </a:lnTo>
                <a:lnTo>
                  <a:pt x="398679" y="208483"/>
                </a:lnTo>
                <a:lnTo>
                  <a:pt x="486461" y="274320"/>
                </a:lnTo>
                <a:lnTo>
                  <a:pt x="570586" y="362102"/>
                </a:lnTo>
                <a:lnTo>
                  <a:pt x="621792" y="427939"/>
                </a:lnTo>
                <a:lnTo>
                  <a:pt x="643738" y="497433"/>
                </a:lnTo>
                <a:lnTo>
                  <a:pt x="654711" y="555955"/>
                </a:lnTo>
                <a:lnTo>
                  <a:pt x="654711" y="636422"/>
                </a:lnTo>
                <a:lnTo>
                  <a:pt x="647396" y="709574"/>
                </a:lnTo>
                <a:lnTo>
                  <a:pt x="607162" y="837590"/>
                </a:lnTo>
                <a:lnTo>
                  <a:pt x="512064" y="844905"/>
                </a:lnTo>
                <a:lnTo>
                  <a:pt x="460858" y="727862"/>
                </a:lnTo>
                <a:lnTo>
                  <a:pt x="384048" y="508406"/>
                </a:lnTo>
                <a:lnTo>
                  <a:pt x="358445" y="446227"/>
                </a:lnTo>
                <a:lnTo>
                  <a:pt x="281636" y="32918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229"/>
          <p:cNvSpPr/>
          <p:nvPr/>
        </p:nvSpPr>
        <p:spPr>
          <a:xfrm>
            <a:off x="5113338" y="2951163"/>
            <a:ext cx="815975" cy="984250"/>
          </a:xfrm>
          <a:custGeom>
            <a:avLst/>
            <a:gdLst/>
            <a:ahLst/>
            <a:cxnLst/>
            <a:rect l="l" t="t" r="r" b="b"/>
            <a:pathLst>
              <a:path w="815645" h="983895" extrusionOk="0">
                <a:moveTo>
                  <a:pt x="223113" y="607162"/>
                </a:moveTo>
                <a:lnTo>
                  <a:pt x="336499" y="413309"/>
                </a:lnTo>
                <a:lnTo>
                  <a:pt x="402336" y="307239"/>
                </a:lnTo>
                <a:lnTo>
                  <a:pt x="416966" y="256032"/>
                </a:lnTo>
                <a:lnTo>
                  <a:pt x="416966" y="212141"/>
                </a:lnTo>
                <a:lnTo>
                  <a:pt x="405993" y="164592"/>
                </a:lnTo>
                <a:lnTo>
                  <a:pt x="343814" y="51207"/>
                </a:lnTo>
                <a:lnTo>
                  <a:pt x="416966" y="0"/>
                </a:lnTo>
                <a:lnTo>
                  <a:pt x="508406" y="29261"/>
                </a:lnTo>
                <a:lnTo>
                  <a:pt x="636422" y="128016"/>
                </a:lnTo>
                <a:lnTo>
                  <a:pt x="705917" y="179223"/>
                </a:lnTo>
                <a:lnTo>
                  <a:pt x="760781" y="219456"/>
                </a:lnTo>
                <a:lnTo>
                  <a:pt x="801014" y="259690"/>
                </a:lnTo>
                <a:lnTo>
                  <a:pt x="815645" y="288951"/>
                </a:lnTo>
                <a:lnTo>
                  <a:pt x="808329" y="321869"/>
                </a:lnTo>
                <a:lnTo>
                  <a:pt x="716889" y="358445"/>
                </a:lnTo>
                <a:lnTo>
                  <a:pt x="636422" y="416967"/>
                </a:lnTo>
                <a:lnTo>
                  <a:pt x="479145" y="566928"/>
                </a:lnTo>
                <a:lnTo>
                  <a:pt x="87782" y="965607"/>
                </a:lnTo>
                <a:lnTo>
                  <a:pt x="0" y="983895"/>
                </a:lnTo>
                <a:lnTo>
                  <a:pt x="223113" y="6071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229"/>
          <p:cNvSpPr/>
          <p:nvPr/>
        </p:nvSpPr>
        <p:spPr>
          <a:xfrm>
            <a:off x="2849563" y="3692525"/>
            <a:ext cx="4130675" cy="649288"/>
          </a:xfrm>
          <a:custGeom>
            <a:avLst/>
            <a:gdLst/>
            <a:ahLst/>
            <a:cxnLst/>
            <a:rect l="l" t="t" r="r" b="b"/>
            <a:pathLst>
              <a:path w="4130687" h="649612" extrusionOk="0">
                <a:moveTo>
                  <a:pt x="1083864" y="497801"/>
                </a:moveTo>
                <a:lnTo>
                  <a:pt x="670795" y="596655"/>
                </a:lnTo>
                <a:lnTo>
                  <a:pt x="434252" y="649612"/>
                </a:lnTo>
                <a:lnTo>
                  <a:pt x="374233" y="642551"/>
                </a:lnTo>
                <a:lnTo>
                  <a:pt x="296562" y="610777"/>
                </a:lnTo>
                <a:lnTo>
                  <a:pt x="172995" y="526045"/>
                </a:lnTo>
                <a:lnTo>
                  <a:pt x="45897" y="416599"/>
                </a:lnTo>
                <a:lnTo>
                  <a:pt x="10592" y="374233"/>
                </a:lnTo>
                <a:lnTo>
                  <a:pt x="0" y="338928"/>
                </a:lnTo>
                <a:lnTo>
                  <a:pt x="0" y="314215"/>
                </a:lnTo>
                <a:lnTo>
                  <a:pt x="17653" y="303623"/>
                </a:lnTo>
                <a:lnTo>
                  <a:pt x="38836" y="307154"/>
                </a:lnTo>
                <a:lnTo>
                  <a:pt x="67080" y="317745"/>
                </a:lnTo>
                <a:lnTo>
                  <a:pt x="123568" y="345989"/>
                </a:lnTo>
                <a:lnTo>
                  <a:pt x="197708" y="374233"/>
                </a:lnTo>
                <a:lnTo>
                  <a:pt x="303623" y="384825"/>
                </a:lnTo>
                <a:lnTo>
                  <a:pt x="441313" y="391886"/>
                </a:lnTo>
                <a:lnTo>
                  <a:pt x="586063" y="381294"/>
                </a:lnTo>
                <a:lnTo>
                  <a:pt x="790832" y="360111"/>
                </a:lnTo>
                <a:lnTo>
                  <a:pt x="1076803" y="317745"/>
                </a:lnTo>
                <a:lnTo>
                  <a:pt x="1348652" y="268318"/>
                </a:lnTo>
                <a:lnTo>
                  <a:pt x="1521646" y="247135"/>
                </a:lnTo>
                <a:lnTo>
                  <a:pt x="1825270" y="218891"/>
                </a:lnTo>
                <a:lnTo>
                  <a:pt x="2316009" y="158873"/>
                </a:lnTo>
                <a:lnTo>
                  <a:pt x="2421924" y="158873"/>
                </a:lnTo>
                <a:lnTo>
                  <a:pt x="2817341" y="123568"/>
                </a:lnTo>
                <a:lnTo>
                  <a:pt x="3502258" y="70610"/>
                </a:lnTo>
                <a:lnTo>
                  <a:pt x="3675253" y="0"/>
                </a:lnTo>
                <a:lnTo>
                  <a:pt x="3735271" y="7061"/>
                </a:lnTo>
                <a:lnTo>
                  <a:pt x="3841186" y="38836"/>
                </a:lnTo>
                <a:lnTo>
                  <a:pt x="3975345" y="98854"/>
                </a:lnTo>
                <a:lnTo>
                  <a:pt x="4056547" y="151812"/>
                </a:lnTo>
                <a:lnTo>
                  <a:pt x="4116565" y="204769"/>
                </a:lnTo>
                <a:lnTo>
                  <a:pt x="4130687" y="240074"/>
                </a:lnTo>
                <a:lnTo>
                  <a:pt x="4127157" y="278910"/>
                </a:lnTo>
                <a:lnTo>
                  <a:pt x="4109504" y="300093"/>
                </a:lnTo>
                <a:lnTo>
                  <a:pt x="3996528" y="335398"/>
                </a:lnTo>
                <a:lnTo>
                  <a:pt x="3918857" y="328337"/>
                </a:lnTo>
                <a:lnTo>
                  <a:pt x="3682314" y="310684"/>
                </a:lnTo>
                <a:lnTo>
                  <a:pt x="3135086" y="310684"/>
                </a:lnTo>
                <a:lnTo>
                  <a:pt x="2556083" y="331867"/>
                </a:lnTo>
                <a:lnTo>
                  <a:pt x="1945307" y="381294"/>
                </a:lnTo>
                <a:lnTo>
                  <a:pt x="1715824" y="402477"/>
                </a:lnTo>
                <a:lnTo>
                  <a:pt x="1468689" y="427191"/>
                </a:lnTo>
                <a:lnTo>
                  <a:pt x="1083864" y="49780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229"/>
          <p:cNvSpPr/>
          <p:nvPr/>
        </p:nvSpPr>
        <p:spPr>
          <a:xfrm rot="-5400000">
            <a:off x="3777457" y="4755356"/>
            <a:ext cx="2081212" cy="542925"/>
          </a:xfrm>
          <a:custGeom>
            <a:avLst/>
            <a:gdLst/>
            <a:ahLst/>
            <a:cxnLst/>
            <a:rect l="l" t="t" r="r" b="b"/>
            <a:pathLst>
              <a:path w="2081212" h="542925" extrusionOk="0">
                <a:moveTo>
                  <a:pt x="933450" y="221456"/>
                </a:moveTo>
                <a:lnTo>
                  <a:pt x="1593056" y="219075"/>
                </a:lnTo>
                <a:lnTo>
                  <a:pt x="1652587" y="211931"/>
                </a:lnTo>
                <a:lnTo>
                  <a:pt x="1712118" y="202406"/>
                </a:lnTo>
                <a:lnTo>
                  <a:pt x="1764506" y="188118"/>
                </a:lnTo>
                <a:lnTo>
                  <a:pt x="1824037" y="164306"/>
                </a:lnTo>
                <a:lnTo>
                  <a:pt x="1888331" y="128587"/>
                </a:lnTo>
                <a:lnTo>
                  <a:pt x="1933575" y="83343"/>
                </a:lnTo>
                <a:lnTo>
                  <a:pt x="2016918" y="0"/>
                </a:lnTo>
                <a:lnTo>
                  <a:pt x="2081212" y="97631"/>
                </a:lnTo>
                <a:lnTo>
                  <a:pt x="1997868" y="242887"/>
                </a:lnTo>
                <a:lnTo>
                  <a:pt x="1924050" y="395287"/>
                </a:lnTo>
                <a:lnTo>
                  <a:pt x="1885950" y="481012"/>
                </a:lnTo>
                <a:lnTo>
                  <a:pt x="1866900" y="504825"/>
                </a:lnTo>
                <a:lnTo>
                  <a:pt x="1835943" y="533400"/>
                </a:lnTo>
                <a:lnTo>
                  <a:pt x="1814512" y="540543"/>
                </a:lnTo>
                <a:lnTo>
                  <a:pt x="1783556" y="542925"/>
                </a:lnTo>
                <a:lnTo>
                  <a:pt x="1754981" y="535781"/>
                </a:lnTo>
                <a:lnTo>
                  <a:pt x="1714500" y="521493"/>
                </a:lnTo>
                <a:lnTo>
                  <a:pt x="1683543" y="502443"/>
                </a:lnTo>
                <a:lnTo>
                  <a:pt x="1650206" y="492918"/>
                </a:lnTo>
                <a:lnTo>
                  <a:pt x="1414462" y="490537"/>
                </a:lnTo>
                <a:lnTo>
                  <a:pt x="1207293" y="481012"/>
                </a:lnTo>
                <a:lnTo>
                  <a:pt x="852487" y="464343"/>
                </a:lnTo>
                <a:lnTo>
                  <a:pt x="395287" y="445293"/>
                </a:lnTo>
                <a:lnTo>
                  <a:pt x="223837" y="445293"/>
                </a:lnTo>
                <a:lnTo>
                  <a:pt x="161925" y="435768"/>
                </a:lnTo>
                <a:lnTo>
                  <a:pt x="100012" y="421481"/>
                </a:lnTo>
                <a:lnTo>
                  <a:pt x="40481" y="397668"/>
                </a:lnTo>
                <a:lnTo>
                  <a:pt x="16668" y="378618"/>
                </a:lnTo>
                <a:lnTo>
                  <a:pt x="0" y="352425"/>
                </a:lnTo>
                <a:lnTo>
                  <a:pt x="0" y="333375"/>
                </a:lnTo>
                <a:lnTo>
                  <a:pt x="11906" y="309562"/>
                </a:lnTo>
                <a:lnTo>
                  <a:pt x="35718" y="292893"/>
                </a:lnTo>
                <a:lnTo>
                  <a:pt x="100012" y="264318"/>
                </a:lnTo>
                <a:lnTo>
                  <a:pt x="190500" y="240506"/>
                </a:lnTo>
                <a:lnTo>
                  <a:pt x="300037" y="221456"/>
                </a:lnTo>
                <a:lnTo>
                  <a:pt x="390525" y="221456"/>
                </a:lnTo>
                <a:lnTo>
                  <a:pt x="933450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F2F232B-9BB0-B44B-A91F-C9E0B29287E0}"/>
              </a:ext>
            </a:extLst>
          </p:cNvPr>
          <p:cNvGrpSpPr/>
          <p:nvPr/>
        </p:nvGrpSpPr>
        <p:grpSpPr>
          <a:xfrm>
            <a:off x="2641682" y="1441529"/>
            <a:ext cx="4448175" cy="4633912"/>
            <a:chOff x="2786063" y="1585913"/>
            <a:chExt cx="4448175" cy="4633912"/>
          </a:xfrm>
        </p:grpSpPr>
        <p:sp>
          <p:nvSpPr>
            <p:cNvPr id="11" name="Google Shape;2530;p229">
              <a:extLst>
                <a:ext uri="{FF2B5EF4-FFF2-40B4-BE49-F238E27FC236}">
                  <a16:creationId xmlns:a16="http://schemas.microsoft.com/office/drawing/2014/main" id="{BECF50AF-C7C7-8140-A187-D03FEB61E91F}"/>
                </a:ext>
              </a:extLst>
            </p:cNvPr>
            <p:cNvSpPr/>
            <p:nvPr/>
          </p:nvSpPr>
          <p:spPr>
            <a:xfrm>
              <a:off x="3762375" y="2173288"/>
              <a:ext cx="2528888" cy="474662"/>
            </a:xfrm>
            <a:custGeom>
              <a:avLst/>
              <a:gdLst/>
              <a:ahLst/>
              <a:cxnLst/>
              <a:rect l="l" t="t" r="r" b="b"/>
              <a:pathLst>
                <a:path w="2528888" h="473869" extrusionOk="0">
                  <a:moveTo>
                    <a:pt x="795338" y="426244"/>
                  </a:moveTo>
                  <a:lnTo>
                    <a:pt x="481013" y="471488"/>
                  </a:lnTo>
                  <a:lnTo>
                    <a:pt x="426244" y="473869"/>
                  </a:lnTo>
                  <a:lnTo>
                    <a:pt x="366713" y="464344"/>
                  </a:lnTo>
                  <a:lnTo>
                    <a:pt x="309563" y="442913"/>
                  </a:lnTo>
                  <a:lnTo>
                    <a:pt x="245269" y="400050"/>
                  </a:lnTo>
                  <a:lnTo>
                    <a:pt x="150019" y="321469"/>
                  </a:lnTo>
                  <a:lnTo>
                    <a:pt x="73819" y="247650"/>
                  </a:lnTo>
                  <a:lnTo>
                    <a:pt x="19050" y="188119"/>
                  </a:lnTo>
                  <a:lnTo>
                    <a:pt x="4763" y="161925"/>
                  </a:lnTo>
                  <a:lnTo>
                    <a:pt x="0" y="145257"/>
                  </a:lnTo>
                  <a:lnTo>
                    <a:pt x="7144" y="130969"/>
                  </a:lnTo>
                  <a:lnTo>
                    <a:pt x="16669" y="126207"/>
                  </a:lnTo>
                  <a:lnTo>
                    <a:pt x="45244" y="135732"/>
                  </a:lnTo>
                  <a:lnTo>
                    <a:pt x="114300" y="173832"/>
                  </a:lnTo>
                  <a:lnTo>
                    <a:pt x="226219" y="221457"/>
                  </a:lnTo>
                  <a:lnTo>
                    <a:pt x="295275" y="238125"/>
                  </a:lnTo>
                  <a:lnTo>
                    <a:pt x="376238" y="250032"/>
                  </a:lnTo>
                  <a:lnTo>
                    <a:pt x="454819" y="250032"/>
                  </a:lnTo>
                  <a:lnTo>
                    <a:pt x="845344" y="211932"/>
                  </a:lnTo>
                  <a:lnTo>
                    <a:pt x="1162050" y="178594"/>
                  </a:lnTo>
                  <a:lnTo>
                    <a:pt x="1438275" y="133350"/>
                  </a:lnTo>
                  <a:lnTo>
                    <a:pt x="1671638" y="100013"/>
                  </a:lnTo>
                  <a:lnTo>
                    <a:pt x="1850231" y="66675"/>
                  </a:lnTo>
                  <a:lnTo>
                    <a:pt x="1964531" y="45244"/>
                  </a:lnTo>
                  <a:lnTo>
                    <a:pt x="2074069" y="2382"/>
                  </a:lnTo>
                  <a:lnTo>
                    <a:pt x="2102644" y="0"/>
                  </a:lnTo>
                  <a:lnTo>
                    <a:pt x="2300288" y="50007"/>
                  </a:lnTo>
                  <a:lnTo>
                    <a:pt x="2402681" y="88107"/>
                  </a:lnTo>
                  <a:lnTo>
                    <a:pt x="2497931" y="140494"/>
                  </a:lnTo>
                  <a:lnTo>
                    <a:pt x="2519363" y="159544"/>
                  </a:lnTo>
                  <a:lnTo>
                    <a:pt x="2528888" y="178594"/>
                  </a:lnTo>
                  <a:lnTo>
                    <a:pt x="2524125" y="207169"/>
                  </a:lnTo>
                  <a:lnTo>
                    <a:pt x="2502694" y="233363"/>
                  </a:lnTo>
                  <a:lnTo>
                    <a:pt x="2469356" y="250032"/>
                  </a:lnTo>
                  <a:lnTo>
                    <a:pt x="2397919" y="264319"/>
                  </a:lnTo>
                  <a:lnTo>
                    <a:pt x="2276475" y="273844"/>
                  </a:lnTo>
                  <a:lnTo>
                    <a:pt x="2112169" y="271463"/>
                  </a:lnTo>
                  <a:lnTo>
                    <a:pt x="2074069" y="266700"/>
                  </a:lnTo>
                  <a:lnTo>
                    <a:pt x="1809750" y="283369"/>
                  </a:lnTo>
                  <a:lnTo>
                    <a:pt x="1433513" y="335757"/>
                  </a:lnTo>
                  <a:lnTo>
                    <a:pt x="1150144" y="383382"/>
                  </a:lnTo>
                  <a:lnTo>
                    <a:pt x="795338" y="426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531;p229">
              <a:extLst>
                <a:ext uri="{FF2B5EF4-FFF2-40B4-BE49-F238E27FC236}">
                  <a16:creationId xmlns:a16="http://schemas.microsoft.com/office/drawing/2014/main" id="{461A7C07-FC5A-1846-9238-2A6CE42F5B0D}"/>
                </a:ext>
              </a:extLst>
            </p:cNvPr>
            <p:cNvSpPr/>
            <p:nvPr/>
          </p:nvSpPr>
          <p:spPr>
            <a:xfrm>
              <a:off x="3455988" y="4656138"/>
              <a:ext cx="3238500" cy="492125"/>
            </a:xfrm>
            <a:custGeom>
              <a:avLst/>
              <a:gdLst/>
              <a:ahLst/>
              <a:cxnLst/>
              <a:rect l="l" t="t" r="r" b="b"/>
              <a:pathLst>
                <a:path w="3238500" h="492579" extrusionOk="0">
                  <a:moveTo>
                    <a:pt x="1162050" y="367393"/>
                  </a:moveTo>
                  <a:lnTo>
                    <a:pt x="759279" y="424543"/>
                  </a:lnTo>
                  <a:lnTo>
                    <a:pt x="473529" y="484415"/>
                  </a:lnTo>
                  <a:lnTo>
                    <a:pt x="416379" y="492579"/>
                  </a:lnTo>
                  <a:lnTo>
                    <a:pt x="375557" y="489857"/>
                  </a:lnTo>
                  <a:lnTo>
                    <a:pt x="323850" y="478972"/>
                  </a:lnTo>
                  <a:lnTo>
                    <a:pt x="250372" y="446315"/>
                  </a:lnTo>
                  <a:lnTo>
                    <a:pt x="163286" y="389165"/>
                  </a:lnTo>
                  <a:lnTo>
                    <a:pt x="84365" y="323850"/>
                  </a:lnTo>
                  <a:lnTo>
                    <a:pt x="35379" y="274865"/>
                  </a:lnTo>
                  <a:lnTo>
                    <a:pt x="10886" y="242207"/>
                  </a:lnTo>
                  <a:lnTo>
                    <a:pt x="0" y="220436"/>
                  </a:lnTo>
                  <a:lnTo>
                    <a:pt x="0" y="201386"/>
                  </a:lnTo>
                  <a:lnTo>
                    <a:pt x="5443" y="185057"/>
                  </a:lnTo>
                  <a:lnTo>
                    <a:pt x="35379" y="182336"/>
                  </a:lnTo>
                  <a:lnTo>
                    <a:pt x="76200" y="193222"/>
                  </a:lnTo>
                  <a:lnTo>
                    <a:pt x="138793" y="231322"/>
                  </a:lnTo>
                  <a:lnTo>
                    <a:pt x="220436" y="261257"/>
                  </a:lnTo>
                  <a:lnTo>
                    <a:pt x="340179" y="288472"/>
                  </a:lnTo>
                  <a:lnTo>
                    <a:pt x="424543" y="291193"/>
                  </a:lnTo>
                  <a:lnTo>
                    <a:pt x="620486" y="261257"/>
                  </a:lnTo>
                  <a:lnTo>
                    <a:pt x="1069522" y="201386"/>
                  </a:lnTo>
                  <a:lnTo>
                    <a:pt x="1455965" y="155122"/>
                  </a:lnTo>
                  <a:lnTo>
                    <a:pt x="1747157" y="127907"/>
                  </a:lnTo>
                  <a:lnTo>
                    <a:pt x="2245179" y="78922"/>
                  </a:lnTo>
                  <a:lnTo>
                    <a:pt x="2555422" y="54429"/>
                  </a:lnTo>
                  <a:lnTo>
                    <a:pt x="2647950" y="46265"/>
                  </a:lnTo>
                  <a:lnTo>
                    <a:pt x="2686050" y="40822"/>
                  </a:lnTo>
                  <a:lnTo>
                    <a:pt x="2737757" y="29936"/>
                  </a:lnTo>
                  <a:lnTo>
                    <a:pt x="2827565" y="0"/>
                  </a:lnTo>
                  <a:lnTo>
                    <a:pt x="2857500" y="2722"/>
                  </a:lnTo>
                  <a:lnTo>
                    <a:pt x="3034393" y="40822"/>
                  </a:lnTo>
                  <a:lnTo>
                    <a:pt x="3105150" y="68036"/>
                  </a:lnTo>
                  <a:lnTo>
                    <a:pt x="3162300" y="103415"/>
                  </a:lnTo>
                  <a:lnTo>
                    <a:pt x="3211286" y="149679"/>
                  </a:lnTo>
                  <a:lnTo>
                    <a:pt x="3235779" y="185057"/>
                  </a:lnTo>
                  <a:lnTo>
                    <a:pt x="3238500" y="214993"/>
                  </a:lnTo>
                  <a:lnTo>
                    <a:pt x="3219450" y="242207"/>
                  </a:lnTo>
                  <a:lnTo>
                    <a:pt x="3143250" y="272143"/>
                  </a:lnTo>
                  <a:lnTo>
                    <a:pt x="3045279" y="285750"/>
                  </a:lnTo>
                  <a:lnTo>
                    <a:pt x="2819400" y="272143"/>
                  </a:lnTo>
                  <a:lnTo>
                    <a:pt x="2547257" y="272143"/>
                  </a:lnTo>
                  <a:lnTo>
                    <a:pt x="2128157" y="285750"/>
                  </a:lnTo>
                  <a:lnTo>
                    <a:pt x="1733550" y="310243"/>
                  </a:lnTo>
                  <a:lnTo>
                    <a:pt x="1450522" y="334736"/>
                  </a:lnTo>
                  <a:lnTo>
                    <a:pt x="1162050" y="3673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532;p229">
              <a:extLst>
                <a:ext uri="{FF2B5EF4-FFF2-40B4-BE49-F238E27FC236}">
                  <a16:creationId xmlns:a16="http://schemas.microsoft.com/office/drawing/2014/main" id="{58A461C3-346C-3B43-B721-65CEBC2E0BE3}"/>
                </a:ext>
              </a:extLst>
            </p:cNvPr>
            <p:cNvSpPr/>
            <p:nvPr/>
          </p:nvSpPr>
          <p:spPr>
            <a:xfrm>
              <a:off x="4657725" y="1585913"/>
              <a:ext cx="623888" cy="1557337"/>
            </a:xfrm>
            <a:custGeom>
              <a:avLst/>
              <a:gdLst/>
              <a:ahLst/>
              <a:cxnLst/>
              <a:rect l="l" t="t" r="r" b="b"/>
              <a:pathLst>
                <a:path w="623888" h="1557337" extrusionOk="0">
                  <a:moveTo>
                    <a:pt x="259556" y="664368"/>
                  </a:moveTo>
                  <a:lnTo>
                    <a:pt x="261938" y="366712"/>
                  </a:lnTo>
                  <a:lnTo>
                    <a:pt x="254794" y="278606"/>
                  </a:lnTo>
                  <a:lnTo>
                    <a:pt x="245269" y="238125"/>
                  </a:lnTo>
                  <a:lnTo>
                    <a:pt x="223838" y="200025"/>
                  </a:lnTo>
                  <a:lnTo>
                    <a:pt x="195263" y="173831"/>
                  </a:lnTo>
                  <a:lnTo>
                    <a:pt x="150019" y="135731"/>
                  </a:lnTo>
                  <a:lnTo>
                    <a:pt x="109538" y="111918"/>
                  </a:lnTo>
                  <a:lnTo>
                    <a:pt x="52388" y="88106"/>
                  </a:lnTo>
                  <a:lnTo>
                    <a:pt x="23813" y="73818"/>
                  </a:lnTo>
                  <a:lnTo>
                    <a:pt x="7144" y="54768"/>
                  </a:lnTo>
                  <a:lnTo>
                    <a:pt x="0" y="38100"/>
                  </a:lnTo>
                  <a:lnTo>
                    <a:pt x="7144" y="19050"/>
                  </a:lnTo>
                  <a:lnTo>
                    <a:pt x="21431" y="7143"/>
                  </a:lnTo>
                  <a:lnTo>
                    <a:pt x="71438" y="0"/>
                  </a:lnTo>
                  <a:lnTo>
                    <a:pt x="142875" y="4762"/>
                  </a:lnTo>
                  <a:lnTo>
                    <a:pt x="221456" y="11906"/>
                  </a:lnTo>
                  <a:lnTo>
                    <a:pt x="319088" y="35718"/>
                  </a:lnTo>
                  <a:lnTo>
                    <a:pt x="464344" y="92868"/>
                  </a:lnTo>
                  <a:lnTo>
                    <a:pt x="559594" y="142875"/>
                  </a:lnTo>
                  <a:lnTo>
                    <a:pt x="597694" y="173831"/>
                  </a:lnTo>
                  <a:lnTo>
                    <a:pt x="614363" y="200025"/>
                  </a:lnTo>
                  <a:lnTo>
                    <a:pt x="623888" y="235743"/>
                  </a:lnTo>
                  <a:lnTo>
                    <a:pt x="614363" y="266700"/>
                  </a:lnTo>
                  <a:lnTo>
                    <a:pt x="592931" y="319087"/>
                  </a:lnTo>
                  <a:lnTo>
                    <a:pt x="550069" y="390525"/>
                  </a:lnTo>
                  <a:lnTo>
                    <a:pt x="538163" y="433387"/>
                  </a:lnTo>
                  <a:lnTo>
                    <a:pt x="528638" y="521493"/>
                  </a:lnTo>
                  <a:lnTo>
                    <a:pt x="533400" y="742950"/>
                  </a:lnTo>
                  <a:lnTo>
                    <a:pt x="528638" y="931068"/>
                  </a:lnTo>
                  <a:lnTo>
                    <a:pt x="519113" y="1143000"/>
                  </a:lnTo>
                  <a:lnTo>
                    <a:pt x="507206" y="1528762"/>
                  </a:lnTo>
                  <a:lnTo>
                    <a:pt x="264319" y="1557337"/>
                  </a:lnTo>
                  <a:cubicBezTo>
                    <a:pt x="262731" y="1354931"/>
                    <a:pt x="261144" y="1152524"/>
                    <a:pt x="259556" y="950118"/>
                  </a:cubicBezTo>
                  <a:lnTo>
                    <a:pt x="259556" y="6643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533;p229">
              <a:extLst>
                <a:ext uri="{FF2B5EF4-FFF2-40B4-BE49-F238E27FC236}">
                  <a16:creationId xmlns:a16="http://schemas.microsoft.com/office/drawing/2014/main" id="{8B7B4D39-4DBF-CD4F-B57D-02D51162E450}"/>
                </a:ext>
              </a:extLst>
            </p:cNvPr>
            <p:cNvSpPr/>
            <p:nvPr/>
          </p:nvSpPr>
          <p:spPr>
            <a:xfrm>
              <a:off x="2786063" y="2881313"/>
              <a:ext cx="4448175" cy="650875"/>
            </a:xfrm>
            <a:custGeom>
              <a:avLst/>
              <a:gdLst/>
              <a:ahLst/>
              <a:cxnLst/>
              <a:rect l="l" t="t" r="r" b="b"/>
              <a:pathLst>
                <a:path w="4447642" h="651052" extrusionOk="0">
                  <a:moveTo>
                    <a:pt x="1901952" y="387705"/>
                  </a:moveTo>
                  <a:lnTo>
                    <a:pt x="1481328" y="442569"/>
                  </a:lnTo>
                  <a:lnTo>
                    <a:pt x="1170432" y="504748"/>
                  </a:lnTo>
                  <a:lnTo>
                    <a:pt x="1115568" y="504748"/>
                  </a:lnTo>
                  <a:lnTo>
                    <a:pt x="954634" y="544982"/>
                  </a:lnTo>
                  <a:lnTo>
                    <a:pt x="713232" y="610819"/>
                  </a:lnTo>
                  <a:lnTo>
                    <a:pt x="585216" y="643737"/>
                  </a:lnTo>
                  <a:lnTo>
                    <a:pt x="504749" y="651052"/>
                  </a:lnTo>
                  <a:lnTo>
                    <a:pt x="416966" y="643737"/>
                  </a:lnTo>
                  <a:lnTo>
                    <a:pt x="343814" y="621792"/>
                  </a:lnTo>
                  <a:lnTo>
                    <a:pt x="277978" y="577900"/>
                  </a:lnTo>
                  <a:lnTo>
                    <a:pt x="164592" y="490118"/>
                  </a:lnTo>
                  <a:lnTo>
                    <a:pt x="73152" y="402336"/>
                  </a:lnTo>
                  <a:lnTo>
                    <a:pt x="18288" y="340156"/>
                  </a:lnTo>
                  <a:lnTo>
                    <a:pt x="3658" y="307238"/>
                  </a:lnTo>
                  <a:lnTo>
                    <a:pt x="0" y="288950"/>
                  </a:lnTo>
                  <a:lnTo>
                    <a:pt x="14630" y="270662"/>
                  </a:lnTo>
                  <a:lnTo>
                    <a:pt x="32918" y="270662"/>
                  </a:lnTo>
                  <a:lnTo>
                    <a:pt x="106070" y="307238"/>
                  </a:lnTo>
                  <a:lnTo>
                    <a:pt x="190195" y="343814"/>
                  </a:lnTo>
                  <a:lnTo>
                    <a:pt x="314554" y="380390"/>
                  </a:lnTo>
                  <a:lnTo>
                    <a:pt x="420624" y="391363"/>
                  </a:lnTo>
                  <a:lnTo>
                    <a:pt x="523037" y="384048"/>
                  </a:lnTo>
                  <a:lnTo>
                    <a:pt x="914400" y="336499"/>
                  </a:lnTo>
                  <a:lnTo>
                    <a:pt x="1185062" y="288950"/>
                  </a:lnTo>
                  <a:lnTo>
                    <a:pt x="1645920" y="219456"/>
                  </a:lnTo>
                  <a:lnTo>
                    <a:pt x="2136038" y="157276"/>
                  </a:lnTo>
                  <a:lnTo>
                    <a:pt x="2377440" y="135331"/>
                  </a:lnTo>
                  <a:lnTo>
                    <a:pt x="2549347" y="124358"/>
                  </a:lnTo>
                  <a:lnTo>
                    <a:pt x="3222346" y="84124"/>
                  </a:lnTo>
                  <a:lnTo>
                    <a:pt x="3701491" y="73152"/>
                  </a:lnTo>
                  <a:lnTo>
                    <a:pt x="3745382" y="69494"/>
                  </a:lnTo>
                  <a:lnTo>
                    <a:pt x="3873398" y="32918"/>
                  </a:lnTo>
                  <a:lnTo>
                    <a:pt x="3975811" y="3657"/>
                  </a:lnTo>
                  <a:lnTo>
                    <a:pt x="4005072" y="0"/>
                  </a:lnTo>
                  <a:lnTo>
                    <a:pt x="4198925" y="65836"/>
                  </a:lnTo>
                  <a:lnTo>
                    <a:pt x="4348886" y="142646"/>
                  </a:lnTo>
                  <a:lnTo>
                    <a:pt x="4407408" y="182880"/>
                  </a:lnTo>
                  <a:lnTo>
                    <a:pt x="4436669" y="215798"/>
                  </a:lnTo>
                  <a:lnTo>
                    <a:pt x="4447642" y="248716"/>
                  </a:lnTo>
                  <a:lnTo>
                    <a:pt x="4436669" y="288950"/>
                  </a:lnTo>
                  <a:lnTo>
                    <a:pt x="4367174" y="318211"/>
                  </a:lnTo>
                  <a:lnTo>
                    <a:pt x="4315968" y="340156"/>
                  </a:lnTo>
                  <a:lnTo>
                    <a:pt x="4235501" y="329184"/>
                  </a:lnTo>
                  <a:lnTo>
                    <a:pt x="3902659" y="310896"/>
                  </a:lnTo>
                  <a:lnTo>
                    <a:pt x="3478378" y="296265"/>
                  </a:lnTo>
                  <a:lnTo>
                    <a:pt x="3017520" y="299923"/>
                  </a:lnTo>
                  <a:lnTo>
                    <a:pt x="2834640" y="318211"/>
                  </a:lnTo>
                  <a:lnTo>
                    <a:pt x="2454250" y="340156"/>
                  </a:lnTo>
                  <a:lnTo>
                    <a:pt x="1901952" y="3877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534;p229">
              <a:extLst>
                <a:ext uri="{FF2B5EF4-FFF2-40B4-BE49-F238E27FC236}">
                  <a16:creationId xmlns:a16="http://schemas.microsoft.com/office/drawing/2014/main" id="{28499CD3-E69B-0445-B8FA-1CAA31BA16F8}"/>
                </a:ext>
              </a:extLst>
            </p:cNvPr>
            <p:cNvSpPr/>
            <p:nvPr/>
          </p:nvSpPr>
          <p:spPr>
            <a:xfrm>
              <a:off x="3860800" y="3344863"/>
              <a:ext cx="655638" cy="846137"/>
            </a:xfrm>
            <a:custGeom>
              <a:avLst/>
              <a:gdLst/>
              <a:ahLst/>
              <a:cxnLst/>
              <a:rect l="l" t="t" r="r" b="b"/>
              <a:pathLst>
                <a:path w="654711" h="844905" extrusionOk="0">
                  <a:moveTo>
                    <a:pt x="281636" y="329184"/>
                  </a:moveTo>
                  <a:lnTo>
                    <a:pt x="0" y="0"/>
                  </a:lnTo>
                  <a:lnTo>
                    <a:pt x="109728" y="32918"/>
                  </a:lnTo>
                  <a:lnTo>
                    <a:pt x="274320" y="131673"/>
                  </a:lnTo>
                  <a:lnTo>
                    <a:pt x="398679" y="208483"/>
                  </a:lnTo>
                  <a:lnTo>
                    <a:pt x="486461" y="274320"/>
                  </a:lnTo>
                  <a:lnTo>
                    <a:pt x="570586" y="362102"/>
                  </a:lnTo>
                  <a:lnTo>
                    <a:pt x="621792" y="427939"/>
                  </a:lnTo>
                  <a:lnTo>
                    <a:pt x="643738" y="497433"/>
                  </a:lnTo>
                  <a:lnTo>
                    <a:pt x="654711" y="555955"/>
                  </a:lnTo>
                  <a:lnTo>
                    <a:pt x="654711" y="636422"/>
                  </a:lnTo>
                  <a:lnTo>
                    <a:pt x="647396" y="709574"/>
                  </a:lnTo>
                  <a:lnTo>
                    <a:pt x="607162" y="837590"/>
                  </a:lnTo>
                  <a:lnTo>
                    <a:pt x="512064" y="844905"/>
                  </a:lnTo>
                  <a:lnTo>
                    <a:pt x="460858" y="727862"/>
                  </a:lnTo>
                  <a:lnTo>
                    <a:pt x="384048" y="508406"/>
                  </a:lnTo>
                  <a:lnTo>
                    <a:pt x="358445" y="446227"/>
                  </a:lnTo>
                  <a:lnTo>
                    <a:pt x="281636" y="32918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535;p229">
              <a:extLst>
                <a:ext uri="{FF2B5EF4-FFF2-40B4-BE49-F238E27FC236}">
                  <a16:creationId xmlns:a16="http://schemas.microsoft.com/office/drawing/2014/main" id="{E755DBDD-142D-214B-8B6C-2E96752405D9}"/>
                </a:ext>
              </a:extLst>
            </p:cNvPr>
            <p:cNvSpPr/>
            <p:nvPr/>
          </p:nvSpPr>
          <p:spPr>
            <a:xfrm>
              <a:off x="5265738" y="3103563"/>
              <a:ext cx="815975" cy="984250"/>
            </a:xfrm>
            <a:custGeom>
              <a:avLst/>
              <a:gdLst/>
              <a:ahLst/>
              <a:cxnLst/>
              <a:rect l="l" t="t" r="r" b="b"/>
              <a:pathLst>
                <a:path w="815645" h="983895" extrusionOk="0">
                  <a:moveTo>
                    <a:pt x="223113" y="607162"/>
                  </a:moveTo>
                  <a:lnTo>
                    <a:pt x="336499" y="413309"/>
                  </a:lnTo>
                  <a:lnTo>
                    <a:pt x="402336" y="307239"/>
                  </a:lnTo>
                  <a:lnTo>
                    <a:pt x="416966" y="256032"/>
                  </a:lnTo>
                  <a:lnTo>
                    <a:pt x="416966" y="212141"/>
                  </a:lnTo>
                  <a:lnTo>
                    <a:pt x="405993" y="164592"/>
                  </a:lnTo>
                  <a:lnTo>
                    <a:pt x="343814" y="51207"/>
                  </a:lnTo>
                  <a:lnTo>
                    <a:pt x="416966" y="0"/>
                  </a:lnTo>
                  <a:lnTo>
                    <a:pt x="508406" y="29261"/>
                  </a:lnTo>
                  <a:lnTo>
                    <a:pt x="636422" y="128016"/>
                  </a:lnTo>
                  <a:lnTo>
                    <a:pt x="705917" y="179223"/>
                  </a:lnTo>
                  <a:lnTo>
                    <a:pt x="760781" y="219456"/>
                  </a:lnTo>
                  <a:lnTo>
                    <a:pt x="801014" y="259690"/>
                  </a:lnTo>
                  <a:lnTo>
                    <a:pt x="815645" y="288951"/>
                  </a:lnTo>
                  <a:lnTo>
                    <a:pt x="808329" y="321869"/>
                  </a:lnTo>
                  <a:lnTo>
                    <a:pt x="716889" y="358445"/>
                  </a:lnTo>
                  <a:lnTo>
                    <a:pt x="636422" y="416967"/>
                  </a:lnTo>
                  <a:lnTo>
                    <a:pt x="479145" y="566928"/>
                  </a:lnTo>
                  <a:lnTo>
                    <a:pt x="87782" y="965607"/>
                  </a:lnTo>
                  <a:lnTo>
                    <a:pt x="0" y="983895"/>
                  </a:lnTo>
                  <a:lnTo>
                    <a:pt x="223113" y="6071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536;p229">
              <a:extLst>
                <a:ext uri="{FF2B5EF4-FFF2-40B4-BE49-F238E27FC236}">
                  <a16:creationId xmlns:a16="http://schemas.microsoft.com/office/drawing/2014/main" id="{BC148F76-79DB-B64C-BD6D-6E566F3462DC}"/>
                </a:ext>
              </a:extLst>
            </p:cNvPr>
            <p:cNvSpPr/>
            <p:nvPr/>
          </p:nvSpPr>
          <p:spPr>
            <a:xfrm>
              <a:off x="3001963" y="3844925"/>
              <a:ext cx="4130675" cy="649288"/>
            </a:xfrm>
            <a:custGeom>
              <a:avLst/>
              <a:gdLst/>
              <a:ahLst/>
              <a:cxnLst/>
              <a:rect l="l" t="t" r="r" b="b"/>
              <a:pathLst>
                <a:path w="4130687" h="649612" extrusionOk="0">
                  <a:moveTo>
                    <a:pt x="1083864" y="497801"/>
                  </a:moveTo>
                  <a:lnTo>
                    <a:pt x="670795" y="596655"/>
                  </a:lnTo>
                  <a:lnTo>
                    <a:pt x="434252" y="649612"/>
                  </a:lnTo>
                  <a:lnTo>
                    <a:pt x="374233" y="642551"/>
                  </a:lnTo>
                  <a:lnTo>
                    <a:pt x="296562" y="610777"/>
                  </a:lnTo>
                  <a:lnTo>
                    <a:pt x="172995" y="526045"/>
                  </a:lnTo>
                  <a:lnTo>
                    <a:pt x="45897" y="416599"/>
                  </a:lnTo>
                  <a:lnTo>
                    <a:pt x="10592" y="374233"/>
                  </a:lnTo>
                  <a:lnTo>
                    <a:pt x="0" y="338928"/>
                  </a:lnTo>
                  <a:lnTo>
                    <a:pt x="0" y="314215"/>
                  </a:lnTo>
                  <a:lnTo>
                    <a:pt x="17653" y="303623"/>
                  </a:lnTo>
                  <a:lnTo>
                    <a:pt x="38836" y="307154"/>
                  </a:lnTo>
                  <a:lnTo>
                    <a:pt x="67080" y="317745"/>
                  </a:lnTo>
                  <a:lnTo>
                    <a:pt x="123568" y="345989"/>
                  </a:lnTo>
                  <a:lnTo>
                    <a:pt x="197708" y="374233"/>
                  </a:lnTo>
                  <a:lnTo>
                    <a:pt x="303623" y="384825"/>
                  </a:lnTo>
                  <a:lnTo>
                    <a:pt x="441313" y="391886"/>
                  </a:lnTo>
                  <a:lnTo>
                    <a:pt x="586063" y="381294"/>
                  </a:lnTo>
                  <a:lnTo>
                    <a:pt x="790832" y="360111"/>
                  </a:lnTo>
                  <a:lnTo>
                    <a:pt x="1076803" y="317745"/>
                  </a:lnTo>
                  <a:lnTo>
                    <a:pt x="1348652" y="268318"/>
                  </a:lnTo>
                  <a:lnTo>
                    <a:pt x="1521646" y="247135"/>
                  </a:lnTo>
                  <a:lnTo>
                    <a:pt x="1825270" y="218891"/>
                  </a:lnTo>
                  <a:lnTo>
                    <a:pt x="2316009" y="158873"/>
                  </a:lnTo>
                  <a:lnTo>
                    <a:pt x="2421924" y="158873"/>
                  </a:lnTo>
                  <a:lnTo>
                    <a:pt x="2817341" y="123568"/>
                  </a:lnTo>
                  <a:lnTo>
                    <a:pt x="3502258" y="70610"/>
                  </a:lnTo>
                  <a:lnTo>
                    <a:pt x="3675253" y="0"/>
                  </a:lnTo>
                  <a:lnTo>
                    <a:pt x="3735271" y="7061"/>
                  </a:lnTo>
                  <a:lnTo>
                    <a:pt x="3841186" y="38836"/>
                  </a:lnTo>
                  <a:lnTo>
                    <a:pt x="3975345" y="98854"/>
                  </a:lnTo>
                  <a:lnTo>
                    <a:pt x="4056547" y="151812"/>
                  </a:lnTo>
                  <a:lnTo>
                    <a:pt x="4116565" y="204769"/>
                  </a:lnTo>
                  <a:lnTo>
                    <a:pt x="4130687" y="240074"/>
                  </a:lnTo>
                  <a:lnTo>
                    <a:pt x="4127157" y="278910"/>
                  </a:lnTo>
                  <a:lnTo>
                    <a:pt x="4109504" y="300093"/>
                  </a:lnTo>
                  <a:lnTo>
                    <a:pt x="3996528" y="335398"/>
                  </a:lnTo>
                  <a:lnTo>
                    <a:pt x="3918857" y="328337"/>
                  </a:lnTo>
                  <a:lnTo>
                    <a:pt x="3682314" y="310684"/>
                  </a:lnTo>
                  <a:lnTo>
                    <a:pt x="3135086" y="310684"/>
                  </a:lnTo>
                  <a:lnTo>
                    <a:pt x="2556083" y="331867"/>
                  </a:lnTo>
                  <a:lnTo>
                    <a:pt x="1945307" y="381294"/>
                  </a:lnTo>
                  <a:lnTo>
                    <a:pt x="1715824" y="402477"/>
                  </a:lnTo>
                  <a:lnTo>
                    <a:pt x="1468689" y="427191"/>
                  </a:lnTo>
                  <a:lnTo>
                    <a:pt x="1083864" y="49780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537;p229">
              <a:extLst>
                <a:ext uri="{FF2B5EF4-FFF2-40B4-BE49-F238E27FC236}">
                  <a16:creationId xmlns:a16="http://schemas.microsoft.com/office/drawing/2014/main" id="{D1D5B6A9-AD14-7C46-9AB2-2F331CDA9085}"/>
                </a:ext>
              </a:extLst>
            </p:cNvPr>
            <p:cNvSpPr/>
            <p:nvPr/>
          </p:nvSpPr>
          <p:spPr>
            <a:xfrm rot="-5400000">
              <a:off x="3929857" y="4907756"/>
              <a:ext cx="2081212" cy="542925"/>
            </a:xfrm>
            <a:custGeom>
              <a:avLst/>
              <a:gdLst/>
              <a:ahLst/>
              <a:cxnLst/>
              <a:rect l="l" t="t" r="r" b="b"/>
              <a:pathLst>
                <a:path w="2081212" h="542925" extrusionOk="0">
                  <a:moveTo>
                    <a:pt x="933450" y="221456"/>
                  </a:moveTo>
                  <a:lnTo>
                    <a:pt x="1593056" y="219075"/>
                  </a:lnTo>
                  <a:lnTo>
                    <a:pt x="1652587" y="211931"/>
                  </a:lnTo>
                  <a:lnTo>
                    <a:pt x="1712118" y="202406"/>
                  </a:lnTo>
                  <a:lnTo>
                    <a:pt x="1764506" y="188118"/>
                  </a:lnTo>
                  <a:lnTo>
                    <a:pt x="1824037" y="164306"/>
                  </a:lnTo>
                  <a:lnTo>
                    <a:pt x="1888331" y="128587"/>
                  </a:lnTo>
                  <a:lnTo>
                    <a:pt x="1933575" y="83343"/>
                  </a:lnTo>
                  <a:lnTo>
                    <a:pt x="2016918" y="0"/>
                  </a:lnTo>
                  <a:lnTo>
                    <a:pt x="2081212" y="97631"/>
                  </a:lnTo>
                  <a:lnTo>
                    <a:pt x="1997868" y="242887"/>
                  </a:lnTo>
                  <a:lnTo>
                    <a:pt x="1924050" y="395287"/>
                  </a:lnTo>
                  <a:lnTo>
                    <a:pt x="1885950" y="481012"/>
                  </a:lnTo>
                  <a:lnTo>
                    <a:pt x="1866900" y="504825"/>
                  </a:lnTo>
                  <a:lnTo>
                    <a:pt x="1835943" y="533400"/>
                  </a:lnTo>
                  <a:lnTo>
                    <a:pt x="1814512" y="540543"/>
                  </a:lnTo>
                  <a:lnTo>
                    <a:pt x="1783556" y="542925"/>
                  </a:lnTo>
                  <a:lnTo>
                    <a:pt x="1754981" y="535781"/>
                  </a:lnTo>
                  <a:lnTo>
                    <a:pt x="1714500" y="521493"/>
                  </a:lnTo>
                  <a:lnTo>
                    <a:pt x="1683543" y="502443"/>
                  </a:lnTo>
                  <a:lnTo>
                    <a:pt x="1650206" y="492918"/>
                  </a:lnTo>
                  <a:lnTo>
                    <a:pt x="1414462" y="490537"/>
                  </a:lnTo>
                  <a:lnTo>
                    <a:pt x="1207293" y="481012"/>
                  </a:lnTo>
                  <a:lnTo>
                    <a:pt x="852487" y="464343"/>
                  </a:lnTo>
                  <a:lnTo>
                    <a:pt x="395287" y="445293"/>
                  </a:lnTo>
                  <a:lnTo>
                    <a:pt x="223837" y="445293"/>
                  </a:lnTo>
                  <a:lnTo>
                    <a:pt x="161925" y="435768"/>
                  </a:lnTo>
                  <a:lnTo>
                    <a:pt x="100012" y="421481"/>
                  </a:lnTo>
                  <a:lnTo>
                    <a:pt x="40481" y="397668"/>
                  </a:lnTo>
                  <a:lnTo>
                    <a:pt x="16668" y="378618"/>
                  </a:lnTo>
                  <a:lnTo>
                    <a:pt x="0" y="352425"/>
                  </a:lnTo>
                  <a:lnTo>
                    <a:pt x="0" y="333375"/>
                  </a:lnTo>
                  <a:lnTo>
                    <a:pt x="11906" y="309562"/>
                  </a:lnTo>
                  <a:lnTo>
                    <a:pt x="35718" y="292893"/>
                  </a:lnTo>
                  <a:lnTo>
                    <a:pt x="100012" y="264318"/>
                  </a:lnTo>
                  <a:lnTo>
                    <a:pt x="190500" y="240506"/>
                  </a:lnTo>
                  <a:lnTo>
                    <a:pt x="300037" y="221456"/>
                  </a:lnTo>
                  <a:lnTo>
                    <a:pt x="390525" y="221456"/>
                  </a:lnTo>
                  <a:lnTo>
                    <a:pt x="933450" y="221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542;p230">
            <a:extLst>
              <a:ext uri="{FF2B5EF4-FFF2-40B4-BE49-F238E27FC236}">
                <a16:creationId xmlns:a16="http://schemas.microsoft.com/office/drawing/2014/main" id="{EAE1E0E0-1FB6-884D-9207-DDA72C82BC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03" y="1437692"/>
            <a:ext cx="445135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2" name="Google Shape;2542;p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325" y="1437692"/>
            <a:ext cx="445135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4" name="Google Shape;3754;p341"/>
          <p:cNvSpPr txBox="1"/>
          <p:nvPr/>
        </p:nvSpPr>
        <p:spPr>
          <a:xfrm>
            <a:off x="3440832" y="6858000"/>
            <a:ext cx="451256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始</a:t>
            </a:r>
            <a:endParaRPr/>
          </a:p>
        </p:txBody>
      </p:sp>
      <p:sp>
        <p:nvSpPr>
          <p:cNvPr id="3755" name="Google Shape;3755;p341"/>
          <p:cNvSpPr/>
          <p:nvPr/>
        </p:nvSpPr>
        <p:spPr>
          <a:xfrm>
            <a:off x="4906963" y="1638300"/>
            <a:ext cx="1254125" cy="2019300"/>
          </a:xfrm>
          <a:custGeom>
            <a:avLst/>
            <a:gdLst/>
            <a:ahLst/>
            <a:cxnLst/>
            <a:rect l="l" t="t" r="r" b="b"/>
            <a:pathLst>
              <a:path w="1254402" h="2019407" extrusionOk="0">
                <a:moveTo>
                  <a:pt x="329699" y="1390918"/>
                </a:moveTo>
                <a:lnTo>
                  <a:pt x="443033" y="1200311"/>
                </a:lnTo>
                <a:lnTo>
                  <a:pt x="520306" y="1074098"/>
                </a:lnTo>
                <a:lnTo>
                  <a:pt x="574397" y="960764"/>
                </a:lnTo>
                <a:lnTo>
                  <a:pt x="731520" y="643943"/>
                </a:lnTo>
                <a:lnTo>
                  <a:pt x="837126" y="399245"/>
                </a:lnTo>
                <a:lnTo>
                  <a:pt x="862884" y="334850"/>
                </a:lnTo>
                <a:lnTo>
                  <a:pt x="868036" y="293638"/>
                </a:lnTo>
                <a:lnTo>
                  <a:pt x="865460" y="262729"/>
                </a:lnTo>
                <a:lnTo>
                  <a:pt x="852581" y="229244"/>
                </a:lnTo>
                <a:lnTo>
                  <a:pt x="821672" y="175152"/>
                </a:lnTo>
                <a:lnTo>
                  <a:pt x="770156" y="118485"/>
                </a:lnTo>
                <a:lnTo>
                  <a:pt x="716065" y="59242"/>
                </a:lnTo>
                <a:lnTo>
                  <a:pt x="708338" y="51515"/>
                </a:lnTo>
                <a:lnTo>
                  <a:pt x="700610" y="36061"/>
                </a:lnTo>
                <a:lnTo>
                  <a:pt x="705762" y="12879"/>
                </a:lnTo>
                <a:lnTo>
                  <a:pt x="731520" y="0"/>
                </a:lnTo>
                <a:lnTo>
                  <a:pt x="749550" y="0"/>
                </a:lnTo>
                <a:lnTo>
                  <a:pt x="855157" y="51515"/>
                </a:lnTo>
                <a:lnTo>
                  <a:pt x="945309" y="100455"/>
                </a:lnTo>
                <a:lnTo>
                  <a:pt x="1117886" y="216365"/>
                </a:lnTo>
                <a:lnTo>
                  <a:pt x="1195159" y="283335"/>
                </a:lnTo>
                <a:lnTo>
                  <a:pt x="1238947" y="340002"/>
                </a:lnTo>
                <a:lnTo>
                  <a:pt x="1254402" y="376063"/>
                </a:lnTo>
                <a:lnTo>
                  <a:pt x="1254402" y="388942"/>
                </a:lnTo>
                <a:lnTo>
                  <a:pt x="1251826" y="414699"/>
                </a:lnTo>
                <a:lnTo>
                  <a:pt x="1238947" y="435306"/>
                </a:lnTo>
                <a:lnTo>
                  <a:pt x="1208038" y="461063"/>
                </a:lnTo>
                <a:lnTo>
                  <a:pt x="1151371" y="494548"/>
                </a:lnTo>
                <a:lnTo>
                  <a:pt x="968491" y="757277"/>
                </a:lnTo>
                <a:lnTo>
                  <a:pt x="788187" y="1009703"/>
                </a:lnTo>
                <a:lnTo>
                  <a:pt x="600155" y="1280160"/>
                </a:lnTo>
                <a:lnTo>
                  <a:pt x="350305" y="1638192"/>
                </a:lnTo>
                <a:lnTo>
                  <a:pt x="87576" y="2016831"/>
                </a:lnTo>
                <a:lnTo>
                  <a:pt x="0" y="2019407"/>
                </a:lnTo>
                <a:lnTo>
                  <a:pt x="151970" y="1718041"/>
                </a:lnTo>
                <a:lnTo>
                  <a:pt x="236971" y="1563495"/>
                </a:lnTo>
                <a:lnTo>
                  <a:pt x="329699" y="13909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6" name="Google Shape;3756;p341"/>
          <p:cNvSpPr/>
          <p:nvPr/>
        </p:nvSpPr>
        <p:spPr>
          <a:xfrm>
            <a:off x="4776788" y="4217988"/>
            <a:ext cx="547687" cy="1530350"/>
          </a:xfrm>
          <a:custGeom>
            <a:avLst/>
            <a:gdLst/>
            <a:ahLst/>
            <a:cxnLst/>
            <a:rect l="l" t="t" r="r" b="b"/>
            <a:pathLst>
              <a:path w="547687" h="1531144" extrusionOk="0">
                <a:moveTo>
                  <a:pt x="266700" y="950119"/>
                </a:moveTo>
                <a:lnTo>
                  <a:pt x="247650" y="754856"/>
                </a:lnTo>
                <a:lnTo>
                  <a:pt x="214312" y="547687"/>
                </a:lnTo>
                <a:lnTo>
                  <a:pt x="183356" y="400050"/>
                </a:lnTo>
                <a:lnTo>
                  <a:pt x="157162" y="297656"/>
                </a:lnTo>
                <a:lnTo>
                  <a:pt x="123825" y="216694"/>
                </a:lnTo>
                <a:lnTo>
                  <a:pt x="69056" y="128587"/>
                </a:lnTo>
                <a:lnTo>
                  <a:pt x="26193" y="78581"/>
                </a:lnTo>
                <a:lnTo>
                  <a:pt x="7143" y="52387"/>
                </a:lnTo>
                <a:lnTo>
                  <a:pt x="0" y="30956"/>
                </a:lnTo>
                <a:lnTo>
                  <a:pt x="2381" y="9525"/>
                </a:lnTo>
                <a:lnTo>
                  <a:pt x="19050" y="0"/>
                </a:lnTo>
                <a:lnTo>
                  <a:pt x="57150" y="2381"/>
                </a:lnTo>
                <a:lnTo>
                  <a:pt x="97631" y="21431"/>
                </a:lnTo>
                <a:lnTo>
                  <a:pt x="195262" y="78581"/>
                </a:lnTo>
                <a:lnTo>
                  <a:pt x="302418" y="152400"/>
                </a:lnTo>
                <a:lnTo>
                  <a:pt x="361950" y="197644"/>
                </a:lnTo>
                <a:lnTo>
                  <a:pt x="392906" y="381000"/>
                </a:lnTo>
                <a:lnTo>
                  <a:pt x="528637" y="1240631"/>
                </a:lnTo>
                <a:lnTo>
                  <a:pt x="547687" y="1426369"/>
                </a:lnTo>
                <a:lnTo>
                  <a:pt x="542925" y="1464469"/>
                </a:lnTo>
                <a:lnTo>
                  <a:pt x="531018" y="1497806"/>
                </a:lnTo>
                <a:lnTo>
                  <a:pt x="516731" y="1514475"/>
                </a:lnTo>
                <a:lnTo>
                  <a:pt x="497681" y="1526381"/>
                </a:lnTo>
                <a:lnTo>
                  <a:pt x="476250" y="1531144"/>
                </a:lnTo>
                <a:lnTo>
                  <a:pt x="450056" y="1528762"/>
                </a:lnTo>
                <a:lnTo>
                  <a:pt x="421481" y="1514475"/>
                </a:lnTo>
                <a:lnTo>
                  <a:pt x="359568" y="1443037"/>
                </a:lnTo>
                <a:lnTo>
                  <a:pt x="311943" y="1364456"/>
                </a:lnTo>
                <a:lnTo>
                  <a:pt x="278606" y="1285875"/>
                </a:lnTo>
                <a:lnTo>
                  <a:pt x="283368" y="1233487"/>
                </a:lnTo>
                <a:lnTo>
                  <a:pt x="266700" y="950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7" name="Google Shape;3757;p341"/>
          <p:cNvSpPr/>
          <p:nvPr/>
        </p:nvSpPr>
        <p:spPr>
          <a:xfrm rot="-5400000">
            <a:off x="2282032" y="2640806"/>
            <a:ext cx="2519362" cy="885825"/>
          </a:xfrm>
          <a:custGeom>
            <a:avLst/>
            <a:gdLst/>
            <a:ahLst/>
            <a:cxnLst/>
            <a:rect l="l" t="t" r="r" b="b"/>
            <a:pathLst>
              <a:path w="2519362" h="885825" extrusionOk="0">
                <a:moveTo>
                  <a:pt x="1381125" y="404812"/>
                </a:moveTo>
                <a:lnTo>
                  <a:pt x="1531143" y="438150"/>
                </a:lnTo>
                <a:lnTo>
                  <a:pt x="1709737" y="476250"/>
                </a:lnTo>
                <a:lnTo>
                  <a:pt x="1850231" y="500062"/>
                </a:lnTo>
                <a:lnTo>
                  <a:pt x="1993106" y="521493"/>
                </a:lnTo>
                <a:lnTo>
                  <a:pt x="2112168" y="531018"/>
                </a:lnTo>
                <a:lnTo>
                  <a:pt x="2181225" y="528637"/>
                </a:lnTo>
                <a:lnTo>
                  <a:pt x="2240756" y="519112"/>
                </a:lnTo>
                <a:lnTo>
                  <a:pt x="2309812" y="492918"/>
                </a:lnTo>
                <a:lnTo>
                  <a:pt x="2412206" y="438150"/>
                </a:lnTo>
                <a:lnTo>
                  <a:pt x="2462212" y="407193"/>
                </a:lnTo>
                <a:lnTo>
                  <a:pt x="2481262" y="397668"/>
                </a:lnTo>
                <a:lnTo>
                  <a:pt x="2505075" y="392906"/>
                </a:lnTo>
                <a:lnTo>
                  <a:pt x="2516981" y="395287"/>
                </a:lnTo>
                <a:lnTo>
                  <a:pt x="2519362" y="409575"/>
                </a:lnTo>
                <a:lnTo>
                  <a:pt x="2481262" y="500062"/>
                </a:lnTo>
                <a:lnTo>
                  <a:pt x="2426493" y="597693"/>
                </a:lnTo>
                <a:lnTo>
                  <a:pt x="2362200" y="702468"/>
                </a:lnTo>
                <a:lnTo>
                  <a:pt x="2302668" y="773906"/>
                </a:lnTo>
                <a:lnTo>
                  <a:pt x="2221706" y="828675"/>
                </a:lnTo>
                <a:lnTo>
                  <a:pt x="2135981" y="881062"/>
                </a:lnTo>
                <a:lnTo>
                  <a:pt x="2109787" y="885825"/>
                </a:lnTo>
                <a:lnTo>
                  <a:pt x="2071687" y="881062"/>
                </a:lnTo>
                <a:lnTo>
                  <a:pt x="2043112" y="866775"/>
                </a:lnTo>
                <a:lnTo>
                  <a:pt x="2016918" y="838200"/>
                </a:lnTo>
                <a:lnTo>
                  <a:pt x="2005012" y="819150"/>
                </a:lnTo>
                <a:lnTo>
                  <a:pt x="1771650" y="745331"/>
                </a:lnTo>
                <a:lnTo>
                  <a:pt x="1271587" y="592931"/>
                </a:lnTo>
                <a:lnTo>
                  <a:pt x="966787" y="507206"/>
                </a:lnTo>
                <a:lnTo>
                  <a:pt x="754856" y="438150"/>
                </a:lnTo>
                <a:lnTo>
                  <a:pt x="533400" y="366712"/>
                </a:lnTo>
                <a:lnTo>
                  <a:pt x="316706" y="280987"/>
                </a:lnTo>
                <a:lnTo>
                  <a:pt x="138112" y="202406"/>
                </a:lnTo>
                <a:lnTo>
                  <a:pt x="35718" y="192881"/>
                </a:lnTo>
                <a:lnTo>
                  <a:pt x="16668" y="154781"/>
                </a:lnTo>
                <a:lnTo>
                  <a:pt x="0" y="107156"/>
                </a:lnTo>
                <a:lnTo>
                  <a:pt x="0" y="69056"/>
                </a:lnTo>
                <a:lnTo>
                  <a:pt x="14287" y="40481"/>
                </a:lnTo>
                <a:lnTo>
                  <a:pt x="40481" y="21431"/>
                </a:lnTo>
                <a:lnTo>
                  <a:pt x="76200" y="4762"/>
                </a:lnTo>
                <a:lnTo>
                  <a:pt x="102393" y="0"/>
                </a:lnTo>
                <a:lnTo>
                  <a:pt x="128587" y="0"/>
                </a:lnTo>
                <a:lnTo>
                  <a:pt x="171450" y="11906"/>
                </a:lnTo>
                <a:lnTo>
                  <a:pt x="381000" y="102393"/>
                </a:lnTo>
                <a:lnTo>
                  <a:pt x="688181" y="219075"/>
                </a:lnTo>
                <a:lnTo>
                  <a:pt x="909637" y="283368"/>
                </a:lnTo>
                <a:lnTo>
                  <a:pt x="1381125" y="4048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8" name="Google Shape;3758;p341"/>
          <p:cNvSpPr/>
          <p:nvPr/>
        </p:nvSpPr>
        <p:spPr>
          <a:xfrm rot="-5400000">
            <a:off x="3285331" y="4126707"/>
            <a:ext cx="1046163" cy="1200150"/>
          </a:xfrm>
          <a:custGeom>
            <a:avLst/>
            <a:gdLst/>
            <a:ahLst/>
            <a:cxnLst/>
            <a:rect l="l" t="t" r="r" b="b"/>
            <a:pathLst>
              <a:path w="1045765" h="1200311" extrusionOk="0">
                <a:moveTo>
                  <a:pt x="783036" y="347730"/>
                </a:moveTo>
                <a:lnTo>
                  <a:pt x="862885" y="242123"/>
                </a:lnTo>
                <a:lnTo>
                  <a:pt x="909249" y="164850"/>
                </a:lnTo>
                <a:lnTo>
                  <a:pt x="960764" y="30909"/>
                </a:lnTo>
                <a:lnTo>
                  <a:pt x="1007128" y="0"/>
                </a:lnTo>
                <a:lnTo>
                  <a:pt x="1045765" y="77273"/>
                </a:lnTo>
                <a:lnTo>
                  <a:pt x="1020007" y="164850"/>
                </a:lnTo>
                <a:lnTo>
                  <a:pt x="971068" y="293638"/>
                </a:lnTo>
                <a:lnTo>
                  <a:pt x="898946" y="448185"/>
                </a:lnTo>
                <a:lnTo>
                  <a:pt x="831976" y="566671"/>
                </a:lnTo>
                <a:lnTo>
                  <a:pt x="726369" y="754702"/>
                </a:lnTo>
                <a:lnTo>
                  <a:pt x="646520" y="875764"/>
                </a:lnTo>
                <a:lnTo>
                  <a:pt x="535762" y="1025158"/>
                </a:lnTo>
                <a:lnTo>
                  <a:pt x="445609" y="1130765"/>
                </a:lnTo>
                <a:lnTo>
                  <a:pt x="406973" y="1164250"/>
                </a:lnTo>
                <a:lnTo>
                  <a:pt x="381215" y="1179705"/>
                </a:lnTo>
                <a:lnTo>
                  <a:pt x="347730" y="1190008"/>
                </a:lnTo>
                <a:lnTo>
                  <a:pt x="234396" y="1200311"/>
                </a:lnTo>
                <a:lnTo>
                  <a:pt x="103031" y="1200311"/>
                </a:lnTo>
                <a:lnTo>
                  <a:pt x="59243" y="1195160"/>
                </a:lnTo>
                <a:lnTo>
                  <a:pt x="30910" y="1184856"/>
                </a:lnTo>
                <a:lnTo>
                  <a:pt x="12879" y="1169402"/>
                </a:lnTo>
                <a:lnTo>
                  <a:pt x="2576" y="1153947"/>
                </a:lnTo>
                <a:lnTo>
                  <a:pt x="0" y="1125614"/>
                </a:lnTo>
                <a:lnTo>
                  <a:pt x="5152" y="1089553"/>
                </a:lnTo>
                <a:lnTo>
                  <a:pt x="30910" y="1050916"/>
                </a:lnTo>
                <a:lnTo>
                  <a:pt x="69546" y="1014855"/>
                </a:lnTo>
                <a:lnTo>
                  <a:pt x="185456" y="937582"/>
                </a:lnTo>
                <a:lnTo>
                  <a:pt x="298790" y="857733"/>
                </a:lnTo>
                <a:lnTo>
                  <a:pt x="391518" y="780460"/>
                </a:lnTo>
                <a:lnTo>
                  <a:pt x="530610" y="620762"/>
                </a:lnTo>
                <a:lnTo>
                  <a:pt x="680005" y="466215"/>
                </a:lnTo>
                <a:lnTo>
                  <a:pt x="783036" y="34773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9" name="Google Shape;3759;p341"/>
          <p:cNvSpPr/>
          <p:nvPr/>
        </p:nvSpPr>
        <p:spPr>
          <a:xfrm rot="-5400000">
            <a:off x="2178844" y="3247231"/>
            <a:ext cx="2844800" cy="1887538"/>
          </a:xfrm>
          <a:custGeom>
            <a:avLst/>
            <a:gdLst/>
            <a:ahLst/>
            <a:cxnLst/>
            <a:rect l="l" t="t" r="r" b="b"/>
            <a:pathLst>
              <a:path w="2843655" h="1888043" extrusionOk="0">
                <a:moveTo>
                  <a:pt x="1805618" y="1372888"/>
                </a:moveTo>
                <a:lnTo>
                  <a:pt x="1949862" y="1424404"/>
                </a:lnTo>
                <a:lnTo>
                  <a:pt x="2109560" y="1478495"/>
                </a:lnTo>
                <a:lnTo>
                  <a:pt x="2297591" y="1527435"/>
                </a:lnTo>
                <a:lnTo>
                  <a:pt x="2439259" y="1571223"/>
                </a:lnTo>
                <a:lnTo>
                  <a:pt x="2529411" y="1578950"/>
                </a:lnTo>
                <a:lnTo>
                  <a:pt x="2627290" y="1576374"/>
                </a:lnTo>
                <a:lnTo>
                  <a:pt x="2678806" y="1566071"/>
                </a:lnTo>
                <a:lnTo>
                  <a:pt x="2714867" y="1553192"/>
                </a:lnTo>
                <a:lnTo>
                  <a:pt x="2740624" y="1532586"/>
                </a:lnTo>
                <a:lnTo>
                  <a:pt x="2763806" y="1504253"/>
                </a:lnTo>
                <a:lnTo>
                  <a:pt x="2792140" y="1488798"/>
                </a:lnTo>
                <a:lnTo>
                  <a:pt x="2820473" y="1481071"/>
                </a:lnTo>
                <a:lnTo>
                  <a:pt x="2838504" y="1486222"/>
                </a:lnTo>
                <a:lnTo>
                  <a:pt x="2843655" y="1496525"/>
                </a:lnTo>
                <a:lnTo>
                  <a:pt x="2833352" y="1545465"/>
                </a:lnTo>
                <a:lnTo>
                  <a:pt x="2786988" y="1645920"/>
                </a:lnTo>
                <a:lnTo>
                  <a:pt x="2717443" y="1746376"/>
                </a:lnTo>
                <a:lnTo>
                  <a:pt x="2650472" y="1818497"/>
                </a:lnTo>
                <a:lnTo>
                  <a:pt x="2550017" y="1888043"/>
                </a:lnTo>
                <a:lnTo>
                  <a:pt x="2405774" y="1839103"/>
                </a:lnTo>
                <a:lnTo>
                  <a:pt x="2215166" y="1779861"/>
                </a:lnTo>
                <a:lnTo>
                  <a:pt x="1949862" y="1689709"/>
                </a:lnTo>
                <a:lnTo>
                  <a:pt x="1748951" y="1612435"/>
                </a:lnTo>
                <a:lnTo>
                  <a:pt x="1545465" y="1532586"/>
                </a:lnTo>
                <a:lnTo>
                  <a:pt x="1352282" y="1439858"/>
                </a:lnTo>
                <a:lnTo>
                  <a:pt x="1092129" y="1313645"/>
                </a:lnTo>
                <a:lnTo>
                  <a:pt x="883491" y="1169402"/>
                </a:lnTo>
                <a:lnTo>
                  <a:pt x="736672" y="1035462"/>
                </a:lnTo>
                <a:lnTo>
                  <a:pt x="656823" y="953037"/>
                </a:lnTo>
                <a:lnTo>
                  <a:pt x="558943" y="842279"/>
                </a:lnTo>
                <a:lnTo>
                  <a:pt x="473943" y="744399"/>
                </a:lnTo>
                <a:lnTo>
                  <a:pt x="373488" y="618186"/>
                </a:lnTo>
                <a:lnTo>
                  <a:pt x="273032" y="481670"/>
                </a:lnTo>
                <a:lnTo>
                  <a:pt x="167426" y="324548"/>
                </a:lnTo>
                <a:lnTo>
                  <a:pt x="110759" y="231820"/>
                </a:lnTo>
                <a:lnTo>
                  <a:pt x="54092" y="133941"/>
                </a:lnTo>
                <a:lnTo>
                  <a:pt x="12879" y="59243"/>
                </a:lnTo>
                <a:lnTo>
                  <a:pt x="2576" y="36061"/>
                </a:lnTo>
                <a:lnTo>
                  <a:pt x="0" y="18031"/>
                </a:lnTo>
                <a:lnTo>
                  <a:pt x="5152" y="5152"/>
                </a:lnTo>
                <a:lnTo>
                  <a:pt x="20606" y="0"/>
                </a:lnTo>
                <a:lnTo>
                  <a:pt x="38637" y="5152"/>
                </a:lnTo>
                <a:lnTo>
                  <a:pt x="136516" y="128789"/>
                </a:lnTo>
                <a:lnTo>
                  <a:pt x="242123" y="267881"/>
                </a:lnTo>
                <a:lnTo>
                  <a:pt x="360609" y="412124"/>
                </a:lnTo>
                <a:lnTo>
                  <a:pt x="486822" y="548640"/>
                </a:lnTo>
                <a:lnTo>
                  <a:pt x="643944" y="705763"/>
                </a:lnTo>
                <a:lnTo>
                  <a:pt x="834551" y="862885"/>
                </a:lnTo>
                <a:lnTo>
                  <a:pt x="1043189" y="1012280"/>
                </a:lnTo>
                <a:lnTo>
                  <a:pt x="1213190" y="1115311"/>
                </a:lnTo>
                <a:lnTo>
                  <a:pt x="1434707" y="1220918"/>
                </a:lnTo>
                <a:lnTo>
                  <a:pt x="1805618" y="13728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0" name="Google Shape;3760;p341"/>
          <p:cNvSpPr/>
          <p:nvPr/>
        </p:nvSpPr>
        <p:spPr>
          <a:xfrm>
            <a:off x="2486025" y="2960688"/>
            <a:ext cx="2424113" cy="935037"/>
          </a:xfrm>
          <a:custGeom>
            <a:avLst/>
            <a:gdLst/>
            <a:ahLst/>
            <a:cxnLst/>
            <a:rect l="l" t="t" r="r" b="b"/>
            <a:pathLst>
              <a:path w="2424113" h="935831" extrusionOk="0">
                <a:moveTo>
                  <a:pt x="1319213" y="516731"/>
                </a:moveTo>
                <a:lnTo>
                  <a:pt x="1050131" y="626269"/>
                </a:lnTo>
                <a:lnTo>
                  <a:pt x="823913" y="714375"/>
                </a:lnTo>
                <a:lnTo>
                  <a:pt x="678656" y="785812"/>
                </a:lnTo>
                <a:lnTo>
                  <a:pt x="459581" y="885825"/>
                </a:lnTo>
                <a:lnTo>
                  <a:pt x="385763" y="914400"/>
                </a:lnTo>
                <a:lnTo>
                  <a:pt x="371475" y="926306"/>
                </a:lnTo>
                <a:lnTo>
                  <a:pt x="352425" y="933450"/>
                </a:lnTo>
                <a:lnTo>
                  <a:pt x="326231" y="935831"/>
                </a:lnTo>
                <a:lnTo>
                  <a:pt x="278606" y="928687"/>
                </a:lnTo>
                <a:lnTo>
                  <a:pt x="226219" y="907256"/>
                </a:lnTo>
                <a:lnTo>
                  <a:pt x="159544" y="869156"/>
                </a:lnTo>
                <a:lnTo>
                  <a:pt x="126206" y="838200"/>
                </a:lnTo>
                <a:lnTo>
                  <a:pt x="85725" y="792956"/>
                </a:lnTo>
                <a:lnTo>
                  <a:pt x="35719" y="721519"/>
                </a:lnTo>
                <a:lnTo>
                  <a:pt x="19050" y="676275"/>
                </a:lnTo>
                <a:lnTo>
                  <a:pt x="4763" y="623887"/>
                </a:lnTo>
                <a:lnTo>
                  <a:pt x="0" y="566737"/>
                </a:lnTo>
                <a:lnTo>
                  <a:pt x="4763" y="533400"/>
                </a:lnTo>
                <a:lnTo>
                  <a:pt x="21431" y="490537"/>
                </a:lnTo>
                <a:lnTo>
                  <a:pt x="30956" y="483394"/>
                </a:lnTo>
                <a:lnTo>
                  <a:pt x="42863" y="481012"/>
                </a:lnTo>
                <a:lnTo>
                  <a:pt x="61913" y="492919"/>
                </a:lnTo>
                <a:lnTo>
                  <a:pt x="78581" y="511969"/>
                </a:lnTo>
                <a:lnTo>
                  <a:pt x="90488" y="528637"/>
                </a:lnTo>
                <a:lnTo>
                  <a:pt x="111919" y="578644"/>
                </a:lnTo>
                <a:lnTo>
                  <a:pt x="126206" y="602456"/>
                </a:lnTo>
                <a:lnTo>
                  <a:pt x="145256" y="626269"/>
                </a:lnTo>
                <a:lnTo>
                  <a:pt x="166688" y="642937"/>
                </a:lnTo>
                <a:lnTo>
                  <a:pt x="197644" y="652462"/>
                </a:lnTo>
                <a:lnTo>
                  <a:pt x="240506" y="647700"/>
                </a:lnTo>
                <a:lnTo>
                  <a:pt x="395288" y="616744"/>
                </a:lnTo>
                <a:lnTo>
                  <a:pt x="602456" y="561975"/>
                </a:lnTo>
                <a:lnTo>
                  <a:pt x="890588" y="471487"/>
                </a:lnTo>
                <a:lnTo>
                  <a:pt x="1128713" y="402431"/>
                </a:lnTo>
                <a:lnTo>
                  <a:pt x="1457325" y="300037"/>
                </a:lnTo>
                <a:lnTo>
                  <a:pt x="1747838" y="202406"/>
                </a:lnTo>
                <a:lnTo>
                  <a:pt x="2062163" y="88106"/>
                </a:lnTo>
                <a:lnTo>
                  <a:pt x="2224088" y="40481"/>
                </a:lnTo>
                <a:lnTo>
                  <a:pt x="2355056" y="7144"/>
                </a:lnTo>
                <a:lnTo>
                  <a:pt x="2393156" y="0"/>
                </a:lnTo>
                <a:lnTo>
                  <a:pt x="2409825" y="4762"/>
                </a:lnTo>
                <a:lnTo>
                  <a:pt x="2419350" y="9525"/>
                </a:lnTo>
                <a:lnTo>
                  <a:pt x="2424113" y="23812"/>
                </a:lnTo>
                <a:lnTo>
                  <a:pt x="2414588" y="47625"/>
                </a:lnTo>
                <a:lnTo>
                  <a:pt x="2388394" y="71437"/>
                </a:lnTo>
                <a:lnTo>
                  <a:pt x="2014538" y="242887"/>
                </a:lnTo>
                <a:lnTo>
                  <a:pt x="1678781" y="366712"/>
                </a:lnTo>
                <a:lnTo>
                  <a:pt x="1319213" y="5167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1" name="Google Shape;3761;p341"/>
          <p:cNvSpPr/>
          <p:nvPr/>
        </p:nvSpPr>
        <p:spPr>
          <a:xfrm>
            <a:off x="4762500" y="3271838"/>
            <a:ext cx="2076450" cy="593725"/>
          </a:xfrm>
          <a:custGeom>
            <a:avLst/>
            <a:gdLst/>
            <a:ahLst/>
            <a:cxnLst/>
            <a:rect l="l" t="t" r="r" b="b"/>
            <a:pathLst>
              <a:path w="2076450" h="592931" extrusionOk="0">
                <a:moveTo>
                  <a:pt x="711994" y="423862"/>
                </a:moveTo>
                <a:lnTo>
                  <a:pt x="466725" y="481012"/>
                </a:lnTo>
                <a:lnTo>
                  <a:pt x="423863" y="495300"/>
                </a:lnTo>
                <a:lnTo>
                  <a:pt x="357188" y="538162"/>
                </a:lnTo>
                <a:lnTo>
                  <a:pt x="273844" y="578643"/>
                </a:lnTo>
                <a:lnTo>
                  <a:pt x="228600" y="592931"/>
                </a:lnTo>
                <a:lnTo>
                  <a:pt x="195263" y="592931"/>
                </a:lnTo>
                <a:lnTo>
                  <a:pt x="171450" y="576262"/>
                </a:lnTo>
                <a:lnTo>
                  <a:pt x="119063" y="507206"/>
                </a:lnTo>
                <a:lnTo>
                  <a:pt x="76200" y="450056"/>
                </a:lnTo>
                <a:lnTo>
                  <a:pt x="38100" y="390525"/>
                </a:lnTo>
                <a:lnTo>
                  <a:pt x="11906" y="342900"/>
                </a:lnTo>
                <a:lnTo>
                  <a:pt x="2381" y="316706"/>
                </a:lnTo>
                <a:lnTo>
                  <a:pt x="0" y="297656"/>
                </a:lnTo>
                <a:lnTo>
                  <a:pt x="4763" y="280987"/>
                </a:lnTo>
                <a:lnTo>
                  <a:pt x="23813" y="273843"/>
                </a:lnTo>
                <a:lnTo>
                  <a:pt x="71438" y="271462"/>
                </a:lnTo>
                <a:lnTo>
                  <a:pt x="102394" y="276225"/>
                </a:lnTo>
                <a:lnTo>
                  <a:pt x="133350" y="280987"/>
                </a:lnTo>
                <a:lnTo>
                  <a:pt x="219075" y="271462"/>
                </a:lnTo>
                <a:lnTo>
                  <a:pt x="314325" y="290512"/>
                </a:lnTo>
                <a:lnTo>
                  <a:pt x="511969" y="264318"/>
                </a:lnTo>
                <a:lnTo>
                  <a:pt x="966788" y="202406"/>
                </a:lnTo>
                <a:lnTo>
                  <a:pt x="1395413" y="130968"/>
                </a:lnTo>
                <a:lnTo>
                  <a:pt x="1997869" y="0"/>
                </a:lnTo>
                <a:lnTo>
                  <a:pt x="2076450" y="111918"/>
                </a:lnTo>
                <a:lnTo>
                  <a:pt x="1895475" y="152400"/>
                </a:lnTo>
                <a:lnTo>
                  <a:pt x="1352550" y="276225"/>
                </a:lnTo>
                <a:lnTo>
                  <a:pt x="923925" y="371475"/>
                </a:lnTo>
                <a:lnTo>
                  <a:pt x="711994" y="4238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2" name="Google Shape;3762;p341"/>
          <p:cNvSpPr/>
          <p:nvPr/>
        </p:nvSpPr>
        <p:spPr>
          <a:xfrm>
            <a:off x="6208713" y="2638425"/>
            <a:ext cx="990600" cy="1236663"/>
          </a:xfrm>
          <a:custGeom>
            <a:avLst/>
            <a:gdLst/>
            <a:ahLst/>
            <a:cxnLst/>
            <a:rect l="l" t="t" r="r" b="b"/>
            <a:pathLst>
              <a:path w="990600" h="1235869" extrusionOk="0">
                <a:moveTo>
                  <a:pt x="438150" y="607219"/>
                </a:moveTo>
                <a:lnTo>
                  <a:pt x="316706" y="442913"/>
                </a:lnTo>
                <a:lnTo>
                  <a:pt x="230981" y="326231"/>
                </a:lnTo>
                <a:lnTo>
                  <a:pt x="142875" y="214313"/>
                </a:lnTo>
                <a:lnTo>
                  <a:pt x="16669" y="69056"/>
                </a:lnTo>
                <a:lnTo>
                  <a:pt x="4762" y="47625"/>
                </a:lnTo>
                <a:lnTo>
                  <a:pt x="0" y="30956"/>
                </a:lnTo>
                <a:lnTo>
                  <a:pt x="0" y="16669"/>
                </a:lnTo>
                <a:lnTo>
                  <a:pt x="4762" y="4763"/>
                </a:lnTo>
                <a:lnTo>
                  <a:pt x="16669" y="0"/>
                </a:lnTo>
                <a:lnTo>
                  <a:pt x="28575" y="0"/>
                </a:lnTo>
                <a:lnTo>
                  <a:pt x="59531" y="14288"/>
                </a:lnTo>
                <a:lnTo>
                  <a:pt x="300037" y="185738"/>
                </a:lnTo>
                <a:lnTo>
                  <a:pt x="511969" y="345281"/>
                </a:lnTo>
                <a:lnTo>
                  <a:pt x="702469" y="495300"/>
                </a:lnTo>
                <a:lnTo>
                  <a:pt x="809625" y="583406"/>
                </a:lnTo>
                <a:lnTo>
                  <a:pt x="871537" y="642938"/>
                </a:lnTo>
                <a:lnTo>
                  <a:pt x="907256" y="685800"/>
                </a:lnTo>
                <a:lnTo>
                  <a:pt x="928687" y="721519"/>
                </a:lnTo>
                <a:lnTo>
                  <a:pt x="957262" y="788194"/>
                </a:lnTo>
                <a:lnTo>
                  <a:pt x="976312" y="869156"/>
                </a:lnTo>
                <a:lnTo>
                  <a:pt x="990600" y="973931"/>
                </a:lnTo>
                <a:lnTo>
                  <a:pt x="990600" y="1073944"/>
                </a:lnTo>
                <a:lnTo>
                  <a:pt x="985837" y="1123950"/>
                </a:lnTo>
                <a:lnTo>
                  <a:pt x="976312" y="1162050"/>
                </a:lnTo>
                <a:lnTo>
                  <a:pt x="962025" y="1185863"/>
                </a:lnTo>
                <a:lnTo>
                  <a:pt x="935831" y="1212056"/>
                </a:lnTo>
                <a:lnTo>
                  <a:pt x="902494" y="1228725"/>
                </a:lnTo>
                <a:lnTo>
                  <a:pt x="876300" y="1235869"/>
                </a:lnTo>
                <a:lnTo>
                  <a:pt x="845344" y="1228725"/>
                </a:lnTo>
                <a:lnTo>
                  <a:pt x="819150" y="1212056"/>
                </a:lnTo>
                <a:lnTo>
                  <a:pt x="795337" y="1183481"/>
                </a:lnTo>
                <a:lnTo>
                  <a:pt x="769144" y="1133475"/>
                </a:lnTo>
                <a:lnTo>
                  <a:pt x="711994" y="1028700"/>
                </a:lnTo>
                <a:lnTo>
                  <a:pt x="542925" y="764381"/>
                </a:lnTo>
                <a:lnTo>
                  <a:pt x="438150" y="6072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3" name="Google Shape;3763;p341"/>
          <p:cNvSpPr/>
          <p:nvPr/>
        </p:nvSpPr>
        <p:spPr>
          <a:xfrm>
            <a:off x="5032375" y="4211638"/>
            <a:ext cx="2109788" cy="1422400"/>
          </a:xfrm>
          <a:custGeom>
            <a:avLst/>
            <a:gdLst/>
            <a:ahLst/>
            <a:cxnLst/>
            <a:rect l="l" t="t" r="r" b="b"/>
            <a:pathLst>
              <a:path w="2109788" h="1421607" extrusionOk="0">
                <a:moveTo>
                  <a:pt x="385763" y="352425"/>
                </a:moveTo>
                <a:lnTo>
                  <a:pt x="76200" y="385763"/>
                </a:lnTo>
                <a:lnTo>
                  <a:pt x="0" y="283369"/>
                </a:lnTo>
                <a:lnTo>
                  <a:pt x="95250" y="200025"/>
                </a:lnTo>
                <a:lnTo>
                  <a:pt x="340519" y="185738"/>
                </a:lnTo>
                <a:lnTo>
                  <a:pt x="592932" y="166688"/>
                </a:lnTo>
                <a:lnTo>
                  <a:pt x="852488" y="135732"/>
                </a:lnTo>
                <a:lnTo>
                  <a:pt x="1119188" y="102394"/>
                </a:lnTo>
                <a:lnTo>
                  <a:pt x="1333500" y="66675"/>
                </a:lnTo>
                <a:lnTo>
                  <a:pt x="1538288" y="30957"/>
                </a:lnTo>
                <a:lnTo>
                  <a:pt x="1666875" y="9525"/>
                </a:lnTo>
                <a:lnTo>
                  <a:pt x="1716882" y="0"/>
                </a:lnTo>
                <a:lnTo>
                  <a:pt x="1743075" y="2382"/>
                </a:lnTo>
                <a:lnTo>
                  <a:pt x="1804988" y="26194"/>
                </a:lnTo>
                <a:lnTo>
                  <a:pt x="1888332" y="76200"/>
                </a:lnTo>
                <a:lnTo>
                  <a:pt x="1938338" y="119063"/>
                </a:lnTo>
                <a:lnTo>
                  <a:pt x="2062163" y="261938"/>
                </a:lnTo>
                <a:lnTo>
                  <a:pt x="2100263" y="307182"/>
                </a:lnTo>
                <a:lnTo>
                  <a:pt x="2109788" y="330994"/>
                </a:lnTo>
                <a:lnTo>
                  <a:pt x="2105025" y="359569"/>
                </a:lnTo>
                <a:lnTo>
                  <a:pt x="2064544" y="452438"/>
                </a:lnTo>
                <a:lnTo>
                  <a:pt x="2052638" y="497682"/>
                </a:lnTo>
                <a:lnTo>
                  <a:pt x="1962150" y="831057"/>
                </a:lnTo>
                <a:lnTo>
                  <a:pt x="1885950" y="1133475"/>
                </a:lnTo>
                <a:lnTo>
                  <a:pt x="1831182" y="1338263"/>
                </a:lnTo>
                <a:lnTo>
                  <a:pt x="1816894" y="1371600"/>
                </a:lnTo>
                <a:lnTo>
                  <a:pt x="1795463" y="1402557"/>
                </a:lnTo>
                <a:lnTo>
                  <a:pt x="1783557" y="1414463"/>
                </a:lnTo>
                <a:lnTo>
                  <a:pt x="1759744" y="1421607"/>
                </a:lnTo>
                <a:lnTo>
                  <a:pt x="1709738" y="1419225"/>
                </a:lnTo>
                <a:lnTo>
                  <a:pt x="1676400" y="1414463"/>
                </a:lnTo>
                <a:lnTo>
                  <a:pt x="1652588" y="1400175"/>
                </a:lnTo>
                <a:lnTo>
                  <a:pt x="1626394" y="1362075"/>
                </a:lnTo>
                <a:lnTo>
                  <a:pt x="1662113" y="1123950"/>
                </a:lnTo>
                <a:lnTo>
                  <a:pt x="1719263" y="645319"/>
                </a:lnTo>
                <a:lnTo>
                  <a:pt x="1743075" y="326232"/>
                </a:lnTo>
                <a:lnTo>
                  <a:pt x="1745457" y="297657"/>
                </a:lnTo>
                <a:lnTo>
                  <a:pt x="1745457" y="280988"/>
                </a:lnTo>
                <a:lnTo>
                  <a:pt x="1743075" y="257175"/>
                </a:lnTo>
                <a:lnTo>
                  <a:pt x="1733550" y="238125"/>
                </a:lnTo>
                <a:lnTo>
                  <a:pt x="1719263" y="228600"/>
                </a:lnTo>
                <a:lnTo>
                  <a:pt x="1693069" y="223838"/>
                </a:lnTo>
                <a:lnTo>
                  <a:pt x="1635919" y="221457"/>
                </a:lnTo>
                <a:lnTo>
                  <a:pt x="1357313" y="252413"/>
                </a:lnTo>
                <a:lnTo>
                  <a:pt x="931069" y="297657"/>
                </a:lnTo>
                <a:lnTo>
                  <a:pt x="385763" y="352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4" name="Google Shape;3764;p341"/>
          <p:cNvSpPr/>
          <p:nvPr/>
        </p:nvSpPr>
        <p:spPr>
          <a:xfrm>
            <a:off x="5218113" y="5343525"/>
            <a:ext cx="1568450" cy="300038"/>
          </a:xfrm>
          <a:custGeom>
            <a:avLst/>
            <a:gdLst/>
            <a:ahLst/>
            <a:cxnLst/>
            <a:rect l="l" t="t" r="r" b="b"/>
            <a:pathLst>
              <a:path w="1569244" h="300038" extrusionOk="0">
                <a:moveTo>
                  <a:pt x="297656" y="285750"/>
                </a:moveTo>
                <a:lnTo>
                  <a:pt x="59531" y="300038"/>
                </a:lnTo>
                <a:lnTo>
                  <a:pt x="0" y="200025"/>
                </a:lnTo>
                <a:lnTo>
                  <a:pt x="61912" y="119063"/>
                </a:lnTo>
                <a:lnTo>
                  <a:pt x="350044" y="97631"/>
                </a:lnTo>
                <a:lnTo>
                  <a:pt x="659606" y="73819"/>
                </a:lnTo>
                <a:lnTo>
                  <a:pt x="971550" y="47625"/>
                </a:lnTo>
                <a:lnTo>
                  <a:pt x="1209675" y="26194"/>
                </a:lnTo>
                <a:lnTo>
                  <a:pt x="1507331" y="0"/>
                </a:lnTo>
                <a:lnTo>
                  <a:pt x="1569244" y="119063"/>
                </a:lnTo>
                <a:lnTo>
                  <a:pt x="1443037" y="226219"/>
                </a:lnTo>
                <a:lnTo>
                  <a:pt x="1223962" y="240506"/>
                </a:lnTo>
                <a:lnTo>
                  <a:pt x="945356" y="257175"/>
                </a:lnTo>
                <a:lnTo>
                  <a:pt x="678656" y="271463"/>
                </a:lnTo>
                <a:lnTo>
                  <a:pt x="297656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A743CAF-2522-8D43-AD5A-27319CB1CFAA}"/>
              </a:ext>
            </a:extLst>
          </p:cNvPr>
          <p:cNvGrpSpPr/>
          <p:nvPr/>
        </p:nvGrpSpPr>
        <p:grpSpPr>
          <a:xfrm>
            <a:off x="2494043" y="1646319"/>
            <a:ext cx="4713288" cy="4110038"/>
            <a:chOff x="2638425" y="1790700"/>
            <a:chExt cx="4713288" cy="4110038"/>
          </a:xfrm>
        </p:grpSpPr>
        <p:sp>
          <p:nvSpPr>
            <p:cNvPr id="13" name="Google Shape;3755;p341">
              <a:extLst>
                <a:ext uri="{FF2B5EF4-FFF2-40B4-BE49-F238E27FC236}">
                  <a16:creationId xmlns:a16="http://schemas.microsoft.com/office/drawing/2014/main" id="{F3F063DC-62D1-D741-A495-5F744E9646F1}"/>
                </a:ext>
              </a:extLst>
            </p:cNvPr>
            <p:cNvSpPr/>
            <p:nvPr/>
          </p:nvSpPr>
          <p:spPr>
            <a:xfrm>
              <a:off x="5059363" y="1790700"/>
              <a:ext cx="1254125" cy="2019300"/>
            </a:xfrm>
            <a:custGeom>
              <a:avLst/>
              <a:gdLst/>
              <a:ahLst/>
              <a:cxnLst/>
              <a:rect l="l" t="t" r="r" b="b"/>
              <a:pathLst>
                <a:path w="1254402" h="2019407" extrusionOk="0">
                  <a:moveTo>
                    <a:pt x="329699" y="1390918"/>
                  </a:moveTo>
                  <a:lnTo>
                    <a:pt x="443033" y="1200311"/>
                  </a:lnTo>
                  <a:lnTo>
                    <a:pt x="520306" y="1074098"/>
                  </a:lnTo>
                  <a:lnTo>
                    <a:pt x="574397" y="960764"/>
                  </a:lnTo>
                  <a:lnTo>
                    <a:pt x="731520" y="643943"/>
                  </a:lnTo>
                  <a:lnTo>
                    <a:pt x="837126" y="399245"/>
                  </a:lnTo>
                  <a:lnTo>
                    <a:pt x="862884" y="334850"/>
                  </a:lnTo>
                  <a:lnTo>
                    <a:pt x="868036" y="293638"/>
                  </a:lnTo>
                  <a:lnTo>
                    <a:pt x="865460" y="262729"/>
                  </a:lnTo>
                  <a:lnTo>
                    <a:pt x="852581" y="229244"/>
                  </a:lnTo>
                  <a:lnTo>
                    <a:pt x="821672" y="175152"/>
                  </a:lnTo>
                  <a:lnTo>
                    <a:pt x="770156" y="118485"/>
                  </a:lnTo>
                  <a:lnTo>
                    <a:pt x="716065" y="59242"/>
                  </a:lnTo>
                  <a:lnTo>
                    <a:pt x="708338" y="51515"/>
                  </a:lnTo>
                  <a:lnTo>
                    <a:pt x="700610" y="36061"/>
                  </a:lnTo>
                  <a:lnTo>
                    <a:pt x="705762" y="12879"/>
                  </a:lnTo>
                  <a:lnTo>
                    <a:pt x="731520" y="0"/>
                  </a:lnTo>
                  <a:lnTo>
                    <a:pt x="749550" y="0"/>
                  </a:lnTo>
                  <a:lnTo>
                    <a:pt x="855157" y="51515"/>
                  </a:lnTo>
                  <a:lnTo>
                    <a:pt x="945309" y="100455"/>
                  </a:lnTo>
                  <a:lnTo>
                    <a:pt x="1117886" y="216365"/>
                  </a:lnTo>
                  <a:lnTo>
                    <a:pt x="1195159" y="283335"/>
                  </a:lnTo>
                  <a:lnTo>
                    <a:pt x="1238947" y="340002"/>
                  </a:lnTo>
                  <a:lnTo>
                    <a:pt x="1254402" y="376063"/>
                  </a:lnTo>
                  <a:lnTo>
                    <a:pt x="1254402" y="388942"/>
                  </a:lnTo>
                  <a:lnTo>
                    <a:pt x="1251826" y="414699"/>
                  </a:lnTo>
                  <a:lnTo>
                    <a:pt x="1238947" y="435306"/>
                  </a:lnTo>
                  <a:lnTo>
                    <a:pt x="1208038" y="461063"/>
                  </a:lnTo>
                  <a:lnTo>
                    <a:pt x="1151371" y="494548"/>
                  </a:lnTo>
                  <a:lnTo>
                    <a:pt x="968491" y="757277"/>
                  </a:lnTo>
                  <a:lnTo>
                    <a:pt x="788187" y="1009703"/>
                  </a:lnTo>
                  <a:lnTo>
                    <a:pt x="600155" y="1280160"/>
                  </a:lnTo>
                  <a:lnTo>
                    <a:pt x="350305" y="1638192"/>
                  </a:lnTo>
                  <a:lnTo>
                    <a:pt x="87576" y="2016831"/>
                  </a:lnTo>
                  <a:lnTo>
                    <a:pt x="0" y="2019407"/>
                  </a:lnTo>
                  <a:lnTo>
                    <a:pt x="151970" y="1718041"/>
                  </a:lnTo>
                  <a:lnTo>
                    <a:pt x="236971" y="1563495"/>
                  </a:lnTo>
                  <a:lnTo>
                    <a:pt x="329699" y="13909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756;p341">
              <a:extLst>
                <a:ext uri="{FF2B5EF4-FFF2-40B4-BE49-F238E27FC236}">
                  <a16:creationId xmlns:a16="http://schemas.microsoft.com/office/drawing/2014/main" id="{1FF1C47A-9018-6847-8FB9-0528CDDA9577}"/>
                </a:ext>
              </a:extLst>
            </p:cNvPr>
            <p:cNvSpPr/>
            <p:nvPr/>
          </p:nvSpPr>
          <p:spPr>
            <a:xfrm>
              <a:off x="4929188" y="4370388"/>
              <a:ext cx="547687" cy="1530350"/>
            </a:xfrm>
            <a:custGeom>
              <a:avLst/>
              <a:gdLst/>
              <a:ahLst/>
              <a:cxnLst/>
              <a:rect l="l" t="t" r="r" b="b"/>
              <a:pathLst>
                <a:path w="547687" h="1531144" extrusionOk="0">
                  <a:moveTo>
                    <a:pt x="266700" y="950119"/>
                  </a:moveTo>
                  <a:lnTo>
                    <a:pt x="247650" y="754856"/>
                  </a:lnTo>
                  <a:lnTo>
                    <a:pt x="214312" y="547687"/>
                  </a:lnTo>
                  <a:lnTo>
                    <a:pt x="183356" y="400050"/>
                  </a:lnTo>
                  <a:lnTo>
                    <a:pt x="157162" y="297656"/>
                  </a:lnTo>
                  <a:lnTo>
                    <a:pt x="123825" y="216694"/>
                  </a:lnTo>
                  <a:lnTo>
                    <a:pt x="69056" y="128587"/>
                  </a:lnTo>
                  <a:lnTo>
                    <a:pt x="26193" y="78581"/>
                  </a:lnTo>
                  <a:lnTo>
                    <a:pt x="7143" y="52387"/>
                  </a:lnTo>
                  <a:lnTo>
                    <a:pt x="0" y="30956"/>
                  </a:lnTo>
                  <a:lnTo>
                    <a:pt x="2381" y="9525"/>
                  </a:lnTo>
                  <a:lnTo>
                    <a:pt x="19050" y="0"/>
                  </a:lnTo>
                  <a:lnTo>
                    <a:pt x="57150" y="2381"/>
                  </a:lnTo>
                  <a:lnTo>
                    <a:pt x="97631" y="21431"/>
                  </a:lnTo>
                  <a:lnTo>
                    <a:pt x="195262" y="78581"/>
                  </a:lnTo>
                  <a:lnTo>
                    <a:pt x="302418" y="152400"/>
                  </a:lnTo>
                  <a:lnTo>
                    <a:pt x="361950" y="197644"/>
                  </a:lnTo>
                  <a:lnTo>
                    <a:pt x="392906" y="381000"/>
                  </a:lnTo>
                  <a:lnTo>
                    <a:pt x="528637" y="1240631"/>
                  </a:lnTo>
                  <a:lnTo>
                    <a:pt x="547687" y="1426369"/>
                  </a:lnTo>
                  <a:lnTo>
                    <a:pt x="542925" y="1464469"/>
                  </a:lnTo>
                  <a:lnTo>
                    <a:pt x="531018" y="1497806"/>
                  </a:lnTo>
                  <a:lnTo>
                    <a:pt x="516731" y="1514475"/>
                  </a:lnTo>
                  <a:lnTo>
                    <a:pt x="497681" y="1526381"/>
                  </a:lnTo>
                  <a:lnTo>
                    <a:pt x="476250" y="1531144"/>
                  </a:lnTo>
                  <a:lnTo>
                    <a:pt x="450056" y="1528762"/>
                  </a:lnTo>
                  <a:lnTo>
                    <a:pt x="421481" y="1514475"/>
                  </a:lnTo>
                  <a:lnTo>
                    <a:pt x="359568" y="1443037"/>
                  </a:lnTo>
                  <a:lnTo>
                    <a:pt x="311943" y="1364456"/>
                  </a:lnTo>
                  <a:lnTo>
                    <a:pt x="278606" y="1285875"/>
                  </a:lnTo>
                  <a:lnTo>
                    <a:pt x="283368" y="1233487"/>
                  </a:lnTo>
                  <a:lnTo>
                    <a:pt x="266700" y="950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757;p341">
              <a:extLst>
                <a:ext uri="{FF2B5EF4-FFF2-40B4-BE49-F238E27FC236}">
                  <a16:creationId xmlns:a16="http://schemas.microsoft.com/office/drawing/2014/main" id="{A7D2F3E2-D888-DA4C-AD16-87122E973157}"/>
                </a:ext>
              </a:extLst>
            </p:cNvPr>
            <p:cNvSpPr/>
            <p:nvPr/>
          </p:nvSpPr>
          <p:spPr>
            <a:xfrm rot="-5400000">
              <a:off x="2434432" y="2793206"/>
              <a:ext cx="2519362" cy="885825"/>
            </a:xfrm>
            <a:custGeom>
              <a:avLst/>
              <a:gdLst/>
              <a:ahLst/>
              <a:cxnLst/>
              <a:rect l="l" t="t" r="r" b="b"/>
              <a:pathLst>
                <a:path w="2519362" h="885825" extrusionOk="0">
                  <a:moveTo>
                    <a:pt x="1381125" y="404812"/>
                  </a:moveTo>
                  <a:lnTo>
                    <a:pt x="1531143" y="438150"/>
                  </a:lnTo>
                  <a:lnTo>
                    <a:pt x="1709737" y="476250"/>
                  </a:lnTo>
                  <a:lnTo>
                    <a:pt x="1850231" y="500062"/>
                  </a:lnTo>
                  <a:lnTo>
                    <a:pt x="1993106" y="521493"/>
                  </a:lnTo>
                  <a:lnTo>
                    <a:pt x="2112168" y="531018"/>
                  </a:lnTo>
                  <a:lnTo>
                    <a:pt x="2181225" y="528637"/>
                  </a:lnTo>
                  <a:lnTo>
                    <a:pt x="2240756" y="519112"/>
                  </a:lnTo>
                  <a:lnTo>
                    <a:pt x="2309812" y="492918"/>
                  </a:lnTo>
                  <a:lnTo>
                    <a:pt x="2412206" y="438150"/>
                  </a:lnTo>
                  <a:lnTo>
                    <a:pt x="2462212" y="407193"/>
                  </a:lnTo>
                  <a:lnTo>
                    <a:pt x="2481262" y="397668"/>
                  </a:lnTo>
                  <a:lnTo>
                    <a:pt x="2505075" y="392906"/>
                  </a:lnTo>
                  <a:lnTo>
                    <a:pt x="2516981" y="395287"/>
                  </a:lnTo>
                  <a:lnTo>
                    <a:pt x="2519362" y="409575"/>
                  </a:lnTo>
                  <a:lnTo>
                    <a:pt x="2481262" y="500062"/>
                  </a:lnTo>
                  <a:lnTo>
                    <a:pt x="2426493" y="597693"/>
                  </a:lnTo>
                  <a:lnTo>
                    <a:pt x="2362200" y="702468"/>
                  </a:lnTo>
                  <a:lnTo>
                    <a:pt x="2302668" y="773906"/>
                  </a:lnTo>
                  <a:lnTo>
                    <a:pt x="2221706" y="828675"/>
                  </a:lnTo>
                  <a:lnTo>
                    <a:pt x="2135981" y="881062"/>
                  </a:lnTo>
                  <a:lnTo>
                    <a:pt x="2109787" y="885825"/>
                  </a:lnTo>
                  <a:lnTo>
                    <a:pt x="2071687" y="881062"/>
                  </a:lnTo>
                  <a:lnTo>
                    <a:pt x="2043112" y="866775"/>
                  </a:lnTo>
                  <a:lnTo>
                    <a:pt x="2016918" y="838200"/>
                  </a:lnTo>
                  <a:lnTo>
                    <a:pt x="2005012" y="819150"/>
                  </a:lnTo>
                  <a:lnTo>
                    <a:pt x="1771650" y="745331"/>
                  </a:lnTo>
                  <a:lnTo>
                    <a:pt x="1271587" y="592931"/>
                  </a:lnTo>
                  <a:lnTo>
                    <a:pt x="966787" y="507206"/>
                  </a:lnTo>
                  <a:lnTo>
                    <a:pt x="754856" y="438150"/>
                  </a:lnTo>
                  <a:lnTo>
                    <a:pt x="533400" y="366712"/>
                  </a:lnTo>
                  <a:lnTo>
                    <a:pt x="316706" y="280987"/>
                  </a:lnTo>
                  <a:lnTo>
                    <a:pt x="138112" y="202406"/>
                  </a:lnTo>
                  <a:lnTo>
                    <a:pt x="35718" y="192881"/>
                  </a:lnTo>
                  <a:lnTo>
                    <a:pt x="16668" y="154781"/>
                  </a:lnTo>
                  <a:lnTo>
                    <a:pt x="0" y="107156"/>
                  </a:lnTo>
                  <a:lnTo>
                    <a:pt x="0" y="69056"/>
                  </a:lnTo>
                  <a:lnTo>
                    <a:pt x="14287" y="40481"/>
                  </a:lnTo>
                  <a:lnTo>
                    <a:pt x="40481" y="21431"/>
                  </a:lnTo>
                  <a:lnTo>
                    <a:pt x="76200" y="4762"/>
                  </a:lnTo>
                  <a:lnTo>
                    <a:pt x="102393" y="0"/>
                  </a:lnTo>
                  <a:lnTo>
                    <a:pt x="128587" y="0"/>
                  </a:lnTo>
                  <a:lnTo>
                    <a:pt x="171450" y="11906"/>
                  </a:lnTo>
                  <a:lnTo>
                    <a:pt x="381000" y="102393"/>
                  </a:lnTo>
                  <a:lnTo>
                    <a:pt x="688181" y="219075"/>
                  </a:lnTo>
                  <a:lnTo>
                    <a:pt x="909637" y="283368"/>
                  </a:lnTo>
                  <a:lnTo>
                    <a:pt x="1381125" y="4048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58;p341">
              <a:extLst>
                <a:ext uri="{FF2B5EF4-FFF2-40B4-BE49-F238E27FC236}">
                  <a16:creationId xmlns:a16="http://schemas.microsoft.com/office/drawing/2014/main" id="{82D54401-7CFF-6249-852A-49C633E45AD8}"/>
                </a:ext>
              </a:extLst>
            </p:cNvPr>
            <p:cNvSpPr/>
            <p:nvPr/>
          </p:nvSpPr>
          <p:spPr>
            <a:xfrm rot="-5400000">
              <a:off x="3437731" y="4279107"/>
              <a:ext cx="1046163" cy="1200150"/>
            </a:xfrm>
            <a:custGeom>
              <a:avLst/>
              <a:gdLst/>
              <a:ahLst/>
              <a:cxnLst/>
              <a:rect l="l" t="t" r="r" b="b"/>
              <a:pathLst>
                <a:path w="1045765" h="1200311" extrusionOk="0">
                  <a:moveTo>
                    <a:pt x="783036" y="347730"/>
                  </a:moveTo>
                  <a:lnTo>
                    <a:pt x="862885" y="242123"/>
                  </a:lnTo>
                  <a:lnTo>
                    <a:pt x="909249" y="164850"/>
                  </a:lnTo>
                  <a:lnTo>
                    <a:pt x="960764" y="30909"/>
                  </a:lnTo>
                  <a:lnTo>
                    <a:pt x="1007128" y="0"/>
                  </a:lnTo>
                  <a:lnTo>
                    <a:pt x="1045765" y="77273"/>
                  </a:lnTo>
                  <a:lnTo>
                    <a:pt x="1020007" y="164850"/>
                  </a:lnTo>
                  <a:lnTo>
                    <a:pt x="971068" y="293638"/>
                  </a:lnTo>
                  <a:lnTo>
                    <a:pt x="898946" y="448185"/>
                  </a:lnTo>
                  <a:lnTo>
                    <a:pt x="831976" y="566671"/>
                  </a:lnTo>
                  <a:lnTo>
                    <a:pt x="726369" y="754702"/>
                  </a:lnTo>
                  <a:lnTo>
                    <a:pt x="646520" y="875764"/>
                  </a:lnTo>
                  <a:lnTo>
                    <a:pt x="535762" y="1025158"/>
                  </a:lnTo>
                  <a:lnTo>
                    <a:pt x="445609" y="1130765"/>
                  </a:lnTo>
                  <a:lnTo>
                    <a:pt x="406973" y="1164250"/>
                  </a:lnTo>
                  <a:lnTo>
                    <a:pt x="381215" y="1179705"/>
                  </a:lnTo>
                  <a:lnTo>
                    <a:pt x="347730" y="1190008"/>
                  </a:lnTo>
                  <a:lnTo>
                    <a:pt x="234396" y="1200311"/>
                  </a:lnTo>
                  <a:lnTo>
                    <a:pt x="103031" y="1200311"/>
                  </a:lnTo>
                  <a:lnTo>
                    <a:pt x="59243" y="1195160"/>
                  </a:lnTo>
                  <a:lnTo>
                    <a:pt x="30910" y="1184856"/>
                  </a:lnTo>
                  <a:lnTo>
                    <a:pt x="12879" y="1169402"/>
                  </a:lnTo>
                  <a:lnTo>
                    <a:pt x="2576" y="1153947"/>
                  </a:lnTo>
                  <a:lnTo>
                    <a:pt x="0" y="1125614"/>
                  </a:lnTo>
                  <a:lnTo>
                    <a:pt x="5152" y="1089553"/>
                  </a:lnTo>
                  <a:lnTo>
                    <a:pt x="30910" y="1050916"/>
                  </a:lnTo>
                  <a:lnTo>
                    <a:pt x="69546" y="1014855"/>
                  </a:lnTo>
                  <a:lnTo>
                    <a:pt x="185456" y="937582"/>
                  </a:lnTo>
                  <a:lnTo>
                    <a:pt x="298790" y="857733"/>
                  </a:lnTo>
                  <a:lnTo>
                    <a:pt x="391518" y="780460"/>
                  </a:lnTo>
                  <a:lnTo>
                    <a:pt x="530610" y="620762"/>
                  </a:lnTo>
                  <a:lnTo>
                    <a:pt x="680005" y="466215"/>
                  </a:lnTo>
                  <a:lnTo>
                    <a:pt x="783036" y="34773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759;p341">
              <a:extLst>
                <a:ext uri="{FF2B5EF4-FFF2-40B4-BE49-F238E27FC236}">
                  <a16:creationId xmlns:a16="http://schemas.microsoft.com/office/drawing/2014/main" id="{6F9D3067-3DFE-A547-8FA0-54AAF8756B87}"/>
                </a:ext>
              </a:extLst>
            </p:cNvPr>
            <p:cNvSpPr/>
            <p:nvPr/>
          </p:nvSpPr>
          <p:spPr>
            <a:xfrm rot="-5400000">
              <a:off x="2331244" y="3399631"/>
              <a:ext cx="2844800" cy="1887538"/>
            </a:xfrm>
            <a:custGeom>
              <a:avLst/>
              <a:gdLst/>
              <a:ahLst/>
              <a:cxnLst/>
              <a:rect l="l" t="t" r="r" b="b"/>
              <a:pathLst>
                <a:path w="2843655" h="1888043" extrusionOk="0">
                  <a:moveTo>
                    <a:pt x="1805618" y="1372888"/>
                  </a:moveTo>
                  <a:lnTo>
                    <a:pt x="1949862" y="1424404"/>
                  </a:lnTo>
                  <a:lnTo>
                    <a:pt x="2109560" y="1478495"/>
                  </a:lnTo>
                  <a:lnTo>
                    <a:pt x="2297591" y="1527435"/>
                  </a:lnTo>
                  <a:lnTo>
                    <a:pt x="2439259" y="1571223"/>
                  </a:lnTo>
                  <a:lnTo>
                    <a:pt x="2529411" y="1578950"/>
                  </a:lnTo>
                  <a:lnTo>
                    <a:pt x="2627290" y="1576374"/>
                  </a:lnTo>
                  <a:lnTo>
                    <a:pt x="2678806" y="1566071"/>
                  </a:lnTo>
                  <a:lnTo>
                    <a:pt x="2714867" y="1553192"/>
                  </a:lnTo>
                  <a:lnTo>
                    <a:pt x="2740624" y="1532586"/>
                  </a:lnTo>
                  <a:lnTo>
                    <a:pt x="2763806" y="1504253"/>
                  </a:lnTo>
                  <a:lnTo>
                    <a:pt x="2792140" y="1488798"/>
                  </a:lnTo>
                  <a:lnTo>
                    <a:pt x="2820473" y="1481071"/>
                  </a:lnTo>
                  <a:lnTo>
                    <a:pt x="2838504" y="1486222"/>
                  </a:lnTo>
                  <a:lnTo>
                    <a:pt x="2843655" y="1496525"/>
                  </a:lnTo>
                  <a:lnTo>
                    <a:pt x="2833352" y="1545465"/>
                  </a:lnTo>
                  <a:lnTo>
                    <a:pt x="2786988" y="1645920"/>
                  </a:lnTo>
                  <a:lnTo>
                    <a:pt x="2717443" y="1746376"/>
                  </a:lnTo>
                  <a:lnTo>
                    <a:pt x="2650472" y="1818497"/>
                  </a:lnTo>
                  <a:lnTo>
                    <a:pt x="2550017" y="1888043"/>
                  </a:lnTo>
                  <a:lnTo>
                    <a:pt x="2405774" y="1839103"/>
                  </a:lnTo>
                  <a:lnTo>
                    <a:pt x="2215166" y="1779861"/>
                  </a:lnTo>
                  <a:lnTo>
                    <a:pt x="1949862" y="1689709"/>
                  </a:lnTo>
                  <a:lnTo>
                    <a:pt x="1748951" y="1612435"/>
                  </a:lnTo>
                  <a:lnTo>
                    <a:pt x="1545465" y="1532586"/>
                  </a:lnTo>
                  <a:lnTo>
                    <a:pt x="1352282" y="1439858"/>
                  </a:lnTo>
                  <a:lnTo>
                    <a:pt x="1092129" y="1313645"/>
                  </a:lnTo>
                  <a:lnTo>
                    <a:pt x="883491" y="1169402"/>
                  </a:lnTo>
                  <a:lnTo>
                    <a:pt x="736672" y="1035462"/>
                  </a:lnTo>
                  <a:lnTo>
                    <a:pt x="656823" y="953037"/>
                  </a:lnTo>
                  <a:lnTo>
                    <a:pt x="558943" y="842279"/>
                  </a:lnTo>
                  <a:lnTo>
                    <a:pt x="473943" y="744399"/>
                  </a:lnTo>
                  <a:lnTo>
                    <a:pt x="373488" y="618186"/>
                  </a:lnTo>
                  <a:lnTo>
                    <a:pt x="273032" y="481670"/>
                  </a:lnTo>
                  <a:lnTo>
                    <a:pt x="167426" y="324548"/>
                  </a:lnTo>
                  <a:lnTo>
                    <a:pt x="110759" y="231820"/>
                  </a:lnTo>
                  <a:lnTo>
                    <a:pt x="54092" y="133941"/>
                  </a:lnTo>
                  <a:lnTo>
                    <a:pt x="12879" y="59243"/>
                  </a:lnTo>
                  <a:lnTo>
                    <a:pt x="2576" y="36061"/>
                  </a:lnTo>
                  <a:lnTo>
                    <a:pt x="0" y="18031"/>
                  </a:lnTo>
                  <a:lnTo>
                    <a:pt x="5152" y="5152"/>
                  </a:lnTo>
                  <a:lnTo>
                    <a:pt x="20606" y="0"/>
                  </a:lnTo>
                  <a:lnTo>
                    <a:pt x="38637" y="5152"/>
                  </a:lnTo>
                  <a:lnTo>
                    <a:pt x="136516" y="128789"/>
                  </a:lnTo>
                  <a:lnTo>
                    <a:pt x="242123" y="267881"/>
                  </a:lnTo>
                  <a:lnTo>
                    <a:pt x="360609" y="412124"/>
                  </a:lnTo>
                  <a:lnTo>
                    <a:pt x="486822" y="548640"/>
                  </a:lnTo>
                  <a:lnTo>
                    <a:pt x="643944" y="705763"/>
                  </a:lnTo>
                  <a:lnTo>
                    <a:pt x="834551" y="862885"/>
                  </a:lnTo>
                  <a:lnTo>
                    <a:pt x="1043189" y="1012280"/>
                  </a:lnTo>
                  <a:lnTo>
                    <a:pt x="1213190" y="1115311"/>
                  </a:lnTo>
                  <a:lnTo>
                    <a:pt x="1434707" y="1220918"/>
                  </a:lnTo>
                  <a:lnTo>
                    <a:pt x="1805618" y="13728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760;p341">
              <a:extLst>
                <a:ext uri="{FF2B5EF4-FFF2-40B4-BE49-F238E27FC236}">
                  <a16:creationId xmlns:a16="http://schemas.microsoft.com/office/drawing/2014/main" id="{C4009F25-B01E-1D40-B933-CBC936393E01}"/>
                </a:ext>
              </a:extLst>
            </p:cNvPr>
            <p:cNvSpPr/>
            <p:nvPr/>
          </p:nvSpPr>
          <p:spPr>
            <a:xfrm>
              <a:off x="2638425" y="3113088"/>
              <a:ext cx="2424113" cy="935037"/>
            </a:xfrm>
            <a:custGeom>
              <a:avLst/>
              <a:gdLst/>
              <a:ahLst/>
              <a:cxnLst/>
              <a:rect l="l" t="t" r="r" b="b"/>
              <a:pathLst>
                <a:path w="2424113" h="935831" extrusionOk="0">
                  <a:moveTo>
                    <a:pt x="1319213" y="516731"/>
                  </a:moveTo>
                  <a:lnTo>
                    <a:pt x="1050131" y="626269"/>
                  </a:lnTo>
                  <a:lnTo>
                    <a:pt x="823913" y="714375"/>
                  </a:lnTo>
                  <a:lnTo>
                    <a:pt x="678656" y="785812"/>
                  </a:lnTo>
                  <a:lnTo>
                    <a:pt x="459581" y="885825"/>
                  </a:lnTo>
                  <a:lnTo>
                    <a:pt x="385763" y="914400"/>
                  </a:lnTo>
                  <a:lnTo>
                    <a:pt x="371475" y="926306"/>
                  </a:lnTo>
                  <a:lnTo>
                    <a:pt x="352425" y="933450"/>
                  </a:lnTo>
                  <a:lnTo>
                    <a:pt x="326231" y="935831"/>
                  </a:lnTo>
                  <a:lnTo>
                    <a:pt x="278606" y="928687"/>
                  </a:lnTo>
                  <a:lnTo>
                    <a:pt x="226219" y="907256"/>
                  </a:lnTo>
                  <a:lnTo>
                    <a:pt x="159544" y="869156"/>
                  </a:lnTo>
                  <a:lnTo>
                    <a:pt x="126206" y="838200"/>
                  </a:lnTo>
                  <a:lnTo>
                    <a:pt x="85725" y="792956"/>
                  </a:lnTo>
                  <a:lnTo>
                    <a:pt x="35719" y="721519"/>
                  </a:lnTo>
                  <a:lnTo>
                    <a:pt x="19050" y="676275"/>
                  </a:lnTo>
                  <a:lnTo>
                    <a:pt x="4763" y="623887"/>
                  </a:lnTo>
                  <a:lnTo>
                    <a:pt x="0" y="566737"/>
                  </a:lnTo>
                  <a:lnTo>
                    <a:pt x="4763" y="533400"/>
                  </a:lnTo>
                  <a:lnTo>
                    <a:pt x="21431" y="490537"/>
                  </a:lnTo>
                  <a:lnTo>
                    <a:pt x="30956" y="483394"/>
                  </a:lnTo>
                  <a:lnTo>
                    <a:pt x="42863" y="481012"/>
                  </a:lnTo>
                  <a:lnTo>
                    <a:pt x="61913" y="492919"/>
                  </a:lnTo>
                  <a:lnTo>
                    <a:pt x="78581" y="511969"/>
                  </a:lnTo>
                  <a:lnTo>
                    <a:pt x="90488" y="528637"/>
                  </a:lnTo>
                  <a:lnTo>
                    <a:pt x="111919" y="578644"/>
                  </a:lnTo>
                  <a:lnTo>
                    <a:pt x="126206" y="602456"/>
                  </a:lnTo>
                  <a:lnTo>
                    <a:pt x="145256" y="626269"/>
                  </a:lnTo>
                  <a:lnTo>
                    <a:pt x="166688" y="642937"/>
                  </a:lnTo>
                  <a:lnTo>
                    <a:pt x="197644" y="652462"/>
                  </a:lnTo>
                  <a:lnTo>
                    <a:pt x="240506" y="647700"/>
                  </a:lnTo>
                  <a:lnTo>
                    <a:pt x="395288" y="616744"/>
                  </a:lnTo>
                  <a:lnTo>
                    <a:pt x="602456" y="561975"/>
                  </a:lnTo>
                  <a:lnTo>
                    <a:pt x="890588" y="471487"/>
                  </a:lnTo>
                  <a:lnTo>
                    <a:pt x="1128713" y="402431"/>
                  </a:lnTo>
                  <a:lnTo>
                    <a:pt x="1457325" y="300037"/>
                  </a:lnTo>
                  <a:lnTo>
                    <a:pt x="1747838" y="202406"/>
                  </a:lnTo>
                  <a:lnTo>
                    <a:pt x="2062163" y="88106"/>
                  </a:lnTo>
                  <a:lnTo>
                    <a:pt x="2224088" y="40481"/>
                  </a:lnTo>
                  <a:lnTo>
                    <a:pt x="2355056" y="7144"/>
                  </a:lnTo>
                  <a:lnTo>
                    <a:pt x="2393156" y="0"/>
                  </a:lnTo>
                  <a:lnTo>
                    <a:pt x="2409825" y="4762"/>
                  </a:lnTo>
                  <a:lnTo>
                    <a:pt x="2419350" y="9525"/>
                  </a:lnTo>
                  <a:lnTo>
                    <a:pt x="2424113" y="23812"/>
                  </a:lnTo>
                  <a:lnTo>
                    <a:pt x="2414588" y="47625"/>
                  </a:lnTo>
                  <a:lnTo>
                    <a:pt x="2388394" y="71437"/>
                  </a:lnTo>
                  <a:lnTo>
                    <a:pt x="2014538" y="242887"/>
                  </a:lnTo>
                  <a:lnTo>
                    <a:pt x="1678781" y="366712"/>
                  </a:lnTo>
                  <a:lnTo>
                    <a:pt x="1319213" y="5167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761;p341">
              <a:extLst>
                <a:ext uri="{FF2B5EF4-FFF2-40B4-BE49-F238E27FC236}">
                  <a16:creationId xmlns:a16="http://schemas.microsoft.com/office/drawing/2014/main" id="{30FB4129-D304-3B44-9792-41CC7C0F6694}"/>
                </a:ext>
              </a:extLst>
            </p:cNvPr>
            <p:cNvSpPr/>
            <p:nvPr/>
          </p:nvSpPr>
          <p:spPr>
            <a:xfrm>
              <a:off x="4914900" y="3424238"/>
              <a:ext cx="2076450" cy="593725"/>
            </a:xfrm>
            <a:custGeom>
              <a:avLst/>
              <a:gdLst/>
              <a:ahLst/>
              <a:cxnLst/>
              <a:rect l="l" t="t" r="r" b="b"/>
              <a:pathLst>
                <a:path w="2076450" h="592931" extrusionOk="0">
                  <a:moveTo>
                    <a:pt x="711994" y="423862"/>
                  </a:moveTo>
                  <a:lnTo>
                    <a:pt x="466725" y="481012"/>
                  </a:lnTo>
                  <a:lnTo>
                    <a:pt x="423863" y="495300"/>
                  </a:lnTo>
                  <a:lnTo>
                    <a:pt x="357188" y="538162"/>
                  </a:lnTo>
                  <a:lnTo>
                    <a:pt x="273844" y="578643"/>
                  </a:lnTo>
                  <a:lnTo>
                    <a:pt x="228600" y="592931"/>
                  </a:lnTo>
                  <a:lnTo>
                    <a:pt x="195263" y="592931"/>
                  </a:lnTo>
                  <a:lnTo>
                    <a:pt x="171450" y="576262"/>
                  </a:lnTo>
                  <a:lnTo>
                    <a:pt x="119063" y="507206"/>
                  </a:lnTo>
                  <a:lnTo>
                    <a:pt x="76200" y="450056"/>
                  </a:lnTo>
                  <a:lnTo>
                    <a:pt x="38100" y="390525"/>
                  </a:lnTo>
                  <a:lnTo>
                    <a:pt x="11906" y="342900"/>
                  </a:lnTo>
                  <a:lnTo>
                    <a:pt x="2381" y="316706"/>
                  </a:lnTo>
                  <a:lnTo>
                    <a:pt x="0" y="297656"/>
                  </a:lnTo>
                  <a:lnTo>
                    <a:pt x="4763" y="280987"/>
                  </a:lnTo>
                  <a:lnTo>
                    <a:pt x="23813" y="273843"/>
                  </a:lnTo>
                  <a:lnTo>
                    <a:pt x="71438" y="271462"/>
                  </a:lnTo>
                  <a:lnTo>
                    <a:pt x="102394" y="276225"/>
                  </a:lnTo>
                  <a:lnTo>
                    <a:pt x="133350" y="280987"/>
                  </a:lnTo>
                  <a:lnTo>
                    <a:pt x="219075" y="271462"/>
                  </a:lnTo>
                  <a:lnTo>
                    <a:pt x="314325" y="290512"/>
                  </a:lnTo>
                  <a:lnTo>
                    <a:pt x="511969" y="264318"/>
                  </a:lnTo>
                  <a:lnTo>
                    <a:pt x="966788" y="202406"/>
                  </a:lnTo>
                  <a:lnTo>
                    <a:pt x="1395413" y="130968"/>
                  </a:lnTo>
                  <a:lnTo>
                    <a:pt x="1997869" y="0"/>
                  </a:lnTo>
                  <a:lnTo>
                    <a:pt x="2076450" y="111918"/>
                  </a:lnTo>
                  <a:lnTo>
                    <a:pt x="1895475" y="152400"/>
                  </a:lnTo>
                  <a:lnTo>
                    <a:pt x="1352550" y="276225"/>
                  </a:lnTo>
                  <a:lnTo>
                    <a:pt x="923925" y="371475"/>
                  </a:lnTo>
                  <a:lnTo>
                    <a:pt x="711994" y="4238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762;p341">
              <a:extLst>
                <a:ext uri="{FF2B5EF4-FFF2-40B4-BE49-F238E27FC236}">
                  <a16:creationId xmlns:a16="http://schemas.microsoft.com/office/drawing/2014/main" id="{96E81628-3168-A843-A446-7270CCB1B3AF}"/>
                </a:ext>
              </a:extLst>
            </p:cNvPr>
            <p:cNvSpPr/>
            <p:nvPr/>
          </p:nvSpPr>
          <p:spPr>
            <a:xfrm>
              <a:off x="6361113" y="2790825"/>
              <a:ext cx="990600" cy="1236663"/>
            </a:xfrm>
            <a:custGeom>
              <a:avLst/>
              <a:gdLst/>
              <a:ahLst/>
              <a:cxnLst/>
              <a:rect l="l" t="t" r="r" b="b"/>
              <a:pathLst>
                <a:path w="990600" h="1235869" extrusionOk="0">
                  <a:moveTo>
                    <a:pt x="438150" y="607219"/>
                  </a:moveTo>
                  <a:lnTo>
                    <a:pt x="316706" y="442913"/>
                  </a:lnTo>
                  <a:lnTo>
                    <a:pt x="230981" y="326231"/>
                  </a:lnTo>
                  <a:lnTo>
                    <a:pt x="142875" y="214313"/>
                  </a:lnTo>
                  <a:lnTo>
                    <a:pt x="16669" y="69056"/>
                  </a:lnTo>
                  <a:lnTo>
                    <a:pt x="4762" y="47625"/>
                  </a:lnTo>
                  <a:lnTo>
                    <a:pt x="0" y="30956"/>
                  </a:lnTo>
                  <a:lnTo>
                    <a:pt x="0" y="16669"/>
                  </a:lnTo>
                  <a:lnTo>
                    <a:pt x="4762" y="4763"/>
                  </a:lnTo>
                  <a:lnTo>
                    <a:pt x="16669" y="0"/>
                  </a:lnTo>
                  <a:lnTo>
                    <a:pt x="28575" y="0"/>
                  </a:lnTo>
                  <a:lnTo>
                    <a:pt x="59531" y="14288"/>
                  </a:lnTo>
                  <a:lnTo>
                    <a:pt x="300037" y="185738"/>
                  </a:lnTo>
                  <a:lnTo>
                    <a:pt x="511969" y="345281"/>
                  </a:lnTo>
                  <a:lnTo>
                    <a:pt x="702469" y="495300"/>
                  </a:lnTo>
                  <a:lnTo>
                    <a:pt x="809625" y="583406"/>
                  </a:lnTo>
                  <a:lnTo>
                    <a:pt x="871537" y="642938"/>
                  </a:lnTo>
                  <a:lnTo>
                    <a:pt x="907256" y="685800"/>
                  </a:lnTo>
                  <a:lnTo>
                    <a:pt x="928687" y="721519"/>
                  </a:lnTo>
                  <a:lnTo>
                    <a:pt x="957262" y="788194"/>
                  </a:lnTo>
                  <a:lnTo>
                    <a:pt x="976312" y="869156"/>
                  </a:lnTo>
                  <a:lnTo>
                    <a:pt x="990600" y="973931"/>
                  </a:lnTo>
                  <a:lnTo>
                    <a:pt x="990600" y="1073944"/>
                  </a:lnTo>
                  <a:lnTo>
                    <a:pt x="985837" y="1123950"/>
                  </a:lnTo>
                  <a:lnTo>
                    <a:pt x="976312" y="1162050"/>
                  </a:lnTo>
                  <a:lnTo>
                    <a:pt x="962025" y="1185863"/>
                  </a:lnTo>
                  <a:lnTo>
                    <a:pt x="935831" y="1212056"/>
                  </a:lnTo>
                  <a:lnTo>
                    <a:pt x="902494" y="1228725"/>
                  </a:lnTo>
                  <a:lnTo>
                    <a:pt x="876300" y="1235869"/>
                  </a:lnTo>
                  <a:lnTo>
                    <a:pt x="845344" y="1228725"/>
                  </a:lnTo>
                  <a:lnTo>
                    <a:pt x="819150" y="1212056"/>
                  </a:lnTo>
                  <a:lnTo>
                    <a:pt x="795337" y="1183481"/>
                  </a:lnTo>
                  <a:lnTo>
                    <a:pt x="769144" y="1133475"/>
                  </a:lnTo>
                  <a:lnTo>
                    <a:pt x="711994" y="1028700"/>
                  </a:lnTo>
                  <a:lnTo>
                    <a:pt x="542925" y="764381"/>
                  </a:lnTo>
                  <a:lnTo>
                    <a:pt x="438150" y="6072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763;p341">
              <a:extLst>
                <a:ext uri="{FF2B5EF4-FFF2-40B4-BE49-F238E27FC236}">
                  <a16:creationId xmlns:a16="http://schemas.microsoft.com/office/drawing/2014/main" id="{4836732D-BDDB-6B46-8EFC-B668AB1DB395}"/>
                </a:ext>
              </a:extLst>
            </p:cNvPr>
            <p:cNvSpPr/>
            <p:nvPr/>
          </p:nvSpPr>
          <p:spPr>
            <a:xfrm>
              <a:off x="5184775" y="4364038"/>
              <a:ext cx="2109788" cy="1422400"/>
            </a:xfrm>
            <a:custGeom>
              <a:avLst/>
              <a:gdLst/>
              <a:ahLst/>
              <a:cxnLst/>
              <a:rect l="l" t="t" r="r" b="b"/>
              <a:pathLst>
                <a:path w="2109788" h="1421607" extrusionOk="0">
                  <a:moveTo>
                    <a:pt x="385763" y="352425"/>
                  </a:moveTo>
                  <a:lnTo>
                    <a:pt x="76200" y="385763"/>
                  </a:lnTo>
                  <a:lnTo>
                    <a:pt x="0" y="283369"/>
                  </a:lnTo>
                  <a:lnTo>
                    <a:pt x="95250" y="200025"/>
                  </a:lnTo>
                  <a:lnTo>
                    <a:pt x="340519" y="185738"/>
                  </a:lnTo>
                  <a:lnTo>
                    <a:pt x="592932" y="166688"/>
                  </a:lnTo>
                  <a:lnTo>
                    <a:pt x="852488" y="135732"/>
                  </a:lnTo>
                  <a:lnTo>
                    <a:pt x="1119188" y="102394"/>
                  </a:lnTo>
                  <a:lnTo>
                    <a:pt x="1333500" y="66675"/>
                  </a:lnTo>
                  <a:lnTo>
                    <a:pt x="1538288" y="30957"/>
                  </a:lnTo>
                  <a:lnTo>
                    <a:pt x="1666875" y="9525"/>
                  </a:lnTo>
                  <a:lnTo>
                    <a:pt x="1716882" y="0"/>
                  </a:lnTo>
                  <a:lnTo>
                    <a:pt x="1743075" y="2382"/>
                  </a:lnTo>
                  <a:lnTo>
                    <a:pt x="1804988" y="26194"/>
                  </a:lnTo>
                  <a:lnTo>
                    <a:pt x="1888332" y="76200"/>
                  </a:lnTo>
                  <a:lnTo>
                    <a:pt x="1938338" y="119063"/>
                  </a:lnTo>
                  <a:lnTo>
                    <a:pt x="2062163" y="261938"/>
                  </a:lnTo>
                  <a:lnTo>
                    <a:pt x="2100263" y="307182"/>
                  </a:lnTo>
                  <a:lnTo>
                    <a:pt x="2109788" y="330994"/>
                  </a:lnTo>
                  <a:lnTo>
                    <a:pt x="2105025" y="359569"/>
                  </a:lnTo>
                  <a:lnTo>
                    <a:pt x="2064544" y="452438"/>
                  </a:lnTo>
                  <a:lnTo>
                    <a:pt x="2052638" y="497682"/>
                  </a:lnTo>
                  <a:lnTo>
                    <a:pt x="1962150" y="831057"/>
                  </a:lnTo>
                  <a:lnTo>
                    <a:pt x="1885950" y="1133475"/>
                  </a:lnTo>
                  <a:lnTo>
                    <a:pt x="1831182" y="1338263"/>
                  </a:lnTo>
                  <a:lnTo>
                    <a:pt x="1816894" y="1371600"/>
                  </a:lnTo>
                  <a:lnTo>
                    <a:pt x="1795463" y="1402557"/>
                  </a:lnTo>
                  <a:lnTo>
                    <a:pt x="1783557" y="1414463"/>
                  </a:lnTo>
                  <a:lnTo>
                    <a:pt x="1759744" y="1421607"/>
                  </a:lnTo>
                  <a:lnTo>
                    <a:pt x="1709738" y="1419225"/>
                  </a:lnTo>
                  <a:lnTo>
                    <a:pt x="1676400" y="1414463"/>
                  </a:lnTo>
                  <a:lnTo>
                    <a:pt x="1652588" y="1400175"/>
                  </a:lnTo>
                  <a:lnTo>
                    <a:pt x="1626394" y="1362075"/>
                  </a:lnTo>
                  <a:lnTo>
                    <a:pt x="1662113" y="1123950"/>
                  </a:lnTo>
                  <a:lnTo>
                    <a:pt x="1719263" y="645319"/>
                  </a:lnTo>
                  <a:lnTo>
                    <a:pt x="1743075" y="326232"/>
                  </a:lnTo>
                  <a:lnTo>
                    <a:pt x="1745457" y="297657"/>
                  </a:lnTo>
                  <a:lnTo>
                    <a:pt x="1745457" y="280988"/>
                  </a:lnTo>
                  <a:lnTo>
                    <a:pt x="1743075" y="257175"/>
                  </a:lnTo>
                  <a:lnTo>
                    <a:pt x="1733550" y="238125"/>
                  </a:lnTo>
                  <a:lnTo>
                    <a:pt x="1719263" y="228600"/>
                  </a:lnTo>
                  <a:lnTo>
                    <a:pt x="1693069" y="223838"/>
                  </a:lnTo>
                  <a:lnTo>
                    <a:pt x="1635919" y="221457"/>
                  </a:lnTo>
                  <a:lnTo>
                    <a:pt x="1357313" y="252413"/>
                  </a:lnTo>
                  <a:lnTo>
                    <a:pt x="931069" y="297657"/>
                  </a:lnTo>
                  <a:lnTo>
                    <a:pt x="385763" y="352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764;p341">
              <a:extLst>
                <a:ext uri="{FF2B5EF4-FFF2-40B4-BE49-F238E27FC236}">
                  <a16:creationId xmlns:a16="http://schemas.microsoft.com/office/drawing/2014/main" id="{0B85EB48-1BAA-1A41-9908-0C3202ED61B0}"/>
                </a:ext>
              </a:extLst>
            </p:cNvPr>
            <p:cNvSpPr/>
            <p:nvPr/>
          </p:nvSpPr>
          <p:spPr>
            <a:xfrm>
              <a:off x="5370513" y="5495925"/>
              <a:ext cx="1568450" cy="300038"/>
            </a:xfrm>
            <a:custGeom>
              <a:avLst/>
              <a:gdLst/>
              <a:ahLst/>
              <a:cxnLst/>
              <a:rect l="l" t="t" r="r" b="b"/>
              <a:pathLst>
                <a:path w="1569244" h="300038" extrusionOk="0">
                  <a:moveTo>
                    <a:pt x="297656" y="285750"/>
                  </a:moveTo>
                  <a:lnTo>
                    <a:pt x="59531" y="300038"/>
                  </a:lnTo>
                  <a:lnTo>
                    <a:pt x="0" y="200025"/>
                  </a:lnTo>
                  <a:lnTo>
                    <a:pt x="61912" y="119063"/>
                  </a:lnTo>
                  <a:lnTo>
                    <a:pt x="350044" y="97631"/>
                  </a:lnTo>
                  <a:lnTo>
                    <a:pt x="659606" y="73819"/>
                  </a:lnTo>
                  <a:lnTo>
                    <a:pt x="971550" y="47625"/>
                  </a:lnTo>
                  <a:lnTo>
                    <a:pt x="1209675" y="26194"/>
                  </a:lnTo>
                  <a:lnTo>
                    <a:pt x="1507331" y="0"/>
                  </a:lnTo>
                  <a:lnTo>
                    <a:pt x="1569244" y="119063"/>
                  </a:lnTo>
                  <a:lnTo>
                    <a:pt x="1443037" y="226219"/>
                  </a:lnTo>
                  <a:lnTo>
                    <a:pt x="1223962" y="240506"/>
                  </a:lnTo>
                  <a:lnTo>
                    <a:pt x="945356" y="257175"/>
                  </a:lnTo>
                  <a:lnTo>
                    <a:pt x="678656" y="271463"/>
                  </a:lnTo>
                  <a:lnTo>
                    <a:pt x="297656" y="285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769;p342">
            <a:extLst>
              <a:ext uri="{FF2B5EF4-FFF2-40B4-BE49-F238E27FC236}">
                <a16:creationId xmlns:a16="http://schemas.microsoft.com/office/drawing/2014/main" id="{B125763C-4E09-8D42-8589-369AD93F1C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865" y="1651501"/>
            <a:ext cx="4711700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9" name="Google Shape;3769;p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833" y="1699629"/>
            <a:ext cx="4711700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たから島のぼうけん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島 待 受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477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Google Shape;3276;p297"/>
          <p:cNvSpPr txBox="1"/>
          <p:nvPr/>
        </p:nvSpPr>
        <p:spPr>
          <a:xfrm flipH="1">
            <a:off x="7953398" y="6381328"/>
            <a:ext cx="4571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追</a:t>
            </a:r>
            <a:endParaRPr/>
          </a:p>
        </p:txBody>
      </p:sp>
      <p:sp>
        <p:nvSpPr>
          <p:cNvPr id="3277" name="Google Shape;3277;p297"/>
          <p:cNvSpPr/>
          <p:nvPr/>
        </p:nvSpPr>
        <p:spPr>
          <a:xfrm>
            <a:off x="4725988" y="1347788"/>
            <a:ext cx="1112837" cy="1089025"/>
          </a:xfrm>
          <a:custGeom>
            <a:avLst/>
            <a:gdLst/>
            <a:ahLst/>
            <a:cxnLst/>
            <a:rect l="l" t="t" r="r" b="b"/>
            <a:pathLst>
              <a:path w="1112044" h="1088231" extrusionOk="0">
                <a:moveTo>
                  <a:pt x="531019" y="485775"/>
                </a:moveTo>
                <a:lnTo>
                  <a:pt x="678657" y="330993"/>
                </a:lnTo>
                <a:lnTo>
                  <a:pt x="733425" y="276225"/>
                </a:lnTo>
                <a:lnTo>
                  <a:pt x="742950" y="261937"/>
                </a:lnTo>
                <a:lnTo>
                  <a:pt x="742950" y="250031"/>
                </a:lnTo>
                <a:lnTo>
                  <a:pt x="740569" y="226218"/>
                </a:lnTo>
                <a:lnTo>
                  <a:pt x="731044" y="195262"/>
                </a:lnTo>
                <a:lnTo>
                  <a:pt x="704850" y="152400"/>
                </a:lnTo>
                <a:lnTo>
                  <a:pt x="666750" y="100012"/>
                </a:lnTo>
                <a:lnTo>
                  <a:pt x="647700" y="78581"/>
                </a:lnTo>
                <a:lnTo>
                  <a:pt x="642938" y="61912"/>
                </a:lnTo>
                <a:lnTo>
                  <a:pt x="638175" y="38100"/>
                </a:lnTo>
                <a:lnTo>
                  <a:pt x="640557" y="14287"/>
                </a:lnTo>
                <a:lnTo>
                  <a:pt x="650082" y="2381"/>
                </a:lnTo>
                <a:lnTo>
                  <a:pt x="666750" y="0"/>
                </a:lnTo>
                <a:lnTo>
                  <a:pt x="695325" y="7143"/>
                </a:lnTo>
                <a:lnTo>
                  <a:pt x="776288" y="52387"/>
                </a:lnTo>
                <a:lnTo>
                  <a:pt x="876300" y="116681"/>
                </a:lnTo>
                <a:lnTo>
                  <a:pt x="973932" y="190500"/>
                </a:lnTo>
                <a:lnTo>
                  <a:pt x="1059657" y="266700"/>
                </a:lnTo>
                <a:lnTo>
                  <a:pt x="1083469" y="290512"/>
                </a:lnTo>
                <a:lnTo>
                  <a:pt x="1097757" y="314325"/>
                </a:lnTo>
                <a:lnTo>
                  <a:pt x="1107282" y="350043"/>
                </a:lnTo>
                <a:lnTo>
                  <a:pt x="1112044" y="385762"/>
                </a:lnTo>
                <a:lnTo>
                  <a:pt x="1107282" y="404812"/>
                </a:lnTo>
                <a:lnTo>
                  <a:pt x="1095375" y="421481"/>
                </a:lnTo>
                <a:lnTo>
                  <a:pt x="1071563" y="438150"/>
                </a:lnTo>
                <a:lnTo>
                  <a:pt x="1026319" y="459581"/>
                </a:lnTo>
                <a:lnTo>
                  <a:pt x="971550" y="476250"/>
                </a:lnTo>
                <a:lnTo>
                  <a:pt x="890588" y="497681"/>
                </a:lnTo>
                <a:lnTo>
                  <a:pt x="769144" y="578643"/>
                </a:lnTo>
                <a:lnTo>
                  <a:pt x="397669" y="833437"/>
                </a:lnTo>
                <a:lnTo>
                  <a:pt x="83344" y="1047750"/>
                </a:lnTo>
                <a:lnTo>
                  <a:pt x="0" y="1088231"/>
                </a:lnTo>
                <a:lnTo>
                  <a:pt x="38100" y="992981"/>
                </a:lnTo>
                <a:lnTo>
                  <a:pt x="145257" y="883443"/>
                </a:lnTo>
                <a:lnTo>
                  <a:pt x="304800" y="719137"/>
                </a:lnTo>
                <a:lnTo>
                  <a:pt x="445294" y="576262"/>
                </a:lnTo>
                <a:lnTo>
                  <a:pt x="531019" y="4857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8" name="Google Shape;3278;p297"/>
          <p:cNvSpPr/>
          <p:nvPr/>
        </p:nvSpPr>
        <p:spPr>
          <a:xfrm>
            <a:off x="2909888" y="1938338"/>
            <a:ext cx="852487" cy="520700"/>
          </a:xfrm>
          <a:custGeom>
            <a:avLst/>
            <a:gdLst/>
            <a:ahLst/>
            <a:cxnLst/>
            <a:rect l="l" t="t" r="r" b="b"/>
            <a:pathLst>
              <a:path w="852487" h="521493" extrusionOk="0">
                <a:moveTo>
                  <a:pt x="402431" y="50006"/>
                </a:moveTo>
                <a:lnTo>
                  <a:pt x="319087" y="38100"/>
                </a:lnTo>
                <a:lnTo>
                  <a:pt x="219075" y="21431"/>
                </a:lnTo>
                <a:lnTo>
                  <a:pt x="97631" y="4762"/>
                </a:lnTo>
                <a:lnTo>
                  <a:pt x="47625" y="0"/>
                </a:lnTo>
                <a:lnTo>
                  <a:pt x="28575" y="0"/>
                </a:lnTo>
                <a:lnTo>
                  <a:pt x="9525" y="2381"/>
                </a:lnTo>
                <a:lnTo>
                  <a:pt x="0" y="9525"/>
                </a:lnTo>
                <a:lnTo>
                  <a:pt x="0" y="19050"/>
                </a:lnTo>
                <a:lnTo>
                  <a:pt x="7143" y="35718"/>
                </a:lnTo>
                <a:lnTo>
                  <a:pt x="19050" y="54768"/>
                </a:lnTo>
                <a:lnTo>
                  <a:pt x="52387" y="80962"/>
                </a:lnTo>
                <a:lnTo>
                  <a:pt x="190500" y="171450"/>
                </a:lnTo>
                <a:lnTo>
                  <a:pt x="328612" y="266700"/>
                </a:lnTo>
                <a:lnTo>
                  <a:pt x="509587" y="392906"/>
                </a:lnTo>
                <a:lnTo>
                  <a:pt x="647700" y="490537"/>
                </a:lnTo>
                <a:lnTo>
                  <a:pt x="676275" y="509587"/>
                </a:lnTo>
                <a:lnTo>
                  <a:pt x="685800" y="514350"/>
                </a:lnTo>
                <a:lnTo>
                  <a:pt x="697706" y="516731"/>
                </a:lnTo>
                <a:lnTo>
                  <a:pt x="723900" y="519112"/>
                </a:lnTo>
                <a:lnTo>
                  <a:pt x="747712" y="521493"/>
                </a:lnTo>
                <a:lnTo>
                  <a:pt x="778668" y="516731"/>
                </a:lnTo>
                <a:lnTo>
                  <a:pt x="802481" y="507206"/>
                </a:lnTo>
                <a:lnTo>
                  <a:pt x="821531" y="492918"/>
                </a:lnTo>
                <a:lnTo>
                  <a:pt x="838200" y="469106"/>
                </a:lnTo>
                <a:lnTo>
                  <a:pt x="847725" y="442912"/>
                </a:lnTo>
                <a:lnTo>
                  <a:pt x="852487" y="421481"/>
                </a:lnTo>
                <a:lnTo>
                  <a:pt x="847725" y="400050"/>
                </a:lnTo>
                <a:lnTo>
                  <a:pt x="838200" y="361950"/>
                </a:lnTo>
                <a:lnTo>
                  <a:pt x="812006" y="304800"/>
                </a:lnTo>
                <a:lnTo>
                  <a:pt x="781050" y="257175"/>
                </a:lnTo>
                <a:lnTo>
                  <a:pt x="740568" y="207168"/>
                </a:lnTo>
                <a:lnTo>
                  <a:pt x="673893" y="142875"/>
                </a:lnTo>
                <a:lnTo>
                  <a:pt x="616743" y="90487"/>
                </a:lnTo>
                <a:lnTo>
                  <a:pt x="595312" y="80962"/>
                </a:lnTo>
                <a:lnTo>
                  <a:pt x="514350" y="66675"/>
                </a:lnTo>
                <a:lnTo>
                  <a:pt x="402431" y="500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9" name="Google Shape;3279;p297"/>
          <p:cNvSpPr/>
          <p:nvPr/>
        </p:nvSpPr>
        <p:spPr>
          <a:xfrm>
            <a:off x="2552700" y="3405188"/>
            <a:ext cx="1312863" cy="1454150"/>
          </a:xfrm>
          <a:custGeom>
            <a:avLst/>
            <a:gdLst/>
            <a:ahLst/>
            <a:cxnLst/>
            <a:rect l="l" t="t" r="r" b="b"/>
            <a:pathLst>
              <a:path w="1312069" h="1454943" extrusionOk="0">
                <a:moveTo>
                  <a:pt x="1026319" y="542925"/>
                </a:moveTo>
                <a:lnTo>
                  <a:pt x="842963" y="831056"/>
                </a:lnTo>
                <a:lnTo>
                  <a:pt x="840581" y="838200"/>
                </a:lnTo>
                <a:lnTo>
                  <a:pt x="838200" y="847725"/>
                </a:lnTo>
                <a:lnTo>
                  <a:pt x="845344" y="859631"/>
                </a:lnTo>
                <a:lnTo>
                  <a:pt x="900113" y="890587"/>
                </a:lnTo>
                <a:lnTo>
                  <a:pt x="971550" y="933450"/>
                </a:lnTo>
                <a:lnTo>
                  <a:pt x="1038225" y="983456"/>
                </a:lnTo>
                <a:lnTo>
                  <a:pt x="1092994" y="1026318"/>
                </a:lnTo>
                <a:lnTo>
                  <a:pt x="1143000" y="1071562"/>
                </a:lnTo>
                <a:lnTo>
                  <a:pt x="1181100" y="1112043"/>
                </a:lnTo>
                <a:lnTo>
                  <a:pt x="1214438" y="1154906"/>
                </a:lnTo>
                <a:lnTo>
                  <a:pt x="1247775" y="1212056"/>
                </a:lnTo>
                <a:lnTo>
                  <a:pt x="1264444" y="1243012"/>
                </a:lnTo>
                <a:lnTo>
                  <a:pt x="1290638" y="1302543"/>
                </a:lnTo>
                <a:lnTo>
                  <a:pt x="1304925" y="1350168"/>
                </a:lnTo>
                <a:lnTo>
                  <a:pt x="1312069" y="1395412"/>
                </a:lnTo>
                <a:lnTo>
                  <a:pt x="1309688" y="1419225"/>
                </a:lnTo>
                <a:lnTo>
                  <a:pt x="1300163" y="1435893"/>
                </a:lnTo>
                <a:lnTo>
                  <a:pt x="1278731" y="1445418"/>
                </a:lnTo>
                <a:lnTo>
                  <a:pt x="1226344" y="1452562"/>
                </a:lnTo>
                <a:lnTo>
                  <a:pt x="1131094" y="1454943"/>
                </a:lnTo>
                <a:lnTo>
                  <a:pt x="1114425" y="1454943"/>
                </a:lnTo>
                <a:lnTo>
                  <a:pt x="919163" y="1293018"/>
                </a:lnTo>
                <a:cubicBezTo>
                  <a:pt x="919957" y="1266031"/>
                  <a:pt x="920750" y="1239043"/>
                  <a:pt x="921544" y="1212056"/>
                </a:cubicBezTo>
                <a:lnTo>
                  <a:pt x="914400" y="1183481"/>
                </a:lnTo>
                <a:lnTo>
                  <a:pt x="900113" y="1147762"/>
                </a:lnTo>
                <a:lnTo>
                  <a:pt x="878681" y="1107281"/>
                </a:lnTo>
                <a:lnTo>
                  <a:pt x="847725" y="1062037"/>
                </a:lnTo>
                <a:lnTo>
                  <a:pt x="823913" y="1031081"/>
                </a:lnTo>
                <a:lnTo>
                  <a:pt x="783431" y="983456"/>
                </a:lnTo>
                <a:lnTo>
                  <a:pt x="731044" y="933450"/>
                </a:lnTo>
                <a:lnTo>
                  <a:pt x="714375" y="916781"/>
                </a:lnTo>
                <a:lnTo>
                  <a:pt x="704850" y="897731"/>
                </a:lnTo>
                <a:lnTo>
                  <a:pt x="704850" y="859631"/>
                </a:lnTo>
                <a:lnTo>
                  <a:pt x="711994" y="809625"/>
                </a:lnTo>
                <a:lnTo>
                  <a:pt x="721519" y="769143"/>
                </a:lnTo>
                <a:lnTo>
                  <a:pt x="738188" y="719137"/>
                </a:lnTo>
                <a:lnTo>
                  <a:pt x="778669" y="600075"/>
                </a:lnTo>
                <a:lnTo>
                  <a:pt x="826294" y="450056"/>
                </a:lnTo>
                <a:lnTo>
                  <a:pt x="881063" y="280987"/>
                </a:lnTo>
                <a:lnTo>
                  <a:pt x="890588" y="245268"/>
                </a:lnTo>
                <a:lnTo>
                  <a:pt x="892969" y="235743"/>
                </a:lnTo>
                <a:lnTo>
                  <a:pt x="892969" y="228600"/>
                </a:lnTo>
                <a:lnTo>
                  <a:pt x="864394" y="226218"/>
                </a:lnTo>
                <a:lnTo>
                  <a:pt x="797719" y="226218"/>
                </a:lnTo>
                <a:lnTo>
                  <a:pt x="778669" y="230981"/>
                </a:lnTo>
                <a:lnTo>
                  <a:pt x="709613" y="278606"/>
                </a:lnTo>
                <a:lnTo>
                  <a:pt x="559594" y="385762"/>
                </a:lnTo>
                <a:lnTo>
                  <a:pt x="447675" y="461962"/>
                </a:lnTo>
                <a:lnTo>
                  <a:pt x="376238" y="500062"/>
                </a:lnTo>
                <a:lnTo>
                  <a:pt x="319088" y="526256"/>
                </a:lnTo>
                <a:lnTo>
                  <a:pt x="273844" y="540543"/>
                </a:lnTo>
                <a:lnTo>
                  <a:pt x="259556" y="540543"/>
                </a:lnTo>
                <a:lnTo>
                  <a:pt x="245269" y="535781"/>
                </a:lnTo>
                <a:lnTo>
                  <a:pt x="211931" y="519112"/>
                </a:lnTo>
                <a:lnTo>
                  <a:pt x="159544" y="485775"/>
                </a:lnTo>
                <a:lnTo>
                  <a:pt x="116681" y="454818"/>
                </a:lnTo>
                <a:lnTo>
                  <a:pt x="100013" y="440531"/>
                </a:lnTo>
                <a:lnTo>
                  <a:pt x="73819" y="411956"/>
                </a:lnTo>
                <a:lnTo>
                  <a:pt x="38100" y="357187"/>
                </a:lnTo>
                <a:lnTo>
                  <a:pt x="14288" y="314325"/>
                </a:lnTo>
                <a:lnTo>
                  <a:pt x="4763" y="278606"/>
                </a:lnTo>
                <a:lnTo>
                  <a:pt x="0" y="240506"/>
                </a:lnTo>
                <a:lnTo>
                  <a:pt x="2381" y="216693"/>
                </a:lnTo>
                <a:lnTo>
                  <a:pt x="4763" y="211931"/>
                </a:lnTo>
                <a:lnTo>
                  <a:pt x="14288" y="209550"/>
                </a:lnTo>
                <a:lnTo>
                  <a:pt x="30956" y="214312"/>
                </a:lnTo>
                <a:lnTo>
                  <a:pt x="47625" y="226218"/>
                </a:lnTo>
                <a:lnTo>
                  <a:pt x="61913" y="238125"/>
                </a:lnTo>
                <a:lnTo>
                  <a:pt x="97631" y="266700"/>
                </a:lnTo>
                <a:lnTo>
                  <a:pt x="114300" y="276225"/>
                </a:lnTo>
                <a:lnTo>
                  <a:pt x="157163" y="292893"/>
                </a:lnTo>
                <a:lnTo>
                  <a:pt x="195263" y="302418"/>
                </a:lnTo>
                <a:lnTo>
                  <a:pt x="235744" y="309562"/>
                </a:lnTo>
                <a:lnTo>
                  <a:pt x="271463" y="314325"/>
                </a:lnTo>
                <a:lnTo>
                  <a:pt x="295275" y="314325"/>
                </a:lnTo>
                <a:lnTo>
                  <a:pt x="340519" y="297656"/>
                </a:lnTo>
                <a:lnTo>
                  <a:pt x="433388" y="254793"/>
                </a:lnTo>
                <a:lnTo>
                  <a:pt x="509588" y="219075"/>
                </a:lnTo>
                <a:lnTo>
                  <a:pt x="609600" y="161925"/>
                </a:lnTo>
                <a:lnTo>
                  <a:pt x="728663" y="80962"/>
                </a:lnTo>
                <a:lnTo>
                  <a:pt x="797719" y="30956"/>
                </a:lnTo>
                <a:lnTo>
                  <a:pt x="833438" y="7143"/>
                </a:lnTo>
                <a:lnTo>
                  <a:pt x="859631" y="0"/>
                </a:lnTo>
                <a:lnTo>
                  <a:pt x="888206" y="4762"/>
                </a:lnTo>
                <a:lnTo>
                  <a:pt x="926306" y="16668"/>
                </a:lnTo>
                <a:lnTo>
                  <a:pt x="1007269" y="47625"/>
                </a:lnTo>
                <a:lnTo>
                  <a:pt x="1114425" y="95250"/>
                </a:lnTo>
                <a:lnTo>
                  <a:pt x="1200150" y="142875"/>
                </a:lnTo>
                <a:lnTo>
                  <a:pt x="1231106" y="166687"/>
                </a:lnTo>
                <a:lnTo>
                  <a:pt x="1250156" y="190500"/>
                </a:lnTo>
                <a:lnTo>
                  <a:pt x="1252538" y="207168"/>
                </a:lnTo>
                <a:lnTo>
                  <a:pt x="1221581" y="254793"/>
                </a:lnTo>
                <a:lnTo>
                  <a:pt x="1173956" y="321468"/>
                </a:lnTo>
                <a:lnTo>
                  <a:pt x="1026319" y="5429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0" name="Google Shape;3280;p297"/>
          <p:cNvSpPr/>
          <p:nvPr/>
        </p:nvSpPr>
        <p:spPr>
          <a:xfrm>
            <a:off x="4538663" y="2287588"/>
            <a:ext cx="428625" cy="2947987"/>
          </a:xfrm>
          <a:custGeom>
            <a:avLst/>
            <a:gdLst/>
            <a:ahLst/>
            <a:cxnLst/>
            <a:rect l="l" t="t" r="r" b="b"/>
            <a:pathLst>
              <a:path w="429208" h="2948474" extrusionOk="0">
                <a:moveTo>
                  <a:pt x="429208" y="1291357"/>
                </a:moveTo>
                <a:lnTo>
                  <a:pt x="429208" y="391886"/>
                </a:lnTo>
                <a:lnTo>
                  <a:pt x="421743" y="223935"/>
                </a:lnTo>
                <a:lnTo>
                  <a:pt x="362028" y="160487"/>
                </a:lnTo>
                <a:lnTo>
                  <a:pt x="283650" y="78377"/>
                </a:lnTo>
                <a:lnTo>
                  <a:pt x="231399" y="48519"/>
                </a:lnTo>
                <a:lnTo>
                  <a:pt x="104503" y="18661"/>
                </a:lnTo>
                <a:lnTo>
                  <a:pt x="41054" y="0"/>
                </a:lnTo>
                <a:lnTo>
                  <a:pt x="18661" y="0"/>
                </a:lnTo>
                <a:lnTo>
                  <a:pt x="0" y="7465"/>
                </a:lnTo>
                <a:lnTo>
                  <a:pt x="0" y="22394"/>
                </a:lnTo>
                <a:lnTo>
                  <a:pt x="18661" y="59716"/>
                </a:lnTo>
                <a:lnTo>
                  <a:pt x="41054" y="82110"/>
                </a:lnTo>
                <a:lnTo>
                  <a:pt x="63448" y="97038"/>
                </a:lnTo>
                <a:lnTo>
                  <a:pt x="100770" y="130629"/>
                </a:lnTo>
                <a:lnTo>
                  <a:pt x="130628" y="164219"/>
                </a:lnTo>
                <a:lnTo>
                  <a:pt x="153022" y="197809"/>
                </a:lnTo>
                <a:lnTo>
                  <a:pt x="171683" y="242596"/>
                </a:lnTo>
                <a:lnTo>
                  <a:pt x="190344" y="317241"/>
                </a:lnTo>
                <a:lnTo>
                  <a:pt x="212738" y="421744"/>
                </a:lnTo>
                <a:lnTo>
                  <a:pt x="220202" y="500121"/>
                </a:lnTo>
                <a:lnTo>
                  <a:pt x="227667" y="668072"/>
                </a:lnTo>
                <a:lnTo>
                  <a:pt x="227667" y="1033832"/>
                </a:lnTo>
                <a:lnTo>
                  <a:pt x="227667" y="1321215"/>
                </a:lnTo>
                <a:lnTo>
                  <a:pt x="227667" y="1653385"/>
                </a:lnTo>
                <a:lnTo>
                  <a:pt x="227667" y="1839997"/>
                </a:lnTo>
                <a:cubicBezTo>
                  <a:pt x="226423" y="1904689"/>
                  <a:pt x="225178" y="1969382"/>
                  <a:pt x="223934" y="2034074"/>
                </a:cubicBezTo>
                <a:lnTo>
                  <a:pt x="216470" y="2131112"/>
                </a:lnTo>
                <a:lnTo>
                  <a:pt x="205273" y="2239347"/>
                </a:lnTo>
                <a:lnTo>
                  <a:pt x="186612" y="2340118"/>
                </a:lnTo>
                <a:lnTo>
                  <a:pt x="164219" y="2433424"/>
                </a:lnTo>
                <a:lnTo>
                  <a:pt x="160486" y="2478211"/>
                </a:lnTo>
                <a:lnTo>
                  <a:pt x="164219" y="2571517"/>
                </a:lnTo>
                <a:lnTo>
                  <a:pt x="175415" y="2672287"/>
                </a:lnTo>
                <a:lnTo>
                  <a:pt x="197809" y="2784255"/>
                </a:lnTo>
                <a:lnTo>
                  <a:pt x="220202" y="2858900"/>
                </a:lnTo>
                <a:lnTo>
                  <a:pt x="242596" y="2914883"/>
                </a:lnTo>
                <a:lnTo>
                  <a:pt x="261257" y="2937277"/>
                </a:lnTo>
                <a:lnTo>
                  <a:pt x="276186" y="2944741"/>
                </a:lnTo>
                <a:lnTo>
                  <a:pt x="302312" y="2948474"/>
                </a:lnTo>
                <a:lnTo>
                  <a:pt x="335902" y="2933545"/>
                </a:lnTo>
                <a:lnTo>
                  <a:pt x="376957" y="2896222"/>
                </a:lnTo>
                <a:lnTo>
                  <a:pt x="403082" y="2858900"/>
                </a:lnTo>
                <a:lnTo>
                  <a:pt x="418011" y="2821577"/>
                </a:lnTo>
                <a:lnTo>
                  <a:pt x="429208" y="2754397"/>
                </a:lnTo>
                <a:lnTo>
                  <a:pt x="429208" y="2661091"/>
                </a:lnTo>
                <a:lnTo>
                  <a:pt x="429208" y="12913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1" name="Google Shape;3281;p297"/>
          <p:cNvSpPr/>
          <p:nvPr/>
        </p:nvSpPr>
        <p:spPr>
          <a:xfrm>
            <a:off x="4887913" y="2246313"/>
            <a:ext cx="1684337" cy="1101725"/>
          </a:xfrm>
          <a:custGeom>
            <a:avLst/>
            <a:gdLst/>
            <a:ahLst/>
            <a:cxnLst/>
            <a:rect l="l" t="t" r="r" b="b"/>
            <a:pathLst>
              <a:path w="1683544" h="1102519" extrusionOk="0">
                <a:moveTo>
                  <a:pt x="483394" y="228600"/>
                </a:moveTo>
                <a:lnTo>
                  <a:pt x="400050" y="242887"/>
                </a:lnTo>
                <a:lnTo>
                  <a:pt x="323850" y="252412"/>
                </a:lnTo>
                <a:lnTo>
                  <a:pt x="278607" y="257175"/>
                </a:lnTo>
                <a:lnTo>
                  <a:pt x="216694" y="261937"/>
                </a:lnTo>
                <a:lnTo>
                  <a:pt x="135732" y="266700"/>
                </a:lnTo>
                <a:lnTo>
                  <a:pt x="54769" y="266700"/>
                </a:lnTo>
                <a:lnTo>
                  <a:pt x="0" y="264319"/>
                </a:lnTo>
                <a:lnTo>
                  <a:pt x="7144" y="461962"/>
                </a:lnTo>
                <a:lnTo>
                  <a:pt x="292894" y="409575"/>
                </a:lnTo>
                <a:lnTo>
                  <a:pt x="571500" y="359569"/>
                </a:lnTo>
                <a:lnTo>
                  <a:pt x="814388" y="316706"/>
                </a:lnTo>
                <a:lnTo>
                  <a:pt x="1042988" y="273844"/>
                </a:lnTo>
                <a:lnTo>
                  <a:pt x="1176338" y="250031"/>
                </a:lnTo>
                <a:lnTo>
                  <a:pt x="1214438" y="247650"/>
                </a:lnTo>
                <a:lnTo>
                  <a:pt x="1257300" y="252412"/>
                </a:lnTo>
                <a:lnTo>
                  <a:pt x="1293019" y="264319"/>
                </a:lnTo>
                <a:lnTo>
                  <a:pt x="1302544" y="271462"/>
                </a:lnTo>
                <a:lnTo>
                  <a:pt x="1309688" y="283369"/>
                </a:lnTo>
                <a:lnTo>
                  <a:pt x="1307307" y="302419"/>
                </a:lnTo>
                <a:lnTo>
                  <a:pt x="1276350" y="445294"/>
                </a:lnTo>
                <a:lnTo>
                  <a:pt x="1226344" y="695325"/>
                </a:lnTo>
                <a:lnTo>
                  <a:pt x="1193007" y="859631"/>
                </a:lnTo>
                <a:lnTo>
                  <a:pt x="1233488" y="1100137"/>
                </a:lnTo>
                <a:lnTo>
                  <a:pt x="1257300" y="1102519"/>
                </a:lnTo>
                <a:lnTo>
                  <a:pt x="1300163" y="1095375"/>
                </a:lnTo>
                <a:lnTo>
                  <a:pt x="1340644" y="1081087"/>
                </a:lnTo>
                <a:lnTo>
                  <a:pt x="1352550" y="1073944"/>
                </a:lnTo>
                <a:lnTo>
                  <a:pt x="1366838" y="1028700"/>
                </a:lnTo>
                <a:lnTo>
                  <a:pt x="1400175" y="919162"/>
                </a:lnTo>
                <a:lnTo>
                  <a:pt x="1457325" y="731044"/>
                </a:lnTo>
                <a:lnTo>
                  <a:pt x="1509713" y="566737"/>
                </a:lnTo>
                <a:lnTo>
                  <a:pt x="1540669" y="461962"/>
                </a:lnTo>
                <a:lnTo>
                  <a:pt x="1554957" y="414337"/>
                </a:lnTo>
                <a:lnTo>
                  <a:pt x="1571625" y="383381"/>
                </a:lnTo>
                <a:lnTo>
                  <a:pt x="1593057" y="352425"/>
                </a:lnTo>
                <a:lnTo>
                  <a:pt x="1612107" y="333375"/>
                </a:lnTo>
                <a:lnTo>
                  <a:pt x="1643063" y="311944"/>
                </a:lnTo>
                <a:lnTo>
                  <a:pt x="1664494" y="300037"/>
                </a:lnTo>
                <a:lnTo>
                  <a:pt x="1678782" y="283369"/>
                </a:lnTo>
                <a:lnTo>
                  <a:pt x="1683544" y="266700"/>
                </a:lnTo>
                <a:lnTo>
                  <a:pt x="1683544" y="240506"/>
                </a:lnTo>
                <a:lnTo>
                  <a:pt x="1678782" y="221456"/>
                </a:lnTo>
                <a:lnTo>
                  <a:pt x="1659732" y="188119"/>
                </a:lnTo>
                <a:lnTo>
                  <a:pt x="1635919" y="159544"/>
                </a:lnTo>
                <a:lnTo>
                  <a:pt x="1600200" y="128587"/>
                </a:lnTo>
                <a:lnTo>
                  <a:pt x="1552575" y="88106"/>
                </a:lnTo>
                <a:lnTo>
                  <a:pt x="1526382" y="59531"/>
                </a:lnTo>
                <a:lnTo>
                  <a:pt x="1497807" y="38100"/>
                </a:lnTo>
                <a:lnTo>
                  <a:pt x="1462088" y="19050"/>
                </a:lnTo>
                <a:lnTo>
                  <a:pt x="1426369" y="7144"/>
                </a:lnTo>
                <a:lnTo>
                  <a:pt x="1383507" y="0"/>
                </a:lnTo>
                <a:lnTo>
                  <a:pt x="1347788" y="2381"/>
                </a:lnTo>
                <a:lnTo>
                  <a:pt x="1221582" y="42862"/>
                </a:lnTo>
                <a:lnTo>
                  <a:pt x="1131094" y="71437"/>
                </a:lnTo>
                <a:lnTo>
                  <a:pt x="1052513" y="95250"/>
                </a:lnTo>
                <a:lnTo>
                  <a:pt x="933450" y="126206"/>
                </a:lnTo>
                <a:lnTo>
                  <a:pt x="797719" y="161925"/>
                </a:lnTo>
                <a:lnTo>
                  <a:pt x="676275" y="190500"/>
                </a:lnTo>
                <a:lnTo>
                  <a:pt x="483394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2" name="Google Shape;3282;p297"/>
          <p:cNvSpPr/>
          <p:nvPr/>
        </p:nvSpPr>
        <p:spPr>
          <a:xfrm>
            <a:off x="4910138" y="3071813"/>
            <a:ext cx="1304925" cy="393700"/>
          </a:xfrm>
          <a:custGeom>
            <a:avLst/>
            <a:gdLst/>
            <a:ahLst/>
            <a:cxnLst/>
            <a:rect l="l" t="t" r="r" b="b"/>
            <a:pathLst>
              <a:path w="1304925" h="392906" extrusionOk="0">
                <a:moveTo>
                  <a:pt x="516731" y="133350"/>
                </a:moveTo>
                <a:lnTo>
                  <a:pt x="290512" y="178593"/>
                </a:lnTo>
                <a:lnTo>
                  <a:pt x="245268" y="180975"/>
                </a:lnTo>
                <a:lnTo>
                  <a:pt x="147637" y="178593"/>
                </a:lnTo>
                <a:lnTo>
                  <a:pt x="0" y="176212"/>
                </a:lnTo>
                <a:lnTo>
                  <a:pt x="0" y="392906"/>
                </a:lnTo>
                <a:lnTo>
                  <a:pt x="183356" y="357187"/>
                </a:lnTo>
                <a:lnTo>
                  <a:pt x="478631" y="300037"/>
                </a:lnTo>
                <a:lnTo>
                  <a:pt x="607218" y="273843"/>
                </a:lnTo>
                <a:lnTo>
                  <a:pt x="797718" y="235743"/>
                </a:lnTo>
                <a:lnTo>
                  <a:pt x="990600" y="197643"/>
                </a:lnTo>
                <a:lnTo>
                  <a:pt x="1023937" y="195262"/>
                </a:lnTo>
                <a:lnTo>
                  <a:pt x="1047750" y="200025"/>
                </a:lnTo>
                <a:lnTo>
                  <a:pt x="1076325" y="204787"/>
                </a:lnTo>
                <a:lnTo>
                  <a:pt x="1112043" y="219075"/>
                </a:lnTo>
                <a:lnTo>
                  <a:pt x="1140618" y="235743"/>
                </a:lnTo>
                <a:lnTo>
                  <a:pt x="1173956" y="257175"/>
                </a:lnTo>
                <a:lnTo>
                  <a:pt x="1204912" y="271462"/>
                </a:lnTo>
                <a:lnTo>
                  <a:pt x="1214437" y="273843"/>
                </a:lnTo>
                <a:lnTo>
                  <a:pt x="1247775" y="273843"/>
                </a:lnTo>
                <a:lnTo>
                  <a:pt x="1304925" y="121443"/>
                </a:lnTo>
                <a:lnTo>
                  <a:pt x="1185862" y="0"/>
                </a:lnTo>
                <a:lnTo>
                  <a:pt x="1066800" y="23812"/>
                </a:lnTo>
                <a:lnTo>
                  <a:pt x="792956" y="78581"/>
                </a:lnTo>
                <a:lnTo>
                  <a:pt x="516731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3" name="Google Shape;3283;p297"/>
          <p:cNvSpPr/>
          <p:nvPr/>
        </p:nvSpPr>
        <p:spPr>
          <a:xfrm>
            <a:off x="4910138" y="3646488"/>
            <a:ext cx="1862137" cy="1054100"/>
          </a:xfrm>
          <a:custGeom>
            <a:avLst/>
            <a:gdLst/>
            <a:ahLst/>
            <a:cxnLst/>
            <a:rect l="l" t="t" r="r" b="b"/>
            <a:pathLst>
              <a:path w="1862137" h="1054894" extrusionOk="0">
                <a:moveTo>
                  <a:pt x="447675" y="228600"/>
                </a:moveTo>
                <a:lnTo>
                  <a:pt x="223837" y="273844"/>
                </a:lnTo>
                <a:lnTo>
                  <a:pt x="180975" y="276225"/>
                </a:lnTo>
                <a:lnTo>
                  <a:pt x="80962" y="276225"/>
                </a:lnTo>
                <a:lnTo>
                  <a:pt x="0" y="273844"/>
                </a:lnTo>
                <a:lnTo>
                  <a:pt x="7143" y="490537"/>
                </a:lnTo>
                <a:lnTo>
                  <a:pt x="214312" y="438150"/>
                </a:lnTo>
                <a:lnTo>
                  <a:pt x="447675" y="385762"/>
                </a:lnTo>
                <a:lnTo>
                  <a:pt x="640556" y="347662"/>
                </a:lnTo>
                <a:lnTo>
                  <a:pt x="833437" y="309562"/>
                </a:lnTo>
                <a:lnTo>
                  <a:pt x="1042987" y="273844"/>
                </a:lnTo>
                <a:lnTo>
                  <a:pt x="1204912" y="250031"/>
                </a:lnTo>
                <a:lnTo>
                  <a:pt x="1307306" y="235744"/>
                </a:lnTo>
                <a:lnTo>
                  <a:pt x="1362075" y="230981"/>
                </a:lnTo>
                <a:lnTo>
                  <a:pt x="1400175" y="235744"/>
                </a:lnTo>
                <a:lnTo>
                  <a:pt x="1421606" y="245269"/>
                </a:lnTo>
                <a:lnTo>
                  <a:pt x="1440656" y="259556"/>
                </a:lnTo>
                <a:lnTo>
                  <a:pt x="1452562" y="278606"/>
                </a:lnTo>
                <a:lnTo>
                  <a:pt x="1459706" y="300037"/>
                </a:lnTo>
                <a:lnTo>
                  <a:pt x="1464468" y="330994"/>
                </a:lnTo>
                <a:lnTo>
                  <a:pt x="1454943" y="390525"/>
                </a:lnTo>
                <a:lnTo>
                  <a:pt x="1443037" y="447675"/>
                </a:lnTo>
                <a:lnTo>
                  <a:pt x="1416843" y="569119"/>
                </a:lnTo>
                <a:lnTo>
                  <a:pt x="1376362" y="750094"/>
                </a:lnTo>
                <a:lnTo>
                  <a:pt x="1326356" y="997744"/>
                </a:lnTo>
                <a:lnTo>
                  <a:pt x="1545431" y="1054894"/>
                </a:lnTo>
                <a:lnTo>
                  <a:pt x="1595437" y="892969"/>
                </a:lnTo>
                <a:lnTo>
                  <a:pt x="1671637" y="633412"/>
                </a:lnTo>
                <a:lnTo>
                  <a:pt x="1724025" y="457200"/>
                </a:lnTo>
                <a:lnTo>
                  <a:pt x="1731168" y="431006"/>
                </a:lnTo>
                <a:lnTo>
                  <a:pt x="1740693" y="414337"/>
                </a:lnTo>
                <a:lnTo>
                  <a:pt x="1759743" y="390525"/>
                </a:lnTo>
                <a:lnTo>
                  <a:pt x="1783556" y="369094"/>
                </a:lnTo>
                <a:lnTo>
                  <a:pt x="1819275" y="342900"/>
                </a:lnTo>
                <a:lnTo>
                  <a:pt x="1843087" y="326231"/>
                </a:lnTo>
                <a:lnTo>
                  <a:pt x="1854993" y="309562"/>
                </a:lnTo>
                <a:lnTo>
                  <a:pt x="1862137" y="288131"/>
                </a:lnTo>
                <a:lnTo>
                  <a:pt x="1862137" y="269081"/>
                </a:lnTo>
                <a:lnTo>
                  <a:pt x="1857375" y="240506"/>
                </a:lnTo>
                <a:lnTo>
                  <a:pt x="1847850" y="216694"/>
                </a:lnTo>
                <a:lnTo>
                  <a:pt x="1814512" y="176212"/>
                </a:lnTo>
                <a:lnTo>
                  <a:pt x="1774031" y="140494"/>
                </a:lnTo>
                <a:lnTo>
                  <a:pt x="1683543" y="71437"/>
                </a:lnTo>
                <a:lnTo>
                  <a:pt x="1607343" y="11906"/>
                </a:lnTo>
                <a:lnTo>
                  <a:pt x="1583531" y="2381"/>
                </a:lnTo>
                <a:lnTo>
                  <a:pt x="1543050" y="0"/>
                </a:lnTo>
                <a:lnTo>
                  <a:pt x="1476375" y="4762"/>
                </a:lnTo>
                <a:lnTo>
                  <a:pt x="1426368" y="11906"/>
                </a:lnTo>
                <a:lnTo>
                  <a:pt x="1364456" y="30956"/>
                </a:lnTo>
                <a:lnTo>
                  <a:pt x="1300162" y="54769"/>
                </a:lnTo>
                <a:lnTo>
                  <a:pt x="1131093" y="88106"/>
                </a:lnTo>
                <a:lnTo>
                  <a:pt x="864393" y="142875"/>
                </a:lnTo>
                <a:lnTo>
                  <a:pt x="621506" y="192881"/>
                </a:lnTo>
                <a:lnTo>
                  <a:pt x="447675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4" name="Google Shape;3284;p297"/>
          <p:cNvSpPr/>
          <p:nvPr/>
        </p:nvSpPr>
        <p:spPr>
          <a:xfrm>
            <a:off x="4910138" y="4610100"/>
            <a:ext cx="1631950" cy="363538"/>
          </a:xfrm>
          <a:custGeom>
            <a:avLst/>
            <a:gdLst/>
            <a:ahLst/>
            <a:cxnLst/>
            <a:rect l="l" t="t" r="r" b="b"/>
            <a:pathLst>
              <a:path w="1631156" h="364331" extrusionOk="0">
                <a:moveTo>
                  <a:pt x="4762" y="178594"/>
                </a:moveTo>
                <a:lnTo>
                  <a:pt x="230981" y="183356"/>
                </a:lnTo>
                <a:lnTo>
                  <a:pt x="280987" y="178594"/>
                </a:lnTo>
                <a:lnTo>
                  <a:pt x="431006" y="152400"/>
                </a:lnTo>
                <a:lnTo>
                  <a:pt x="635793" y="119063"/>
                </a:lnTo>
                <a:lnTo>
                  <a:pt x="1045368" y="50006"/>
                </a:lnTo>
                <a:lnTo>
                  <a:pt x="1345406" y="0"/>
                </a:lnTo>
                <a:lnTo>
                  <a:pt x="1547812" y="64294"/>
                </a:lnTo>
                <a:lnTo>
                  <a:pt x="1581150" y="88106"/>
                </a:lnTo>
                <a:lnTo>
                  <a:pt x="1602581" y="107156"/>
                </a:lnTo>
                <a:lnTo>
                  <a:pt x="1612106" y="119063"/>
                </a:lnTo>
                <a:lnTo>
                  <a:pt x="1624012" y="140494"/>
                </a:lnTo>
                <a:lnTo>
                  <a:pt x="1631156" y="169069"/>
                </a:lnTo>
                <a:lnTo>
                  <a:pt x="1631156" y="183356"/>
                </a:lnTo>
                <a:lnTo>
                  <a:pt x="1621631" y="200025"/>
                </a:lnTo>
                <a:lnTo>
                  <a:pt x="1595437" y="216694"/>
                </a:lnTo>
                <a:lnTo>
                  <a:pt x="1564481" y="223838"/>
                </a:lnTo>
                <a:lnTo>
                  <a:pt x="1497806" y="226219"/>
                </a:lnTo>
                <a:lnTo>
                  <a:pt x="1412081" y="226219"/>
                </a:lnTo>
                <a:lnTo>
                  <a:pt x="1228725" y="233363"/>
                </a:lnTo>
                <a:lnTo>
                  <a:pt x="983456" y="242888"/>
                </a:lnTo>
                <a:lnTo>
                  <a:pt x="759618" y="259556"/>
                </a:lnTo>
                <a:lnTo>
                  <a:pt x="476250" y="290513"/>
                </a:lnTo>
                <a:lnTo>
                  <a:pt x="169068" y="340519"/>
                </a:lnTo>
                <a:lnTo>
                  <a:pt x="40481" y="364331"/>
                </a:lnTo>
                <a:lnTo>
                  <a:pt x="0" y="364331"/>
                </a:ln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5" name="Google Shape;3285;p297"/>
          <p:cNvSpPr/>
          <p:nvPr/>
        </p:nvSpPr>
        <p:spPr>
          <a:xfrm>
            <a:off x="2757488" y="4662488"/>
            <a:ext cx="966787" cy="690562"/>
          </a:xfrm>
          <a:custGeom>
            <a:avLst/>
            <a:gdLst/>
            <a:ahLst/>
            <a:cxnLst/>
            <a:rect l="l" t="t" r="r" b="b"/>
            <a:pathLst>
              <a:path w="966787" h="690562" extrusionOk="0">
                <a:moveTo>
                  <a:pt x="452437" y="478631"/>
                </a:moveTo>
                <a:lnTo>
                  <a:pt x="573881" y="402431"/>
                </a:lnTo>
                <a:lnTo>
                  <a:pt x="800100" y="266700"/>
                </a:lnTo>
                <a:lnTo>
                  <a:pt x="900112" y="204787"/>
                </a:lnTo>
                <a:lnTo>
                  <a:pt x="919162" y="192881"/>
                </a:lnTo>
                <a:lnTo>
                  <a:pt x="966787" y="154781"/>
                </a:lnTo>
                <a:lnTo>
                  <a:pt x="745331" y="0"/>
                </a:lnTo>
                <a:lnTo>
                  <a:pt x="714375" y="35718"/>
                </a:lnTo>
                <a:lnTo>
                  <a:pt x="676275" y="73818"/>
                </a:lnTo>
                <a:lnTo>
                  <a:pt x="535781" y="190500"/>
                </a:lnTo>
                <a:lnTo>
                  <a:pt x="388143" y="307181"/>
                </a:lnTo>
                <a:lnTo>
                  <a:pt x="259556" y="397668"/>
                </a:lnTo>
                <a:lnTo>
                  <a:pt x="195262" y="440531"/>
                </a:lnTo>
                <a:lnTo>
                  <a:pt x="123825" y="485775"/>
                </a:lnTo>
                <a:lnTo>
                  <a:pt x="83343" y="511968"/>
                </a:lnTo>
                <a:lnTo>
                  <a:pt x="64293" y="528637"/>
                </a:lnTo>
                <a:lnTo>
                  <a:pt x="47625" y="545306"/>
                </a:lnTo>
                <a:lnTo>
                  <a:pt x="26193" y="573881"/>
                </a:lnTo>
                <a:lnTo>
                  <a:pt x="11906" y="604837"/>
                </a:lnTo>
                <a:lnTo>
                  <a:pt x="4762" y="635793"/>
                </a:lnTo>
                <a:lnTo>
                  <a:pt x="0" y="690562"/>
                </a:lnTo>
                <a:lnTo>
                  <a:pt x="130968" y="690562"/>
                </a:lnTo>
                <a:lnTo>
                  <a:pt x="233362" y="607218"/>
                </a:lnTo>
                <a:lnTo>
                  <a:pt x="452437" y="4786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6" name="Google Shape;3286;p297"/>
          <p:cNvSpPr/>
          <p:nvPr/>
        </p:nvSpPr>
        <p:spPr>
          <a:xfrm>
            <a:off x="2757488" y="5284788"/>
            <a:ext cx="4618037" cy="709612"/>
          </a:xfrm>
          <a:custGeom>
            <a:avLst/>
            <a:gdLst/>
            <a:ahLst/>
            <a:cxnLst/>
            <a:rect l="l" t="t" r="r" b="b"/>
            <a:pathLst>
              <a:path w="4616787" h="709126" extrusionOk="0">
                <a:moveTo>
                  <a:pt x="869613" y="3732"/>
                </a:moveTo>
                <a:lnTo>
                  <a:pt x="585962" y="11197"/>
                </a:lnTo>
                <a:lnTo>
                  <a:pt x="343367" y="18661"/>
                </a:lnTo>
                <a:lnTo>
                  <a:pt x="235131" y="14929"/>
                </a:lnTo>
                <a:lnTo>
                  <a:pt x="3732" y="22393"/>
                </a:lnTo>
                <a:lnTo>
                  <a:pt x="0" y="67180"/>
                </a:lnTo>
                <a:lnTo>
                  <a:pt x="3732" y="119432"/>
                </a:lnTo>
                <a:lnTo>
                  <a:pt x="14929" y="164219"/>
                </a:lnTo>
                <a:lnTo>
                  <a:pt x="26126" y="190344"/>
                </a:lnTo>
                <a:lnTo>
                  <a:pt x="44787" y="212738"/>
                </a:lnTo>
                <a:lnTo>
                  <a:pt x="67180" y="223934"/>
                </a:lnTo>
                <a:lnTo>
                  <a:pt x="104503" y="235131"/>
                </a:lnTo>
                <a:lnTo>
                  <a:pt x="138093" y="238863"/>
                </a:lnTo>
                <a:lnTo>
                  <a:pt x="197809" y="231399"/>
                </a:lnTo>
                <a:lnTo>
                  <a:pt x="253793" y="212738"/>
                </a:lnTo>
                <a:lnTo>
                  <a:pt x="324705" y="179148"/>
                </a:lnTo>
                <a:lnTo>
                  <a:pt x="403082" y="164219"/>
                </a:lnTo>
                <a:lnTo>
                  <a:pt x="544908" y="149290"/>
                </a:lnTo>
                <a:lnTo>
                  <a:pt x="686733" y="138093"/>
                </a:lnTo>
                <a:lnTo>
                  <a:pt x="828558" y="130628"/>
                </a:lnTo>
                <a:lnTo>
                  <a:pt x="1041296" y="134361"/>
                </a:lnTo>
                <a:lnTo>
                  <a:pt x="1209247" y="138093"/>
                </a:lnTo>
                <a:lnTo>
                  <a:pt x="1343608" y="145557"/>
                </a:lnTo>
                <a:lnTo>
                  <a:pt x="1530220" y="164219"/>
                </a:lnTo>
                <a:lnTo>
                  <a:pt x="1713100" y="194077"/>
                </a:lnTo>
                <a:lnTo>
                  <a:pt x="1895980" y="235131"/>
                </a:lnTo>
                <a:lnTo>
                  <a:pt x="2101254" y="291115"/>
                </a:lnTo>
                <a:lnTo>
                  <a:pt x="2340118" y="358295"/>
                </a:lnTo>
                <a:lnTo>
                  <a:pt x="2593910" y="429208"/>
                </a:lnTo>
                <a:lnTo>
                  <a:pt x="2780522" y="481459"/>
                </a:lnTo>
                <a:lnTo>
                  <a:pt x="3041780" y="556104"/>
                </a:lnTo>
                <a:lnTo>
                  <a:pt x="3261982" y="619552"/>
                </a:lnTo>
                <a:lnTo>
                  <a:pt x="3530704" y="697930"/>
                </a:lnTo>
                <a:lnTo>
                  <a:pt x="3582955" y="709126"/>
                </a:lnTo>
                <a:lnTo>
                  <a:pt x="3624010" y="705394"/>
                </a:lnTo>
                <a:lnTo>
                  <a:pt x="3668797" y="694197"/>
                </a:lnTo>
                <a:lnTo>
                  <a:pt x="3721048" y="671804"/>
                </a:lnTo>
                <a:lnTo>
                  <a:pt x="3818087" y="638214"/>
                </a:lnTo>
                <a:lnTo>
                  <a:pt x="4090540" y="544908"/>
                </a:lnTo>
                <a:lnTo>
                  <a:pt x="4362994" y="455334"/>
                </a:lnTo>
                <a:lnTo>
                  <a:pt x="4594393" y="376957"/>
                </a:lnTo>
                <a:lnTo>
                  <a:pt x="4605590" y="365760"/>
                </a:lnTo>
                <a:lnTo>
                  <a:pt x="4616787" y="343366"/>
                </a:lnTo>
                <a:lnTo>
                  <a:pt x="4616787" y="328437"/>
                </a:lnTo>
                <a:lnTo>
                  <a:pt x="4605590" y="313508"/>
                </a:lnTo>
                <a:lnTo>
                  <a:pt x="4568268" y="313508"/>
                </a:lnTo>
                <a:lnTo>
                  <a:pt x="4407781" y="320973"/>
                </a:lnTo>
                <a:lnTo>
                  <a:pt x="4153989" y="328437"/>
                </a:lnTo>
                <a:lnTo>
                  <a:pt x="3933786" y="335902"/>
                </a:lnTo>
                <a:lnTo>
                  <a:pt x="3754638" y="324705"/>
                </a:lnTo>
                <a:lnTo>
                  <a:pt x="3403807" y="287383"/>
                </a:lnTo>
                <a:lnTo>
                  <a:pt x="3019386" y="231399"/>
                </a:lnTo>
                <a:lnTo>
                  <a:pt x="2631233" y="167951"/>
                </a:lnTo>
                <a:lnTo>
                  <a:pt x="2250544" y="111967"/>
                </a:lnTo>
                <a:lnTo>
                  <a:pt x="1877319" y="67180"/>
                </a:lnTo>
                <a:lnTo>
                  <a:pt x="1522756" y="29858"/>
                </a:lnTo>
                <a:lnTo>
                  <a:pt x="1186854" y="0"/>
                </a:lnTo>
                <a:lnTo>
                  <a:pt x="1033832" y="0"/>
                </a:lnTo>
                <a:lnTo>
                  <a:pt x="869613" y="37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26C449F-2D86-AB41-9D8C-A51E8816C9FB}"/>
              </a:ext>
            </a:extLst>
          </p:cNvPr>
          <p:cNvGrpSpPr/>
          <p:nvPr/>
        </p:nvGrpSpPr>
        <p:grpSpPr>
          <a:xfrm>
            <a:off x="2584783" y="1379870"/>
            <a:ext cx="4822825" cy="4646612"/>
            <a:chOff x="2705100" y="1500188"/>
            <a:chExt cx="4822825" cy="4646612"/>
          </a:xfrm>
        </p:grpSpPr>
        <p:sp>
          <p:nvSpPr>
            <p:cNvPr id="13" name="Google Shape;3277;p297">
              <a:extLst>
                <a:ext uri="{FF2B5EF4-FFF2-40B4-BE49-F238E27FC236}">
                  <a16:creationId xmlns:a16="http://schemas.microsoft.com/office/drawing/2014/main" id="{87F4E5F7-5B01-9A4C-BD12-31C7729C1538}"/>
                </a:ext>
              </a:extLst>
            </p:cNvPr>
            <p:cNvSpPr/>
            <p:nvPr/>
          </p:nvSpPr>
          <p:spPr>
            <a:xfrm>
              <a:off x="4878388" y="1500188"/>
              <a:ext cx="1112837" cy="1089025"/>
            </a:xfrm>
            <a:custGeom>
              <a:avLst/>
              <a:gdLst/>
              <a:ahLst/>
              <a:cxnLst/>
              <a:rect l="l" t="t" r="r" b="b"/>
              <a:pathLst>
                <a:path w="1112044" h="1088231" extrusionOk="0">
                  <a:moveTo>
                    <a:pt x="531019" y="485775"/>
                  </a:moveTo>
                  <a:lnTo>
                    <a:pt x="678657" y="330993"/>
                  </a:lnTo>
                  <a:lnTo>
                    <a:pt x="733425" y="276225"/>
                  </a:lnTo>
                  <a:lnTo>
                    <a:pt x="742950" y="261937"/>
                  </a:lnTo>
                  <a:lnTo>
                    <a:pt x="742950" y="250031"/>
                  </a:lnTo>
                  <a:lnTo>
                    <a:pt x="740569" y="226218"/>
                  </a:lnTo>
                  <a:lnTo>
                    <a:pt x="731044" y="195262"/>
                  </a:lnTo>
                  <a:lnTo>
                    <a:pt x="704850" y="152400"/>
                  </a:lnTo>
                  <a:lnTo>
                    <a:pt x="666750" y="100012"/>
                  </a:lnTo>
                  <a:lnTo>
                    <a:pt x="647700" y="78581"/>
                  </a:lnTo>
                  <a:lnTo>
                    <a:pt x="642938" y="61912"/>
                  </a:lnTo>
                  <a:lnTo>
                    <a:pt x="638175" y="38100"/>
                  </a:lnTo>
                  <a:lnTo>
                    <a:pt x="640557" y="14287"/>
                  </a:lnTo>
                  <a:lnTo>
                    <a:pt x="650082" y="2381"/>
                  </a:lnTo>
                  <a:lnTo>
                    <a:pt x="666750" y="0"/>
                  </a:lnTo>
                  <a:lnTo>
                    <a:pt x="695325" y="7143"/>
                  </a:lnTo>
                  <a:lnTo>
                    <a:pt x="776288" y="52387"/>
                  </a:lnTo>
                  <a:lnTo>
                    <a:pt x="876300" y="116681"/>
                  </a:lnTo>
                  <a:lnTo>
                    <a:pt x="973932" y="190500"/>
                  </a:lnTo>
                  <a:lnTo>
                    <a:pt x="1059657" y="266700"/>
                  </a:lnTo>
                  <a:lnTo>
                    <a:pt x="1083469" y="290512"/>
                  </a:lnTo>
                  <a:lnTo>
                    <a:pt x="1097757" y="314325"/>
                  </a:lnTo>
                  <a:lnTo>
                    <a:pt x="1107282" y="350043"/>
                  </a:lnTo>
                  <a:lnTo>
                    <a:pt x="1112044" y="385762"/>
                  </a:lnTo>
                  <a:lnTo>
                    <a:pt x="1107282" y="404812"/>
                  </a:lnTo>
                  <a:lnTo>
                    <a:pt x="1095375" y="421481"/>
                  </a:lnTo>
                  <a:lnTo>
                    <a:pt x="1071563" y="438150"/>
                  </a:lnTo>
                  <a:lnTo>
                    <a:pt x="1026319" y="459581"/>
                  </a:lnTo>
                  <a:lnTo>
                    <a:pt x="971550" y="476250"/>
                  </a:lnTo>
                  <a:lnTo>
                    <a:pt x="890588" y="497681"/>
                  </a:lnTo>
                  <a:lnTo>
                    <a:pt x="769144" y="578643"/>
                  </a:lnTo>
                  <a:lnTo>
                    <a:pt x="397669" y="833437"/>
                  </a:lnTo>
                  <a:lnTo>
                    <a:pt x="83344" y="1047750"/>
                  </a:lnTo>
                  <a:lnTo>
                    <a:pt x="0" y="1088231"/>
                  </a:lnTo>
                  <a:lnTo>
                    <a:pt x="38100" y="992981"/>
                  </a:lnTo>
                  <a:lnTo>
                    <a:pt x="145257" y="883443"/>
                  </a:lnTo>
                  <a:lnTo>
                    <a:pt x="304800" y="719137"/>
                  </a:lnTo>
                  <a:lnTo>
                    <a:pt x="445294" y="576262"/>
                  </a:lnTo>
                  <a:lnTo>
                    <a:pt x="531019" y="4857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278;p297">
              <a:extLst>
                <a:ext uri="{FF2B5EF4-FFF2-40B4-BE49-F238E27FC236}">
                  <a16:creationId xmlns:a16="http://schemas.microsoft.com/office/drawing/2014/main" id="{10565E63-DE5A-DA48-BD95-F2142DC2537F}"/>
                </a:ext>
              </a:extLst>
            </p:cNvPr>
            <p:cNvSpPr/>
            <p:nvPr/>
          </p:nvSpPr>
          <p:spPr>
            <a:xfrm>
              <a:off x="3062288" y="2090738"/>
              <a:ext cx="852487" cy="520700"/>
            </a:xfrm>
            <a:custGeom>
              <a:avLst/>
              <a:gdLst/>
              <a:ahLst/>
              <a:cxnLst/>
              <a:rect l="l" t="t" r="r" b="b"/>
              <a:pathLst>
                <a:path w="852487" h="521493" extrusionOk="0">
                  <a:moveTo>
                    <a:pt x="402431" y="50006"/>
                  </a:moveTo>
                  <a:lnTo>
                    <a:pt x="319087" y="38100"/>
                  </a:lnTo>
                  <a:lnTo>
                    <a:pt x="219075" y="21431"/>
                  </a:lnTo>
                  <a:lnTo>
                    <a:pt x="97631" y="4762"/>
                  </a:lnTo>
                  <a:lnTo>
                    <a:pt x="47625" y="0"/>
                  </a:lnTo>
                  <a:lnTo>
                    <a:pt x="28575" y="0"/>
                  </a:lnTo>
                  <a:lnTo>
                    <a:pt x="9525" y="2381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7143" y="35718"/>
                  </a:lnTo>
                  <a:lnTo>
                    <a:pt x="19050" y="54768"/>
                  </a:lnTo>
                  <a:lnTo>
                    <a:pt x="52387" y="80962"/>
                  </a:lnTo>
                  <a:lnTo>
                    <a:pt x="190500" y="171450"/>
                  </a:lnTo>
                  <a:lnTo>
                    <a:pt x="328612" y="266700"/>
                  </a:lnTo>
                  <a:lnTo>
                    <a:pt x="509587" y="392906"/>
                  </a:lnTo>
                  <a:lnTo>
                    <a:pt x="647700" y="490537"/>
                  </a:lnTo>
                  <a:lnTo>
                    <a:pt x="676275" y="509587"/>
                  </a:lnTo>
                  <a:lnTo>
                    <a:pt x="685800" y="514350"/>
                  </a:lnTo>
                  <a:lnTo>
                    <a:pt x="697706" y="516731"/>
                  </a:lnTo>
                  <a:lnTo>
                    <a:pt x="723900" y="519112"/>
                  </a:lnTo>
                  <a:lnTo>
                    <a:pt x="747712" y="521493"/>
                  </a:lnTo>
                  <a:lnTo>
                    <a:pt x="778668" y="516731"/>
                  </a:lnTo>
                  <a:lnTo>
                    <a:pt x="802481" y="507206"/>
                  </a:lnTo>
                  <a:lnTo>
                    <a:pt x="821531" y="492918"/>
                  </a:lnTo>
                  <a:lnTo>
                    <a:pt x="838200" y="469106"/>
                  </a:lnTo>
                  <a:lnTo>
                    <a:pt x="847725" y="442912"/>
                  </a:lnTo>
                  <a:lnTo>
                    <a:pt x="852487" y="421481"/>
                  </a:lnTo>
                  <a:lnTo>
                    <a:pt x="847725" y="400050"/>
                  </a:lnTo>
                  <a:lnTo>
                    <a:pt x="838200" y="361950"/>
                  </a:lnTo>
                  <a:lnTo>
                    <a:pt x="812006" y="304800"/>
                  </a:lnTo>
                  <a:lnTo>
                    <a:pt x="781050" y="257175"/>
                  </a:lnTo>
                  <a:lnTo>
                    <a:pt x="740568" y="207168"/>
                  </a:lnTo>
                  <a:lnTo>
                    <a:pt x="673893" y="142875"/>
                  </a:lnTo>
                  <a:lnTo>
                    <a:pt x="616743" y="90487"/>
                  </a:lnTo>
                  <a:lnTo>
                    <a:pt x="595312" y="80962"/>
                  </a:lnTo>
                  <a:lnTo>
                    <a:pt x="514350" y="66675"/>
                  </a:lnTo>
                  <a:lnTo>
                    <a:pt x="402431" y="500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279;p297">
              <a:extLst>
                <a:ext uri="{FF2B5EF4-FFF2-40B4-BE49-F238E27FC236}">
                  <a16:creationId xmlns:a16="http://schemas.microsoft.com/office/drawing/2014/main" id="{2BED4932-4FA9-FD41-9A4D-2FC2E1D613D8}"/>
                </a:ext>
              </a:extLst>
            </p:cNvPr>
            <p:cNvSpPr/>
            <p:nvPr/>
          </p:nvSpPr>
          <p:spPr>
            <a:xfrm>
              <a:off x="2705100" y="3557588"/>
              <a:ext cx="1312863" cy="1454150"/>
            </a:xfrm>
            <a:custGeom>
              <a:avLst/>
              <a:gdLst/>
              <a:ahLst/>
              <a:cxnLst/>
              <a:rect l="l" t="t" r="r" b="b"/>
              <a:pathLst>
                <a:path w="1312069" h="1454943" extrusionOk="0">
                  <a:moveTo>
                    <a:pt x="1026319" y="542925"/>
                  </a:moveTo>
                  <a:lnTo>
                    <a:pt x="842963" y="831056"/>
                  </a:lnTo>
                  <a:lnTo>
                    <a:pt x="840581" y="838200"/>
                  </a:lnTo>
                  <a:lnTo>
                    <a:pt x="838200" y="847725"/>
                  </a:lnTo>
                  <a:lnTo>
                    <a:pt x="845344" y="859631"/>
                  </a:lnTo>
                  <a:lnTo>
                    <a:pt x="900113" y="890587"/>
                  </a:lnTo>
                  <a:lnTo>
                    <a:pt x="971550" y="933450"/>
                  </a:lnTo>
                  <a:lnTo>
                    <a:pt x="1038225" y="983456"/>
                  </a:lnTo>
                  <a:lnTo>
                    <a:pt x="1092994" y="1026318"/>
                  </a:lnTo>
                  <a:lnTo>
                    <a:pt x="1143000" y="1071562"/>
                  </a:lnTo>
                  <a:lnTo>
                    <a:pt x="1181100" y="1112043"/>
                  </a:lnTo>
                  <a:lnTo>
                    <a:pt x="1214438" y="1154906"/>
                  </a:lnTo>
                  <a:lnTo>
                    <a:pt x="1247775" y="1212056"/>
                  </a:lnTo>
                  <a:lnTo>
                    <a:pt x="1264444" y="1243012"/>
                  </a:lnTo>
                  <a:lnTo>
                    <a:pt x="1290638" y="1302543"/>
                  </a:lnTo>
                  <a:lnTo>
                    <a:pt x="1304925" y="1350168"/>
                  </a:lnTo>
                  <a:lnTo>
                    <a:pt x="1312069" y="1395412"/>
                  </a:lnTo>
                  <a:lnTo>
                    <a:pt x="1309688" y="1419225"/>
                  </a:lnTo>
                  <a:lnTo>
                    <a:pt x="1300163" y="1435893"/>
                  </a:lnTo>
                  <a:lnTo>
                    <a:pt x="1278731" y="1445418"/>
                  </a:lnTo>
                  <a:lnTo>
                    <a:pt x="1226344" y="1452562"/>
                  </a:lnTo>
                  <a:lnTo>
                    <a:pt x="1131094" y="1454943"/>
                  </a:lnTo>
                  <a:lnTo>
                    <a:pt x="1114425" y="1454943"/>
                  </a:lnTo>
                  <a:lnTo>
                    <a:pt x="919163" y="1293018"/>
                  </a:lnTo>
                  <a:cubicBezTo>
                    <a:pt x="919957" y="1266031"/>
                    <a:pt x="920750" y="1239043"/>
                    <a:pt x="921544" y="1212056"/>
                  </a:cubicBezTo>
                  <a:lnTo>
                    <a:pt x="914400" y="1183481"/>
                  </a:lnTo>
                  <a:lnTo>
                    <a:pt x="900113" y="1147762"/>
                  </a:lnTo>
                  <a:lnTo>
                    <a:pt x="878681" y="1107281"/>
                  </a:lnTo>
                  <a:lnTo>
                    <a:pt x="847725" y="1062037"/>
                  </a:lnTo>
                  <a:lnTo>
                    <a:pt x="823913" y="1031081"/>
                  </a:lnTo>
                  <a:lnTo>
                    <a:pt x="783431" y="983456"/>
                  </a:lnTo>
                  <a:lnTo>
                    <a:pt x="731044" y="933450"/>
                  </a:lnTo>
                  <a:lnTo>
                    <a:pt x="714375" y="916781"/>
                  </a:lnTo>
                  <a:lnTo>
                    <a:pt x="704850" y="897731"/>
                  </a:lnTo>
                  <a:lnTo>
                    <a:pt x="704850" y="859631"/>
                  </a:lnTo>
                  <a:lnTo>
                    <a:pt x="711994" y="809625"/>
                  </a:lnTo>
                  <a:lnTo>
                    <a:pt x="721519" y="769143"/>
                  </a:lnTo>
                  <a:lnTo>
                    <a:pt x="738188" y="719137"/>
                  </a:lnTo>
                  <a:lnTo>
                    <a:pt x="778669" y="600075"/>
                  </a:lnTo>
                  <a:lnTo>
                    <a:pt x="826294" y="450056"/>
                  </a:lnTo>
                  <a:lnTo>
                    <a:pt x="881063" y="280987"/>
                  </a:lnTo>
                  <a:lnTo>
                    <a:pt x="890588" y="245268"/>
                  </a:lnTo>
                  <a:lnTo>
                    <a:pt x="892969" y="235743"/>
                  </a:lnTo>
                  <a:lnTo>
                    <a:pt x="892969" y="228600"/>
                  </a:lnTo>
                  <a:lnTo>
                    <a:pt x="864394" y="226218"/>
                  </a:lnTo>
                  <a:lnTo>
                    <a:pt x="797719" y="226218"/>
                  </a:lnTo>
                  <a:lnTo>
                    <a:pt x="778669" y="230981"/>
                  </a:lnTo>
                  <a:lnTo>
                    <a:pt x="709613" y="278606"/>
                  </a:lnTo>
                  <a:lnTo>
                    <a:pt x="559594" y="385762"/>
                  </a:lnTo>
                  <a:lnTo>
                    <a:pt x="447675" y="461962"/>
                  </a:lnTo>
                  <a:lnTo>
                    <a:pt x="376238" y="500062"/>
                  </a:lnTo>
                  <a:lnTo>
                    <a:pt x="319088" y="526256"/>
                  </a:lnTo>
                  <a:lnTo>
                    <a:pt x="273844" y="540543"/>
                  </a:lnTo>
                  <a:lnTo>
                    <a:pt x="259556" y="540543"/>
                  </a:lnTo>
                  <a:lnTo>
                    <a:pt x="245269" y="535781"/>
                  </a:lnTo>
                  <a:lnTo>
                    <a:pt x="211931" y="519112"/>
                  </a:lnTo>
                  <a:lnTo>
                    <a:pt x="159544" y="485775"/>
                  </a:lnTo>
                  <a:lnTo>
                    <a:pt x="116681" y="454818"/>
                  </a:lnTo>
                  <a:lnTo>
                    <a:pt x="100013" y="440531"/>
                  </a:lnTo>
                  <a:lnTo>
                    <a:pt x="73819" y="411956"/>
                  </a:lnTo>
                  <a:lnTo>
                    <a:pt x="38100" y="357187"/>
                  </a:lnTo>
                  <a:lnTo>
                    <a:pt x="14288" y="314325"/>
                  </a:lnTo>
                  <a:lnTo>
                    <a:pt x="4763" y="278606"/>
                  </a:lnTo>
                  <a:lnTo>
                    <a:pt x="0" y="240506"/>
                  </a:lnTo>
                  <a:lnTo>
                    <a:pt x="2381" y="216693"/>
                  </a:lnTo>
                  <a:lnTo>
                    <a:pt x="4763" y="211931"/>
                  </a:lnTo>
                  <a:lnTo>
                    <a:pt x="14288" y="209550"/>
                  </a:lnTo>
                  <a:lnTo>
                    <a:pt x="30956" y="214312"/>
                  </a:lnTo>
                  <a:lnTo>
                    <a:pt x="47625" y="226218"/>
                  </a:lnTo>
                  <a:lnTo>
                    <a:pt x="61913" y="238125"/>
                  </a:lnTo>
                  <a:lnTo>
                    <a:pt x="97631" y="266700"/>
                  </a:lnTo>
                  <a:lnTo>
                    <a:pt x="114300" y="276225"/>
                  </a:lnTo>
                  <a:lnTo>
                    <a:pt x="157163" y="292893"/>
                  </a:lnTo>
                  <a:lnTo>
                    <a:pt x="195263" y="302418"/>
                  </a:lnTo>
                  <a:lnTo>
                    <a:pt x="235744" y="309562"/>
                  </a:lnTo>
                  <a:lnTo>
                    <a:pt x="271463" y="314325"/>
                  </a:lnTo>
                  <a:lnTo>
                    <a:pt x="295275" y="314325"/>
                  </a:lnTo>
                  <a:lnTo>
                    <a:pt x="340519" y="297656"/>
                  </a:lnTo>
                  <a:lnTo>
                    <a:pt x="433388" y="254793"/>
                  </a:lnTo>
                  <a:lnTo>
                    <a:pt x="509588" y="219075"/>
                  </a:lnTo>
                  <a:lnTo>
                    <a:pt x="609600" y="161925"/>
                  </a:lnTo>
                  <a:lnTo>
                    <a:pt x="728663" y="80962"/>
                  </a:lnTo>
                  <a:lnTo>
                    <a:pt x="797719" y="30956"/>
                  </a:lnTo>
                  <a:lnTo>
                    <a:pt x="833438" y="7143"/>
                  </a:lnTo>
                  <a:lnTo>
                    <a:pt x="859631" y="0"/>
                  </a:lnTo>
                  <a:lnTo>
                    <a:pt x="888206" y="4762"/>
                  </a:lnTo>
                  <a:lnTo>
                    <a:pt x="926306" y="16668"/>
                  </a:lnTo>
                  <a:lnTo>
                    <a:pt x="1007269" y="47625"/>
                  </a:lnTo>
                  <a:lnTo>
                    <a:pt x="1114425" y="95250"/>
                  </a:lnTo>
                  <a:lnTo>
                    <a:pt x="1200150" y="142875"/>
                  </a:lnTo>
                  <a:lnTo>
                    <a:pt x="1231106" y="166687"/>
                  </a:lnTo>
                  <a:lnTo>
                    <a:pt x="1250156" y="190500"/>
                  </a:lnTo>
                  <a:lnTo>
                    <a:pt x="1252538" y="207168"/>
                  </a:lnTo>
                  <a:lnTo>
                    <a:pt x="1221581" y="254793"/>
                  </a:lnTo>
                  <a:lnTo>
                    <a:pt x="1173956" y="321468"/>
                  </a:lnTo>
                  <a:lnTo>
                    <a:pt x="1026319" y="5429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280;p297">
              <a:extLst>
                <a:ext uri="{FF2B5EF4-FFF2-40B4-BE49-F238E27FC236}">
                  <a16:creationId xmlns:a16="http://schemas.microsoft.com/office/drawing/2014/main" id="{48859F41-3AE1-474C-94F9-84FC2714D0CD}"/>
                </a:ext>
              </a:extLst>
            </p:cNvPr>
            <p:cNvSpPr/>
            <p:nvPr/>
          </p:nvSpPr>
          <p:spPr>
            <a:xfrm>
              <a:off x="4691063" y="2439988"/>
              <a:ext cx="428625" cy="2947987"/>
            </a:xfrm>
            <a:custGeom>
              <a:avLst/>
              <a:gdLst/>
              <a:ahLst/>
              <a:cxnLst/>
              <a:rect l="l" t="t" r="r" b="b"/>
              <a:pathLst>
                <a:path w="429208" h="2948474" extrusionOk="0">
                  <a:moveTo>
                    <a:pt x="429208" y="1291357"/>
                  </a:moveTo>
                  <a:lnTo>
                    <a:pt x="429208" y="391886"/>
                  </a:lnTo>
                  <a:lnTo>
                    <a:pt x="421743" y="223935"/>
                  </a:lnTo>
                  <a:lnTo>
                    <a:pt x="362028" y="160487"/>
                  </a:lnTo>
                  <a:lnTo>
                    <a:pt x="283650" y="78377"/>
                  </a:lnTo>
                  <a:lnTo>
                    <a:pt x="231399" y="48519"/>
                  </a:lnTo>
                  <a:lnTo>
                    <a:pt x="104503" y="18661"/>
                  </a:lnTo>
                  <a:lnTo>
                    <a:pt x="41054" y="0"/>
                  </a:lnTo>
                  <a:lnTo>
                    <a:pt x="18661" y="0"/>
                  </a:lnTo>
                  <a:lnTo>
                    <a:pt x="0" y="7465"/>
                  </a:lnTo>
                  <a:lnTo>
                    <a:pt x="0" y="22394"/>
                  </a:lnTo>
                  <a:lnTo>
                    <a:pt x="18661" y="59716"/>
                  </a:lnTo>
                  <a:lnTo>
                    <a:pt x="41054" y="82110"/>
                  </a:lnTo>
                  <a:lnTo>
                    <a:pt x="63448" y="97038"/>
                  </a:lnTo>
                  <a:lnTo>
                    <a:pt x="100770" y="130629"/>
                  </a:lnTo>
                  <a:lnTo>
                    <a:pt x="130628" y="164219"/>
                  </a:lnTo>
                  <a:lnTo>
                    <a:pt x="153022" y="197809"/>
                  </a:lnTo>
                  <a:lnTo>
                    <a:pt x="171683" y="242596"/>
                  </a:lnTo>
                  <a:lnTo>
                    <a:pt x="190344" y="317241"/>
                  </a:lnTo>
                  <a:lnTo>
                    <a:pt x="212738" y="421744"/>
                  </a:lnTo>
                  <a:lnTo>
                    <a:pt x="220202" y="500121"/>
                  </a:lnTo>
                  <a:lnTo>
                    <a:pt x="227667" y="668072"/>
                  </a:lnTo>
                  <a:lnTo>
                    <a:pt x="227667" y="1033832"/>
                  </a:lnTo>
                  <a:lnTo>
                    <a:pt x="227667" y="1321215"/>
                  </a:lnTo>
                  <a:lnTo>
                    <a:pt x="227667" y="1653385"/>
                  </a:lnTo>
                  <a:lnTo>
                    <a:pt x="227667" y="1839997"/>
                  </a:lnTo>
                  <a:cubicBezTo>
                    <a:pt x="226423" y="1904689"/>
                    <a:pt x="225178" y="1969382"/>
                    <a:pt x="223934" y="2034074"/>
                  </a:cubicBezTo>
                  <a:lnTo>
                    <a:pt x="216470" y="2131112"/>
                  </a:lnTo>
                  <a:lnTo>
                    <a:pt x="205273" y="2239347"/>
                  </a:lnTo>
                  <a:lnTo>
                    <a:pt x="186612" y="2340118"/>
                  </a:lnTo>
                  <a:lnTo>
                    <a:pt x="164219" y="2433424"/>
                  </a:lnTo>
                  <a:lnTo>
                    <a:pt x="160486" y="2478211"/>
                  </a:lnTo>
                  <a:lnTo>
                    <a:pt x="164219" y="2571517"/>
                  </a:lnTo>
                  <a:lnTo>
                    <a:pt x="175415" y="2672287"/>
                  </a:lnTo>
                  <a:lnTo>
                    <a:pt x="197809" y="2784255"/>
                  </a:lnTo>
                  <a:lnTo>
                    <a:pt x="220202" y="2858900"/>
                  </a:lnTo>
                  <a:lnTo>
                    <a:pt x="242596" y="2914883"/>
                  </a:lnTo>
                  <a:lnTo>
                    <a:pt x="261257" y="2937277"/>
                  </a:lnTo>
                  <a:lnTo>
                    <a:pt x="276186" y="2944741"/>
                  </a:lnTo>
                  <a:lnTo>
                    <a:pt x="302312" y="2948474"/>
                  </a:lnTo>
                  <a:lnTo>
                    <a:pt x="335902" y="2933545"/>
                  </a:lnTo>
                  <a:lnTo>
                    <a:pt x="376957" y="2896222"/>
                  </a:lnTo>
                  <a:lnTo>
                    <a:pt x="403082" y="2858900"/>
                  </a:lnTo>
                  <a:lnTo>
                    <a:pt x="418011" y="2821577"/>
                  </a:lnTo>
                  <a:lnTo>
                    <a:pt x="429208" y="2754397"/>
                  </a:lnTo>
                  <a:lnTo>
                    <a:pt x="429208" y="2661091"/>
                  </a:lnTo>
                  <a:lnTo>
                    <a:pt x="429208" y="12913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281;p297">
              <a:extLst>
                <a:ext uri="{FF2B5EF4-FFF2-40B4-BE49-F238E27FC236}">
                  <a16:creationId xmlns:a16="http://schemas.microsoft.com/office/drawing/2014/main" id="{CF9129B8-8837-704A-8323-54E45001B859}"/>
                </a:ext>
              </a:extLst>
            </p:cNvPr>
            <p:cNvSpPr/>
            <p:nvPr/>
          </p:nvSpPr>
          <p:spPr>
            <a:xfrm>
              <a:off x="5040313" y="2398713"/>
              <a:ext cx="1684337" cy="1101725"/>
            </a:xfrm>
            <a:custGeom>
              <a:avLst/>
              <a:gdLst/>
              <a:ahLst/>
              <a:cxnLst/>
              <a:rect l="l" t="t" r="r" b="b"/>
              <a:pathLst>
                <a:path w="1683544" h="1102519" extrusionOk="0">
                  <a:moveTo>
                    <a:pt x="483394" y="228600"/>
                  </a:moveTo>
                  <a:lnTo>
                    <a:pt x="400050" y="242887"/>
                  </a:lnTo>
                  <a:lnTo>
                    <a:pt x="323850" y="252412"/>
                  </a:lnTo>
                  <a:lnTo>
                    <a:pt x="278607" y="257175"/>
                  </a:lnTo>
                  <a:lnTo>
                    <a:pt x="216694" y="261937"/>
                  </a:lnTo>
                  <a:lnTo>
                    <a:pt x="135732" y="266700"/>
                  </a:lnTo>
                  <a:lnTo>
                    <a:pt x="54769" y="266700"/>
                  </a:lnTo>
                  <a:lnTo>
                    <a:pt x="0" y="264319"/>
                  </a:lnTo>
                  <a:lnTo>
                    <a:pt x="7144" y="461962"/>
                  </a:lnTo>
                  <a:lnTo>
                    <a:pt x="292894" y="409575"/>
                  </a:lnTo>
                  <a:lnTo>
                    <a:pt x="571500" y="359569"/>
                  </a:lnTo>
                  <a:lnTo>
                    <a:pt x="814388" y="316706"/>
                  </a:lnTo>
                  <a:lnTo>
                    <a:pt x="1042988" y="273844"/>
                  </a:lnTo>
                  <a:lnTo>
                    <a:pt x="1176338" y="250031"/>
                  </a:lnTo>
                  <a:lnTo>
                    <a:pt x="1214438" y="247650"/>
                  </a:lnTo>
                  <a:lnTo>
                    <a:pt x="1257300" y="252412"/>
                  </a:lnTo>
                  <a:lnTo>
                    <a:pt x="1293019" y="264319"/>
                  </a:lnTo>
                  <a:lnTo>
                    <a:pt x="1302544" y="271462"/>
                  </a:lnTo>
                  <a:lnTo>
                    <a:pt x="1309688" y="283369"/>
                  </a:lnTo>
                  <a:lnTo>
                    <a:pt x="1307307" y="302419"/>
                  </a:lnTo>
                  <a:lnTo>
                    <a:pt x="1276350" y="445294"/>
                  </a:lnTo>
                  <a:lnTo>
                    <a:pt x="1226344" y="695325"/>
                  </a:lnTo>
                  <a:lnTo>
                    <a:pt x="1193007" y="859631"/>
                  </a:lnTo>
                  <a:lnTo>
                    <a:pt x="1233488" y="1100137"/>
                  </a:lnTo>
                  <a:lnTo>
                    <a:pt x="1257300" y="1102519"/>
                  </a:lnTo>
                  <a:lnTo>
                    <a:pt x="1300163" y="1095375"/>
                  </a:lnTo>
                  <a:lnTo>
                    <a:pt x="1340644" y="1081087"/>
                  </a:lnTo>
                  <a:lnTo>
                    <a:pt x="1352550" y="1073944"/>
                  </a:lnTo>
                  <a:lnTo>
                    <a:pt x="1366838" y="1028700"/>
                  </a:lnTo>
                  <a:lnTo>
                    <a:pt x="1400175" y="919162"/>
                  </a:lnTo>
                  <a:lnTo>
                    <a:pt x="1457325" y="731044"/>
                  </a:lnTo>
                  <a:lnTo>
                    <a:pt x="1509713" y="566737"/>
                  </a:lnTo>
                  <a:lnTo>
                    <a:pt x="1540669" y="461962"/>
                  </a:lnTo>
                  <a:lnTo>
                    <a:pt x="1554957" y="414337"/>
                  </a:lnTo>
                  <a:lnTo>
                    <a:pt x="1571625" y="383381"/>
                  </a:lnTo>
                  <a:lnTo>
                    <a:pt x="1593057" y="352425"/>
                  </a:lnTo>
                  <a:lnTo>
                    <a:pt x="1612107" y="333375"/>
                  </a:lnTo>
                  <a:lnTo>
                    <a:pt x="1643063" y="311944"/>
                  </a:lnTo>
                  <a:lnTo>
                    <a:pt x="1664494" y="300037"/>
                  </a:lnTo>
                  <a:lnTo>
                    <a:pt x="1678782" y="283369"/>
                  </a:lnTo>
                  <a:lnTo>
                    <a:pt x="1683544" y="266700"/>
                  </a:lnTo>
                  <a:lnTo>
                    <a:pt x="1683544" y="240506"/>
                  </a:lnTo>
                  <a:lnTo>
                    <a:pt x="1678782" y="221456"/>
                  </a:lnTo>
                  <a:lnTo>
                    <a:pt x="1659732" y="188119"/>
                  </a:lnTo>
                  <a:lnTo>
                    <a:pt x="1635919" y="159544"/>
                  </a:lnTo>
                  <a:lnTo>
                    <a:pt x="1600200" y="128587"/>
                  </a:lnTo>
                  <a:lnTo>
                    <a:pt x="1552575" y="88106"/>
                  </a:lnTo>
                  <a:lnTo>
                    <a:pt x="1526382" y="59531"/>
                  </a:lnTo>
                  <a:lnTo>
                    <a:pt x="1497807" y="38100"/>
                  </a:lnTo>
                  <a:lnTo>
                    <a:pt x="1462088" y="19050"/>
                  </a:lnTo>
                  <a:lnTo>
                    <a:pt x="1426369" y="7144"/>
                  </a:lnTo>
                  <a:lnTo>
                    <a:pt x="1383507" y="0"/>
                  </a:lnTo>
                  <a:lnTo>
                    <a:pt x="1347788" y="2381"/>
                  </a:lnTo>
                  <a:lnTo>
                    <a:pt x="1221582" y="42862"/>
                  </a:lnTo>
                  <a:lnTo>
                    <a:pt x="1131094" y="71437"/>
                  </a:lnTo>
                  <a:lnTo>
                    <a:pt x="1052513" y="95250"/>
                  </a:lnTo>
                  <a:lnTo>
                    <a:pt x="933450" y="126206"/>
                  </a:lnTo>
                  <a:lnTo>
                    <a:pt x="797719" y="161925"/>
                  </a:lnTo>
                  <a:lnTo>
                    <a:pt x="676275" y="190500"/>
                  </a:lnTo>
                  <a:lnTo>
                    <a:pt x="483394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282;p297">
              <a:extLst>
                <a:ext uri="{FF2B5EF4-FFF2-40B4-BE49-F238E27FC236}">
                  <a16:creationId xmlns:a16="http://schemas.microsoft.com/office/drawing/2014/main" id="{87605B2E-C226-FC4C-B3E4-51866A09EECB}"/>
                </a:ext>
              </a:extLst>
            </p:cNvPr>
            <p:cNvSpPr/>
            <p:nvPr/>
          </p:nvSpPr>
          <p:spPr>
            <a:xfrm>
              <a:off x="5062538" y="3224213"/>
              <a:ext cx="1304925" cy="393700"/>
            </a:xfrm>
            <a:custGeom>
              <a:avLst/>
              <a:gdLst/>
              <a:ahLst/>
              <a:cxnLst/>
              <a:rect l="l" t="t" r="r" b="b"/>
              <a:pathLst>
                <a:path w="1304925" h="392906" extrusionOk="0">
                  <a:moveTo>
                    <a:pt x="516731" y="133350"/>
                  </a:moveTo>
                  <a:lnTo>
                    <a:pt x="290512" y="178593"/>
                  </a:lnTo>
                  <a:lnTo>
                    <a:pt x="245268" y="180975"/>
                  </a:lnTo>
                  <a:lnTo>
                    <a:pt x="147637" y="178593"/>
                  </a:lnTo>
                  <a:lnTo>
                    <a:pt x="0" y="176212"/>
                  </a:lnTo>
                  <a:lnTo>
                    <a:pt x="0" y="392906"/>
                  </a:lnTo>
                  <a:lnTo>
                    <a:pt x="183356" y="357187"/>
                  </a:lnTo>
                  <a:lnTo>
                    <a:pt x="478631" y="300037"/>
                  </a:lnTo>
                  <a:lnTo>
                    <a:pt x="607218" y="273843"/>
                  </a:lnTo>
                  <a:lnTo>
                    <a:pt x="797718" y="235743"/>
                  </a:lnTo>
                  <a:lnTo>
                    <a:pt x="990600" y="197643"/>
                  </a:lnTo>
                  <a:lnTo>
                    <a:pt x="1023937" y="195262"/>
                  </a:lnTo>
                  <a:lnTo>
                    <a:pt x="1047750" y="200025"/>
                  </a:lnTo>
                  <a:lnTo>
                    <a:pt x="1076325" y="204787"/>
                  </a:lnTo>
                  <a:lnTo>
                    <a:pt x="1112043" y="219075"/>
                  </a:lnTo>
                  <a:lnTo>
                    <a:pt x="1140618" y="235743"/>
                  </a:lnTo>
                  <a:lnTo>
                    <a:pt x="1173956" y="257175"/>
                  </a:lnTo>
                  <a:lnTo>
                    <a:pt x="1204912" y="271462"/>
                  </a:lnTo>
                  <a:lnTo>
                    <a:pt x="1214437" y="273843"/>
                  </a:lnTo>
                  <a:lnTo>
                    <a:pt x="1247775" y="273843"/>
                  </a:lnTo>
                  <a:lnTo>
                    <a:pt x="1304925" y="121443"/>
                  </a:lnTo>
                  <a:lnTo>
                    <a:pt x="1185862" y="0"/>
                  </a:lnTo>
                  <a:lnTo>
                    <a:pt x="1066800" y="23812"/>
                  </a:lnTo>
                  <a:lnTo>
                    <a:pt x="792956" y="78581"/>
                  </a:lnTo>
                  <a:lnTo>
                    <a:pt x="516731" y="133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283;p297">
              <a:extLst>
                <a:ext uri="{FF2B5EF4-FFF2-40B4-BE49-F238E27FC236}">
                  <a16:creationId xmlns:a16="http://schemas.microsoft.com/office/drawing/2014/main" id="{38E5BC2F-3A86-FD49-AAA7-8B2B76D9204C}"/>
                </a:ext>
              </a:extLst>
            </p:cNvPr>
            <p:cNvSpPr/>
            <p:nvPr/>
          </p:nvSpPr>
          <p:spPr>
            <a:xfrm>
              <a:off x="5062538" y="3798888"/>
              <a:ext cx="1862137" cy="1054100"/>
            </a:xfrm>
            <a:custGeom>
              <a:avLst/>
              <a:gdLst/>
              <a:ahLst/>
              <a:cxnLst/>
              <a:rect l="l" t="t" r="r" b="b"/>
              <a:pathLst>
                <a:path w="1862137" h="1054894" extrusionOk="0">
                  <a:moveTo>
                    <a:pt x="447675" y="228600"/>
                  </a:moveTo>
                  <a:lnTo>
                    <a:pt x="223837" y="273844"/>
                  </a:lnTo>
                  <a:lnTo>
                    <a:pt x="180975" y="276225"/>
                  </a:lnTo>
                  <a:lnTo>
                    <a:pt x="80962" y="276225"/>
                  </a:lnTo>
                  <a:lnTo>
                    <a:pt x="0" y="273844"/>
                  </a:lnTo>
                  <a:lnTo>
                    <a:pt x="7143" y="490537"/>
                  </a:lnTo>
                  <a:lnTo>
                    <a:pt x="214312" y="438150"/>
                  </a:lnTo>
                  <a:lnTo>
                    <a:pt x="447675" y="385762"/>
                  </a:lnTo>
                  <a:lnTo>
                    <a:pt x="640556" y="347662"/>
                  </a:lnTo>
                  <a:lnTo>
                    <a:pt x="833437" y="309562"/>
                  </a:lnTo>
                  <a:lnTo>
                    <a:pt x="1042987" y="273844"/>
                  </a:lnTo>
                  <a:lnTo>
                    <a:pt x="1204912" y="250031"/>
                  </a:lnTo>
                  <a:lnTo>
                    <a:pt x="1307306" y="235744"/>
                  </a:lnTo>
                  <a:lnTo>
                    <a:pt x="1362075" y="230981"/>
                  </a:lnTo>
                  <a:lnTo>
                    <a:pt x="1400175" y="235744"/>
                  </a:lnTo>
                  <a:lnTo>
                    <a:pt x="1421606" y="245269"/>
                  </a:lnTo>
                  <a:lnTo>
                    <a:pt x="1440656" y="259556"/>
                  </a:lnTo>
                  <a:lnTo>
                    <a:pt x="1452562" y="278606"/>
                  </a:lnTo>
                  <a:lnTo>
                    <a:pt x="1459706" y="300037"/>
                  </a:lnTo>
                  <a:lnTo>
                    <a:pt x="1464468" y="330994"/>
                  </a:lnTo>
                  <a:lnTo>
                    <a:pt x="1454943" y="390525"/>
                  </a:lnTo>
                  <a:lnTo>
                    <a:pt x="1443037" y="447675"/>
                  </a:lnTo>
                  <a:lnTo>
                    <a:pt x="1416843" y="569119"/>
                  </a:lnTo>
                  <a:lnTo>
                    <a:pt x="1376362" y="750094"/>
                  </a:lnTo>
                  <a:lnTo>
                    <a:pt x="1326356" y="997744"/>
                  </a:lnTo>
                  <a:lnTo>
                    <a:pt x="1545431" y="1054894"/>
                  </a:lnTo>
                  <a:lnTo>
                    <a:pt x="1595437" y="892969"/>
                  </a:lnTo>
                  <a:lnTo>
                    <a:pt x="1671637" y="633412"/>
                  </a:lnTo>
                  <a:lnTo>
                    <a:pt x="1724025" y="457200"/>
                  </a:lnTo>
                  <a:lnTo>
                    <a:pt x="1731168" y="431006"/>
                  </a:lnTo>
                  <a:lnTo>
                    <a:pt x="1740693" y="414337"/>
                  </a:lnTo>
                  <a:lnTo>
                    <a:pt x="1759743" y="390525"/>
                  </a:lnTo>
                  <a:lnTo>
                    <a:pt x="1783556" y="369094"/>
                  </a:lnTo>
                  <a:lnTo>
                    <a:pt x="1819275" y="342900"/>
                  </a:lnTo>
                  <a:lnTo>
                    <a:pt x="1843087" y="326231"/>
                  </a:lnTo>
                  <a:lnTo>
                    <a:pt x="1854993" y="309562"/>
                  </a:lnTo>
                  <a:lnTo>
                    <a:pt x="1862137" y="288131"/>
                  </a:lnTo>
                  <a:lnTo>
                    <a:pt x="1862137" y="269081"/>
                  </a:lnTo>
                  <a:lnTo>
                    <a:pt x="1857375" y="240506"/>
                  </a:lnTo>
                  <a:lnTo>
                    <a:pt x="1847850" y="216694"/>
                  </a:lnTo>
                  <a:lnTo>
                    <a:pt x="1814512" y="176212"/>
                  </a:lnTo>
                  <a:lnTo>
                    <a:pt x="1774031" y="140494"/>
                  </a:lnTo>
                  <a:lnTo>
                    <a:pt x="1683543" y="71437"/>
                  </a:lnTo>
                  <a:lnTo>
                    <a:pt x="1607343" y="11906"/>
                  </a:lnTo>
                  <a:lnTo>
                    <a:pt x="1583531" y="2381"/>
                  </a:lnTo>
                  <a:lnTo>
                    <a:pt x="1543050" y="0"/>
                  </a:lnTo>
                  <a:lnTo>
                    <a:pt x="1476375" y="4762"/>
                  </a:lnTo>
                  <a:lnTo>
                    <a:pt x="1426368" y="11906"/>
                  </a:lnTo>
                  <a:lnTo>
                    <a:pt x="1364456" y="30956"/>
                  </a:lnTo>
                  <a:lnTo>
                    <a:pt x="1300162" y="54769"/>
                  </a:lnTo>
                  <a:lnTo>
                    <a:pt x="1131093" y="88106"/>
                  </a:lnTo>
                  <a:lnTo>
                    <a:pt x="864393" y="142875"/>
                  </a:lnTo>
                  <a:lnTo>
                    <a:pt x="621506" y="192881"/>
                  </a:lnTo>
                  <a:lnTo>
                    <a:pt x="447675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284;p297">
              <a:extLst>
                <a:ext uri="{FF2B5EF4-FFF2-40B4-BE49-F238E27FC236}">
                  <a16:creationId xmlns:a16="http://schemas.microsoft.com/office/drawing/2014/main" id="{F4CF22C1-A4BF-3B4A-9661-403170230507}"/>
                </a:ext>
              </a:extLst>
            </p:cNvPr>
            <p:cNvSpPr/>
            <p:nvPr/>
          </p:nvSpPr>
          <p:spPr>
            <a:xfrm>
              <a:off x="5062538" y="4762500"/>
              <a:ext cx="1631950" cy="363538"/>
            </a:xfrm>
            <a:custGeom>
              <a:avLst/>
              <a:gdLst/>
              <a:ahLst/>
              <a:cxnLst/>
              <a:rect l="l" t="t" r="r" b="b"/>
              <a:pathLst>
                <a:path w="1631156" h="364331" extrusionOk="0">
                  <a:moveTo>
                    <a:pt x="4762" y="178594"/>
                  </a:moveTo>
                  <a:lnTo>
                    <a:pt x="230981" y="183356"/>
                  </a:lnTo>
                  <a:lnTo>
                    <a:pt x="280987" y="178594"/>
                  </a:lnTo>
                  <a:lnTo>
                    <a:pt x="431006" y="152400"/>
                  </a:lnTo>
                  <a:lnTo>
                    <a:pt x="635793" y="119063"/>
                  </a:lnTo>
                  <a:lnTo>
                    <a:pt x="1045368" y="50006"/>
                  </a:lnTo>
                  <a:lnTo>
                    <a:pt x="1345406" y="0"/>
                  </a:lnTo>
                  <a:lnTo>
                    <a:pt x="1547812" y="64294"/>
                  </a:lnTo>
                  <a:lnTo>
                    <a:pt x="1581150" y="88106"/>
                  </a:lnTo>
                  <a:lnTo>
                    <a:pt x="1602581" y="107156"/>
                  </a:lnTo>
                  <a:lnTo>
                    <a:pt x="1612106" y="119063"/>
                  </a:lnTo>
                  <a:lnTo>
                    <a:pt x="1624012" y="140494"/>
                  </a:lnTo>
                  <a:lnTo>
                    <a:pt x="1631156" y="169069"/>
                  </a:lnTo>
                  <a:lnTo>
                    <a:pt x="1631156" y="183356"/>
                  </a:lnTo>
                  <a:lnTo>
                    <a:pt x="1621631" y="200025"/>
                  </a:lnTo>
                  <a:lnTo>
                    <a:pt x="1595437" y="216694"/>
                  </a:lnTo>
                  <a:lnTo>
                    <a:pt x="1564481" y="223838"/>
                  </a:lnTo>
                  <a:lnTo>
                    <a:pt x="1497806" y="226219"/>
                  </a:lnTo>
                  <a:lnTo>
                    <a:pt x="1412081" y="226219"/>
                  </a:lnTo>
                  <a:lnTo>
                    <a:pt x="1228725" y="233363"/>
                  </a:lnTo>
                  <a:lnTo>
                    <a:pt x="983456" y="242888"/>
                  </a:lnTo>
                  <a:lnTo>
                    <a:pt x="759618" y="259556"/>
                  </a:lnTo>
                  <a:lnTo>
                    <a:pt x="476250" y="290513"/>
                  </a:lnTo>
                  <a:lnTo>
                    <a:pt x="169068" y="340519"/>
                  </a:lnTo>
                  <a:lnTo>
                    <a:pt x="40481" y="364331"/>
                  </a:lnTo>
                  <a:lnTo>
                    <a:pt x="0" y="36433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285;p297">
              <a:extLst>
                <a:ext uri="{FF2B5EF4-FFF2-40B4-BE49-F238E27FC236}">
                  <a16:creationId xmlns:a16="http://schemas.microsoft.com/office/drawing/2014/main" id="{7E16DE6E-32D4-8A45-BF91-A5F4FAEBEA85}"/>
                </a:ext>
              </a:extLst>
            </p:cNvPr>
            <p:cNvSpPr/>
            <p:nvPr/>
          </p:nvSpPr>
          <p:spPr>
            <a:xfrm>
              <a:off x="2909888" y="4814888"/>
              <a:ext cx="966787" cy="690562"/>
            </a:xfrm>
            <a:custGeom>
              <a:avLst/>
              <a:gdLst/>
              <a:ahLst/>
              <a:cxnLst/>
              <a:rect l="l" t="t" r="r" b="b"/>
              <a:pathLst>
                <a:path w="966787" h="690562" extrusionOk="0">
                  <a:moveTo>
                    <a:pt x="452437" y="478631"/>
                  </a:moveTo>
                  <a:lnTo>
                    <a:pt x="573881" y="402431"/>
                  </a:lnTo>
                  <a:lnTo>
                    <a:pt x="800100" y="266700"/>
                  </a:lnTo>
                  <a:lnTo>
                    <a:pt x="900112" y="204787"/>
                  </a:lnTo>
                  <a:lnTo>
                    <a:pt x="919162" y="192881"/>
                  </a:lnTo>
                  <a:lnTo>
                    <a:pt x="966787" y="154781"/>
                  </a:lnTo>
                  <a:lnTo>
                    <a:pt x="745331" y="0"/>
                  </a:lnTo>
                  <a:lnTo>
                    <a:pt x="714375" y="35718"/>
                  </a:lnTo>
                  <a:lnTo>
                    <a:pt x="676275" y="73818"/>
                  </a:lnTo>
                  <a:lnTo>
                    <a:pt x="535781" y="190500"/>
                  </a:lnTo>
                  <a:lnTo>
                    <a:pt x="388143" y="307181"/>
                  </a:lnTo>
                  <a:lnTo>
                    <a:pt x="259556" y="397668"/>
                  </a:lnTo>
                  <a:lnTo>
                    <a:pt x="195262" y="440531"/>
                  </a:lnTo>
                  <a:lnTo>
                    <a:pt x="123825" y="485775"/>
                  </a:lnTo>
                  <a:lnTo>
                    <a:pt x="83343" y="511968"/>
                  </a:lnTo>
                  <a:lnTo>
                    <a:pt x="64293" y="528637"/>
                  </a:lnTo>
                  <a:lnTo>
                    <a:pt x="47625" y="545306"/>
                  </a:lnTo>
                  <a:lnTo>
                    <a:pt x="26193" y="573881"/>
                  </a:lnTo>
                  <a:lnTo>
                    <a:pt x="11906" y="604837"/>
                  </a:lnTo>
                  <a:lnTo>
                    <a:pt x="4762" y="635793"/>
                  </a:lnTo>
                  <a:lnTo>
                    <a:pt x="0" y="690562"/>
                  </a:lnTo>
                  <a:lnTo>
                    <a:pt x="130968" y="690562"/>
                  </a:lnTo>
                  <a:lnTo>
                    <a:pt x="233362" y="607218"/>
                  </a:lnTo>
                  <a:lnTo>
                    <a:pt x="452437" y="4786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286;p297">
              <a:extLst>
                <a:ext uri="{FF2B5EF4-FFF2-40B4-BE49-F238E27FC236}">
                  <a16:creationId xmlns:a16="http://schemas.microsoft.com/office/drawing/2014/main" id="{C12B0C6B-C098-6C4C-A2A1-D0A74F612AF1}"/>
                </a:ext>
              </a:extLst>
            </p:cNvPr>
            <p:cNvSpPr/>
            <p:nvPr/>
          </p:nvSpPr>
          <p:spPr>
            <a:xfrm>
              <a:off x="2909888" y="5437188"/>
              <a:ext cx="4618037" cy="709612"/>
            </a:xfrm>
            <a:custGeom>
              <a:avLst/>
              <a:gdLst/>
              <a:ahLst/>
              <a:cxnLst/>
              <a:rect l="l" t="t" r="r" b="b"/>
              <a:pathLst>
                <a:path w="4616787" h="709126" extrusionOk="0">
                  <a:moveTo>
                    <a:pt x="869613" y="3732"/>
                  </a:moveTo>
                  <a:lnTo>
                    <a:pt x="585962" y="11197"/>
                  </a:lnTo>
                  <a:lnTo>
                    <a:pt x="343367" y="18661"/>
                  </a:lnTo>
                  <a:lnTo>
                    <a:pt x="235131" y="14929"/>
                  </a:lnTo>
                  <a:lnTo>
                    <a:pt x="3732" y="22393"/>
                  </a:lnTo>
                  <a:lnTo>
                    <a:pt x="0" y="67180"/>
                  </a:lnTo>
                  <a:lnTo>
                    <a:pt x="3732" y="119432"/>
                  </a:lnTo>
                  <a:lnTo>
                    <a:pt x="14929" y="164219"/>
                  </a:lnTo>
                  <a:lnTo>
                    <a:pt x="26126" y="190344"/>
                  </a:lnTo>
                  <a:lnTo>
                    <a:pt x="44787" y="212738"/>
                  </a:lnTo>
                  <a:lnTo>
                    <a:pt x="67180" y="223934"/>
                  </a:lnTo>
                  <a:lnTo>
                    <a:pt x="104503" y="235131"/>
                  </a:lnTo>
                  <a:lnTo>
                    <a:pt x="138093" y="238863"/>
                  </a:lnTo>
                  <a:lnTo>
                    <a:pt x="197809" y="231399"/>
                  </a:lnTo>
                  <a:lnTo>
                    <a:pt x="253793" y="212738"/>
                  </a:lnTo>
                  <a:lnTo>
                    <a:pt x="324705" y="179148"/>
                  </a:lnTo>
                  <a:lnTo>
                    <a:pt x="403082" y="164219"/>
                  </a:lnTo>
                  <a:lnTo>
                    <a:pt x="544908" y="149290"/>
                  </a:lnTo>
                  <a:lnTo>
                    <a:pt x="686733" y="138093"/>
                  </a:lnTo>
                  <a:lnTo>
                    <a:pt x="828558" y="130628"/>
                  </a:lnTo>
                  <a:lnTo>
                    <a:pt x="1041296" y="134361"/>
                  </a:lnTo>
                  <a:lnTo>
                    <a:pt x="1209247" y="138093"/>
                  </a:lnTo>
                  <a:lnTo>
                    <a:pt x="1343608" y="145557"/>
                  </a:lnTo>
                  <a:lnTo>
                    <a:pt x="1530220" y="164219"/>
                  </a:lnTo>
                  <a:lnTo>
                    <a:pt x="1713100" y="194077"/>
                  </a:lnTo>
                  <a:lnTo>
                    <a:pt x="1895980" y="235131"/>
                  </a:lnTo>
                  <a:lnTo>
                    <a:pt x="2101254" y="291115"/>
                  </a:lnTo>
                  <a:lnTo>
                    <a:pt x="2340118" y="358295"/>
                  </a:lnTo>
                  <a:lnTo>
                    <a:pt x="2593910" y="429208"/>
                  </a:lnTo>
                  <a:lnTo>
                    <a:pt x="2780522" y="481459"/>
                  </a:lnTo>
                  <a:lnTo>
                    <a:pt x="3041780" y="556104"/>
                  </a:lnTo>
                  <a:lnTo>
                    <a:pt x="3261982" y="619552"/>
                  </a:lnTo>
                  <a:lnTo>
                    <a:pt x="3530704" y="697930"/>
                  </a:lnTo>
                  <a:lnTo>
                    <a:pt x="3582955" y="709126"/>
                  </a:lnTo>
                  <a:lnTo>
                    <a:pt x="3624010" y="705394"/>
                  </a:lnTo>
                  <a:lnTo>
                    <a:pt x="3668797" y="694197"/>
                  </a:lnTo>
                  <a:lnTo>
                    <a:pt x="3721048" y="671804"/>
                  </a:lnTo>
                  <a:lnTo>
                    <a:pt x="3818087" y="638214"/>
                  </a:lnTo>
                  <a:lnTo>
                    <a:pt x="4090540" y="544908"/>
                  </a:lnTo>
                  <a:lnTo>
                    <a:pt x="4362994" y="455334"/>
                  </a:lnTo>
                  <a:lnTo>
                    <a:pt x="4594393" y="376957"/>
                  </a:lnTo>
                  <a:lnTo>
                    <a:pt x="4605590" y="365760"/>
                  </a:lnTo>
                  <a:lnTo>
                    <a:pt x="4616787" y="343366"/>
                  </a:lnTo>
                  <a:lnTo>
                    <a:pt x="4616787" y="328437"/>
                  </a:lnTo>
                  <a:lnTo>
                    <a:pt x="4605590" y="313508"/>
                  </a:lnTo>
                  <a:lnTo>
                    <a:pt x="4568268" y="313508"/>
                  </a:lnTo>
                  <a:lnTo>
                    <a:pt x="4407781" y="320973"/>
                  </a:lnTo>
                  <a:lnTo>
                    <a:pt x="4153989" y="328437"/>
                  </a:lnTo>
                  <a:lnTo>
                    <a:pt x="3933786" y="335902"/>
                  </a:lnTo>
                  <a:lnTo>
                    <a:pt x="3754638" y="324705"/>
                  </a:lnTo>
                  <a:lnTo>
                    <a:pt x="3403807" y="287383"/>
                  </a:lnTo>
                  <a:lnTo>
                    <a:pt x="3019386" y="231399"/>
                  </a:lnTo>
                  <a:lnTo>
                    <a:pt x="2631233" y="167951"/>
                  </a:lnTo>
                  <a:lnTo>
                    <a:pt x="2250544" y="111967"/>
                  </a:lnTo>
                  <a:lnTo>
                    <a:pt x="1877319" y="67180"/>
                  </a:lnTo>
                  <a:lnTo>
                    <a:pt x="1522756" y="29858"/>
                  </a:lnTo>
                  <a:lnTo>
                    <a:pt x="1186854" y="0"/>
                  </a:lnTo>
                  <a:lnTo>
                    <a:pt x="1033832" y="0"/>
                  </a:lnTo>
                  <a:lnTo>
                    <a:pt x="869613" y="37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291;p298">
            <a:extLst>
              <a:ext uri="{FF2B5EF4-FFF2-40B4-BE49-F238E27FC236}">
                <a16:creationId xmlns:a16="http://schemas.microsoft.com/office/drawing/2014/main" id="{D2879F0C-BF10-EA4B-8ACC-8951C8BE5E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652" y="1371186"/>
            <a:ext cx="4822825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" name="Google Shape;3924;p357"/>
          <p:cNvSpPr txBox="1"/>
          <p:nvPr/>
        </p:nvSpPr>
        <p:spPr>
          <a:xfrm>
            <a:off x="4010025" y="8037512"/>
            <a:ext cx="39433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島</a:t>
            </a:r>
            <a:endParaRPr/>
          </a:p>
        </p:txBody>
      </p:sp>
      <p:sp>
        <p:nvSpPr>
          <p:cNvPr id="3925" name="Google Shape;3925;p357"/>
          <p:cNvSpPr/>
          <p:nvPr/>
        </p:nvSpPr>
        <p:spPr>
          <a:xfrm>
            <a:off x="4010025" y="1154113"/>
            <a:ext cx="981075" cy="1017587"/>
          </a:xfrm>
          <a:custGeom>
            <a:avLst/>
            <a:gdLst/>
            <a:ahLst/>
            <a:cxnLst/>
            <a:rect l="l" t="t" r="r" b="b"/>
            <a:pathLst>
              <a:path w="981075" h="1016794" extrusionOk="0">
                <a:moveTo>
                  <a:pt x="635794" y="557213"/>
                </a:moveTo>
                <a:lnTo>
                  <a:pt x="702469" y="509588"/>
                </a:lnTo>
                <a:lnTo>
                  <a:pt x="754856" y="473869"/>
                </a:lnTo>
                <a:lnTo>
                  <a:pt x="816769" y="438150"/>
                </a:lnTo>
                <a:lnTo>
                  <a:pt x="873919" y="409575"/>
                </a:lnTo>
                <a:lnTo>
                  <a:pt x="931069" y="378619"/>
                </a:lnTo>
                <a:lnTo>
                  <a:pt x="959644" y="354807"/>
                </a:lnTo>
                <a:lnTo>
                  <a:pt x="976313" y="335757"/>
                </a:lnTo>
                <a:lnTo>
                  <a:pt x="981075" y="316707"/>
                </a:lnTo>
                <a:lnTo>
                  <a:pt x="978694" y="288132"/>
                </a:lnTo>
                <a:lnTo>
                  <a:pt x="969169" y="264319"/>
                </a:lnTo>
                <a:lnTo>
                  <a:pt x="945356" y="235744"/>
                </a:lnTo>
                <a:lnTo>
                  <a:pt x="900113" y="202407"/>
                </a:lnTo>
                <a:lnTo>
                  <a:pt x="862013" y="164307"/>
                </a:lnTo>
                <a:lnTo>
                  <a:pt x="814388" y="126207"/>
                </a:lnTo>
                <a:lnTo>
                  <a:pt x="785813" y="109538"/>
                </a:lnTo>
                <a:lnTo>
                  <a:pt x="723900" y="83344"/>
                </a:lnTo>
                <a:lnTo>
                  <a:pt x="678656" y="57150"/>
                </a:lnTo>
                <a:lnTo>
                  <a:pt x="609600" y="33338"/>
                </a:lnTo>
                <a:lnTo>
                  <a:pt x="526256" y="14288"/>
                </a:lnTo>
                <a:lnTo>
                  <a:pt x="445294" y="0"/>
                </a:lnTo>
                <a:lnTo>
                  <a:pt x="409575" y="0"/>
                </a:lnTo>
                <a:lnTo>
                  <a:pt x="385763" y="2382"/>
                </a:lnTo>
                <a:lnTo>
                  <a:pt x="371475" y="7144"/>
                </a:lnTo>
                <a:lnTo>
                  <a:pt x="371475" y="19050"/>
                </a:lnTo>
                <a:lnTo>
                  <a:pt x="378619" y="38100"/>
                </a:lnTo>
                <a:lnTo>
                  <a:pt x="404813" y="66675"/>
                </a:lnTo>
                <a:lnTo>
                  <a:pt x="447675" y="119063"/>
                </a:lnTo>
                <a:lnTo>
                  <a:pt x="471488" y="154782"/>
                </a:lnTo>
                <a:lnTo>
                  <a:pt x="485775" y="190500"/>
                </a:lnTo>
                <a:lnTo>
                  <a:pt x="488156" y="233363"/>
                </a:lnTo>
                <a:lnTo>
                  <a:pt x="478631" y="330994"/>
                </a:lnTo>
                <a:lnTo>
                  <a:pt x="457200" y="421482"/>
                </a:lnTo>
                <a:lnTo>
                  <a:pt x="433388" y="469107"/>
                </a:lnTo>
                <a:lnTo>
                  <a:pt x="290513" y="659607"/>
                </a:lnTo>
                <a:lnTo>
                  <a:pt x="97631" y="912019"/>
                </a:lnTo>
                <a:lnTo>
                  <a:pt x="0" y="1016794"/>
                </a:lnTo>
                <a:lnTo>
                  <a:pt x="273844" y="878682"/>
                </a:lnTo>
                <a:lnTo>
                  <a:pt x="426244" y="740569"/>
                </a:lnTo>
                <a:lnTo>
                  <a:pt x="478631" y="688182"/>
                </a:lnTo>
                <a:lnTo>
                  <a:pt x="578644" y="602457"/>
                </a:lnTo>
                <a:lnTo>
                  <a:pt x="635794" y="5572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6" name="Google Shape;3926;p357"/>
          <p:cNvSpPr/>
          <p:nvPr/>
        </p:nvSpPr>
        <p:spPr>
          <a:xfrm>
            <a:off x="3548063" y="1938338"/>
            <a:ext cx="374650" cy="2789237"/>
          </a:xfrm>
          <a:custGeom>
            <a:avLst/>
            <a:gdLst/>
            <a:ahLst/>
            <a:cxnLst/>
            <a:rect l="l" t="t" r="r" b="b"/>
            <a:pathLst>
              <a:path w="374234" h="2789096" extrusionOk="0">
                <a:moveTo>
                  <a:pt x="123568" y="511922"/>
                </a:moveTo>
                <a:lnTo>
                  <a:pt x="123568" y="363641"/>
                </a:lnTo>
                <a:lnTo>
                  <a:pt x="116507" y="300092"/>
                </a:lnTo>
                <a:lnTo>
                  <a:pt x="105915" y="243604"/>
                </a:lnTo>
                <a:lnTo>
                  <a:pt x="91793" y="187116"/>
                </a:lnTo>
                <a:lnTo>
                  <a:pt x="67080" y="134159"/>
                </a:lnTo>
                <a:lnTo>
                  <a:pt x="42366" y="91793"/>
                </a:lnTo>
                <a:lnTo>
                  <a:pt x="14122" y="63549"/>
                </a:lnTo>
                <a:lnTo>
                  <a:pt x="0" y="31774"/>
                </a:lnTo>
                <a:lnTo>
                  <a:pt x="3531" y="14122"/>
                </a:lnTo>
                <a:lnTo>
                  <a:pt x="14122" y="0"/>
                </a:lnTo>
                <a:lnTo>
                  <a:pt x="38836" y="0"/>
                </a:lnTo>
                <a:lnTo>
                  <a:pt x="84732" y="17652"/>
                </a:lnTo>
                <a:lnTo>
                  <a:pt x="134160" y="24713"/>
                </a:lnTo>
                <a:lnTo>
                  <a:pt x="172995" y="38835"/>
                </a:lnTo>
                <a:lnTo>
                  <a:pt x="215361" y="56488"/>
                </a:lnTo>
                <a:lnTo>
                  <a:pt x="264788" y="81201"/>
                </a:lnTo>
                <a:lnTo>
                  <a:pt x="307154" y="109445"/>
                </a:lnTo>
                <a:lnTo>
                  <a:pt x="353051" y="148281"/>
                </a:lnTo>
                <a:lnTo>
                  <a:pt x="374234" y="218891"/>
                </a:lnTo>
                <a:lnTo>
                  <a:pt x="367173" y="508392"/>
                </a:lnTo>
                <a:cubicBezTo>
                  <a:pt x="368350" y="1176834"/>
                  <a:pt x="369526" y="1845275"/>
                  <a:pt x="370703" y="2513717"/>
                </a:cubicBezTo>
                <a:cubicBezTo>
                  <a:pt x="369526" y="2566675"/>
                  <a:pt x="368350" y="2619632"/>
                  <a:pt x="367173" y="2672590"/>
                </a:cubicBezTo>
                <a:lnTo>
                  <a:pt x="356581" y="2746730"/>
                </a:lnTo>
                <a:lnTo>
                  <a:pt x="345990" y="2764383"/>
                </a:lnTo>
                <a:lnTo>
                  <a:pt x="314215" y="2778505"/>
                </a:lnTo>
                <a:lnTo>
                  <a:pt x="268319" y="2789096"/>
                </a:lnTo>
                <a:lnTo>
                  <a:pt x="257727" y="2785566"/>
                </a:lnTo>
                <a:lnTo>
                  <a:pt x="222422" y="2764383"/>
                </a:lnTo>
                <a:lnTo>
                  <a:pt x="194178" y="2732608"/>
                </a:lnTo>
                <a:lnTo>
                  <a:pt x="172995" y="2693773"/>
                </a:lnTo>
                <a:lnTo>
                  <a:pt x="144751" y="2626693"/>
                </a:lnTo>
                <a:lnTo>
                  <a:pt x="127099" y="2549022"/>
                </a:lnTo>
                <a:lnTo>
                  <a:pt x="95324" y="2393680"/>
                </a:lnTo>
                <a:lnTo>
                  <a:pt x="81202" y="2340722"/>
                </a:lnTo>
                <a:lnTo>
                  <a:pt x="84732" y="2323070"/>
                </a:lnTo>
                <a:lnTo>
                  <a:pt x="109446" y="2231277"/>
                </a:lnTo>
                <a:lnTo>
                  <a:pt x="123568" y="2143014"/>
                </a:lnTo>
                <a:lnTo>
                  <a:pt x="127099" y="2015916"/>
                </a:lnTo>
                <a:lnTo>
                  <a:pt x="127099" y="1652274"/>
                </a:lnTo>
                <a:lnTo>
                  <a:pt x="127099" y="1045028"/>
                </a:lnTo>
                <a:lnTo>
                  <a:pt x="123568" y="5119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7" name="Google Shape;3927;p357"/>
          <p:cNvSpPr/>
          <p:nvPr/>
        </p:nvSpPr>
        <p:spPr>
          <a:xfrm>
            <a:off x="3765550" y="1776413"/>
            <a:ext cx="2122488" cy="1566862"/>
          </a:xfrm>
          <a:custGeom>
            <a:avLst/>
            <a:gdLst/>
            <a:ahLst/>
            <a:cxnLst/>
            <a:rect l="l" t="t" r="r" b="b"/>
            <a:pathLst>
              <a:path w="2123246" h="1566862" extrusionOk="0">
                <a:moveTo>
                  <a:pt x="946909" y="178593"/>
                </a:moveTo>
                <a:lnTo>
                  <a:pt x="503996" y="247650"/>
                </a:lnTo>
                <a:lnTo>
                  <a:pt x="318259" y="280987"/>
                </a:lnTo>
                <a:lnTo>
                  <a:pt x="277778" y="290512"/>
                </a:lnTo>
                <a:lnTo>
                  <a:pt x="234915" y="297656"/>
                </a:lnTo>
                <a:lnTo>
                  <a:pt x="196815" y="302418"/>
                </a:lnTo>
                <a:lnTo>
                  <a:pt x="156334" y="302418"/>
                </a:lnTo>
                <a:lnTo>
                  <a:pt x="106328" y="295275"/>
                </a:lnTo>
                <a:lnTo>
                  <a:pt x="0" y="309562"/>
                </a:lnTo>
                <a:lnTo>
                  <a:pt x="13459" y="471487"/>
                </a:lnTo>
                <a:lnTo>
                  <a:pt x="122996" y="476250"/>
                </a:lnTo>
                <a:lnTo>
                  <a:pt x="289684" y="450056"/>
                </a:lnTo>
                <a:lnTo>
                  <a:pt x="542096" y="407193"/>
                </a:lnTo>
                <a:lnTo>
                  <a:pt x="773078" y="371475"/>
                </a:lnTo>
                <a:lnTo>
                  <a:pt x="1044540" y="333375"/>
                </a:lnTo>
                <a:lnTo>
                  <a:pt x="1323146" y="295275"/>
                </a:lnTo>
                <a:lnTo>
                  <a:pt x="1596990" y="257175"/>
                </a:lnTo>
                <a:lnTo>
                  <a:pt x="1694621" y="247650"/>
                </a:lnTo>
                <a:lnTo>
                  <a:pt x="1720815" y="240506"/>
                </a:lnTo>
                <a:lnTo>
                  <a:pt x="1739865" y="242887"/>
                </a:lnTo>
                <a:lnTo>
                  <a:pt x="1747009" y="247650"/>
                </a:lnTo>
                <a:lnTo>
                  <a:pt x="1756534" y="257175"/>
                </a:lnTo>
                <a:lnTo>
                  <a:pt x="1763678" y="278606"/>
                </a:lnTo>
                <a:lnTo>
                  <a:pt x="1761296" y="376237"/>
                </a:lnTo>
                <a:lnTo>
                  <a:pt x="1751771" y="507206"/>
                </a:lnTo>
                <a:lnTo>
                  <a:pt x="1737484" y="650081"/>
                </a:lnTo>
                <a:lnTo>
                  <a:pt x="1713671" y="833437"/>
                </a:lnTo>
                <a:lnTo>
                  <a:pt x="1704146" y="885825"/>
                </a:lnTo>
                <a:lnTo>
                  <a:pt x="1699384" y="921543"/>
                </a:lnTo>
                <a:lnTo>
                  <a:pt x="1694621" y="971550"/>
                </a:lnTo>
                <a:cubicBezTo>
                  <a:pt x="1693827" y="991394"/>
                  <a:pt x="1693034" y="1011237"/>
                  <a:pt x="1692240" y="1031081"/>
                </a:cubicBezTo>
                <a:lnTo>
                  <a:pt x="1673190" y="1095375"/>
                </a:lnTo>
                <a:lnTo>
                  <a:pt x="1661284" y="1154906"/>
                </a:lnTo>
                <a:lnTo>
                  <a:pt x="1651759" y="1226343"/>
                </a:lnTo>
                <a:cubicBezTo>
                  <a:pt x="1650965" y="1258887"/>
                  <a:pt x="1650172" y="1291431"/>
                  <a:pt x="1649378" y="1323975"/>
                </a:cubicBezTo>
                <a:lnTo>
                  <a:pt x="1627946" y="1483518"/>
                </a:lnTo>
                <a:lnTo>
                  <a:pt x="1644615" y="1521618"/>
                </a:lnTo>
                <a:lnTo>
                  <a:pt x="1661284" y="1545431"/>
                </a:lnTo>
                <a:lnTo>
                  <a:pt x="1682715" y="1559718"/>
                </a:lnTo>
                <a:lnTo>
                  <a:pt x="1699384" y="1564481"/>
                </a:lnTo>
                <a:lnTo>
                  <a:pt x="1730340" y="1566862"/>
                </a:lnTo>
                <a:lnTo>
                  <a:pt x="1766059" y="1557337"/>
                </a:lnTo>
                <a:lnTo>
                  <a:pt x="1787490" y="1547812"/>
                </a:lnTo>
                <a:lnTo>
                  <a:pt x="1808921" y="1526381"/>
                </a:lnTo>
                <a:lnTo>
                  <a:pt x="1823209" y="1497806"/>
                </a:lnTo>
                <a:lnTo>
                  <a:pt x="1844640" y="1393031"/>
                </a:lnTo>
                <a:lnTo>
                  <a:pt x="1908934" y="1078706"/>
                </a:lnTo>
                <a:lnTo>
                  <a:pt x="2011328" y="602456"/>
                </a:lnTo>
                <a:lnTo>
                  <a:pt x="2051809" y="423862"/>
                </a:lnTo>
                <a:lnTo>
                  <a:pt x="2068478" y="404812"/>
                </a:lnTo>
                <a:lnTo>
                  <a:pt x="2089909" y="383381"/>
                </a:lnTo>
                <a:lnTo>
                  <a:pt x="2113721" y="345281"/>
                </a:lnTo>
                <a:lnTo>
                  <a:pt x="2123246" y="316706"/>
                </a:lnTo>
                <a:lnTo>
                  <a:pt x="2123246" y="292893"/>
                </a:lnTo>
                <a:lnTo>
                  <a:pt x="2116103" y="269081"/>
                </a:lnTo>
                <a:lnTo>
                  <a:pt x="2101815" y="247650"/>
                </a:lnTo>
                <a:lnTo>
                  <a:pt x="2016090" y="161925"/>
                </a:lnTo>
                <a:lnTo>
                  <a:pt x="1918459" y="78581"/>
                </a:lnTo>
                <a:lnTo>
                  <a:pt x="1830353" y="19050"/>
                </a:lnTo>
                <a:lnTo>
                  <a:pt x="1794634" y="2381"/>
                </a:lnTo>
                <a:lnTo>
                  <a:pt x="1775584" y="0"/>
                </a:lnTo>
                <a:lnTo>
                  <a:pt x="1725578" y="11906"/>
                </a:lnTo>
                <a:lnTo>
                  <a:pt x="1625565" y="42862"/>
                </a:lnTo>
                <a:lnTo>
                  <a:pt x="1556509" y="69056"/>
                </a:lnTo>
                <a:lnTo>
                  <a:pt x="1377915" y="100012"/>
                </a:lnTo>
                <a:lnTo>
                  <a:pt x="1139790" y="142875"/>
                </a:lnTo>
                <a:lnTo>
                  <a:pt x="946909" y="17859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8" name="Google Shape;3928;p357"/>
          <p:cNvSpPr/>
          <p:nvPr/>
        </p:nvSpPr>
        <p:spPr>
          <a:xfrm>
            <a:off x="3821113" y="2405063"/>
            <a:ext cx="1870075" cy="403225"/>
          </a:xfrm>
          <a:custGeom>
            <a:avLst/>
            <a:gdLst/>
            <a:ahLst/>
            <a:cxnLst/>
            <a:rect l="l" t="t" r="r" b="b"/>
            <a:pathLst>
              <a:path w="1869354" h="402431" extrusionOk="0">
                <a:moveTo>
                  <a:pt x="466797" y="204787"/>
                </a:moveTo>
                <a:lnTo>
                  <a:pt x="171522" y="221456"/>
                </a:lnTo>
                <a:lnTo>
                  <a:pt x="73891" y="223837"/>
                </a:lnTo>
                <a:lnTo>
                  <a:pt x="0" y="223837"/>
                </a:lnTo>
                <a:lnTo>
                  <a:pt x="7933" y="365990"/>
                </a:lnTo>
                <a:lnTo>
                  <a:pt x="61985" y="392906"/>
                </a:lnTo>
                <a:lnTo>
                  <a:pt x="90560" y="402431"/>
                </a:lnTo>
                <a:lnTo>
                  <a:pt x="173904" y="402431"/>
                </a:lnTo>
                <a:lnTo>
                  <a:pt x="262010" y="402431"/>
                </a:lnTo>
                <a:lnTo>
                  <a:pt x="340591" y="390525"/>
                </a:lnTo>
                <a:lnTo>
                  <a:pt x="566810" y="359568"/>
                </a:lnTo>
                <a:lnTo>
                  <a:pt x="1202604" y="266700"/>
                </a:lnTo>
                <a:lnTo>
                  <a:pt x="1674091" y="197643"/>
                </a:lnTo>
                <a:lnTo>
                  <a:pt x="1869354" y="152400"/>
                </a:lnTo>
                <a:lnTo>
                  <a:pt x="1712191" y="0"/>
                </a:lnTo>
                <a:lnTo>
                  <a:pt x="1688379" y="0"/>
                </a:lnTo>
                <a:lnTo>
                  <a:pt x="1576460" y="26193"/>
                </a:lnTo>
                <a:lnTo>
                  <a:pt x="1347860" y="66675"/>
                </a:lnTo>
                <a:lnTo>
                  <a:pt x="1112116" y="107156"/>
                </a:lnTo>
                <a:lnTo>
                  <a:pt x="878754" y="142875"/>
                </a:lnTo>
                <a:lnTo>
                  <a:pt x="531091" y="195262"/>
                </a:lnTo>
                <a:lnTo>
                  <a:pt x="466797" y="2047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9" name="Google Shape;3929;p357"/>
          <p:cNvSpPr/>
          <p:nvPr/>
        </p:nvSpPr>
        <p:spPr>
          <a:xfrm>
            <a:off x="3810000" y="3052763"/>
            <a:ext cx="1716088" cy="366712"/>
          </a:xfrm>
          <a:custGeom>
            <a:avLst/>
            <a:gdLst/>
            <a:ahLst/>
            <a:cxnLst/>
            <a:rect l="l" t="t" r="r" b="b"/>
            <a:pathLst>
              <a:path w="1716873" h="365893" extrusionOk="0">
                <a:moveTo>
                  <a:pt x="859623" y="107156"/>
                </a:moveTo>
                <a:lnTo>
                  <a:pt x="1288248" y="38100"/>
                </a:lnTo>
                <a:lnTo>
                  <a:pt x="1385880" y="19050"/>
                </a:lnTo>
                <a:lnTo>
                  <a:pt x="1402548" y="11906"/>
                </a:lnTo>
                <a:lnTo>
                  <a:pt x="1435886" y="2381"/>
                </a:lnTo>
                <a:lnTo>
                  <a:pt x="1471605" y="0"/>
                </a:lnTo>
                <a:lnTo>
                  <a:pt x="1519230" y="4762"/>
                </a:lnTo>
                <a:lnTo>
                  <a:pt x="1557330" y="19050"/>
                </a:lnTo>
                <a:lnTo>
                  <a:pt x="1614480" y="45243"/>
                </a:lnTo>
                <a:lnTo>
                  <a:pt x="1716873" y="152400"/>
                </a:lnTo>
                <a:lnTo>
                  <a:pt x="1612098" y="190500"/>
                </a:lnTo>
                <a:lnTo>
                  <a:pt x="1585905" y="204787"/>
                </a:lnTo>
                <a:lnTo>
                  <a:pt x="1471605" y="209550"/>
                </a:lnTo>
                <a:lnTo>
                  <a:pt x="1233480" y="230981"/>
                </a:lnTo>
                <a:lnTo>
                  <a:pt x="890580" y="264318"/>
                </a:lnTo>
                <a:lnTo>
                  <a:pt x="616736" y="295275"/>
                </a:lnTo>
                <a:lnTo>
                  <a:pt x="397661" y="321468"/>
                </a:lnTo>
                <a:lnTo>
                  <a:pt x="97623" y="354806"/>
                </a:lnTo>
                <a:lnTo>
                  <a:pt x="12739" y="365893"/>
                </a:lnTo>
                <a:lnTo>
                  <a:pt x="0" y="217001"/>
                </a:lnTo>
                <a:lnTo>
                  <a:pt x="100005" y="200025"/>
                </a:lnTo>
                <a:lnTo>
                  <a:pt x="302411" y="180975"/>
                </a:lnTo>
                <a:lnTo>
                  <a:pt x="631023" y="142875"/>
                </a:lnTo>
                <a:lnTo>
                  <a:pt x="859623" y="1071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0" name="Google Shape;3930;p357"/>
          <p:cNvSpPr/>
          <p:nvPr/>
        </p:nvSpPr>
        <p:spPr>
          <a:xfrm>
            <a:off x="3829050" y="3455988"/>
            <a:ext cx="2628900" cy="577850"/>
          </a:xfrm>
          <a:custGeom>
            <a:avLst/>
            <a:gdLst/>
            <a:ahLst/>
            <a:cxnLst/>
            <a:rect l="l" t="t" r="r" b="b"/>
            <a:pathLst>
              <a:path w="2629660" h="578644" extrusionOk="0">
                <a:moveTo>
                  <a:pt x="1124710" y="226219"/>
                </a:moveTo>
                <a:lnTo>
                  <a:pt x="1543810" y="152400"/>
                </a:lnTo>
                <a:lnTo>
                  <a:pt x="1870041" y="92869"/>
                </a:lnTo>
                <a:lnTo>
                  <a:pt x="2024823" y="66675"/>
                </a:lnTo>
                <a:lnTo>
                  <a:pt x="2046254" y="54769"/>
                </a:lnTo>
                <a:lnTo>
                  <a:pt x="2120073" y="14287"/>
                </a:lnTo>
                <a:lnTo>
                  <a:pt x="2158173" y="0"/>
                </a:lnTo>
                <a:lnTo>
                  <a:pt x="2174841" y="0"/>
                </a:lnTo>
                <a:lnTo>
                  <a:pt x="2210560" y="7144"/>
                </a:lnTo>
                <a:lnTo>
                  <a:pt x="2362960" y="50006"/>
                </a:lnTo>
                <a:lnTo>
                  <a:pt x="2443923" y="71437"/>
                </a:lnTo>
                <a:lnTo>
                  <a:pt x="2501073" y="88106"/>
                </a:lnTo>
                <a:lnTo>
                  <a:pt x="2551079" y="111919"/>
                </a:lnTo>
                <a:lnTo>
                  <a:pt x="2605848" y="145256"/>
                </a:lnTo>
                <a:lnTo>
                  <a:pt x="2620135" y="161925"/>
                </a:lnTo>
                <a:lnTo>
                  <a:pt x="2627279" y="173831"/>
                </a:lnTo>
                <a:lnTo>
                  <a:pt x="2629660" y="188119"/>
                </a:lnTo>
                <a:lnTo>
                  <a:pt x="2624898" y="207169"/>
                </a:lnTo>
                <a:lnTo>
                  <a:pt x="2612991" y="221456"/>
                </a:lnTo>
                <a:lnTo>
                  <a:pt x="2593941" y="235744"/>
                </a:lnTo>
                <a:lnTo>
                  <a:pt x="2548698" y="252412"/>
                </a:lnTo>
                <a:lnTo>
                  <a:pt x="2470116" y="259556"/>
                </a:lnTo>
                <a:lnTo>
                  <a:pt x="2315335" y="261937"/>
                </a:lnTo>
                <a:lnTo>
                  <a:pt x="2120073" y="269081"/>
                </a:lnTo>
                <a:lnTo>
                  <a:pt x="1908141" y="283369"/>
                </a:lnTo>
                <a:lnTo>
                  <a:pt x="1720023" y="307181"/>
                </a:lnTo>
                <a:lnTo>
                  <a:pt x="1374741" y="354806"/>
                </a:lnTo>
                <a:lnTo>
                  <a:pt x="1058035" y="404812"/>
                </a:lnTo>
                <a:lnTo>
                  <a:pt x="610360" y="483394"/>
                </a:lnTo>
                <a:lnTo>
                  <a:pt x="391285" y="521494"/>
                </a:lnTo>
                <a:lnTo>
                  <a:pt x="67435" y="578644"/>
                </a:lnTo>
                <a:lnTo>
                  <a:pt x="3175" y="577054"/>
                </a:lnTo>
                <a:cubicBezTo>
                  <a:pt x="2117" y="517706"/>
                  <a:pt x="1058" y="458358"/>
                  <a:pt x="0" y="399010"/>
                </a:cubicBezTo>
                <a:lnTo>
                  <a:pt x="84104" y="381000"/>
                </a:lnTo>
                <a:lnTo>
                  <a:pt x="231741" y="373856"/>
                </a:lnTo>
                <a:lnTo>
                  <a:pt x="457960" y="338137"/>
                </a:lnTo>
                <a:lnTo>
                  <a:pt x="727041" y="290512"/>
                </a:lnTo>
                <a:lnTo>
                  <a:pt x="965166" y="250031"/>
                </a:lnTo>
                <a:lnTo>
                  <a:pt x="1124710" y="2262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1" name="Google Shape;3931;p357"/>
          <p:cNvSpPr/>
          <p:nvPr/>
        </p:nvSpPr>
        <p:spPr>
          <a:xfrm>
            <a:off x="3825875" y="4054475"/>
            <a:ext cx="3184525" cy="517525"/>
          </a:xfrm>
          <a:custGeom>
            <a:avLst/>
            <a:gdLst/>
            <a:ahLst/>
            <a:cxnLst/>
            <a:rect l="l" t="t" r="r" b="b"/>
            <a:pathLst>
              <a:path w="3184087" h="517071" extrusionOk="0">
                <a:moveTo>
                  <a:pt x="1681858" y="179614"/>
                </a:moveTo>
                <a:lnTo>
                  <a:pt x="1298137" y="231321"/>
                </a:lnTo>
                <a:lnTo>
                  <a:pt x="993337" y="272142"/>
                </a:lnTo>
                <a:lnTo>
                  <a:pt x="751130" y="304800"/>
                </a:lnTo>
                <a:lnTo>
                  <a:pt x="478987" y="340178"/>
                </a:lnTo>
                <a:lnTo>
                  <a:pt x="342916" y="356507"/>
                </a:lnTo>
                <a:lnTo>
                  <a:pt x="239501" y="359228"/>
                </a:lnTo>
                <a:lnTo>
                  <a:pt x="68051" y="359228"/>
                </a:lnTo>
                <a:lnTo>
                  <a:pt x="0" y="367977"/>
                </a:lnTo>
                <a:lnTo>
                  <a:pt x="29951" y="517071"/>
                </a:lnTo>
                <a:lnTo>
                  <a:pt x="138808" y="514350"/>
                </a:lnTo>
                <a:lnTo>
                  <a:pt x="228616" y="511628"/>
                </a:lnTo>
                <a:lnTo>
                  <a:pt x="323866" y="506185"/>
                </a:lnTo>
                <a:lnTo>
                  <a:pt x="405508" y="489857"/>
                </a:lnTo>
                <a:lnTo>
                  <a:pt x="699423" y="468085"/>
                </a:lnTo>
                <a:lnTo>
                  <a:pt x="868151" y="446314"/>
                </a:lnTo>
                <a:lnTo>
                  <a:pt x="1102194" y="413657"/>
                </a:lnTo>
                <a:lnTo>
                  <a:pt x="1377058" y="375557"/>
                </a:lnTo>
                <a:lnTo>
                  <a:pt x="1768944" y="323850"/>
                </a:lnTo>
                <a:lnTo>
                  <a:pt x="1989380" y="299357"/>
                </a:lnTo>
                <a:lnTo>
                  <a:pt x="2228866" y="272142"/>
                </a:lnTo>
                <a:lnTo>
                  <a:pt x="2381266" y="258535"/>
                </a:lnTo>
                <a:lnTo>
                  <a:pt x="2492844" y="250371"/>
                </a:lnTo>
                <a:lnTo>
                  <a:pt x="2598980" y="244928"/>
                </a:lnTo>
                <a:lnTo>
                  <a:pt x="2656130" y="250371"/>
                </a:lnTo>
                <a:lnTo>
                  <a:pt x="2702394" y="261257"/>
                </a:lnTo>
                <a:lnTo>
                  <a:pt x="2732330" y="272142"/>
                </a:lnTo>
                <a:lnTo>
                  <a:pt x="2754101" y="285750"/>
                </a:lnTo>
                <a:lnTo>
                  <a:pt x="2770430" y="302078"/>
                </a:lnTo>
                <a:lnTo>
                  <a:pt x="2920108" y="459921"/>
                </a:lnTo>
                <a:lnTo>
                  <a:pt x="3105166" y="484414"/>
                </a:lnTo>
                <a:lnTo>
                  <a:pt x="3135101" y="462642"/>
                </a:lnTo>
                <a:lnTo>
                  <a:pt x="3159594" y="446314"/>
                </a:lnTo>
                <a:lnTo>
                  <a:pt x="3173201" y="427264"/>
                </a:lnTo>
                <a:lnTo>
                  <a:pt x="3181366" y="405492"/>
                </a:lnTo>
                <a:lnTo>
                  <a:pt x="3184087" y="383721"/>
                </a:lnTo>
                <a:lnTo>
                  <a:pt x="3178644" y="351064"/>
                </a:lnTo>
                <a:lnTo>
                  <a:pt x="3154151" y="307521"/>
                </a:lnTo>
                <a:lnTo>
                  <a:pt x="3102444" y="247650"/>
                </a:lnTo>
                <a:lnTo>
                  <a:pt x="3056180" y="198664"/>
                </a:lnTo>
                <a:lnTo>
                  <a:pt x="3018080" y="155121"/>
                </a:lnTo>
                <a:lnTo>
                  <a:pt x="2958208" y="100692"/>
                </a:lnTo>
                <a:lnTo>
                  <a:pt x="2879287" y="48985"/>
                </a:lnTo>
                <a:lnTo>
                  <a:pt x="2803087" y="10885"/>
                </a:lnTo>
                <a:lnTo>
                  <a:pt x="2770430" y="0"/>
                </a:lnTo>
                <a:lnTo>
                  <a:pt x="2751380" y="10885"/>
                </a:lnTo>
                <a:lnTo>
                  <a:pt x="2669737" y="38100"/>
                </a:lnTo>
                <a:lnTo>
                  <a:pt x="2509173" y="68035"/>
                </a:lnTo>
                <a:lnTo>
                  <a:pt x="2198930" y="108857"/>
                </a:lnTo>
                <a:lnTo>
                  <a:pt x="1866916" y="152400"/>
                </a:lnTo>
                <a:lnTo>
                  <a:pt x="1681858" y="1796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2" name="Google Shape;3932;p357"/>
          <p:cNvSpPr/>
          <p:nvPr/>
        </p:nvSpPr>
        <p:spPr>
          <a:xfrm>
            <a:off x="5886450" y="4346575"/>
            <a:ext cx="1066800" cy="1825625"/>
          </a:xfrm>
          <a:custGeom>
            <a:avLst/>
            <a:gdLst/>
            <a:ahLst/>
            <a:cxnLst/>
            <a:rect l="l" t="t" r="r" b="b"/>
            <a:pathLst>
              <a:path w="1066800" h="1826079" extrusionOk="0">
                <a:moveTo>
                  <a:pt x="585107" y="653143"/>
                </a:moveTo>
                <a:lnTo>
                  <a:pt x="623207" y="549729"/>
                </a:lnTo>
                <a:lnTo>
                  <a:pt x="655864" y="449036"/>
                </a:lnTo>
                <a:lnTo>
                  <a:pt x="674914" y="397329"/>
                </a:lnTo>
                <a:lnTo>
                  <a:pt x="702129" y="302079"/>
                </a:lnTo>
                <a:lnTo>
                  <a:pt x="721179" y="206829"/>
                </a:lnTo>
                <a:lnTo>
                  <a:pt x="729343" y="127908"/>
                </a:lnTo>
                <a:lnTo>
                  <a:pt x="729343" y="89808"/>
                </a:lnTo>
                <a:lnTo>
                  <a:pt x="726621" y="48986"/>
                </a:lnTo>
                <a:lnTo>
                  <a:pt x="710293" y="0"/>
                </a:lnTo>
                <a:lnTo>
                  <a:pt x="1066800" y="171450"/>
                </a:lnTo>
                <a:lnTo>
                  <a:pt x="1028700" y="214993"/>
                </a:lnTo>
                <a:lnTo>
                  <a:pt x="1006929" y="253093"/>
                </a:lnTo>
                <a:lnTo>
                  <a:pt x="979714" y="304800"/>
                </a:lnTo>
                <a:lnTo>
                  <a:pt x="944336" y="427265"/>
                </a:lnTo>
                <a:lnTo>
                  <a:pt x="887186" y="598715"/>
                </a:lnTo>
                <a:lnTo>
                  <a:pt x="816429" y="781050"/>
                </a:lnTo>
                <a:lnTo>
                  <a:pt x="721179" y="998765"/>
                </a:lnTo>
                <a:lnTo>
                  <a:pt x="639536" y="1172936"/>
                </a:lnTo>
                <a:lnTo>
                  <a:pt x="538843" y="1363436"/>
                </a:lnTo>
                <a:lnTo>
                  <a:pt x="468086" y="1483179"/>
                </a:lnTo>
                <a:lnTo>
                  <a:pt x="413657" y="1562100"/>
                </a:lnTo>
                <a:lnTo>
                  <a:pt x="345621" y="1643743"/>
                </a:lnTo>
                <a:lnTo>
                  <a:pt x="280307" y="1711779"/>
                </a:lnTo>
                <a:lnTo>
                  <a:pt x="201386" y="1774372"/>
                </a:lnTo>
                <a:lnTo>
                  <a:pt x="136071" y="1809750"/>
                </a:lnTo>
                <a:lnTo>
                  <a:pt x="87086" y="1823358"/>
                </a:lnTo>
                <a:lnTo>
                  <a:pt x="40821" y="1826079"/>
                </a:lnTo>
                <a:lnTo>
                  <a:pt x="24493" y="1817915"/>
                </a:lnTo>
                <a:lnTo>
                  <a:pt x="8164" y="1798865"/>
                </a:lnTo>
                <a:lnTo>
                  <a:pt x="0" y="1755322"/>
                </a:lnTo>
                <a:lnTo>
                  <a:pt x="32657" y="1586593"/>
                </a:lnTo>
                <a:lnTo>
                  <a:pt x="195943" y="1382486"/>
                </a:lnTo>
                <a:lnTo>
                  <a:pt x="277586" y="1281793"/>
                </a:lnTo>
                <a:lnTo>
                  <a:pt x="337457" y="1189265"/>
                </a:lnTo>
                <a:lnTo>
                  <a:pt x="416379" y="1045029"/>
                </a:lnTo>
                <a:lnTo>
                  <a:pt x="506186" y="849086"/>
                </a:lnTo>
                <a:lnTo>
                  <a:pt x="585107" y="6531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3" name="Google Shape;3933;p357"/>
          <p:cNvSpPr/>
          <p:nvPr/>
        </p:nvSpPr>
        <p:spPr>
          <a:xfrm>
            <a:off x="5286375" y="5535613"/>
            <a:ext cx="828675" cy="608012"/>
          </a:xfrm>
          <a:custGeom>
            <a:avLst/>
            <a:gdLst/>
            <a:ahLst/>
            <a:cxnLst/>
            <a:rect l="l" t="t" r="r" b="b"/>
            <a:pathLst>
              <a:path w="828675" h="607219" extrusionOk="0">
                <a:moveTo>
                  <a:pt x="297656" y="116682"/>
                </a:moveTo>
                <a:lnTo>
                  <a:pt x="381000" y="145257"/>
                </a:lnTo>
                <a:lnTo>
                  <a:pt x="457200" y="166688"/>
                </a:lnTo>
                <a:lnTo>
                  <a:pt x="521494" y="185738"/>
                </a:lnTo>
                <a:lnTo>
                  <a:pt x="576263" y="197644"/>
                </a:lnTo>
                <a:lnTo>
                  <a:pt x="633413" y="211932"/>
                </a:lnTo>
                <a:lnTo>
                  <a:pt x="673894" y="216694"/>
                </a:lnTo>
                <a:lnTo>
                  <a:pt x="707231" y="216694"/>
                </a:lnTo>
                <a:lnTo>
                  <a:pt x="750094" y="209550"/>
                </a:lnTo>
                <a:lnTo>
                  <a:pt x="790575" y="192882"/>
                </a:lnTo>
                <a:lnTo>
                  <a:pt x="828675" y="159544"/>
                </a:lnTo>
                <a:lnTo>
                  <a:pt x="609600" y="607219"/>
                </a:lnTo>
                <a:lnTo>
                  <a:pt x="592931" y="545307"/>
                </a:lnTo>
                <a:lnTo>
                  <a:pt x="566738" y="488157"/>
                </a:lnTo>
                <a:lnTo>
                  <a:pt x="545306" y="457200"/>
                </a:lnTo>
                <a:lnTo>
                  <a:pt x="519113" y="421482"/>
                </a:lnTo>
                <a:lnTo>
                  <a:pt x="481013" y="388144"/>
                </a:lnTo>
                <a:lnTo>
                  <a:pt x="428625" y="342900"/>
                </a:lnTo>
                <a:lnTo>
                  <a:pt x="357188" y="292894"/>
                </a:lnTo>
                <a:lnTo>
                  <a:pt x="250031" y="214313"/>
                </a:lnTo>
                <a:lnTo>
                  <a:pt x="154781" y="150019"/>
                </a:lnTo>
                <a:lnTo>
                  <a:pt x="73819" y="95250"/>
                </a:lnTo>
                <a:lnTo>
                  <a:pt x="28575" y="69057"/>
                </a:lnTo>
                <a:lnTo>
                  <a:pt x="14288" y="57150"/>
                </a:lnTo>
                <a:lnTo>
                  <a:pt x="0" y="28575"/>
                </a:lnTo>
                <a:lnTo>
                  <a:pt x="0" y="14288"/>
                </a:lnTo>
                <a:lnTo>
                  <a:pt x="2381" y="0"/>
                </a:lnTo>
                <a:lnTo>
                  <a:pt x="16669" y="0"/>
                </a:lnTo>
                <a:lnTo>
                  <a:pt x="45244" y="4763"/>
                </a:lnTo>
                <a:lnTo>
                  <a:pt x="92869" y="28575"/>
                </a:lnTo>
                <a:lnTo>
                  <a:pt x="147638" y="54769"/>
                </a:lnTo>
                <a:lnTo>
                  <a:pt x="195263" y="78582"/>
                </a:lnTo>
                <a:lnTo>
                  <a:pt x="297656" y="1166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4" name="Google Shape;3934;p357"/>
          <p:cNvSpPr/>
          <p:nvPr/>
        </p:nvSpPr>
        <p:spPr>
          <a:xfrm>
            <a:off x="4208463" y="4459288"/>
            <a:ext cx="336550" cy="836612"/>
          </a:xfrm>
          <a:custGeom>
            <a:avLst/>
            <a:gdLst/>
            <a:ahLst/>
            <a:cxnLst/>
            <a:rect l="l" t="t" r="r" b="b"/>
            <a:pathLst>
              <a:path w="337343" h="835819" extrusionOk="0">
                <a:moveTo>
                  <a:pt x="335756" y="304800"/>
                </a:moveTo>
                <a:lnTo>
                  <a:pt x="335756" y="171450"/>
                </a:lnTo>
                <a:lnTo>
                  <a:pt x="330994" y="126207"/>
                </a:lnTo>
                <a:lnTo>
                  <a:pt x="304800" y="47625"/>
                </a:lnTo>
                <a:lnTo>
                  <a:pt x="0" y="0"/>
                </a:lnTo>
                <a:lnTo>
                  <a:pt x="7144" y="85725"/>
                </a:lnTo>
                <a:lnTo>
                  <a:pt x="59531" y="135732"/>
                </a:lnTo>
                <a:lnTo>
                  <a:pt x="80962" y="169069"/>
                </a:lnTo>
                <a:lnTo>
                  <a:pt x="88106" y="195263"/>
                </a:lnTo>
                <a:cubicBezTo>
                  <a:pt x="88900" y="237332"/>
                  <a:pt x="89693" y="279400"/>
                  <a:pt x="90487" y="321469"/>
                </a:cubicBezTo>
                <a:lnTo>
                  <a:pt x="90487" y="783432"/>
                </a:lnTo>
                <a:lnTo>
                  <a:pt x="216694" y="835819"/>
                </a:lnTo>
                <a:lnTo>
                  <a:pt x="333375" y="738188"/>
                </a:lnTo>
                <a:cubicBezTo>
                  <a:pt x="334169" y="673100"/>
                  <a:pt x="334962" y="608013"/>
                  <a:pt x="335756" y="542925"/>
                </a:cubicBezTo>
                <a:cubicBezTo>
                  <a:pt x="336550" y="469900"/>
                  <a:pt x="337343" y="396875"/>
                  <a:pt x="335756" y="304800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5" name="Google Shape;3935;p357"/>
          <p:cNvSpPr/>
          <p:nvPr/>
        </p:nvSpPr>
        <p:spPr>
          <a:xfrm>
            <a:off x="3005138" y="4745038"/>
            <a:ext cx="2478087" cy="920750"/>
          </a:xfrm>
          <a:custGeom>
            <a:avLst/>
            <a:gdLst/>
            <a:ahLst/>
            <a:cxnLst/>
            <a:rect l="l" t="t" r="r" b="b"/>
            <a:pathLst>
              <a:path w="2478881" h="919163" extrusionOk="0">
                <a:moveTo>
                  <a:pt x="402431" y="326232"/>
                </a:moveTo>
                <a:lnTo>
                  <a:pt x="423862" y="266700"/>
                </a:lnTo>
                <a:lnTo>
                  <a:pt x="426243" y="245269"/>
                </a:lnTo>
                <a:lnTo>
                  <a:pt x="423862" y="211932"/>
                </a:lnTo>
                <a:lnTo>
                  <a:pt x="414337" y="178594"/>
                </a:lnTo>
                <a:lnTo>
                  <a:pt x="392906" y="145257"/>
                </a:lnTo>
                <a:lnTo>
                  <a:pt x="366712" y="119063"/>
                </a:lnTo>
                <a:lnTo>
                  <a:pt x="319087" y="90488"/>
                </a:lnTo>
                <a:lnTo>
                  <a:pt x="238125" y="59532"/>
                </a:lnTo>
                <a:lnTo>
                  <a:pt x="140493" y="23813"/>
                </a:lnTo>
                <a:lnTo>
                  <a:pt x="80962" y="7144"/>
                </a:lnTo>
                <a:lnTo>
                  <a:pt x="52387" y="0"/>
                </a:lnTo>
                <a:lnTo>
                  <a:pt x="26193" y="0"/>
                </a:lnTo>
                <a:lnTo>
                  <a:pt x="9525" y="4763"/>
                </a:lnTo>
                <a:lnTo>
                  <a:pt x="0" y="21432"/>
                </a:lnTo>
                <a:lnTo>
                  <a:pt x="11906" y="30957"/>
                </a:lnTo>
                <a:lnTo>
                  <a:pt x="45243" y="61913"/>
                </a:lnTo>
                <a:lnTo>
                  <a:pt x="107156" y="128588"/>
                </a:lnTo>
                <a:lnTo>
                  <a:pt x="135731" y="164307"/>
                </a:lnTo>
                <a:lnTo>
                  <a:pt x="150018" y="192882"/>
                </a:lnTo>
                <a:lnTo>
                  <a:pt x="161925" y="240507"/>
                </a:lnTo>
                <a:lnTo>
                  <a:pt x="166687" y="302419"/>
                </a:lnTo>
                <a:lnTo>
                  <a:pt x="166687" y="347663"/>
                </a:lnTo>
                <a:lnTo>
                  <a:pt x="161925" y="392907"/>
                </a:lnTo>
                <a:lnTo>
                  <a:pt x="152400" y="440532"/>
                </a:lnTo>
                <a:lnTo>
                  <a:pt x="126206" y="519113"/>
                </a:lnTo>
                <a:lnTo>
                  <a:pt x="90487" y="602457"/>
                </a:lnTo>
                <a:lnTo>
                  <a:pt x="90487" y="616744"/>
                </a:lnTo>
                <a:lnTo>
                  <a:pt x="100012" y="678657"/>
                </a:lnTo>
                <a:lnTo>
                  <a:pt x="116681" y="745332"/>
                </a:lnTo>
                <a:lnTo>
                  <a:pt x="135731" y="800100"/>
                </a:lnTo>
                <a:lnTo>
                  <a:pt x="164306" y="854869"/>
                </a:lnTo>
                <a:lnTo>
                  <a:pt x="185737" y="881063"/>
                </a:lnTo>
                <a:lnTo>
                  <a:pt x="204787" y="900113"/>
                </a:lnTo>
                <a:lnTo>
                  <a:pt x="226218" y="912019"/>
                </a:lnTo>
                <a:lnTo>
                  <a:pt x="245268" y="919163"/>
                </a:lnTo>
                <a:lnTo>
                  <a:pt x="276225" y="912019"/>
                </a:lnTo>
                <a:lnTo>
                  <a:pt x="383381" y="881063"/>
                </a:lnTo>
                <a:lnTo>
                  <a:pt x="495300" y="833438"/>
                </a:lnTo>
                <a:lnTo>
                  <a:pt x="588168" y="802482"/>
                </a:lnTo>
                <a:lnTo>
                  <a:pt x="795337" y="738188"/>
                </a:lnTo>
                <a:lnTo>
                  <a:pt x="1031081" y="676275"/>
                </a:lnTo>
                <a:lnTo>
                  <a:pt x="1269206" y="626269"/>
                </a:lnTo>
                <a:lnTo>
                  <a:pt x="1574006" y="569119"/>
                </a:lnTo>
                <a:lnTo>
                  <a:pt x="1795462" y="545307"/>
                </a:lnTo>
                <a:lnTo>
                  <a:pt x="2112168" y="509588"/>
                </a:lnTo>
                <a:lnTo>
                  <a:pt x="2243137" y="495300"/>
                </a:lnTo>
                <a:lnTo>
                  <a:pt x="2386012" y="488157"/>
                </a:lnTo>
                <a:lnTo>
                  <a:pt x="2450271" y="485775"/>
                </a:lnTo>
                <a:lnTo>
                  <a:pt x="2478881" y="342900"/>
                </a:lnTo>
                <a:lnTo>
                  <a:pt x="2405062" y="316707"/>
                </a:lnTo>
                <a:lnTo>
                  <a:pt x="2266950" y="338138"/>
                </a:lnTo>
                <a:lnTo>
                  <a:pt x="2085975" y="364332"/>
                </a:lnTo>
                <a:lnTo>
                  <a:pt x="1905000" y="390525"/>
                </a:lnTo>
                <a:lnTo>
                  <a:pt x="1595437" y="421482"/>
                </a:lnTo>
                <a:lnTo>
                  <a:pt x="1457325" y="435769"/>
                </a:lnTo>
                <a:lnTo>
                  <a:pt x="1295400" y="471488"/>
                </a:lnTo>
                <a:lnTo>
                  <a:pt x="1088231" y="511969"/>
                </a:lnTo>
                <a:lnTo>
                  <a:pt x="711993" y="583407"/>
                </a:lnTo>
                <a:lnTo>
                  <a:pt x="519112" y="623888"/>
                </a:lnTo>
                <a:lnTo>
                  <a:pt x="476250" y="638175"/>
                </a:lnTo>
                <a:lnTo>
                  <a:pt x="447675" y="640557"/>
                </a:lnTo>
                <a:lnTo>
                  <a:pt x="419100" y="635794"/>
                </a:lnTo>
                <a:lnTo>
                  <a:pt x="400050" y="626269"/>
                </a:lnTo>
                <a:lnTo>
                  <a:pt x="383381" y="604838"/>
                </a:lnTo>
                <a:lnTo>
                  <a:pt x="376237" y="576263"/>
                </a:lnTo>
                <a:cubicBezTo>
                  <a:pt x="377031" y="557213"/>
                  <a:pt x="377824" y="538163"/>
                  <a:pt x="378618" y="519113"/>
                </a:cubicBezTo>
                <a:lnTo>
                  <a:pt x="383381" y="431007"/>
                </a:lnTo>
                <a:lnTo>
                  <a:pt x="402431" y="32623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6" name="Google Shape;3936;p357"/>
          <p:cNvSpPr/>
          <p:nvPr/>
        </p:nvSpPr>
        <p:spPr>
          <a:xfrm>
            <a:off x="5345113" y="4440238"/>
            <a:ext cx="417512" cy="1019175"/>
          </a:xfrm>
          <a:custGeom>
            <a:avLst/>
            <a:gdLst/>
            <a:ahLst/>
            <a:cxnLst/>
            <a:rect l="l" t="t" r="r" b="b"/>
            <a:pathLst>
              <a:path w="416719" h="1019175" extrusionOk="0">
                <a:moveTo>
                  <a:pt x="107157" y="378619"/>
                </a:moveTo>
                <a:lnTo>
                  <a:pt x="100013" y="450057"/>
                </a:lnTo>
                <a:lnTo>
                  <a:pt x="64294" y="650082"/>
                </a:lnTo>
                <a:lnTo>
                  <a:pt x="2382" y="790575"/>
                </a:lnTo>
                <a:lnTo>
                  <a:pt x="0" y="842963"/>
                </a:lnTo>
                <a:lnTo>
                  <a:pt x="2382" y="895350"/>
                </a:lnTo>
                <a:lnTo>
                  <a:pt x="11907" y="940594"/>
                </a:lnTo>
                <a:lnTo>
                  <a:pt x="26194" y="969169"/>
                </a:lnTo>
                <a:lnTo>
                  <a:pt x="38100" y="985838"/>
                </a:lnTo>
                <a:lnTo>
                  <a:pt x="59532" y="1004888"/>
                </a:lnTo>
                <a:lnTo>
                  <a:pt x="76200" y="1014413"/>
                </a:lnTo>
                <a:lnTo>
                  <a:pt x="88107" y="1019175"/>
                </a:lnTo>
                <a:lnTo>
                  <a:pt x="111919" y="1016794"/>
                </a:lnTo>
                <a:lnTo>
                  <a:pt x="140494" y="1004888"/>
                </a:lnTo>
                <a:lnTo>
                  <a:pt x="171450" y="976313"/>
                </a:lnTo>
                <a:lnTo>
                  <a:pt x="192882" y="938213"/>
                </a:lnTo>
                <a:lnTo>
                  <a:pt x="207169" y="897732"/>
                </a:lnTo>
                <a:lnTo>
                  <a:pt x="257175" y="711994"/>
                </a:lnTo>
                <a:lnTo>
                  <a:pt x="316707" y="504825"/>
                </a:lnTo>
                <a:lnTo>
                  <a:pt x="335757" y="447675"/>
                </a:lnTo>
                <a:lnTo>
                  <a:pt x="354807" y="428625"/>
                </a:lnTo>
                <a:lnTo>
                  <a:pt x="383382" y="400050"/>
                </a:lnTo>
                <a:lnTo>
                  <a:pt x="397669" y="381000"/>
                </a:lnTo>
                <a:lnTo>
                  <a:pt x="407194" y="361950"/>
                </a:lnTo>
                <a:lnTo>
                  <a:pt x="416719" y="330994"/>
                </a:lnTo>
                <a:lnTo>
                  <a:pt x="416719" y="307182"/>
                </a:lnTo>
                <a:lnTo>
                  <a:pt x="400050" y="273844"/>
                </a:lnTo>
                <a:lnTo>
                  <a:pt x="357188" y="211932"/>
                </a:lnTo>
                <a:lnTo>
                  <a:pt x="311944" y="157163"/>
                </a:lnTo>
                <a:lnTo>
                  <a:pt x="245269" y="102394"/>
                </a:lnTo>
                <a:lnTo>
                  <a:pt x="183357" y="57150"/>
                </a:lnTo>
                <a:lnTo>
                  <a:pt x="126207" y="21432"/>
                </a:lnTo>
                <a:lnTo>
                  <a:pt x="80963" y="2382"/>
                </a:lnTo>
                <a:lnTo>
                  <a:pt x="57150" y="0"/>
                </a:lnTo>
                <a:lnTo>
                  <a:pt x="40482" y="4763"/>
                </a:lnTo>
                <a:lnTo>
                  <a:pt x="30957" y="23813"/>
                </a:lnTo>
                <a:lnTo>
                  <a:pt x="38100" y="47625"/>
                </a:lnTo>
                <a:lnTo>
                  <a:pt x="59532" y="76200"/>
                </a:lnTo>
                <a:lnTo>
                  <a:pt x="78582" y="100013"/>
                </a:lnTo>
                <a:lnTo>
                  <a:pt x="95250" y="130969"/>
                </a:lnTo>
                <a:lnTo>
                  <a:pt x="107157" y="173832"/>
                </a:lnTo>
                <a:lnTo>
                  <a:pt x="111919" y="233363"/>
                </a:lnTo>
                <a:cubicBezTo>
                  <a:pt x="111125" y="266700"/>
                  <a:pt x="110332" y="300038"/>
                  <a:pt x="107157" y="378619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E995198-4FE2-424E-B177-67460282865A}"/>
              </a:ext>
            </a:extLst>
          </p:cNvPr>
          <p:cNvGrpSpPr/>
          <p:nvPr/>
        </p:nvGrpSpPr>
        <p:grpSpPr>
          <a:xfrm>
            <a:off x="3013158" y="1150101"/>
            <a:ext cx="4005262" cy="5018087"/>
            <a:chOff x="3157538" y="1306513"/>
            <a:chExt cx="4005262" cy="5018087"/>
          </a:xfrm>
        </p:grpSpPr>
        <p:sp>
          <p:nvSpPr>
            <p:cNvPr id="15" name="Google Shape;3925;p357">
              <a:extLst>
                <a:ext uri="{FF2B5EF4-FFF2-40B4-BE49-F238E27FC236}">
                  <a16:creationId xmlns:a16="http://schemas.microsoft.com/office/drawing/2014/main" id="{AA630D45-510E-B941-BE18-0EDA3ED56DE4}"/>
                </a:ext>
              </a:extLst>
            </p:cNvPr>
            <p:cNvSpPr/>
            <p:nvPr/>
          </p:nvSpPr>
          <p:spPr>
            <a:xfrm>
              <a:off x="4162425" y="1306513"/>
              <a:ext cx="981075" cy="1017587"/>
            </a:xfrm>
            <a:custGeom>
              <a:avLst/>
              <a:gdLst/>
              <a:ahLst/>
              <a:cxnLst/>
              <a:rect l="l" t="t" r="r" b="b"/>
              <a:pathLst>
                <a:path w="981075" h="1016794" extrusionOk="0">
                  <a:moveTo>
                    <a:pt x="635794" y="557213"/>
                  </a:moveTo>
                  <a:lnTo>
                    <a:pt x="702469" y="509588"/>
                  </a:lnTo>
                  <a:lnTo>
                    <a:pt x="754856" y="473869"/>
                  </a:lnTo>
                  <a:lnTo>
                    <a:pt x="816769" y="438150"/>
                  </a:lnTo>
                  <a:lnTo>
                    <a:pt x="873919" y="409575"/>
                  </a:lnTo>
                  <a:lnTo>
                    <a:pt x="931069" y="378619"/>
                  </a:lnTo>
                  <a:lnTo>
                    <a:pt x="959644" y="354807"/>
                  </a:lnTo>
                  <a:lnTo>
                    <a:pt x="976313" y="335757"/>
                  </a:lnTo>
                  <a:lnTo>
                    <a:pt x="981075" y="316707"/>
                  </a:lnTo>
                  <a:lnTo>
                    <a:pt x="978694" y="288132"/>
                  </a:lnTo>
                  <a:lnTo>
                    <a:pt x="969169" y="264319"/>
                  </a:lnTo>
                  <a:lnTo>
                    <a:pt x="945356" y="235744"/>
                  </a:lnTo>
                  <a:lnTo>
                    <a:pt x="900113" y="202407"/>
                  </a:lnTo>
                  <a:lnTo>
                    <a:pt x="862013" y="164307"/>
                  </a:lnTo>
                  <a:lnTo>
                    <a:pt x="814388" y="126207"/>
                  </a:lnTo>
                  <a:lnTo>
                    <a:pt x="785813" y="109538"/>
                  </a:lnTo>
                  <a:lnTo>
                    <a:pt x="723900" y="83344"/>
                  </a:lnTo>
                  <a:lnTo>
                    <a:pt x="678656" y="57150"/>
                  </a:lnTo>
                  <a:lnTo>
                    <a:pt x="609600" y="33338"/>
                  </a:lnTo>
                  <a:lnTo>
                    <a:pt x="526256" y="14288"/>
                  </a:lnTo>
                  <a:lnTo>
                    <a:pt x="445294" y="0"/>
                  </a:lnTo>
                  <a:lnTo>
                    <a:pt x="409575" y="0"/>
                  </a:lnTo>
                  <a:lnTo>
                    <a:pt x="385763" y="2382"/>
                  </a:lnTo>
                  <a:lnTo>
                    <a:pt x="371475" y="7144"/>
                  </a:lnTo>
                  <a:lnTo>
                    <a:pt x="371475" y="19050"/>
                  </a:lnTo>
                  <a:lnTo>
                    <a:pt x="378619" y="38100"/>
                  </a:lnTo>
                  <a:lnTo>
                    <a:pt x="404813" y="66675"/>
                  </a:lnTo>
                  <a:lnTo>
                    <a:pt x="447675" y="119063"/>
                  </a:lnTo>
                  <a:lnTo>
                    <a:pt x="471488" y="154782"/>
                  </a:lnTo>
                  <a:lnTo>
                    <a:pt x="485775" y="190500"/>
                  </a:lnTo>
                  <a:lnTo>
                    <a:pt x="488156" y="233363"/>
                  </a:lnTo>
                  <a:lnTo>
                    <a:pt x="478631" y="330994"/>
                  </a:lnTo>
                  <a:lnTo>
                    <a:pt x="457200" y="421482"/>
                  </a:lnTo>
                  <a:lnTo>
                    <a:pt x="433388" y="469107"/>
                  </a:lnTo>
                  <a:lnTo>
                    <a:pt x="290513" y="659607"/>
                  </a:lnTo>
                  <a:lnTo>
                    <a:pt x="97631" y="912019"/>
                  </a:lnTo>
                  <a:lnTo>
                    <a:pt x="0" y="1016794"/>
                  </a:lnTo>
                  <a:lnTo>
                    <a:pt x="273844" y="878682"/>
                  </a:lnTo>
                  <a:lnTo>
                    <a:pt x="426244" y="740569"/>
                  </a:lnTo>
                  <a:lnTo>
                    <a:pt x="478631" y="688182"/>
                  </a:lnTo>
                  <a:lnTo>
                    <a:pt x="578644" y="602457"/>
                  </a:lnTo>
                  <a:lnTo>
                    <a:pt x="635794" y="5572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26;p357">
              <a:extLst>
                <a:ext uri="{FF2B5EF4-FFF2-40B4-BE49-F238E27FC236}">
                  <a16:creationId xmlns:a16="http://schemas.microsoft.com/office/drawing/2014/main" id="{85EBE1BA-50C5-B749-8BE8-6C14DAB29D0E}"/>
                </a:ext>
              </a:extLst>
            </p:cNvPr>
            <p:cNvSpPr/>
            <p:nvPr/>
          </p:nvSpPr>
          <p:spPr>
            <a:xfrm>
              <a:off x="3700463" y="2090738"/>
              <a:ext cx="374650" cy="2789237"/>
            </a:xfrm>
            <a:custGeom>
              <a:avLst/>
              <a:gdLst/>
              <a:ahLst/>
              <a:cxnLst/>
              <a:rect l="l" t="t" r="r" b="b"/>
              <a:pathLst>
                <a:path w="374234" h="2789096" extrusionOk="0">
                  <a:moveTo>
                    <a:pt x="123568" y="511922"/>
                  </a:moveTo>
                  <a:lnTo>
                    <a:pt x="123568" y="363641"/>
                  </a:lnTo>
                  <a:lnTo>
                    <a:pt x="116507" y="300092"/>
                  </a:lnTo>
                  <a:lnTo>
                    <a:pt x="105915" y="243604"/>
                  </a:lnTo>
                  <a:lnTo>
                    <a:pt x="91793" y="187116"/>
                  </a:lnTo>
                  <a:lnTo>
                    <a:pt x="67080" y="134159"/>
                  </a:lnTo>
                  <a:lnTo>
                    <a:pt x="42366" y="91793"/>
                  </a:lnTo>
                  <a:lnTo>
                    <a:pt x="14122" y="63549"/>
                  </a:lnTo>
                  <a:lnTo>
                    <a:pt x="0" y="31774"/>
                  </a:lnTo>
                  <a:lnTo>
                    <a:pt x="3531" y="14122"/>
                  </a:lnTo>
                  <a:lnTo>
                    <a:pt x="14122" y="0"/>
                  </a:lnTo>
                  <a:lnTo>
                    <a:pt x="38836" y="0"/>
                  </a:lnTo>
                  <a:lnTo>
                    <a:pt x="84732" y="17652"/>
                  </a:lnTo>
                  <a:lnTo>
                    <a:pt x="134160" y="24713"/>
                  </a:lnTo>
                  <a:lnTo>
                    <a:pt x="172995" y="38835"/>
                  </a:lnTo>
                  <a:lnTo>
                    <a:pt x="215361" y="56488"/>
                  </a:lnTo>
                  <a:lnTo>
                    <a:pt x="264788" y="81201"/>
                  </a:lnTo>
                  <a:lnTo>
                    <a:pt x="307154" y="109445"/>
                  </a:lnTo>
                  <a:lnTo>
                    <a:pt x="353051" y="148281"/>
                  </a:lnTo>
                  <a:lnTo>
                    <a:pt x="374234" y="218891"/>
                  </a:lnTo>
                  <a:lnTo>
                    <a:pt x="367173" y="508392"/>
                  </a:lnTo>
                  <a:cubicBezTo>
                    <a:pt x="368350" y="1176834"/>
                    <a:pt x="369526" y="1845275"/>
                    <a:pt x="370703" y="2513717"/>
                  </a:cubicBezTo>
                  <a:cubicBezTo>
                    <a:pt x="369526" y="2566675"/>
                    <a:pt x="368350" y="2619632"/>
                    <a:pt x="367173" y="2672590"/>
                  </a:cubicBezTo>
                  <a:lnTo>
                    <a:pt x="356581" y="2746730"/>
                  </a:lnTo>
                  <a:lnTo>
                    <a:pt x="345990" y="2764383"/>
                  </a:lnTo>
                  <a:lnTo>
                    <a:pt x="314215" y="2778505"/>
                  </a:lnTo>
                  <a:lnTo>
                    <a:pt x="268319" y="2789096"/>
                  </a:lnTo>
                  <a:lnTo>
                    <a:pt x="257727" y="2785566"/>
                  </a:lnTo>
                  <a:lnTo>
                    <a:pt x="222422" y="2764383"/>
                  </a:lnTo>
                  <a:lnTo>
                    <a:pt x="194178" y="2732608"/>
                  </a:lnTo>
                  <a:lnTo>
                    <a:pt x="172995" y="2693773"/>
                  </a:lnTo>
                  <a:lnTo>
                    <a:pt x="144751" y="2626693"/>
                  </a:lnTo>
                  <a:lnTo>
                    <a:pt x="127099" y="2549022"/>
                  </a:lnTo>
                  <a:lnTo>
                    <a:pt x="95324" y="2393680"/>
                  </a:lnTo>
                  <a:lnTo>
                    <a:pt x="81202" y="2340722"/>
                  </a:lnTo>
                  <a:lnTo>
                    <a:pt x="84732" y="2323070"/>
                  </a:lnTo>
                  <a:lnTo>
                    <a:pt x="109446" y="2231277"/>
                  </a:lnTo>
                  <a:lnTo>
                    <a:pt x="123568" y="2143014"/>
                  </a:lnTo>
                  <a:lnTo>
                    <a:pt x="127099" y="2015916"/>
                  </a:lnTo>
                  <a:lnTo>
                    <a:pt x="127099" y="1652274"/>
                  </a:lnTo>
                  <a:lnTo>
                    <a:pt x="127099" y="1045028"/>
                  </a:lnTo>
                  <a:lnTo>
                    <a:pt x="123568" y="5119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27;p357">
              <a:extLst>
                <a:ext uri="{FF2B5EF4-FFF2-40B4-BE49-F238E27FC236}">
                  <a16:creationId xmlns:a16="http://schemas.microsoft.com/office/drawing/2014/main" id="{E5F14CFA-842B-7C4A-A19B-203CED727320}"/>
                </a:ext>
              </a:extLst>
            </p:cNvPr>
            <p:cNvSpPr/>
            <p:nvPr/>
          </p:nvSpPr>
          <p:spPr>
            <a:xfrm>
              <a:off x="3917950" y="1928813"/>
              <a:ext cx="2122488" cy="1566862"/>
            </a:xfrm>
            <a:custGeom>
              <a:avLst/>
              <a:gdLst/>
              <a:ahLst/>
              <a:cxnLst/>
              <a:rect l="l" t="t" r="r" b="b"/>
              <a:pathLst>
                <a:path w="2123246" h="1566862" extrusionOk="0">
                  <a:moveTo>
                    <a:pt x="946909" y="178593"/>
                  </a:moveTo>
                  <a:lnTo>
                    <a:pt x="503996" y="247650"/>
                  </a:lnTo>
                  <a:lnTo>
                    <a:pt x="318259" y="280987"/>
                  </a:lnTo>
                  <a:lnTo>
                    <a:pt x="277778" y="290512"/>
                  </a:lnTo>
                  <a:lnTo>
                    <a:pt x="234915" y="297656"/>
                  </a:lnTo>
                  <a:lnTo>
                    <a:pt x="196815" y="302418"/>
                  </a:lnTo>
                  <a:lnTo>
                    <a:pt x="156334" y="302418"/>
                  </a:lnTo>
                  <a:lnTo>
                    <a:pt x="106328" y="295275"/>
                  </a:lnTo>
                  <a:lnTo>
                    <a:pt x="0" y="309562"/>
                  </a:lnTo>
                  <a:lnTo>
                    <a:pt x="13459" y="471487"/>
                  </a:lnTo>
                  <a:lnTo>
                    <a:pt x="122996" y="476250"/>
                  </a:lnTo>
                  <a:lnTo>
                    <a:pt x="289684" y="450056"/>
                  </a:lnTo>
                  <a:lnTo>
                    <a:pt x="542096" y="407193"/>
                  </a:lnTo>
                  <a:lnTo>
                    <a:pt x="773078" y="371475"/>
                  </a:lnTo>
                  <a:lnTo>
                    <a:pt x="1044540" y="333375"/>
                  </a:lnTo>
                  <a:lnTo>
                    <a:pt x="1323146" y="295275"/>
                  </a:lnTo>
                  <a:lnTo>
                    <a:pt x="1596990" y="257175"/>
                  </a:lnTo>
                  <a:lnTo>
                    <a:pt x="1694621" y="247650"/>
                  </a:lnTo>
                  <a:lnTo>
                    <a:pt x="1720815" y="240506"/>
                  </a:lnTo>
                  <a:lnTo>
                    <a:pt x="1739865" y="242887"/>
                  </a:lnTo>
                  <a:lnTo>
                    <a:pt x="1747009" y="247650"/>
                  </a:lnTo>
                  <a:lnTo>
                    <a:pt x="1756534" y="257175"/>
                  </a:lnTo>
                  <a:lnTo>
                    <a:pt x="1763678" y="278606"/>
                  </a:lnTo>
                  <a:lnTo>
                    <a:pt x="1761296" y="376237"/>
                  </a:lnTo>
                  <a:lnTo>
                    <a:pt x="1751771" y="507206"/>
                  </a:lnTo>
                  <a:lnTo>
                    <a:pt x="1737484" y="650081"/>
                  </a:lnTo>
                  <a:lnTo>
                    <a:pt x="1713671" y="833437"/>
                  </a:lnTo>
                  <a:lnTo>
                    <a:pt x="1704146" y="885825"/>
                  </a:lnTo>
                  <a:lnTo>
                    <a:pt x="1699384" y="921543"/>
                  </a:lnTo>
                  <a:lnTo>
                    <a:pt x="1694621" y="971550"/>
                  </a:lnTo>
                  <a:cubicBezTo>
                    <a:pt x="1693827" y="991394"/>
                    <a:pt x="1693034" y="1011237"/>
                    <a:pt x="1692240" y="1031081"/>
                  </a:cubicBezTo>
                  <a:lnTo>
                    <a:pt x="1673190" y="1095375"/>
                  </a:lnTo>
                  <a:lnTo>
                    <a:pt x="1661284" y="1154906"/>
                  </a:lnTo>
                  <a:lnTo>
                    <a:pt x="1651759" y="1226343"/>
                  </a:lnTo>
                  <a:cubicBezTo>
                    <a:pt x="1650965" y="1258887"/>
                    <a:pt x="1650172" y="1291431"/>
                    <a:pt x="1649378" y="1323975"/>
                  </a:cubicBezTo>
                  <a:lnTo>
                    <a:pt x="1627946" y="1483518"/>
                  </a:lnTo>
                  <a:lnTo>
                    <a:pt x="1644615" y="1521618"/>
                  </a:lnTo>
                  <a:lnTo>
                    <a:pt x="1661284" y="1545431"/>
                  </a:lnTo>
                  <a:lnTo>
                    <a:pt x="1682715" y="1559718"/>
                  </a:lnTo>
                  <a:lnTo>
                    <a:pt x="1699384" y="1564481"/>
                  </a:lnTo>
                  <a:lnTo>
                    <a:pt x="1730340" y="1566862"/>
                  </a:lnTo>
                  <a:lnTo>
                    <a:pt x="1766059" y="1557337"/>
                  </a:lnTo>
                  <a:lnTo>
                    <a:pt x="1787490" y="1547812"/>
                  </a:lnTo>
                  <a:lnTo>
                    <a:pt x="1808921" y="1526381"/>
                  </a:lnTo>
                  <a:lnTo>
                    <a:pt x="1823209" y="1497806"/>
                  </a:lnTo>
                  <a:lnTo>
                    <a:pt x="1844640" y="1393031"/>
                  </a:lnTo>
                  <a:lnTo>
                    <a:pt x="1908934" y="1078706"/>
                  </a:lnTo>
                  <a:lnTo>
                    <a:pt x="2011328" y="602456"/>
                  </a:lnTo>
                  <a:lnTo>
                    <a:pt x="2051809" y="423862"/>
                  </a:lnTo>
                  <a:lnTo>
                    <a:pt x="2068478" y="404812"/>
                  </a:lnTo>
                  <a:lnTo>
                    <a:pt x="2089909" y="383381"/>
                  </a:lnTo>
                  <a:lnTo>
                    <a:pt x="2113721" y="345281"/>
                  </a:lnTo>
                  <a:lnTo>
                    <a:pt x="2123246" y="316706"/>
                  </a:lnTo>
                  <a:lnTo>
                    <a:pt x="2123246" y="292893"/>
                  </a:lnTo>
                  <a:lnTo>
                    <a:pt x="2116103" y="269081"/>
                  </a:lnTo>
                  <a:lnTo>
                    <a:pt x="2101815" y="247650"/>
                  </a:lnTo>
                  <a:lnTo>
                    <a:pt x="2016090" y="161925"/>
                  </a:lnTo>
                  <a:lnTo>
                    <a:pt x="1918459" y="78581"/>
                  </a:lnTo>
                  <a:lnTo>
                    <a:pt x="1830353" y="19050"/>
                  </a:lnTo>
                  <a:lnTo>
                    <a:pt x="1794634" y="2381"/>
                  </a:lnTo>
                  <a:lnTo>
                    <a:pt x="1775584" y="0"/>
                  </a:lnTo>
                  <a:lnTo>
                    <a:pt x="1725578" y="11906"/>
                  </a:lnTo>
                  <a:lnTo>
                    <a:pt x="1625565" y="42862"/>
                  </a:lnTo>
                  <a:lnTo>
                    <a:pt x="1556509" y="69056"/>
                  </a:lnTo>
                  <a:lnTo>
                    <a:pt x="1377915" y="100012"/>
                  </a:lnTo>
                  <a:lnTo>
                    <a:pt x="1139790" y="142875"/>
                  </a:lnTo>
                  <a:lnTo>
                    <a:pt x="946909" y="17859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28;p357">
              <a:extLst>
                <a:ext uri="{FF2B5EF4-FFF2-40B4-BE49-F238E27FC236}">
                  <a16:creationId xmlns:a16="http://schemas.microsoft.com/office/drawing/2014/main" id="{A9F3DE9E-C93D-0045-B0EC-769222DA5057}"/>
                </a:ext>
              </a:extLst>
            </p:cNvPr>
            <p:cNvSpPr/>
            <p:nvPr/>
          </p:nvSpPr>
          <p:spPr>
            <a:xfrm>
              <a:off x="3973513" y="2557463"/>
              <a:ext cx="1870075" cy="403225"/>
            </a:xfrm>
            <a:custGeom>
              <a:avLst/>
              <a:gdLst/>
              <a:ahLst/>
              <a:cxnLst/>
              <a:rect l="l" t="t" r="r" b="b"/>
              <a:pathLst>
                <a:path w="1869354" h="402431" extrusionOk="0">
                  <a:moveTo>
                    <a:pt x="466797" y="204787"/>
                  </a:moveTo>
                  <a:lnTo>
                    <a:pt x="171522" y="221456"/>
                  </a:lnTo>
                  <a:lnTo>
                    <a:pt x="73891" y="223837"/>
                  </a:lnTo>
                  <a:lnTo>
                    <a:pt x="0" y="223837"/>
                  </a:lnTo>
                  <a:lnTo>
                    <a:pt x="7933" y="365990"/>
                  </a:lnTo>
                  <a:lnTo>
                    <a:pt x="61985" y="392906"/>
                  </a:lnTo>
                  <a:lnTo>
                    <a:pt x="90560" y="402431"/>
                  </a:lnTo>
                  <a:lnTo>
                    <a:pt x="173904" y="402431"/>
                  </a:lnTo>
                  <a:lnTo>
                    <a:pt x="262010" y="402431"/>
                  </a:lnTo>
                  <a:lnTo>
                    <a:pt x="340591" y="390525"/>
                  </a:lnTo>
                  <a:lnTo>
                    <a:pt x="566810" y="359568"/>
                  </a:lnTo>
                  <a:lnTo>
                    <a:pt x="1202604" y="266700"/>
                  </a:lnTo>
                  <a:lnTo>
                    <a:pt x="1674091" y="197643"/>
                  </a:lnTo>
                  <a:lnTo>
                    <a:pt x="1869354" y="152400"/>
                  </a:lnTo>
                  <a:lnTo>
                    <a:pt x="1712191" y="0"/>
                  </a:lnTo>
                  <a:lnTo>
                    <a:pt x="1688379" y="0"/>
                  </a:lnTo>
                  <a:lnTo>
                    <a:pt x="1576460" y="26193"/>
                  </a:lnTo>
                  <a:lnTo>
                    <a:pt x="1347860" y="66675"/>
                  </a:lnTo>
                  <a:lnTo>
                    <a:pt x="1112116" y="107156"/>
                  </a:lnTo>
                  <a:lnTo>
                    <a:pt x="878754" y="142875"/>
                  </a:lnTo>
                  <a:lnTo>
                    <a:pt x="531091" y="195262"/>
                  </a:lnTo>
                  <a:lnTo>
                    <a:pt x="466797" y="2047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29;p357">
              <a:extLst>
                <a:ext uri="{FF2B5EF4-FFF2-40B4-BE49-F238E27FC236}">
                  <a16:creationId xmlns:a16="http://schemas.microsoft.com/office/drawing/2014/main" id="{9C98B299-A1D9-3B47-9755-712BFD7F33D1}"/>
                </a:ext>
              </a:extLst>
            </p:cNvPr>
            <p:cNvSpPr/>
            <p:nvPr/>
          </p:nvSpPr>
          <p:spPr>
            <a:xfrm>
              <a:off x="3962400" y="3205163"/>
              <a:ext cx="1716088" cy="366712"/>
            </a:xfrm>
            <a:custGeom>
              <a:avLst/>
              <a:gdLst/>
              <a:ahLst/>
              <a:cxnLst/>
              <a:rect l="l" t="t" r="r" b="b"/>
              <a:pathLst>
                <a:path w="1716873" h="365893" extrusionOk="0">
                  <a:moveTo>
                    <a:pt x="859623" y="107156"/>
                  </a:moveTo>
                  <a:lnTo>
                    <a:pt x="1288248" y="38100"/>
                  </a:lnTo>
                  <a:lnTo>
                    <a:pt x="1385880" y="19050"/>
                  </a:lnTo>
                  <a:lnTo>
                    <a:pt x="1402548" y="11906"/>
                  </a:lnTo>
                  <a:lnTo>
                    <a:pt x="1435886" y="2381"/>
                  </a:lnTo>
                  <a:lnTo>
                    <a:pt x="1471605" y="0"/>
                  </a:lnTo>
                  <a:lnTo>
                    <a:pt x="1519230" y="4762"/>
                  </a:lnTo>
                  <a:lnTo>
                    <a:pt x="1557330" y="19050"/>
                  </a:lnTo>
                  <a:lnTo>
                    <a:pt x="1614480" y="45243"/>
                  </a:lnTo>
                  <a:lnTo>
                    <a:pt x="1716873" y="152400"/>
                  </a:lnTo>
                  <a:lnTo>
                    <a:pt x="1612098" y="190500"/>
                  </a:lnTo>
                  <a:lnTo>
                    <a:pt x="1585905" y="204787"/>
                  </a:lnTo>
                  <a:lnTo>
                    <a:pt x="1471605" y="209550"/>
                  </a:lnTo>
                  <a:lnTo>
                    <a:pt x="1233480" y="230981"/>
                  </a:lnTo>
                  <a:lnTo>
                    <a:pt x="890580" y="264318"/>
                  </a:lnTo>
                  <a:lnTo>
                    <a:pt x="616736" y="295275"/>
                  </a:lnTo>
                  <a:lnTo>
                    <a:pt x="397661" y="321468"/>
                  </a:lnTo>
                  <a:lnTo>
                    <a:pt x="97623" y="354806"/>
                  </a:lnTo>
                  <a:lnTo>
                    <a:pt x="12739" y="365893"/>
                  </a:lnTo>
                  <a:lnTo>
                    <a:pt x="0" y="217001"/>
                  </a:lnTo>
                  <a:lnTo>
                    <a:pt x="100005" y="200025"/>
                  </a:lnTo>
                  <a:lnTo>
                    <a:pt x="302411" y="180975"/>
                  </a:lnTo>
                  <a:lnTo>
                    <a:pt x="631023" y="142875"/>
                  </a:lnTo>
                  <a:lnTo>
                    <a:pt x="859623" y="1071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30;p357">
              <a:extLst>
                <a:ext uri="{FF2B5EF4-FFF2-40B4-BE49-F238E27FC236}">
                  <a16:creationId xmlns:a16="http://schemas.microsoft.com/office/drawing/2014/main" id="{3F03A919-317A-E346-9322-E8DE8D0E7AD7}"/>
                </a:ext>
              </a:extLst>
            </p:cNvPr>
            <p:cNvSpPr/>
            <p:nvPr/>
          </p:nvSpPr>
          <p:spPr>
            <a:xfrm>
              <a:off x="3981450" y="3608388"/>
              <a:ext cx="2628900" cy="577850"/>
            </a:xfrm>
            <a:custGeom>
              <a:avLst/>
              <a:gdLst/>
              <a:ahLst/>
              <a:cxnLst/>
              <a:rect l="l" t="t" r="r" b="b"/>
              <a:pathLst>
                <a:path w="2629660" h="578644" extrusionOk="0">
                  <a:moveTo>
                    <a:pt x="1124710" y="226219"/>
                  </a:moveTo>
                  <a:lnTo>
                    <a:pt x="1543810" y="152400"/>
                  </a:lnTo>
                  <a:lnTo>
                    <a:pt x="1870041" y="92869"/>
                  </a:lnTo>
                  <a:lnTo>
                    <a:pt x="2024823" y="66675"/>
                  </a:lnTo>
                  <a:lnTo>
                    <a:pt x="2046254" y="54769"/>
                  </a:lnTo>
                  <a:lnTo>
                    <a:pt x="2120073" y="14287"/>
                  </a:lnTo>
                  <a:lnTo>
                    <a:pt x="2158173" y="0"/>
                  </a:lnTo>
                  <a:lnTo>
                    <a:pt x="2174841" y="0"/>
                  </a:lnTo>
                  <a:lnTo>
                    <a:pt x="2210560" y="7144"/>
                  </a:lnTo>
                  <a:lnTo>
                    <a:pt x="2362960" y="50006"/>
                  </a:lnTo>
                  <a:lnTo>
                    <a:pt x="2443923" y="71437"/>
                  </a:lnTo>
                  <a:lnTo>
                    <a:pt x="2501073" y="88106"/>
                  </a:lnTo>
                  <a:lnTo>
                    <a:pt x="2551079" y="111919"/>
                  </a:lnTo>
                  <a:lnTo>
                    <a:pt x="2605848" y="145256"/>
                  </a:lnTo>
                  <a:lnTo>
                    <a:pt x="2620135" y="161925"/>
                  </a:lnTo>
                  <a:lnTo>
                    <a:pt x="2627279" y="173831"/>
                  </a:lnTo>
                  <a:lnTo>
                    <a:pt x="2629660" y="188119"/>
                  </a:lnTo>
                  <a:lnTo>
                    <a:pt x="2624898" y="207169"/>
                  </a:lnTo>
                  <a:lnTo>
                    <a:pt x="2612991" y="221456"/>
                  </a:lnTo>
                  <a:lnTo>
                    <a:pt x="2593941" y="235744"/>
                  </a:lnTo>
                  <a:lnTo>
                    <a:pt x="2548698" y="252412"/>
                  </a:lnTo>
                  <a:lnTo>
                    <a:pt x="2470116" y="259556"/>
                  </a:lnTo>
                  <a:lnTo>
                    <a:pt x="2315335" y="261937"/>
                  </a:lnTo>
                  <a:lnTo>
                    <a:pt x="2120073" y="269081"/>
                  </a:lnTo>
                  <a:lnTo>
                    <a:pt x="1908141" y="283369"/>
                  </a:lnTo>
                  <a:lnTo>
                    <a:pt x="1720023" y="307181"/>
                  </a:lnTo>
                  <a:lnTo>
                    <a:pt x="1374741" y="354806"/>
                  </a:lnTo>
                  <a:lnTo>
                    <a:pt x="1058035" y="404812"/>
                  </a:lnTo>
                  <a:lnTo>
                    <a:pt x="610360" y="483394"/>
                  </a:lnTo>
                  <a:lnTo>
                    <a:pt x="391285" y="521494"/>
                  </a:lnTo>
                  <a:lnTo>
                    <a:pt x="67435" y="578644"/>
                  </a:lnTo>
                  <a:lnTo>
                    <a:pt x="3175" y="577054"/>
                  </a:lnTo>
                  <a:cubicBezTo>
                    <a:pt x="2117" y="517706"/>
                    <a:pt x="1058" y="458358"/>
                    <a:pt x="0" y="399010"/>
                  </a:cubicBezTo>
                  <a:lnTo>
                    <a:pt x="84104" y="381000"/>
                  </a:lnTo>
                  <a:lnTo>
                    <a:pt x="231741" y="373856"/>
                  </a:lnTo>
                  <a:lnTo>
                    <a:pt x="457960" y="338137"/>
                  </a:lnTo>
                  <a:lnTo>
                    <a:pt x="727041" y="290512"/>
                  </a:lnTo>
                  <a:lnTo>
                    <a:pt x="965166" y="250031"/>
                  </a:lnTo>
                  <a:lnTo>
                    <a:pt x="1124710" y="22621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931;p357">
              <a:extLst>
                <a:ext uri="{FF2B5EF4-FFF2-40B4-BE49-F238E27FC236}">
                  <a16:creationId xmlns:a16="http://schemas.microsoft.com/office/drawing/2014/main" id="{11D2F92D-F6FC-5E4C-9D3E-18F02B12FA70}"/>
                </a:ext>
              </a:extLst>
            </p:cNvPr>
            <p:cNvSpPr/>
            <p:nvPr/>
          </p:nvSpPr>
          <p:spPr>
            <a:xfrm>
              <a:off x="3978275" y="4206875"/>
              <a:ext cx="3184525" cy="517525"/>
            </a:xfrm>
            <a:custGeom>
              <a:avLst/>
              <a:gdLst/>
              <a:ahLst/>
              <a:cxnLst/>
              <a:rect l="l" t="t" r="r" b="b"/>
              <a:pathLst>
                <a:path w="3184087" h="517071" extrusionOk="0">
                  <a:moveTo>
                    <a:pt x="1681858" y="179614"/>
                  </a:moveTo>
                  <a:lnTo>
                    <a:pt x="1298137" y="231321"/>
                  </a:lnTo>
                  <a:lnTo>
                    <a:pt x="993337" y="272142"/>
                  </a:lnTo>
                  <a:lnTo>
                    <a:pt x="751130" y="304800"/>
                  </a:lnTo>
                  <a:lnTo>
                    <a:pt x="478987" y="340178"/>
                  </a:lnTo>
                  <a:lnTo>
                    <a:pt x="342916" y="356507"/>
                  </a:lnTo>
                  <a:lnTo>
                    <a:pt x="239501" y="359228"/>
                  </a:lnTo>
                  <a:lnTo>
                    <a:pt x="68051" y="359228"/>
                  </a:lnTo>
                  <a:lnTo>
                    <a:pt x="0" y="367977"/>
                  </a:lnTo>
                  <a:lnTo>
                    <a:pt x="29951" y="517071"/>
                  </a:lnTo>
                  <a:lnTo>
                    <a:pt x="138808" y="514350"/>
                  </a:lnTo>
                  <a:lnTo>
                    <a:pt x="228616" y="511628"/>
                  </a:lnTo>
                  <a:lnTo>
                    <a:pt x="323866" y="506185"/>
                  </a:lnTo>
                  <a:lnTo>
                    <a:pt x="405508" y="489857"/>
                  </a:lnTo>
                  <a:lnTo>
                    <a:pt x="699423" y="468085"/>
                  </a:lnTo>
                  <a:lnTo>
                    <a:pt x="868151" y="446314"/>
                  </a:lnTo>
                  <a:lnTo>
                    <a:pt x="1102194" y="413657"/>
                  </a:lnTo>
                  <a:lnTo>
                    <a:pt x="1377058" y="375557"/>
                  </a:lnTo>
                  <a:lnTo>
                    <a:pt x="1768944" y="323850"/>
                  </a:lnTo>
                  <a:lnTo>
                    <a:pt x="1989380" y="299357"/>
                  </a:lnTo>
                  <a:lnTo>
                    <a:pt x="2228866" y="272142"/>
                  </a:lnTo>
                  <a:lnTo>
                    <a:pt x="2381266" y="258535"/>
                  </a:lnTo>
                  <a:lnTo>
                    <a:pt x="2492844" y="250371"/>
                  </a:lnTo>
                  <a:lnTo>
                    <a:pt x="2598980" y="244928"/>
                  </a:lnTo>
                  <a:lnTo>
                    <a:pt x="2656130" y="250371"/>
                  </a:lnTo>
                  <a:lnTo>
                    <a:pt x="2702394" y="261257"/>
                  </a:lnTo>
                  <a:lnTo>
                    <a:pt x="2732330" y="272142"/>
                  </a:lnTo>
                  <a:lnTo>
                    <a:pt x="2754101" y="285750"/>
                  </a:lnTo>
                  <a:lnTo>
                    <a:pt x="2770430" y="302078"/>
                  </a:lnTo>
                  <a:lnTo>
                    <a:pt x="2920108" y="459921"/>
                  </a:lnTo>
                  <a:lnTo>
                    <a:pt x="3105166" y="484414"/>
                  </a:lnTo>
                  <a:lnTo>
                    <a:pt x="3135101" y="462642"/>
                  </a:lnTo>
                  <a:lnTo>
                    <a:pt x="3159594" y="446314"/>
                  </a:lnTo>
                  <a:lnTo>
                    <a:pt x="3173201" y="427264"/>
                  </a:lnTo>
                  <a:lnTo>
                    <a:pt x="3181366" y="405492"/>
                  </a:lnTo>
                  <a:lnTo>
                    <a:pt x="3184087" y="383721"/>
                  </a:lnTo>
                  <a:lnTo>
                    <a:pt x="3178644" y="351064"/>
                  </a:lnTo>
                  <a:lnTo>
                    <a:pt x="3154151" y="307521"/>
                  </a:lnTo>
                  <a:lnTo>
                    <a:pt x="3102444" y="247650"/>
                  </a:lnTo>
                  <a:lnTo>
                    <a:pt x="3056180" y="198664"/>
                  </a:lnTo>
                  <a:lnTo>
                    <a:pt x="3018080" y="155121"/>
                  </a:lnTo>
                  <a:lnTo>
                    <a:pt x="2958208" y="100692"/>
                  </a:lnTo>
                  <a:lnTo>
                    <a:pt x="2879287" y="48985"/>
                  </a:lnTo>
                  <a:lnTo>
                    <a:pt x="2803087" y="10885"/>
                  </a:lnTo>
                  <a:lnTo>
                    <a:pt x="2770430" y="0"/>
                  </a:lnTo>
                  <a:lnTo>
                    <a:pt x="2751380" y="10885"/>
                  </a:lnTo>
                  <a:lnTo>
                    <a:pt x="2669737" y="38100"/>
                  </a:lnTo>
                  <a:lnTo>
                    <a:pt x="2509173" y="68035"/>
                  </a:lnTo>
                  <a:lnTo>
                    <a:pt x="2198930" y="108857"/>
                  </a:lnTo>
                  <a:lnTo>
                    <a:pt x="1866916" y="152400"/>
                  </a:lnTo>
                  <a:lnTo>
                    <a:pt x="1681858" y="1796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932;p357">
              <a:extLst>
                <a:ext uri="{FF2B5EF4-FFF2-40B4-BE49-F238E27FC236}">
                  <a16:creationId xmlns:a16="http://schemas.microsoft.com/office/drawing/2014/main" id="{0B1FDA02-0462-A147-9126-087F8F20586B}"/>
                </a:ext>
              </a:extLst>
            </p:cNvPr>
            <p:cNvSpPr/>
            <p:nvPr/>
          </p:nvSpPr>
          <p:spPr>
            <a:xfrm>
              <a:off x="6038850" y="4498975"/>
              <a:ext cx="1066800" cy="1825625"/>
            </a:xfrm>
            <a:custGeom>
              <a:avLst/>
              <a:gdLst/>
              <a:ahLst/>
              <a:cxnLst/>
              <a:rect l="l" t="t" r="r" b="b"/>
              <a:pathLst>
                <a:path w="1066800" h="1826079" extrusionOk="0">
                  <a:moveTo>
                    <a:pt x="585107" y="653143"/>
                  </a:moveTo>
                  <a:lnTo>
                    <a:pt x="623207" y="549729"/>
                  </a:lnTo>
                  <a:lnTo>
                    <a:pt x="655864" y="449036"/>
                  </a:lnTo>
                  <a:lnTo>
                    <a:pt x="674914" y="397329"/>
                  </a:lnTo>
                  <a:lnTo>
                    <a:pt x="702129" y="302079"/>
                  </a:lnTo>
                  <a:lnTo>
                    <a:pt x="721179" y="206829"/>
                  </a:lnTo>
                  <a:lnTo>
                    <a:pt x="729343" y="127908"/>
                  </a:lnTo>
                  <a:lnTo>
                    <a:pt x="729343" y="89808"/>
                  </a:lnTo>
                  <a:lnTo>
                    <a:pt x="726621" y="48986"/>
                  </a:lnTo>
                  <a:lnTo>
                    <a:pt x="710293" y="0"/>
                  </a:lnTo>
                  <a:lnTo>
                    <a:pt x="1066800" y="171450"/>
                  </a:lnTo>
                  <a:lnTo>
                    <a:pt x="1028700" y="214993"/>
                  </a:lnTo>
                  <a:lnTo>
                    <a:pt x="1006929" y="253093"/>
                  </a:lnTo>
                  <a:lnTo>
                    <a:pt x="979714" y="304800"/>
                  </a:lnTo>
                  <a:lnTo>
                    <a:pt x="944336" y="427265"/>
                  </a:lnTo>
                  <a:lnTo>
                    <a:pt x="887186" y="598715"/>
                  </a:lnTo>
                  <a:lnTo>
                    <a:pt x="816429" y="781050"/>
                  </a:lnTo>
                  <a:lnTo>
                    <a:pt x="721179" y="998765"/>
                  </a:lnTo>
                  <a:lnTo>
                    <a:pt x="639536" y="1172936"/>
                  </a:lnTo>
                  <a:lnTo>
                    <a:pt x="538843" y="1363436"/>
                  </a:lnTo>
                  <a:lnTo>
                    <a:pt x="468086" y="1483179"/>
                  </a:lnTo>
                  <a:lnTo>
                    <a:pt x="413657" y="1562100"/>
                  </a:lnTo>
                  <a:lnTo>
                    <a:pt x="345621" y="1643743"/>
                  </a:lnTo>
                  <a:lnTo>
                    <a:pt x="280307" y="1711779"/>
                  </a:lnTo>
                  <a:lnTo>
                    <a:pt x="201386" y="1774372"/>
                  </a:lnTo>
                  <a:lnTo>
                    <a:pt x="136071" y="1809750"/>
                  </a:lnTo>
                  <a:lnTo>
                    <a:pt x="87086" y="1823358"/>
                  </a:lnTo>
                  <a:lnTo>
                    <a:pt x="40821" y="1826079"/>
                  </a:lnTo>
                  <a:lnTo>
                    <a:pt x="24493" y="1817915"/>
                  </a:lnTo>
                  <a:lnTo>
                    <a:pt x="8164" y="1798865"/>
                  </a:lnTo>
                  <a:lnTo>
                    <a:pt x="0" y="1755322"/>
                  </a:lnTo>
                  <a:lnTo>
                    <a:pt x="32657" y="1586593"/>
                  </a:lnTo>
                  <a:lnTo>
                    <a:pt x="195943" y="1382486"/>
                  </a:lnTo>
                  <a:lnTo>
                    <a:pt x="277586" y="1281793"/>
                  </a:lnTo>
                  <a:lnTo>
                    <a:pt x="337457" y="1189265"/>
                  </a:lnTo>
                  <a:lnTo>
                    <a:pt x="416379" y="1045029"/>
                  </a:lnTo>
                  <a:lnTo>
                    <a:pt x="506186" y="849086"/>
                  </a:lnTo>
                  <a:lnTo>
                    <a:pt x="585107" y="6531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33;p357">
              <a:extLst>
                <a:ext uri="{FF2B5EF4-FFF2-40B4-BE49-F238E27FC236}">
                  <a16:creationId xmlns:a16="http://schemas.microsoft.com/office/drawing/2014/main" id="{E04E0E46-A3B5-0247-8D6E-52EFFE521647}"/>
                </a:ext>
              </a:extLst>
            </p:cNvPr>
            <p:cNvSpPr/>
            <p:nvPr/>
          </p:nvSpPr>
          <p:spPr>
            <a:xfrm>
              <a:off x="5438775" y="5688013"/>
              <a:ext cx="828675" cy="608012"/>
            </a:xfrm>
            <a:custGeom>
              <a:avLst/>
              <a:gdLst/>
              <a:ahLst/>
              <a:cxnLst/>
              <a:rect l="l" t="t" r="r" b="b"/>
              <a:pathLst>
                <a:path w="828675" h="607219" extrusionOk="0">
                  <a:moveTo>
                    <a:pt x="297656" y="116682"/>
                  </a:moveTo>
                  <a:lnTo>
                    <a:pt x="381000" y="145257"/>
                  </a:lnTo>
                  <a:lnTo>
                    <a:pt x="457200" y="166688"/>
                  </a:lnTo>
                  <a:lnTo>
                    <a:pt x="521494" y="185738"/>
                  </a:lnTo>
                  <a:lnTo>
                    <a:pt x="576263" y="197644"/>
                  </a:lnTo>
                  <a:lnTo>
                    <a:pt x="633413" y="211932"/>
                  </a:lnTo>
                  <a:lnTo>
                    <a:pt x="673894" y="216694"/>
                  </a:lnTo>
                  <a:lnTo>
                    <a:pt x="707231" y="216694"/>
                  </a:lnTo>
                  <a:lnTo>
                    <a:pt x="750094" y="209550"/>
                  </a:lnTo>
                  <a:lnTo>
                    <a:pt x="790575" y="192882"/>
                  </a:lnTo>
                  <a:lnTo>
                    <a:pt x="828675" y="159544"/>
                  </a:lnTo>
                  <a:lnTo>
                    <a:pt x="609600" y="607219"/>
                  </a:lnTo>
                  <a:lnTo>
                    <a:pt x="592931" y="545307"/>
                  </a:lnTo>
                  <a:lnTo>
                    <a:pt x="566738" y="488157"/>
                  </a:lnTo>
                  <a:lnTo>
                    <a:pt x="545306" y="457200"/>
                  </a:lnTo>
                  <a:lnTo>
                    <a:pt x="519113" y="421482"/>
                  </a:lnTo>
                  <a:lnTo>
                    <a:pt x="481013" y="388144"/>
                  </a:lnTo>
                  <a:lnTo>
                    <a:pt x="428625" y="342900"/>
                  </a:lnTo>
                  <a:lnTo>
                    <a:pt x="357188" y="292894"/>
                  </a:lnTo>
                  <a:lnTo>
                    <a:pt x="250031" y="214313"/>
                  </a:lnTo>
                  <a:lnTo>
                    <a:pt x="154781" y="150019"/>
                  </a:lnTo>
                  <a:lnTo>
                    <a:pt x="73819" y="95250"/>
                  </a:lnTo>
                  <a:lnTo>
                    <a:pt x="28575" y="69057"/>
                  </a:lnTo>
                  <a:lnTo>
                    <a:pt x="14288" y="57150"/>
                  </a:lnTo>
                  <a:lnTo>
                    <a:pt x="0" y="28575"/>
                  </a:lnTo>
                  <a:lnTo>
                    <a:pt x="0" y="14288"/>
                  </a:lnTo>
                  <a:lnTo>
                    <a:pt x="2381" y="0"/>
                  </a:lnTo>
                  <a:lnTo>
                    <a:pt x="16669" y="0"/>
                  </a:lnTo>
                  <a:lnTo>
                    <a:pt x="45244" y="4763"/>
                  </a:lnTo>
                  <a:lnTo>
                    <a:pt x="92869" y="28575"/>
                  </a:lnTo>
                  <a:lnTo>
                    <a:pt x="147638" y="54769"/>
                  </a:lnTo>
                  <a:lnTo>
                    <a:pt x="195263" y="78582"/>
                  </a:lnTo>
                  <a:lnTo>
                    <a:pt x="297656" y="1166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934;p357">
              <a:extLst>
                <a:ext uri="{FF2B5EF4-FFF2-40B4-BE49-F238E27FC236}">
                  <a16:creationId xmlns:a16="http://schemas.microsoft.com/office/drawing/2014/main" id="{CFF62496-4963-2441-B7A3-2C7E8E228E78}"/>
                </a:ext>
              </a:extLst>
            </p:cNvPr>
            <p:cNvSpPr/>
            <p:nvPr/>
          </p:nvSpPr>
          <p:spPr>
            <a:xfrm>
              <a:off x="4360863" y="4611688"/>
              <a:ext cx="336550" cy="836612"/>
            </a:xfrm>
            <a:custGeom>
              <a:avLst/>
              <a:gdLst/>
              <a:ahLst/>
              <a:cxnLst/>
              <a:rect l="l" t="t" r="r" b="b"/>
              <a:pathLst>
                <a:path w="337343" h="835819" extrusionOk="0">
                  <a:moveTo>
                    <a:pt x="335756" y="304800"/>
                  </a:moveTo>
                  <a:lnTo>
                    <a:pt x="335756" y="171450"/>
                  </a:lnTo>
                  <a:lnTo>
                    <a:pt x="330994" y="126207"/>
                  </a:lnTo>
                  <a:lnTo>
                    <a:pt x="304800" y="47625"/>
                  </a:lnTo>
                  <a:lnTo>
                    <a:pt x="0" y="0"/>
                  </a:lnTo>
                  <a:lnTo>
                    <a:pt x="7144" y="85725"/>
                  </a:lnTo>
                  <a:lnTo>
                    <a:pt x="59531" y="135732"/>
                  </a:lnTo>
                  <a:lnTo>
                    <a:pt x="80962" y="169069"/>
                  </a:lnTo>
                  <a:lnTo>
                    <a:pt x="88106" y="195263"/>
                  </a:lnTo>
                  <a:cubicBezTo>
                    <a:pt x="88900" y="237332"/>
                    <a:pt x="89693" y="279400"/>
                    <a:pt x="90487" y="321469"/>
                  </a:cubicBezTo>
                  <a:lnTo>
                    <a:pt x="90487" y="783432"/>
                  </a:lnTo>
                  <a:lnTo>
                    <a:pt x="216694" y="835819"/>
                  </a:lnTo>
                  <a:lnTo>
                    <a:pt x="333375" y="738188"/>
                  </a:lnTo>
                  <a:cubicBezTo>
                    <a:pt x="334169" y="673100"/>
                    <a:pt x="334962" y="608013"/>
                    <a:pt x="335756" y="542925"/>
                  </a:cubicBezTo>
                  <a:cubicBezTo>
                    <a:pt x="336550" y="469900"/>
                    <a:pt x="337343" y="396875"/>
                    <a:pt x="335756" y="304800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935;p357">
              <a:extLst>
                <a:ext uri="{FF2B5EF4-FFF2-40B4-BE49-F238E27FC236}">
                  <a16:creationId xmlns:a16="http://schemas.microsoft.com/office/drawing/2014/main" id="{8933E7ED-44E0-684A-B65E-CCC48D3813BD}"/>
                </a:ext>
              </a:extLst>
            </p:cNvPr>
            <p:cNvSpPr/>
            <p:nvPr/>
          </p:nvSpPr>
          <p:spPr>
            <a:xfrm>
              <a:off x="3157538" y="4897438"/>
              <a:ext cx="2478087" cy="920750"/>
            </a:xfrm>
            <a:custGeom>
              <a:avLst/>
              <a:gdLst/>
              <a:ahLst/>
              <a:cxnLst/>
              <a:rect l="l" t="t" r="r" b="b"/>
              <a:pathLst>
                <a:path w="2478881" h="919163" extrusionOk="0">
                  <a:moveTo>
                    <a:pt x="402431" y="326232"/>
                  </a:moveTo>
                  <a:lnTo>
                    <a:pt x="423862" y="266700"/>
                  </a:lnTo>
                  <a:lnTo>
                    <a:pt x="426243" y="245269"/>
                  </a:lnTo>
                  <a:lnTo>
                    <a:pt x="423862" y="211932"/>
                  </a:lnTo>
                  <a:lnTo>
                    <a:pt x="414337" y="178594"/>
                  </a:lnTo>
                  <a:lnTo>
                    <a:pt x="392906" y="145257"/>
                  </a:lnTo>
                  <a:lnTo>
                    <a:pt x="366712" y="119063"/>
                  </a:lnTo>
                  <a:lnTo>
                    <a:pt x="319087" y="90488"/>
                  </a:lnTo>
                  <a:lnTo>
                    <a:pt x="238125" y="59532"/>
                  </a:lnTo>
                  <a:lnTo>
                    <a:pt x="140493" y="23813"/>
                  </a:lnTo>
                  <a:lnTo>
                    <a:pt x="80962" y="7144"/>
                  </a:lnTo>
                  <a:lnTo>
                    <a:pt x="52387" y="0"/>
                  </a:lnTo>
                  <a:lnTo>
                    <a:pt x="26193" y="0"/>
                  </a:lnTo>
                  <a:lnTo>
                    <a:pt x="9525" y="4763"/>
                  </a:lnTo>
                  <a:lnTo>
                    <a:pt x="0" y="21432"/>
                  </a:lnTo>
                  <a:lnTo>
                    <a:pt x="11906" y="30957"/>
                  </a:lnTo>
                  <a:lnTo>
                    <a:pt x="45243" y="61913"/>
                  </a:lnTo>
                  <a:lnTo>
                    <a:pt x="107156" y="128588"/>
                  </a:lnTo>
                  <a:lnTo>
                    <a:pt x="135731" y="164307"/>
                  </a:lnTo>
                  <a:lnTo>
                    <a:pt x="150018" y="192882"/>
                  </a:lnTo>
                  <a:lnTo>
                    <a:pt x="161925" y="240507"/>
                  </a:lnTo>
                  <a:lnTo>
                    <a:pt x="166687" y="302419"/>
                  </a:lnTo>
                  <a:lnTo>
                    <a:pt x="166687" y="347663"/>
                  </a:lnTo>
                  <a:lnTo>
                    <a:pt x="161925" y="392907"/>
                  </a:lnTo>
                  <a:lnTo>
                    <a:pt x="152400" y="440532"/>
                  </a:lnTo>
                  <a:lnTo>
                    <a:pt x="126206" y="519113"/>
                  </a:lnTo>
                  <a:lnTo>
                    <a:pt x="90487" y="602457"/>
                  </a:lnTo>
                  <a:lnTo>
                    <a:pt x="90487" y="616744"/>
                  </a:lnTo>
                  <a:lnTo>
                    <a:pt x="100012" y="678657"/>
                  </a:lnTo>
                  <a:lnTo>
                    <a:pt x="116681" y="745332"/>
                  </a:lnTo>
                  <a:lnTo>
                    <a:pt x="135731" y="800100"/>
                  </a:lnTo>
                  <a:lnTo>
                    <a:pt x="164306" y="854869"/>
                  </a:lnTo>
                  <a:lnTo>
                    <a:pt x="185737" y="881063"/>
                  </a:lnTo>
                  <a:lnTo>
                    <a:pt x="204787" y="900113"/>
                  </a:lnTo>
                  <a:lnTo>
                    <a:pt x="226218" y="912019"/>
                  </a:lnTo>
                  <a:lnTo>
                    <a:pt x="245268" y="919163"/>
                  </a:lnTo>
                  <a:lnTo>
                    <a:pt x="276225" y="912019"/>
                  </a:lnTo>
                  <a:lnTo>
                    <a:pt x="383381" y="881063"/>
                  </a:lnTo>
                  <a:lnTo>
                    <a:pt x="495300" y="833438"/>
                  </a:lnTo>
                  <a:lnTo>
                    <a:pt x="588168" y="802482"/>
                  </a:lnTo>
                  <a:lnTo>
                    <a:pt x="795337" y="738188"/>
                  </a:lnTo>
                  <a:lnTo>
                    <a:pt x="1031081" y="676275"/>
                  </a:lnTo>
                  <a:lnTo>
                    <a:pt x="1269206" y="626269"/>
                  </a:lnTo>
                  <a:lnTo>
                    <a:pt x="1574006" y="569119"/>
                  </a:lnTo>
                  <a:lnTo>
                    <a:pt x="1795462" y="545307"/>
                  </a:lnTo>
                  <a:lnTo>
                    <a:pt x="2112168" y="509588"/>
                  </a:lnTo>
                  <a:lnTo>
                    <a:pt x="2243137" y="495300"/>
                  </a:lnTo>
                  <a:lnTo>
                    <a:pt x="2386012" y="488157"/>
                  </a:lnTo>
                  <a:lnTo>
                    <a:pt x="2450271" y="485775"/>
                  </a:lnTo>
                  <a:lnTo>
                    <a:pt x="2478881" y="342900"/>
                  </a:lnTo>
                  <a:lnTo>
                    <a:pt x="2405062" y="316707"/>
                  </a:lnTo>
                  <a:lnTo>
                    <a:pt x="2266950" y="338138"/>
                  </a:lnTo>
                  <a:lnTo>
                    <a:pt x="2085975" y="364332"/>
                  </a:lnTo>
                  <a:lnTo>
                    <a:pt x="1905000" y="390525"/>
                  </a:lnTo>
                  <a:lnTo>
                    <a:pt x="1595437" y="421482"/>
                  </a:lnTo>
                  <a:lnTo>
                    <a:pt x="1457325" y="435769"/>
                  </a:lnTo>
                  <a:lnTo>
                    <a:pt x="1295400" y="471488"/>
                  </a:lnTo>
                  <a:lnTo>
                    <a:pt x="1088231" y="511969"/>
                  </a:lnTo>
                  <a:lnTo>
                    <a:pt x="711993" y="583407"/>
                  </a:lnTo>
                  <a:lnTo>
                    <a:pt x="519112" y="623888"/>
                  </a:lnTo>
                  <a:lnTo>
                    <a:pt x="476250" y="638175"/>
                  </a:lnTo>
                  <a:lnTo>
                    <a:pt x="447675" y="640557"/>
                  </a:lnTo>
                  <a:lnTo>
                    <a:pt x="419100" y="635794"/>
                  </a:lnTo>
                  <a:lnTo>
                    <a:pt x="400050" y="626269"/>
                  </a:lnTo>
                  <a:lnTo>
                    <a:pt x="383381" y="604838"/>
                  </a:lnTo>
                  <a:lnTo>
                    <a:pt x="376237" y="576263"/>
                  </a:lnTo>
                  <a:cubicBezTo>
                    <a:pt x="377031" y="557213"/>
                    <a:pt x="377824" y="538163"/>
                    <a:pt x="378618" y="519113"/>
                  </a:cubicBezTo>
                  <a:lnTo>
                    <a:pt x="383381" y="431007"/>
                  </a:lnTo>
                  <a:lnTo>
                    <a:pt x="402431" y="32623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936;p357">
              <a:extLst>
                <a:ext uri="{FF2B5EF4-FFF2-40B4-BE49-F238E27FC236}">
                  <a16:creationId xmlns:a16="http://schemas.microsoft.com/office/drawing/2014/main" id="{8E9F24A2-F6D7-AB45-887A-F7EA4DFBEF3A}"/>
                </a:ext>
              </a:extLst>
            </p:cNvPr>
            <p:cNvSpPr/>
            <p:nvPr/>
          </p:nvSpPr>
          <p:spPr>
            <a:xfrm>
              <a:off x="5497513" y="4592638"/>
              <a:ext cx="417512" cy="1019175"/>
            </a:xfrm>
            <a:custGeom>
              <a:avLst/>
              <a:gdLst/>
              <a:ahLst/>
              <a:cxnLst/>
              <a:rect l="l" t="t" r="r" b="b"/>
              <a:pathLst>
                <a:path w="416719" h="1019175" extrusionOk="0">
                  <a:moveTo>
                    <a:pt x="107157" y="378619"/>
                  </a:moveTo>
                  <a:lnTo>
                    <a:pt x="100013" y="450057"/>
                  </a:lnTo>
                  <a:lnTo>
                    <a:pt x="64294" y="650082"/>
                  </a:lnTo>
                  <a:lnTo>
                    <a:pt x="2382" y="790575"/>
                  </a:lnTo>
                  <a:lnTo>
                    <a:pt x="0" y="842963"/>
                  </a:lnTo>
                  <a:lnTo>
                    <a:pt x="2382" y="895350"/>
                  </a:lnTo>
                  <a:lnTo>
                    <a:pt x="11907" y="940594"/>
                  </a:lnTo>
                  <a:lnTo>
                    <a:pt x="26194" y="969169"/>
                  </a:lnTo>
                  <a:lnTo>
                    <a:pt x="38100" y="985838"/>
                  </a:lnTo>
                  <a:lnTo>
                    <a:pt x="59532" y="1004888"/>
                  </a:lnTo>
                  <a:lnTo>
                    <a:pt x="76200" y="1014413"/>
                  </a:lnTo>
                  <a:lnTo>
                    <a:pt x="88107" y="1019175"/>
                  </a:lnTo>
                  <a:lnTo>
                    <a:pt x="111919" y="1016794"/>
                  </a:lnTo>
                  <a:lnTo>
                    <a:pt x="140494" y="1004888"/>
                  </a:lnTo>
                  <a:lnTo>
                    <a:pt x="171450" y="976313"/>
                  </a:lnTo>
                  <a:lnTo>
                    <a:pt x="192882" y="938213"/>
                  </a:lnTo>
                  <a:lnTo>
                    <a:pt x="207169" y="897732"/>
                  </a:lnTo>
                  <a:lnTo>
                    <a:pt x="257175" y="711994"/>
                  </a:lnTo>
                  <a:lnTo>
                    <a:pt x="316707" y="504825"/>
                  </a:lnTo>
                  <a:lnTo>
                    <a:pt x="335757" y="447675"/>
                  </a:lnTo>
                  <a:lnTo>
                    <a:pt x="354807" y="428625"/>
                  </a:lnTo>
                  <a:lnTo>
                    <a:pt x="383382" y="400050"/>
                  </a:lnTo>
                  <a:lnTo>
                    <a:pt x="397669" y="381000"/>
                  </a:lnTo>
                  <a:lnTo>
                    <a:pt x="407194" y="361950"/>
                  </a:lnTo>
                  <a:lnTo>
                    <a:pt x="416719" y="330994"/>
                  </a:lnTo>
                  <a:lnTo>
                    <a:pt x="416719" y="307182"/>
                  </a:lnTo>
                  <a:lnTo>
                    <a:pt x="400050" y="273844"/>
                  </a:lnTo>
                  <a:lnTo>
                    <a:pt x="357188" y="211932"/>
                  </a:lnTo>
                  <a:lnTo>
                    <a:pt x="311944" y="157163"/>
                  </a:lnTo>
                  <a:lnTo>
                    <a:pt x="245269" y="102394"/>
                  </a:lnTo>
                  <a:lnTo>
                    <a:pt x="183357" y="57150"/>
                  </a:lnTo>
                  <a:lnTo>
                    <a:pt x="126207" y="21432"/>
                  </a:lnTo>
                  <a:lnTo>
                    <a:pt x="80963" y="2382"/>
                  </a:lnTo>
                  <a:lnTo>
                    <a:pt x="57150" y="0"/>
                  </a:lnTo>
                  <a:lnTo>
                    <a:pt x="40482" y="4763"/>
                  </a:lnTo>
                  <a:lnTo>
                    <a:pt x="30957" y="23813"/>
                  </a:lnTo>
                  <a:lnTo>
                    <a:pt x="38100" y="47625"/>
                  </a:lnTo>
                  <a:lnTo>
                    <a:pt x="59532" y="76200"/>
                  </a:lnTo>
                  <a:lnTo>
                    <a:pt x="78582" y="100013"/>
                  </a:lnTo>
                  <a:lnTo>
                    <a:pt x="95250" y="130969"/>
                  </a:lnTo>
                  <a:lnTo>
                    <a:pt x="107157" y="173832"/>
                  </a:lnTo>
                  <a:lnTo>
                    <a:pt x="111919" y="233363"/>
                  </a:lnTo>
                  <a:cubicBezTo>
                    <a:pt x="111125" y="266700"/>
                    <a:pt x="110332" y="300038"/>
                    <a:pt x="107157" y="378619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941;p358">
            <a:extLst>
              <a:ext uri="{FF2B5EF4-FFF2-40B4-BE49-F238E27FC236}">
                <a16:creationId xmlns:a16="http://schemas.microsoft.com/office/drawing/2014/main" id="{AD9CF0A8-4442-3E49-BB45-D1FE4206F9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9735" y="1146177"/>
            <a:ext cx="4006850" cy="50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1" name="Google Shape;3941;p3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9575" y="1146177"/>
            <a:ext cx="4006850" cy="50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41"/>
          <p:cNvSpPr txBox="1"/>
          <p:nvPr/>
        </p:nvSpPr>
        <p:spPr>
          <a:xfrm>
            <a:off x="4799013" y="6597352"/>
            <a:ext cx="392909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待</a:t>
            </a:r>
            <a:endParaRPr/>
          </a:p>
        </p:txBody>
      </p:sp>
      <p:sp>
        <p:nvSpPr>
          <p:cNvPr id="1612" name="Google Shape;1612;p141"/>
          <p:cNvSpPr/>
          <p:nvPr/>
        </p:nvSpPr>
        <p:spPr>
          <a:xfrm>
            <a:off x="2719388" y="1487488"/>
            <a:ext cx="1346200" cy="1041400"/>
          </a:xfrm>
          <a:custGeom>
            <a:avLst/>
            <a:gdLst/>
            <a:ahLst/>
            <a:cxnLst/>
            <a:rect l="l" t="t" r="r" b="b"/>
            <a:pathLst>
              <a:path w="1345406" h="1040607" extrusionOk="0">
                <a:moveTo>
                  <a:pt x="985837" y="621507"/>
                </a:moveTo>
                <a:lnTo>
                  <a:pt x="1073943" y="569119"/>
                </a:lnTo>
                <a:lnTo>
                  <a:pt x="1154906" y="521494"/>
                </a:lnTo>
                <a:lnTo>
                  <a:pt x="1197768" y="495300"/>
                </a:lnTo>
                <a:lnTo>
                  <a:pt x="1233487" y="481013"/>
                </a:lnTo>
                <a:lnTo>
                  <a:pt x="1281112" y="461963"/>
                </a:lnTo>
                <a:lnTo>
                  <a:pt x="1309687" y="450057"/>
                </a:lnTo>
                <a:lnTo>
                  <a:pt x="1328737" y="435769"/>
                </a:lnTo>
                <a:lnTo>
                  <a:pt x="1340643" y="419100"/>
                </a:lnTo>
                <a:lnTo>
                  <a:pt x="1345406" y="397669"/>
                </a:lnTo>
                <a:lnTo>
                  <a:pt x="1345406" y="378619"/>
                </a:lnTo>
                <a:lnTo>
                  <a:pt x="1333500" y="335757"/>
                </a:lnTo>
                <a:lnTo>
                  <a:pt x="1302543" y="288132"/>
                </a:lnTo>
                <a:lnTo>
                  <a:pt x="1252537" y="228600"/>
                </a:lnTo>
                <a:lnTo>
                  <a:pt x="1195387" y="166688"/>
                </a:lnTo>
                <a:lnTo>
                  <a:pt x="1145381" y="119063"/>
                </a:lnTo>
                <a:lnTo>
                  <a:pt x="1085850" y="69057"/>
                </a:lnTo>
                <a:lnTo>
                  <a:pt x="1040606" y="33338"/>
                </a:lnTo>
                <a:lnTo>
                  <a:pt x="1000125" y="9525"/>
                </a:lnTo>
                <a:lnTo>
                  <a:pt x="962025" y="0"/>
                </a:lnTo>
                <a:lnTo>
                  <a:pt x="947737" y="0"/>
                </a:lnTo>
                <a:lnTo>
                  <a:pt x="940593" y="2382"/>
                </a:lnTo>
                <a:lnTo>
                  <a:pt x="935831" y="21432"/>
                </a:lnTo>
                <a:lnTo>
                  <a:pt x="945356" y="45244"/>
                </a:lnTo>
                <a:lnTo>
                  <a:pt x="973931" y="97632"/>
                </a:lnTo>
                <a:lnTo>
                  <a:pt x="992981" y="133350"/>
                </a:lnTo>
                <a:lnTo>
                  <a:pt x="1004887" y="164307"/>
                </a:lnTo>
                <a:lnTo>
                  <a:pt x="1014412" y="211932"/>
                </a:lnTo>
                <a:lnTo>
                  <a:pt x="1012031" y="247650"/>
                </a:lnTo>
                <a:lnTo>
                  <a:pt x="1004887" y="276225"/>
                </a:lnTo>
                <a:lnTo>
                  <a:pt x="978693" y="321469"/>
                </a:lnTo>
                <a:lnTo>
                  <a:pt x="902493" y="409575"/>
                </a:lnTo>
                <a:lnTo>
                  <a:pt x="826293" y="483394"/>
                </a:lnTo>
                <a:lnTo>
                  <a:pt x="723900" y="559594"/>
                </a:lnTo>
                <a:lnTo>
                  <a:pt x="600075" y="647700"/>
                </a:lnTo>
                <a:lnTo>
                  <a:pt x="495300" y="719138"/>
                </a:lnTo>
                <a:lnTo>
                  <a:pt x="295275" y="838200"/>
                </a:lnTo>
                <a:lnTo>
                  <a:pt x="157162" y="919163"/>
                </a:lnTo>
                <a:lnTo>
                  <a:pt x="42862" y="978694"/>
                </a:lnTo>
                <a:lnTo>
                  <a:pt x="23812" y="990600"/>
                </a:lnTo>
                <a:lnTo>
                  <a:pt x="7143" y="1012032"/>
                </a:lnTo>
                <a:lnTo>
                  <a:pt x="0" y="1026319"/>
                </a:lnTo>
                <a:lnTo>
                  <a:pt x="2381" y="1035844"/>
                </a:lnTo>
                <a:lnTo>
                  <a:pt x="16668" y="1040607"/>
                </a:lnTo>
                <a:lnTo>
                  <a:pt x="45243" y="1035844"/>
                </a:lnTo>
                <a:lnTo>
                  <a:pt x="104775" y="1019175"/>
                </a:lnTo>
                <a:lnTo>
                  <a:pt x="264318" y="962025"/>
                </a:lnTo>
                <a:lnTo>
                  <a:pt x="419100" y="900113"/>
                </a:lnTo>
                <a:lnTo>
                  <a:pt x="592931" y="821532"/>
                </a:lnTo>
                <a:lnTo>
                  <a:pt x="788193" y="728663"/>
                </a:lnTo>
                <a:lnTo>
                  <a:pt x="985837" y="6215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141"/>
          <p:cNvSpPr/>
          <p:nvPr/>
        </p:nvSpPr>
        <p:spPr>
          <a:xfrm>
            <a:off x="2433638" y="2455863"/>
            <a:ext cx="1519237" cy="1860550"/>
          </a:xfrm>
          <a:custGeom>
            <a:avLst/>
            <a:gdLst/>
            <a:ahLst/>
            <a:cxnLst/>
            <a:rect l="l" t="t" r="r" b="b"/>
            <a:pathLst>
              <a:path w="1519237" h="1862137" extrusionOk="0">
                <a:moveTo>
                  <a:pt x="964406" y="704850"/>
                </a:moveTo>
                <a:lnTo>
                  <a:pt x="1021556" y="621506"/>
                </a:lnTo>
                <a:lnTo>
                  <a:pt x="1071562" y="540544"/>
                </a:lnTo>
                <a:lnTo>
                  <a:pt x="1131093" y="431006"/>
                </a:lnTo>
                <a:lnTo>
                  <a:pt x="1169193" y="354806"/>
                </a:lnTo>
                <a:lnTo>
                  <a:pt x="1181100" y="328612"/>
                </a:lnTo>
                <a:lnTo>
                  <a:pt x="1188243" y="307181"/>
                </a:lnTo>
                <a:lnTo>
                  <a:pt x="1193006" y="271462"/>
                </a:lnTo>
                <a:lnTo>
                  <a:pt x="1193006" y="233362"/>
                </a:lnTo>
                <a:lnTo>
                  <a:pt x="1188243" y="154781"/>
                </a:lnTo>
                <a:lnTo>
                  <a:pt x="1176337" y="78581"/>
                </a:lnTo>
                <a:lnTo>
                  <a:pt x="1169193" y="38100"/>
                </a:lnTo>
                <a:lnTo>
                  <a:pt x="1169193" y="19050"/>
                </a:lnTo>
                <a:lnTo>
                  <a:pt x="1169193" y="7144"/>
                </a:lnTo>
                <a:lnTo>
                  <a:pt x="1176337" y="0"/>
                </a:lnTo>
                <a:lnTo>
                  <a:pt x="1188243" y="0"/>
                </a:lnTo>
                <a:lnTo>
                  <a:pt x="1204912" y="7144"/>
                </a:lnTo>
                <a:lnTo>
                  <a:pt x="1231106" y="26194"/>
                </a:lnTo>
                <a:lnTo>
                  <a:pt x="1293018" y="92869"/>
                </a:lnTo>
                <a:lnTo>
                  <a:pt x="1369218" y="180975"/>
                </a:lnTo>
                <a:lnTo>
                  <a:pt x="1447800" y="280987"/>
                </a:lnTo>
                <a:lnTo>
                  <a:pt x="1478756" y="316706"/>
                </a:lnTo>
                <a:lnTo>
                  <a:pt x="1493043" y="335756"/>
                </a:lnTo>
                <a:lnTo>
                  <a:pt x="1504950" y="354806"/>
                </a:lnTo>
                <a:lnTo>
                  <a:pt x="1514475" y="383381"/>
                </a:lnTo>
                <a:lnTo>
                  <a:pt x="1519237" y="409575"/>
                </a:lnTo>
                <a:lnTo>
                  <a:pt x="1516856" y="428625"/>
                </a:lnTo>
                <a:lnTo>
                  <a:pt x="1509712" y="447675"/>
                </a:lnTo>
                <a:lnTo>
                  <a:pt x="1488281" y="471487"/>
                </a:lnTo>
                <a:lnTo>
                  <a:pt x="1447800" y="492919"/>
                </a:lnTo>
                <a:lnTo>
                  <a:pt x="1409700" y="507206"/>
                </a:lnTo>
                <a:lnTo>
                  <a:pt x="1383506" y="521494"/>
                </a:lnTo>
                <a:lnTo>
                  <a:pt x="1352550" y="547687"/>
                </a:lnTo>
                <a:lnTo>
                  <a:pt x="1328737" y="581025"/>
                </a:lnTo>
                <a:lnTo>
                  <a:pt x="1300162" y="626269"/>
                </a:lnTo>
                <a:lnTo>
                  <a:pt x="1212056" y="745331"/>
                </a:lnTo>
                <a:lnTo>
                  <a:pt x="1121568" y="862012"/>
                </a:lnTo>
                <a:lnTo>
                  <a:pt x="1038225" y="964406"/>
                </a:lnTo>
                <a:lnTo>
                  <a:pt x="912018" y="1102519"/>
                </a:lnTo>
                <a:lnTo>
                  <a:pt x="778668" y="1264444"/>
                </a:lnTo>
                <a:lnTo>
                  <a:pt x="709612" y="1331119"/>
                </a:lnTo>
                <a:lnTo>
                  <a:pt x="602456" y="1423987"/>
                </a:lnTo>
                <a:lnTo>
                  <a:pt x="483393" y="1521619"/>
                </a:lnTo>
                <a:lnTo>
                  <a:pt x="419100" y="1574006"/>
                </a:lnTo>
                <a:lnTo>
                  <a:pt x="328612" y="1647825"/>
                </a:lnTo>
                <a:lnTo>
                  <a:pt x="176212" y="1759744"/>
                </a:lnTo>
                <a:lnTo>
                  <a:pt x="54768" y="1847850"/>
                </a:lnTo>
                <a:lnTo>
                  <a:pt x="33337" y="1857375"/>
                </a:lnTo>
                <a:lnTo>
                  <a:pt x="14287" y="1862137"/>
                </a:lnTo>
                <a:lnTo>
                  <a:pt x="4762" y="1859756"/>
                </a:lnTo>
                <a:lnTo>
                  <a:pt x="0" y="1847850"/>
                </a:lnTo>
                <a:lnTo>
                  <a:pt x="2381" y="1828800"/>
                </a:lnTo>
                <a:lnTo>
                  <a:pt x="14287" y="1797844"/>
                </a:lnTo>
                <a:lnTo>
                  <a:pt x="104775" y="1719262"/>
                </a:lnTo>
                <a:lnTo>
                  <a:pt x="235743" y="1593056"/>
                </a:lnTo>
                <a:lnTo>
                  <a:pt x="347662" y="1476375"/>
                </a:lnTo>
                <a:lnTo>
                  <a:pt x="471487" y="1340644"/>
                </a:lnTo>
                <a:lnTo>
                  <a:pt x="609600" y="1181100"/>
                </a:lnTo>
                <a:lnTo>
                  <a:pt x="750093" y="1002506"/>
                </a:lnTo>
                <a:lnTo>
                  <a:pt x="902493" y="795337"/>
                </a:lnTo>
                <a:lnTo>
                  <a:pt x="964406" y="704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141"/>
          <p:cNvSpPr/>
          <p:nvPr/>
        </p:nvSpPr>
        <p:spPr>
          <a:xfrm>
            <a:off x="4484688" y="2090738"/>
            <a:ext cx="1971675" cy="498475"/>
          </a:xfrm>
          <a:custGeom>
            <a:avLst/>
            <a:gdLst/>
            <a:ahLst/>
            <a:cxnLst/>
            <a:rect l="l" t="t" r="r" b="b"/>
            <a:pathLst>
              <a:path w="1971675" h="497681" extrusionOk="0">
                <a:moveTo>
                  <a:pt x="654844" y="276225"/>
                </a:moveTo>
                <a:lnTo>
                  <a:pt x="804862" y="254793"/>
                </a:lnTo>
                <a:lnTo>
                  <a:pt x="971550" y="226218"/>
                </a:lnTo>
                <a:lnTo>
                  <a:pt x="1195387" y="180975"/>
                </a:lnTo>
                <a:lnTo>
                  <a:pt x="1335881" y="154781"/>
                </a:lnTo>
                <a:lnTo>
                  <a:pt x="1454944" y="123825"/>
                </a:lnTo>
                <a:lnTo>
                  <a:pt x="1550194" y="95250"/>
                </a:lnTo>
                <a:lnTo>
                  <a:pt x="1645444" y="64293"/>
                </a:lnTo>
                <a:lnTo>
                  <a:pt x="1690687" y="35718"/>
                </a:lnTo>
                <a:lnTo>
                  <a:pt x="1740694" y="9525"/>
                </a:lnTo>
                <a:lnTo>
                  <a:pt x="1769269" y="0"/>
                </a:lnTo>
                <a:lnTo>
                  <a:pt x="1788319" y="0"/>
                </a:lnTo>
                <a:lnTo>
                  <a:pt x="1816894" y="2381"/>
                </a:lnTo>
                <a:lnTo>
                  <a:pt x="1852612" y="9525"/>
                </a:lnTo>
                <a:lnTo>
                  <a:pt x="1885950" y="19050"/>
                </a:lnTo>
                <a:lnTo>
                  <a:pt x="1919287" y="38100"/>
                </a:lnTo>
                <a:lnTo>
                  <a:pt x="1943100" y="54768"/>
                </a:lnTo>
                <a:lnTo>
                  <a:pt x="1962150" y="76200"/>
                </a:lnTo>
                <a:lnTo>
                  <a:pt x="1971675" y="97631"/>
                </a:lnTo>
                <a:lnTo>
                  <a:pt x="1971675" y="111918"/>
                </a:lnTo>
                <a:lnTo>
                  <a:pt x="1962150" y="138112"/>
                </a:lnTo>
                <a:lnTo>
                  <a:pt x="1943100" y="161925"/>
                </a:lnTo>
                <a:lnTo>
                  <a:pt x="1914525" y="188118"/>
                </a:lnTo>
                <a:lnTo>
                  <a:pt x="1885950" y="204787"/>
                </a:lnTo>
                <a:lnTo>
                  <a:pt x="1802606" y="233362"/>
                </a:lnTo>
                <a:lnTo>
                  <a:pt x="1676400" y="264318"/>
                </a:lnTo>
                <a:lnTo>
                  <a:pt x="1543050" y="292893"/>
                </a:lnTo>
                <a:lnTo>
                  <a:pt x="1450181" y="311943"/>
                </a:lnTo>
                <a:lnTo>
                  <a:pt x="1312069" y="338137"/>
                </a:lnTo>
                <a:lnTo>
                  <a:pt x="1152525" y="364331"/>
                </a:lnTo>
                <a:lnTo>
                  <a:pt x="973931" y="404812"/>
                </a:lnTo>
                <a:lnTo>
                  <a:pt x="847725" y="426243"/>
                </a:lnTo>
                <a:lnTo>
                  <a:pt x="666750" y="459581"/>
                </a:lnTo>
                <a:lnTo>
                  <a:pt x="497681" y="483393"/>
                </a:lnTo>
                <a:lnTo>
                  <a:pt x="397669" y="492918"/>
                </a:lnTo>
                <a:lnTo>
                  <a:pt x="371475" y="497681"/>
                </a:lnTo>
                <a:lnTo>
                  <a:pt x="338137" y="495300"/>
                </a:lnTo>
                <a:lnTo>
                  <a:pt x="295275" y="483393"/>
                </a:lnTo>
                <a:lnTo>
                  <a:pt x="269081" y="471487"/>
                </a:lnTo>
                <a:lnTo>
                  <a:pt x="235744" y="452437"/>
                </a:lnTo>
                <a:lnTo>
                  <a:pt x="204787" y="428625"/>
                </a:lnTo>
                <a:lnTo>
                  <a:pt x="164306" y="392906"/>
                </a:lnTo>
                <a:lnTo>
                  <a:pt x="128587" y="354806"/>
                </a:lnTo>
                <a:lnTo>
                  <a:pt x="85725" y="311943"/>
                </a:lnTo>
                <a:lnTo>
                  <a:pt x="33337" y="250031"/>
                </a:lnTo>
                <a:lnTo>
                  <a:pt x="7144" y="209550"/>
                </a:lnTo>
                <a:lnTo>
                  <a:pt x="0" y="183356"/>
                </a:lnTo>
                <a:lnTo>
                  <a:pt x="2381" y="166687"/>
                </a:lnTo>
                <a:lnTo>
                  <a:pt x="14287" y="164306"/>
                </a:lnTo>
                <a:lnTo>
                  <a:pt x="28575" y="164306"/>
                </a:lnTo>
                <a:lnTo>
                  <a:pt x="47625" y="171450"/>
                </a:lnTo>
                <a:lnTo>
                  <a:pt x="88106" y="195262"/>
                </a:lnTo>
                <a:lnTo>
                  <a:pt x="138112" y="223837"/>
                </a:lnTo>
                <a:lnTo>
                  <a:pt x="190500" y="250031"/>
                </a:lnTo>
                <a:lnTo>
                  <a:pt x="242887" y="269081"/>
                </a:lnTo>
                <a:lnTo>
                  <a:pt x="288131" y="283368"/>
                </a:lnTo>
                <a:lnTo>
                  <a:pt x="345281" y="292893"/>
                </a:lnTo>
                <a:lnTo>
                  <a:pt x="445294" y="297656"/>
                </a:lnTo>
                <a:lnTo>
                  <a:pt x="654844" y="276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141"/>
          <p:cNvSpPr/>
          <p:nvPr/>
        </p:nvSpPr>
        <p:spPr>
          <a:xfrm>
            <a:off x="4024313" y="3721100"/>
            <a:ext cx="2997200" cy="515938"/>
          </a:xfrm>
          <a:custGeom>
            <a:avLst/>
            <a:gdLst/>
            <a:ahLst/>
            <a:cxnLst/>
            <a:rect l="l" t="t" r="r" b="b"/>
            <a:pathLst>
              <a:path w="2997472" h="515878" extrusionOk="0">
                <a:moveTo>
                  <a:pt x="1312922" y="161365"/>
                </a:moveTo>
                <a:lnTo>
                  <a:pt x="1498736" y="136915"/>
                </a:lnTo>
                <a:lnTo>
                  <a:pt x="1660101" y="119801"/>
                </a:lnTo>
                <a:lnTo>
                  <a:pt x="1848359" y="100242"/>
                </a:lnTo>
                <a:lnTo>
                  <a:pt x="2004834" y="90462"/>
                </a:lnTo>
                <a:lnTo>
                  <a:pt x="2068402" y="85572"/>
                </a:lnTo>
                <a:lnTo>
                  <a:pt x="2259106" y="66013"/>
                </a:lnTo>
                <a:lnTo>
                  <a:pt x="2488928" y="31784"/>
                </a:lnTo>
                <a:lnTo>
                  <a:pt x="2572056" y="22004"/>
                </a:lnTo>
                <a:lnTo>
                  <a:pt x="2611174" y="4890"/>
                </a:lnTo>
                <a:lnTo>
                  <a:pt x="2633179" y="0"/>
                </a:lnTo>
                <a:lnTo>
                  <a:pt x="2674742" y="0"/>
                </a:lnTo>
                <a:lnTo>
                  <a:pt x="2730975" y="9780"/>
                </a:lnTo>
                <a:lnTo>
                  <a:pt x="2799433" y="31784"/>
                </a:lnTo>
                <a:lnTo>
                  <a:pt x="2853221" y="53788"/>
                </a:lnTo>
                <a:lnTo>
                  <a:pt x="2914344" y="85572"/>
                </a:lnTo>
                <a:lnTo>
                  <a:pt x="2946128" y="102687"/>
                </a:lnTo>
                <a:lnTo>
                  <a:pt x="2965688" y="119801"/>
                </a:lnTo>
                <a:lnTo>
                  <a:pt x="2985247" y="151585"/>
                </a:lnTo>
                <a:lnTo>
                  <a:pt x="2995027" y="178479"/>
                </a:lnTo>
                <a:lnTo>
                  <a:pt x="2997472" y="195593"/>
                </a:lnTo>
                <a:lnTo>
                  <a:pt x="2990137" y="217598"/>
                </a:lnTo>
                <a:lnTo>
                  <a:pt x="2968133" y="232267"/>
                </a:lnTo>
                <a:lnTo>
                  <a:pt x="2933904" y="242047"/>
                </a:lnTo>
                <a:lnTo>
                  <a:pt x="2885005" y="244492"/>
                </a:lnTo>
                <a:lnTo>
                  <a:pt x="2823882" y="237157"/>
                </a:lnTo>
                <a:lnTo>
                  <a:pt x="2696746" y="222488"/>
                </a:lnTo>
                <a:lnTo>
                  <a:pt x="2557386" y="215153"/>
                </a:lnTo>
                <a:lnTo>
                  <a:pt x="2352013" y="217598"/>
                </a:lnTo>
                <a:lnTo>
                  <a:pt x="2234657" y="224933"/>
                </a:lnTo>
                <a:lnTo>
                  <a:pt x="2021949" y="246937"/>
                </a:lnTo>
                <a:lnTo>
                  <a:pt x="1870364" y="259161"/>
                </a:lnTo>
                <a:lnTo>
                  <a:pt x="1713889" y="273831"/>
                </a:lnTo>
                <a:lnTo>
                  <a:pt x="1550079" y="290945"/>
                </a:lnTo>
                <a:lnTo>
                  <a:pt x="1337371" y="312950"/>
                </a:lnTo>
                <a:lnTo>
                  <a:pt x="1141778" y="339844"/>
                </a:lnTo>
                <a:lnTo>
                  <a:pt x="977968" y="366738"/>
                </a:lnTo>
                <a:lnTo>
                  <a:pt x="726141" y="415636"/>
                </a:lnTo>
                <a:lnTo>
                  <a:pt x="630789" y="447420"/>
                </a:lnTo>
                <a:lnTo>
                  <a:pt x="462090" y="503653"/>
                </a:lnTo>
                <a:lnTo>
                  <a:pt x="420526" y="515878"/>
                </a:lnTo>
                <a:lnTo>
                  <a:pt x="405857" y="515878"/>
                </a:lnTo>
                <a:lnTo>
                  <a:pt x="361848" y="508543"/>
                </a:lnTo>
                <a:lnTo>
                  <a:pt x="295835" y="481649"/>
                </a:lnTo>
                <a:lnTo>
                  <a:pt x="220043" y="442530"/>
                </a:lnTo>
                <a:lnTo>
                  <a:pt x="154030" y="405857"/>
                </a:lnTo>
                <a:lnTo>
                  <a:pt x="92907" y="371628"/>
                </a:lnTo>
                <a:lnTo>
                  <a:pt x="68458" y="354513"/>
                </a:lnTo>
                <a:lnTo>
                  <a:pt x="39119" y="327619"/>
                </a:lnTo>
                <a:lnTo>
                  <a:pt x="12225" y="298280"/>
                </a:lnTo>
                <a:lnTo>
                  <a:pt x="0" y="281166"/>
                </a:lnTo>
                <a:lnTo>
                  <a:pt x="0" y="268941"/>
                </a:lnTo>
                <a:lnTo>
                  <a:pt x="7335" y="261606"/>
                </a:lnTo>
                <a:lnTo>
                  <a:pt x="24449" y="259161"/>
                </a:lnTo>
                <a:lnTo>
                  <a:pt x="83127" y="266496"/>
                </a:lnTo>
                <a:lnTo>
                  <a:pt x="149140" y="276276"/>
                </a:lnTo>
                <a:lnTo>
                  <a:pt x="273831" y="286056"/>
                </a:lnTo>
                <a:lnTo>
                  <a:pt x="400967" y="286056"/>
                </a:lnTo>
                <a:lnTo>
                  <a:pt x="579446" y="268941"/>
                </a:lnTo>
                <a:lnTo>
                  <a:pt x="765260" y="237157"/>
                </a:lnTo>
                <a:lnTo>
                  <a:pt x="1009752" y="202928"/>
                </a:lnTo>
                <a:lnTo>
                  <a:pt x="1312922" y="1613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141"/>
          <p:cNvSpPr/>
          <p:nvPr/>
        </p:nvSpPr>
        <p:spPr>
          <a:xfrm>
            <a:off x="4775200" y="4264025"/>
            <a:ext cx="644525" cy="865188"/>
          </a:xfrm>
          <a:custGeom>
            <a:avLst/>
            <a:gdLst/>
            <a:ahLst/>
            <a:cxnLst/>
            <a:rect l="l" t="t" r="r" b="b"/>
            <a:pathLst>
              <a:path w="645459" h="865502" extrusionOk="0">
                <a:moveTo>
                  <a:pt x="300725" y="190704"/>
                </a:moveTo>
                <a:lnTo>
                  <a:pt x="183369" y="102687"/>
                </a:lnTo>
                <a:lnTo>
                  <a:pt x="114912" y="53788"/>
                </a:lnTo>
                <a:lnTo>
                  <a:pt x="66013" y="17115"/>
                </a:lnTo>
                <a:lnTo>
                  <a:pt x="36674" y="2445"/>
                </a:lnTo>
                <a:lnTo>
                  <a:pt x="22005" y="0"/>
                </a:lnTo>
                <a:lnTo>
                  <a:pt x="9780" y="0"/>
                </a:lnTo>
                <a:lnTo>
                  <a:pt x="0" y="7335"/>
                </a:lnTo>
                <a:lnTo>
                  <a:pt x="2445" y="24449"/>
                </a:lnTo>
                <a:lnTo>
                  <a:pt x="14670" y="56233"/>
                </a:lnTo>
                <a:lnTo>
                  <a:pt x="48899" y="95352"/>
                </a:lnTo>
                <a:lnTo>
                  <a:pt x="100242" y="156475"/>
                </a:lnTo>
                <a:lnTo>
                  <a:pt x="163810" y="234712"/>
                </a:lnTo>
                <a:lnTo>
                  <a:pt x="224933" y="320285"/>
                </a:lnTo>
                <a:lnTo>
                  <a:pt x="283611" y="415636"/>
                </a:lnTo>
                <a:lnTo>
                  <a:pt x="334954" y="515878"/>
                </a:lnTo>
                <a:lnTo>
                  <a:pt x="378963" y="623455"/>
                </a:lnTo>
                <a:lnTo>
                  <a:pt x="405857" y="699247"/>
                </a:lnTo>
                <a:lnTo>
                  <a:pt x="427861" y="757925"/>
                </a:lnTo>
                <a:lnTo>
                  <a:pt x="449866" y="799489"/>
                </a:lnTo>
                <a:lnTo>
                  <a:pt x="474315" y="833718"/>
                </a:lnTo>
                <a:lnTo>
                  <a:pt x="493874" y="850832"/>
                </a:lnTo>
                <a:lnTo>
                  <a:pt x="508544" y="860612"/>
                </a:lnTo>
                <a:lnTo>
                  <a:pt x="528103" y="865502"/>
                </a:lnTo>
                <a:lnTo>
                  <a:pt x="554997" y="855722"/>
                </a:lnTo>
                <a:lnTo>
                  <a:pt x="581891" y="838608"/>
                </a:lnTo>
                <a:lnTo>
                  <a:pt x="616120" y="804379"/>
                </a:lnTo>
                <a:lnTo>
                  <a:pt x="625900" y="775040"/>
                </a:lnTo>
                <a:lnTo>
                  <a:pt x="638124" y="718807"/>
                </a:lnTo>
                <a:lnTo>
                  <a:pt x="645459" y="672353"/>
                </a:lnTo>
                <a:lnTo>
                  <a:pt x="645459" y="630789"/>
                </a:lnTo>
                <a:lnTo>
                  <a:pt x="640569" y="567221"/>
                </a:lnTo>
                <a:lnTo>
                  <a:pt x="625900" y="503654"/>
                </a:lnTo>
                <a:lnTo>
                  <a:pt x="599006" y="442531"/>
                </a:lnTo>
                <a:lnTo>
                  <a:pt x="532993" y="378963"/>
                </a:lnTo>
                <a:lnTo>
                  <a:pt x="396077" y="261607"/>
                </a:lnTo>
                <a:lnTo>
                  <a:pt x="300725" y="1907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141"/>
          <p:cNvSpPr/>
          <p:nvPr/>
        </p:nvSpPr>
        <p:spPr>
          <a:xfrm>
            <a:off x="3213100" y="3511550"/>
            <a:ext cx="374650" cy="2457450"/>
          </a:xfrm>
          <a:custGeom>
            <a:avLst/>
            <a:gdLst/>
            <a:ahLst/>
            <a:cxnLst/>
            <a:rect l="l" t="t" r="r" b="b"/>
            <a:pathLst>
              <a:path w="374650" h="2457450" extrusionOk="0">
                <a:moveTo>
                  <a:pt x="120650" y="1085850"/>
                </a:moveTo>
                <a:lnTo>
                  <a:pt x="133350" y="876300"/>
                </a:lnTo>
                <a:lnTo>
                  <a:pt x="142875" y="682625"/>
                </a:lnTo>
                <a:lnTo>
                  <a:pt x="149225" y="565150"/>
                </a:lnTo>
                <a:lnTo>
                  <a:pt x="146050" y="492125"/>
                </a:lnTo>
                <a:lnTo>
                  <a:pt x="139700" y="412750"/>
                </a:lnTo>
                <a:lnTo>
                  <a:pt x="130175" y="349250"/>
                </a:lnTo>
                <a:lnTo>
                  <a:pt x="104775" y="269875"/>
                </a:lnTo>
                <a:lnTo>
                  <a:pt x="82550" y="225425"/>
                </a:lnTo>
                <a:lnTo>
                  <a:pt x="50800" y="174625"/>
                </a:lnTo>
                <a:lnTo>
                  <a:pt x="0" y="123825"/>
                </a:lnTo>
                <a:lnTo>
                  <a:pt x="114300" y="0"/>
                </a:lnTo>
                <a:lnTo>
                  <a:pt x="190500" y="69850"/>
                </a:lnTo>
                <a:lnTo>
                  <a:pt x="234950" y="117475"/>
                </a:lnTo>
                <a:lnTo>
                  <a:pt x="276225" y="165100"/>
                </a:lnTo>
                <a:lnTo>
                  <a:pt x="311150" y="209550"/>
                </a:lnTo>
                <a:lnTo>
                  <a:pt x="339725" y="263525"/>
                </a:lnTo>
                <a:lnTo>
                  <a:pt x="361950" y="314325"/>
                </a:lnTo>
                <a:lnTo>
                  <a:pt x="371475" y="355600"/>
                </a:lnTo>
                <a:lnTo>
                  <a:pt x="374650" y="396875"/>
                </a:lnTo>
                <a:lnTo>
                  <a:pt x="361950" y="460375"/>
                </a:lnTo>
                <a:lnTo>
                  <a:pt x="352425" y="568325"/>
                </a:lnTo>
                <a:lnTo>
                  <a:pt x="339725" y="742950"/>
                </a:lnTo>
                <a:lnTo>
                  <a:pt x="327025" y="1066800"/>
                </a:lnTo>
                <a:lnTo>
                  <a:pt x="320675" y="1365250"/>
                </a:lnTo>
                <a:lnTo>
                  <a:pt x="311150" y="1790700"/>
                </a:lnTo>
                <a:cubicBezTo>
                  <a:pt x="310092" y="1900767"/>
                  <a:pt x="309033" y="2010833"/>
                  <a:pt x="307975" y="2120900"/>
                </a:cubicBezTo>
                <a:cubicBezTo>
                  <a:pt x="306917" y="2165350"/>
                  <a:pt x="305858" y="2209800"/>
                  <a:pt x="304800" y="2254250"/>
                </a:cubicBezTo>
                <a:lnTo>
                  <a:pt x="295275" y="2305050"/>
                </a:lnTo>
                <a:lnTo>
                  <a:pt x="269875" y="2381250"/>
                </a:lnTo>
                <a:lnTo>
                  <a:pt x="247650" y="2428875"/>
                </a:lnTo>
                <a:lnTo>
                  <a:pt x="225425" y="2454275"/>
                </a:lnTo>
                <a:lnTo>
                  <a:pt x="200025" y="2457450"/>
                </a:lnTo>
                <a:lnTo>
                  <a:pt x="171450" y="2447925"/>
                </a:lnTo>
                <a:lnTo>
                  <a:pt x="139700" y="2409825"/>
                </a:lnTo>
                <a:lnTo>
                  <a:pt x="114300" y="2368550"/>
                </a:lnTo>
                <a:lnTo>
                  <a:pt x="92075" y="2320925"/>
                </a:lnTo>
                <a:lnTo>
                  <a:pt x="69850" y="2251075"/>
                </a:lnTo>
                <a:lnTo>
                  <a:pt x="50800" y="2149475"/>
                </a:lnTo>
                <a:lnTo>
                  <a:pt x="38100" y="2066925"/>
                </a:lnTo>
                <a:lnTo>
                  <a:pt x="38100" y="2035175"/>
                </a:lnTo>
                <a:lnTo>
                  <a:pt x="47625" y="1990725"/>
                </a:lnTo>
                <a:lnTo>
                  <a:pt x="60325" y="1911350"/>
                </a:lnTo>
                <a:lnTo>
                  <a:pt x="76200" y="1797050"/>
                </a:lnTo>
                <a:lnTo>
                  <a:pt x="92075" y="1612900"/>
                </a:lnTo>
                <a:lnTo>
                  <a:pt x="101600" y="1447800"/>
                </a:lnTo>
                <a:lnTo>
                  <a:pt x="120650" y="1085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141"/>
          <p:cNvSpPr/>
          <p:nvPr/>
        </p:nvSpPr>
        <p:spPr>
          <a:xfrm>
            <a:off x="5208588" y="1371600"/>
            <a:ext cx="609600" cy="1747838"/>
          </a:xfrm>
          <a:custGeom>
            <a:avLst/>
            <a:gdLst/>
            <a:ahLst/>
            <a:cxnLst/>
            <a:rect l="l" t="t" r="r" b="b"/>
            <a:pathLst>
              <a:path w="609600" h="1747838" extrusionOk="0">
                <a:moveTo>
                  <a:pt x="250031" y="728663"/>
                </a:moveTo>
                <a:cubicBezTo>
                  <a:pt x="250031" y="801688"/>
                  <a:pt x="251618" y="889000"/>
                  <a:pt x="252412" y="969169"/>
                </a:cubicBezTo>
                <a:cubicBezTo>
                  <a:pt x="250825" y="1057275"/>
                  <a:pt x="249237" y="1145382"/>
                  <a:pt x="247650" y="1233488"/>
                </a:cubicBezTo>
                <a:lnTo>
                  <a:pt x="226219" y="1747838"/>
                </a:lnTo>
                <a:lnTo>
                  <a:pt x="481012" y="1702594"/>
                </a:lnTo>
                <a:lnTo>
                  <a:pt x="471487" y="1440656"/>
                </a:lnTo>
                <a:lnTo>
                  <a:pt x="473869" y="1214438"/>
                </a:lnTo>
                <a:cubicBezTo>
                  <a:pt x="474663" y="1081088"/>
                  <a:pt x="475456" y="947738"/>
                  <a:pt x="476250" y="814388"/>
                </a:cubicBezTo>
                <a:lnTo>
                  <a:pt x="481012" y="711994"/>
                </a:lnTo>
                <a:lnTo>
                  <a:pt x="485775" y="659606"/>
                </a:lnTo>
                <a:lnTo>
                  <a:pt x="492919" y="595313"/>
                </a:lnTo>
                <a:lnTo>
                  <a:pt x="497681" y="557213"/>
                </a:lnTo>
                <a:lnTo>
                  <a:pt x="519112" y="492919"/>
                </a:lnTo>
                <a:lnTo>
                  <a:pt x="542925" y="440531"/>
                </a:lnTo>
                <a:lnTo>
                  <a:pt x="559594" y="411956"/>
                </a:lnTo>
                <a:lnTo>
                  <a:pt x="588169" y="371475"/>
                </a:lnTo>
                <a:lnTo>
                  <a:pt x="604837" y="338138"/>
                </a:lnTo>
                <a:lnTo>
                  <a:pt x="609600" y="319088"/>
                </a:lnTo>
                <a:lnTo>
                  <a:pt x="609600" y="292894"/>
                </a:lnTo>
                <a:lnTo>
                  <a:pt x="602456" y="271463"/>
                </a:lnTo>
                <a:lnTo>
                  <a:pt x="597694" y="257175"/>
                </a:lnTo>
                <a:lnTo>
                  <a:pt x="581025" y="240506"/>
                </a:lnTo>
                <a:lnTo>
                  <a:pt x="535781" y="207169"/>
                </a:lnTo>
                <a:lnTo>
                  <a:pt x="450056" y="154781"/>
                </a:lnTo>
                <a:lnTo>
                  <a:pt x="369094" y="111919"/>
                </a:lnTo>
                <a:lnTo>
                  <a:pt x="273844" y="66675"/>
                </a:lnTo>
                <a:lnTo>
                  <a:pt x="180975" y="30956"/>
                </a:lnTo>
                <a:lnTo>
                  <a:pt x="109537" y="11906"/>
                </a:lnTo>
                <a:lnTo>
                  <a:pt x="42862" y="0"/>
                </a:lnTo>
                <a:lnTo>
                  <a:pt x="26194" y="0"/>
                </a:lnTo>
                <a:lnTo>
                  <a:pt x="9525" y="2381"/>
                </a:lnTo>
                <a:lnTo>
                  <a:pt x="0" y="9525"/>
                </a:lnTo>
                <a:lnTo>
                  <a:pt x="0" y="28575"/>
                </a:lnTo>
                <a:lnTo>
                  <a:pt x="14287" y="52388"/>
                </a:lnTo>
                <a:lnTo>
                  <a:pt x="45244" y="88106"/>
                </a:lnTo>
                <a:lnTo>
                  <a:pt x="78581" y="114300"/>
                </a:lnTo>
                <a:lnTo>
                  <a:pt x="145256" y="166688"/>
                </a:lnTo>
                <a:lnTo>
                  <a:pt x="178594" y="200025"/>
                </a:lnTo>
                <a:lnTo>
                  <a:pt x="200025" y="230981"/>
                </a:lnTo>
                <a:lnTo>
                  <a:pt x="214312" y="266700"/>
                </a:lnTo>
                <a:lnTo>
                  <a:pt x="228600" y="314325"/>
                </a:lnTo>
                <a:lnTo>
                  <a:pt x="242887" y="376238"/>
                </a:lnTo>
                <a:lnTo>
                  <a:pt x="250031" y="442913"/>
                </a:lnTo>
                <a:cubicBezTo>
                  <a:pt x="250825" y="472282"/>
                  <a:pt x="251618" y="501650"/>
                  <a:pt x="252412" y="531019"/>
                </a:cubicBezTo>
                <a:cubicBezTo>
                  <a:pt x="251618" y="588963"/>
                  <a:pt x="250031" y="655638"/>
                  <a:pt x="250031" y="7286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141"/>
          <p:cNvSpPr/>
          <p:nvPr/>
        </p:nvSpPr>
        <p:spPr>
          <a:xfrm>
            <a:off x="3967163" y="2830513"/>
            <a:ext cx="3286125" cy="631825"/>
          </a:xfrm>
          <a:custGeom>
            <a:avLst/>
            <a:gdLst/>
            <a:ahLst/>
            <a:cxnLst/>
            <a:rect l="l" t="t" r="r" b="b"/>
            <a:pathLst>
              <a:path w="3284764" h="631371" extrusionOk="0">
                <a:moveTo>
                  <a:pt x="1159328" y="250371"/>
                </a:moveTo>
                <a:lnTo>
                  <a:pt x="1355271" y="217714"/>
                </a:lnTo>
                <a:lnTo>
                  <a:pt x="1488621" y="195943"/>
                </a:lnTo>
                <a:lnTo>
                  <a:pt x="1709057" y="155121"/>
                </a:lnTo>
                <a:lnTo>
                  <a:pt x="1869621" y="130628"/>
                </a:lnTo>
                <a:lnTo>
                  <a:pt x="2027464" y="111578"/>
                </a:lnTo>
                <a:lnTo>
                  <a:pt x="2239736" y="87085"/>
                </a:lnTo>
                <a:lnTo>
                  <a:pt x="2487386" y="62593"/>
                </a:lnTo>
                <a:lnTo>
                  <a:pt x="2642507" y="48985"/>
                </a:lnTo>
                <a:lnTo>
                  <a:pt x="2759528" y="40821"/>
                </a:lnTo>
                <a:lnTo>
                  <a:pt x="2813957" y="29935"/>
                </a:lnTo>
                <a:lnTo>
                  <a:pt x="2871107" y="8164"/>
                </a:lnTo>
                <a:lnTo>
                  <a:pt x="2898321" y="0"/>
                </a:lnTo>
                <a:lnTo>
                  <a:pt x="2922814" y="0"/>
                </a:lnTo>
                <a:lnTo>
                  <a:pt x="2971800" y="5443"/>
                </a:lnTo>
                <a:lnTo>
                  <a:pt x="3045278" y="21771"/>
                </a:lnTo>
                <a:lnTo>
                  <a:pt x="3113314" y="48985"/>
                </a:lnTo>
                <a:lnTo>
                  <a:pt x="3173186" y="76200"/>
                </a:lnTo>
                <a:lnTo>
                  <a:pt x="3222171" y="108857"/>
                </a:lnTo>
                <a:lnTo>
                  <a:pt x="3254828" y="136071"/>
                </a:lnTo>
                <a:lnTo>
                  <a:pt x="3276600" y="166007"/>
                </a:lnTo>
                <a:lnTo>
                  <a:pt x="3284764" y="193221"/>
                </a:lnTo>
                <a:lnTo>
                  <a:pt x="3282043" y="214993"/>
                </a:lnTo>
                <a:lnTo>
                  <a:pt x="3262993" y="242207"/>
                </a:lnTo>
                <a:lnTo>
                  <a:pt x="3230336" y="266700"/>
                </a:lnTo>
                <a:lnTo>
                  <a:pt x="3181350" y="285750"/>
                </a:lnTo>
                <a:lnTo>
                  <a:pt x="3154136" y="288471"/>
                </a:lnTo>
                <a:lnTo>
                  <a:pt x="3102428" y="280307"/>
                </a:lnTo>
                <a:lnTo>
                  <a:pt x="3004457" y="266700"/>
                </a:lnTo>
                <a:lnTo>
                  <a:pt x="2898321" y="255814"/>
                </a:lnTo>
                <a:lnTo>
                  <a:pt x="2794907" y="247650"/>
                </a:lnTo>
                <a:lnTo>
                  <a:pt x="2686050" y="242207"/>
                </a:lnTo>
                <a:lnTo>
                  <a:pt x="2579914" y="242207"/>
                </a:lnTo>
                <a:lnTo>
                  <a:pt x="2413907" y="250371"/>
                </a:lnTo>
                <a:lnTo>
                  <a:pt x="2228850" y="263978"/>
                </a:lnTo>
                <a:lnTo>
                  <a:pt x="2043793" y="280307"/>
                </a:lnTo>
                <a:lnTo>
                  <a:pt x="1752600" y="315685"/>
                </a:lnTo>
                <a:lnTo>
                  <a:pt x="1379764" y="378278"/>
                </a:lnTo>
                <a:lnTo>
                  <a:pt x="1123950" y="427264"/>
                </a:lnTo>
                <a:lnTo>
                  <a:pt x="900793" y="473528"/>
                </a:lnTo>
                <a:lnTo>
                  <a:pt x="664028" y="527957"/>
                </a:lnTo>
                <a:lnTo>
                  <a:pt x="489857" y="576943"/>
                </a:lnTo>
                <a:lnTo>
                  <a:pt x="389164" y="615043"/>
                </a:lnTo>
                <a:lnTo>
                  <a:pt x="370114" y="625928"/>
                </a:lnTo>
                <a:lnTo>
                  <a:pt x="342900" y="631371"/>
                </a:lnTo>
                <a:lnTo>
                  <a:pt x="318407" y="631371"/>
                </a:lnTo>
                <a:lnTo>
                  <a:pt x="283028" y="620485"/>
                </a:lnTo>
                <a:lnTo>
                  <a:pt x="231321" y="590550"/>
                </a:lnTo>
                <a:lnTo>
                  <a:pt x="174171" y="544285"/>
                </a:lnTo>
                <a:lnTo>
                  <a:pt x="111578" y="484414"/>
                </a:lnTo>
                <a:lnTo>
                  <a:pt x="57150" y="421821"/>
                </a:lnTo>
                <a:lnTo>
                  <a:pt x="16328" y="367393"/>
                </a:lnTo>
                <a:lnTo>
                  <a:pt x="0" y="337457"/>
                </a:lnTo>
                <a:lnTo>
                  <a:pt x="0" y="318407"/>
                </a:lnTo>
                <a:lnTo>
                  <a:pt x="8164" y="310243"/>
                </a:lnTo>
                <a:lnTo>
                  <a:pt x="24493" y="310243"/>
                </a:lnTo>
                <a:lnTo>
                  <a:pt x="57150" y="318407"/>
                </a:lnTo>
                <a:lnTo>
                  <a:pt x="119743" y="337457"/>
                </a:lnTo>
                <a:lnTo>
                  <a:pt x="209550" y="361950"/>
                </a:lnTo>
                <a:lnTo>
                  <a:pt x="296636" y="375557"/>
                </a:lnTo>
                <a:lnTo>
                  <a:pt x="381000" y="378278"/>
                </a:lnTo>
                <a:lnTo>
                  <a:pt x="498021" y="359228"/>
                </a:lnTo>
                <a:lnTo>
                  <a:pt x="726621" y="321128"/>
                </a:lnTo>
                <a:lnTo>
                  <a:pt x="966107" y="283028"/>
                </a:lnTo>
                <a:lnTo>
                  <a:pt x="1159328" y="2503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141"/>
          <p:cNvSpPr/>
          <p:nvPr/>
        </p:nvSpPr>
        <p:spPr>
          <a:xfrm>
            <a:off x="5845175" y="3233738"/>
            <a:ext cx="485775" cy="2859087"/>
          </a:xfrm>
          <a:custGeom>
            <a:avLst/>
            <a:gdLst/>
            <a:ahLst/>
            <a:cxnLst/>
            <a:rect l="l" t="t" r="r" b="b"/>
            <a:pathLst>
              <a:path w="486461" h="2860244" extrusionOk="0">
                <a:moveTo>
                  <a:pt x="212141" y="1499616"/>
                </a:moveTo>
                <a:lnTo>
                  <a:pt x="215798" y="1196036"/>
                </a:lnTo>
                <a:cubicBezTo>
                  <a:pt x="217017" y="1093623"/>
                  <a:pt x="218237" y="991210"/>
                  <a:pt x="219456" y="888797"/>
                </a:cubicBezTo>
                <a:lnTo>
                  <a:pt x="219456" y="705917"/>
                </a:lnTo>
                <a:lnTo>
                  <a:pt x="219456" y="577901"/>
                </a:lnTo>
                <a:lnTo>
                  <a:pt x="201168" y="358445"/>
                </a:lnTo>
                <a:lnTo>
                  <a:pt x="193853" y="267005"/>
                </a:lnTo>
                <a:lnTo>
                  <a:pt x="186537" y="241402"/>
                </a:lnTo>
                <a:lnTo>
                  <a:pt x="171907" y="208484"/>
                </a:lnTo>
                <a:lnTo>
                  <a:pt x="149961" y="175565"/>
                </a:lnTo>
                <a:lnTo>
                  <a:pt x="120701" y="146304"/>
                </a:lnTo>
                <a:lnTo>
                  <a:pt x="73152" y="102413"/>
                </a:lnTo>
                <a:lnTo>
                  <a:pt x="32918" y="73152"/>
                </a:lnTo>
                <a:lnTo>
                  <a:pt x="14630" y="54864"/>
                </a:lnTo>
                <a:lnTo>
                  <a:pt x="0" y="21946"/>
                </a:lnTo>
                <a:lnTo>
                  <a:pt x="10973" y="0"/>
                </a:lnTo>
                <a:lnTo>
                  <a:pt x="25603" y="3658"/>
                </a:lnTo>
                <a:lnTo>
                  <a:pt x="69494" y="14631"/>
                </a:lnTo>
                <a:lnTo>
                  <a:pt x="109728" y="18288"/>
                </a:lnTo>
                <a:lnTo>
                  <a:pt x="179222" y="40234"/>
                </a:lnTo>
                <a:lnTo>
                  <a:pt x="259689" y="80468"/>
                </a:lnTo>
                <a:lnTo>
                  <a:pt x="325526" y="124359"/>
                </a:lnTo>
                <a:lnTo>
                  <a:pt x="424281" y="201168"/>
                </a:lnTo>
                <a:lnTo>
                  <a:pt x="464515" y="234087"/>
                </a:lnTo>
                <a:lnTo>
                  <a:pt x="479145" y="256032"/>
                </a:lnTo>
                <a:lnTo>
                  <a:pt x="486461" y="281636"/>
                </a:lnTo>
                <a:lnTo>
                  <a:pt x="482803" y="310896"/>
                </a:lnTo>
                <a:lnTo>
                  <a:pt x="457200" y="387706"/>
                </a:lnTo>
                <a:lnTo>
                  <a:pt x="438912" y="424282"/>
                </a:lnTo>
                <a:lnTo>
                  <a:pt x="442569" y="574244"/>
                </a:lnTo>
                <a:lnTo>
                  <a:pt x="438912" y="819303"/>
                </a:lnTo>
                <a:lnTo>
                  <a:pt x="431597" y="1122884"/>
                </a:lnTo>
                <a:lnTo>
                  <a:pt x="431597" y="1411834"/>
                </a:lnTo>
                <a:lnTo>
                  <a:pt x="435254" y="1719072"/>
                </a:lnTo>
                <a:lnTo>
                  <a:pt x="442569" y="1883664"/>
                </a:lnTo>
                <a:lnTo>
                  <a:pt x="442569" y="2051914"/>
                </a:lnTo>
                <a:lnTo>
                  <a:pt x="460857" y="2234794"/>
                </a:lnTo>
                <a:lnTo>
                  <a:pt x="464515" y="2275028"/>
                </a:lnTo>
                <a:lnTo>
                  <a:pt x="457200" y="2337207"/>
                </a:lnTo>
                <a:lnTo>
                  <a:pt x="435254" y="2428647"/>
                </a:lnTo>
                <a:lnTo>
                  <a:pt x="413309" y="2501799"/>
                </a:lnTo>
                <a:lnTo>
                  <a:pt x="358445" y="2622500"/>
                </a:lnTo>
                <a:lnTo>
                  <a:pt x="288950" y="2743200"/>
                </a:lnTo>
                <a:lnTo>
                  <a:pt x="259689" y="2787092"/>
                </a:lnTo>
                <a:lnTo>
                  <a:pt x="237744" y="2812695"/>
                </a:lnTo>
                <a:lnTo>
                  <a:pt x="208483" y="2841956"/>
                </a:lnTo>
                <a:lnTo>
                  <a:pt x="175565" y="2856586"/>
                </a:lnTo>
                <a:lnTo>
                  <a:pt x="153619" y="2860244"/>
                </a:lnTo>
                <a:lnTo>
                  <a:pt x="128016" y="2852928"/>
                </a:lnTo>
                <a:lnTo>
                  <a:pt x="95097" y="2662733"/>
                </a:lnTo>
                <a:lnTo>
                  <a:pt x="193853" y="2300631"/>
                </a:lnTo>
                <a:lnTo>
                  <a:pt x="197510" y="2190903"/>
                </a:lnTo>
                <a:lnTo>
                  <a:pt x="212141" y="14996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141"/>
          <p:cNvSpPr/>
          <p:nvPr/>
        </p:nvSpPr>
        <p:spPr>
          <a:xfrm>
            <a:off x="5286375" y="5448300"/>
            <a:ext cx="798513" cy="639763"/>
          </a:xfrm>
          <a:custGeom>
            <a:avLst/>
            <a:gdLst/>
            <a:ahLst/>
            <a:cxnLst/>
            <a:rect l="l" t="t" r="r" b="b"/>
            <a:pathLst>
              <a:path w="797719" h="640556" extrusionOk="0">
                <a:moveTo>
                  <a:pt x="233363" y="66675"/>
                </a:moveTo>
                <a:lnTo>
                  <a:pt x="357188" y="102394"/>
                </a:lnTo>
                <a:lnTo>
                  <a:pt x="476250" y="133350"/>
                </a:lnTo>
                <a:lnTo>
                  <a:pt x="564356" y="154781"/>
                </a:lnTo>
                <a:lnTo>
                  <a:pt x="616744" y="164306"/>
                </a:lnTo>
                <a:lnTo>
                  <a:pt x="659606" y="169069"/>
                </a:lnTo>
                <a:lnTo>
                  <a:pt x="681038" y="166688"/>
                </a:lnTo>
                <a:lnTo>
                  <a:pt x="700088" y="164306"/>
                </a:lnTo>
                <a:lnTo>
                  <a:pt x="716756" y="154781"/>
                </a:lnTo>
                <a:lnTo>
                  <a:pt x="738188" y="130969"/>
                </a:lnTo>
                <a:lnTo>
                  <a:pt x="762000" y="73819"/>
                </a:lnTo>
                <a:lnTo>
                  <a:pt x="797719" y="71438"/>
                </a:lnTo>
                <a:lnTo>
                  <a:pt x="707231" y="640556"/>
                </a:lnTo>
                <a:lnTo>
                  <a:pt x="683419" y="633413"/>
                </a:lnTo>
                <a:lnTo>
                  <a:pt x="661988" y="614363"/>
                </a:lnTo>
                <a:lnTo>
                  <a:pt x="642938" y="581025"/>
                </a:lnTo>
                <a:lnTo>
                  <a:pt x="609600" y="519113"/>
                </a:lnTo>
                <a:lnTo>
                  <a:pt x="554831" y="431006"/>
                </a:lnTo>
                <a:lnTo>
                  <a:pt x="511969" y="373856"/>
                </a:lnTo>
                <a:lnTo>
                  <a:pt x="478631" y="335756"/>
                </a:lnTo>
                <a:lnTo>
                  <a:pt x="421481" y="290513"/>
                </a:lnTo>
                <a:lnTo>
                  <a:pt x="383381" y="264319"/>
                </a:lnTo>
                <a:lnTo>
                  <a:pt x="333375" y="230981"/>
                </a:lnTo>
                <a:lnTo>
                  <a:pt x="252413" y="183356"/>
                </a:lnTo>
                <a:lnTo>
                  <a:pt x="135731" y="116681"/>
                </a:lnTo>
                <a:lnTo>
                  <a:pt x="38100" y="69056"/>
                </a:lnTo>
                <a:lnTo>
                  <a:pt x="19050" y="57150"/>
                </a:lnTo>
                <a:lnTo>
                  <a:pt x="4763" y="30956"/>
                </a:lnTo>
                <a:lnTo>
                  <a:pt x="0" y="11906"/>
                </a:lnTo>
                <a:lnTo>
                  <a:pt x="7144" y="0"/>
                </a:lnTo>
                <a:lnTo>
                  <a:pt x="19050" y="0"/>
                </a:lnTo>
                <a:lnTo>
                  <a:pt x="71438" y="16669"/>
                </a:lnTo>
                <a:lnTo>
                  <a:pt x="154781" y="42863"/>
                </a:lnTo>
                <a:lnTo>
                  <a:pt x="233363" y="66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F951178-83D8-4049-85DB-B792219D76ED}"/>
              </a:ext>
            </a:extLst>
          </p:cNvPr>
          <p:cNvGrpSpPr/>
          <p:nvPr/>
        </p:nvGrpSpPr>
        <p:grpSpPr>
          <a:xfrm>
            <a:off x="2429626" y="1379619"/>
            <a:ext cx="4819650" cy="4721225"/>
            <a:chOff x="2586038" y="1524000"/>
            <a:chExt cx="4819650" cy="4721225"/>
          </a:xfrm>
        </p:grpSpPr>
        <p:sp>
          <p:nvSpPr>
            <p:cNvPr id="13" name="Google Shape;1612;p141">
              <a:extLst>
                <a:ext uri="{FF2B5EF4-FFF2-40B4-BE49-F238E27FC236}">
                  <a16:creationId xmlns:a16="http://schemas.microsoft.com/office/drawing/2014/main" id="{F41862FE-3F6A-DA47-8CEF-45AC77AEED4A}"/>
                </a:ext>
              </a:extLst>
            </p:cNvPr>
            <p:cNvSpPr/>
            <p:nvPr/>
          </p:nvSpPr>
          <p:spPr>
            <a:xfrm>
              <a:off x="2871788" y="1639888"/>
              <a:ext cx="1346200" cy="1041400"/>
            </a:xfrm>
            <a:custGeom>
              <a:avLst/>
              <a:gdLst/>
              <a:ahLst/>
              <a:cxnLst/>
              <a:rect l="l" t="t" r="r" b="b"/>
              <a:pathLst>
                <a:path w="1345406" h="1040607" extrusionOk="0">
                  <a:moveTo>
                    <a:pt x="985837" y="621507"/>
                  </a:moveTo>
                  <a:lnTo>
                    <a:pt x="1073943" y="569119"/>
                  </a:lnTo>
                  <a:lnTo>
                    <a:pt x="1154906" y="521494"/>
                  </a:lnTo>
                  <a:lnTo>
                    <a:pt x="1197768" y="495300"/>
                  </a:lnTo>
                  <a:lnTo>
                    <a:pt x="1233487" y="481013"/>
                  </a:lnTo>
                  <a:lnTo>
                    <a:pt x="1281112" y="461963"/>
                  </a:lnTo>
                  <a:lnTo>
                    <a:pt x="1309687" y="450057"/>
                  </a:lnTo>
                  <a:lnTo>
                    <a:pt x="1328737" y="435769"/>
                  </a:lnTo>
                  <a:lnTo>
                    <a:pt x="1340643" y="419100"/>
                  </a:lnTo>
                  <a:lnTo>
                    <a:pt x="1345406" y="397669"/>
                  </a:lnTo>
                  <a:lnTo>
                    <a:pt x="1345406" y="378619"/>
                  </a:lnTo>
                  <a:lnTo>
                    <a:pt x="1333500" y="335757"/>
                  </a:lnTo>
                  <a:lnTo>
                    <a:pt x="1302543" y="288132"/>
                  </a:lnTo>
                  <a:lnTo>
                    <a:pt x="1252537" y="228600"/>
                  </a:lnTo>
                  <a:lnTo>
                    <a:pt x="1195387" y="166688"/>
                  </a:lnTo>
                  <a:lnTo>
                    <a:pt x="1145381" y="119063"/>
                  </a:lnTo>
                  <a:lnTo>
                    <a:pt x="1085850" y="69057"/>
                  </a:lnTo>
                  <a:lnTo>
                    <a:pt x="1040606" y="33338"/>
                  </a:lnTo>
                  <a:lnTo>
                    <a:pt x="1000125" y="9525"/>
                  </a:lnTo>
                  <a:lnTo>
                    <a:pt x="962025" y="0"/>
                  </a:lnTo>
                  <a:lnTo>
                    <a:pt x="947737" y="0"/>
                  </a:lnTo>
                  <a:lnTo>
                    <a:pt x="940593" y="2382"/>
                  </a:lnTo>
                  <a:lnTo>
                    <a:pt x="935831" y="21432"/>
                  </a:lnTo>
                  <a:lnTo>
                    <a:pt x="945356" y="45244"/>
                  </a:lnTo>
                  <a:lnTo>
                    <a:pt x="973931" y="97632"/>
                  </a:lnTo>
                  <a:lnTo>
                    <a:pt x="992981" y="133350"/>
                  </a:lnTo>
                  <a:lnTo>
                    <a:pt x="1004887" y="164307"/>
                  </a:lnTo>
                  <a:lnTo>
                    <a:pt x="1014412" y="211932"/>
                  </a:lnTo>
                  <a:lnTo>
                    <a:pt x="1012031" y="247650"/>
                  </a:lnTo>
                  <a:lnTo>
                    <a:pt x="1004887" y="276225"/>
                  </a:lnTo>
                  <a:lnTo>
                    <a:pt x="978693" y="321469"/>
                  </a:lnTo>
                  <a:lnTo>
                    <a:pt x="902493" y="409575"/>
                  </a:lnTo>
                  <a:lnTo>
                    <a:pt x="826293" y="483394"/>
                  </a:lnTo>
                  <a:lnTo>
                    <a:pt x="723900" y="559594"/>
                  </a:lnTo>
                  <a:lnTo>
                    <a:pt x="600075" y="647700"/>
                  </a:lnTo>
                  <a:lnTo>
                    <a:pt x="495300" y="719138"/>
                  </a:lnTo>
                  <a:lnTo>
                    <a:pt x="295275" y="838200"/>
                  </a:lnTo>
                  <a:lnTo>
                    <a:pt x="157162" y="919163"/>
                  </a:lnTo>
                  <a:lnTo>
                    <a:pt x="42862" y="978694"/>
                  </a:lnTo>
                  <a:lnTo>
                    <a:pt x="23812" y="990600"/>
                  </a:lnTo>
                  <a:lnTo>
                    <a:pt x="7143" y="1012032"/>
                  </a:lnTo>
                  <a:lnTo>
                    <a:pt x="0" y="1026319"/>
                  </a:lnTo>
                  <a:lnTo>
                    <a:pt x="2381" y="1035844"/>
                  </a:lnTo>
                  <a:lnTo>
                    <a:pt x="16668" y="1040607"/>
                  </a:lnTo>
                  <a:lnTo>
                    <a:pt x="45243" y="1035844"/>
                  </a:lnTo>
                  <a:lnTo>
                    <a:pt x="104775" y="1019175"/>
                  </a:lnTo>
                  <a:lnTo>
                    <a:pt x="264318" y="962025"/>
                  </a:lnTo>
                  <a:lnTo>
                    <a:pt x="419100" y="900113"/>
                  </a:lnTo>
                  <a:lnTo>
                    <a:pt x="592931" y="821532"/>
                  </a:lnTo>
                  <a:lnTo>
                    <a:pt x="788193" y="728663"/>
                  </a:lnTo>
                  <a:lnTo>
                    <a:pt x="985837" y="6215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613;p141">
              <a:extLst>
                <a:ext uri="{FF2B5EF4-FFF2-40B4-BE49-F238E27FC236}">
                  <a16:creationId xmlns:a16="http://schemas.microsoft.com/office/drawing/2014/main" id="{F76BE0C5-352B-D047-8D3B-86939EE9FB04}"/>
                </a:ext>
              </a:extLst>
            </p:cNvPr>
            <p:cNvSpPr/>
            <p:nvPr/>
          </p:nvSpPr>
          <p:spPr>
            <a:xfrm>
              <a:off x="2586038" y="2608263"/>
              <a:ext cx="1519237" cy="1860550"/>
            </a:xfrm>
            <a:custGeom>
              <a:avLst/>
              <a:gdLst/>
              <a:ahLst/>
              <a:cxnLst/>
              <a:rect l="l" t="t" r="r" b="b"/>
              <a:pathLst>
                <a:path w="1519237" h="1862137" extrusionOk="0">
                  <a:moveTo>
                    <a:pt x="964406" y="704850"/>
                  </a:moveTo>
                  <a:lnTo>
                    <a:pt x="1021556" y="621506"/>
                  </a:lnTo>
                  <a:lnTo>
                    <a:pt x="1071562" y="540544"/>
                  </a:lnTo>
                  <a:lnTo>
                    <a:pt x="1131093" y="431006"/>
                  </a:lnTo>
                  <a:lnTo>
                    <a:pt x="1169193" y="354806"/>
                  </a:lnTo>
                  <a:lnTo>
                    <a:pt x="1181100" y="328612"/>
                  </a:lnTo>
                  <a:lnTo>
                    <a:pt x="1188243" y="307181"/>
                  </a:lnTo>
                  <a:lnTo>
                    <a:pt x="1193006" y="271462"/>
                  </a:lnTo>
                  <a:lnTo>
                    <a:pt x="1193006" y="233362"/>
                  </a:lnTo>
                  <a:lnTo>
                    <a:pt x="1188243" y="154781"/>
                  </a:lnTo>
                  <a:lnTo>
                    <a:pt x="1176337" y="78581"/>
                  </a:lnTo>
                  <a:lnTo>
                    <a:pt x="1169193" y="38100"/>
                  </a:lnTo>
                  <a:lnTo>
                    <a:pt x="1169193" y="19050"/>
                  </a:lnTo>
                  <a:lnTo>
                    <a:pt x="1169193" y="7144"/>
                  </a:lnTo>
                  <a:lnTo>
                    <a:pt x="1176337" y="0"/>
                  </a:lnTo>
                  <a:lnTo>
                    <a:pt x="1188243" y="0"/>
                  </a:lnTo>
                  <a:lnTo>
                    <a:pt x="1204912" y="7144"/>
                  </a:lnTo>
                  <a:lnTo>
                    <a:pt x="1231106" y="26194"/>
                  </a:lnTo>
                  <a:lnTo>
                    <a:pt x="1293018" y="92869"/>
                  </a:lnTo>
                  <a:lnTo>
                    <a:pt x="1369218" y="180975"/>
                  </a:lnTo>
                  <a:lnTo>
                    <a:pt x="1447800" y="280987"/>
                  </a:lnTo>
                  <a:lnTo>
                    <a:pt x="1478756" y="316706"/>
                  </a:lnTo>
                  <a:lnTo>
                    <a:pt x="1493043" y="335756"/>
                  </a:lnTo>
                  <a:lnTo>
                    <a:pt x="1504950" y="354806"/>
                  </a:lnTo>
                  <a:lnTo>
                    <a:pt x="1514475" y="383381"/>
                  </a:lnTo>
                  <a:lnTo>
                    <a:pt x="1519237" y="409575"/>
                  </a:lnTo>
                  <a:lnTo>
                    <a:pt x="1516856" y="428625"/>
                  </a:lnTo>
                  <a:lnTo>
                    <a:pt x="1509712" y="447675"/>
                  </a:lnTo>
                  <a:lnTo>
                    <a:pt x="1488281" y="471487"/>
                  </a:lnTo>
                  <a:lnTo>
                    <a:pt x="1447800" y="492919"/>
                  </a:lnTo>
                  <a:lnTo>
                    <a:pt x="1409700" y="507206"/>
                  </a:lnTo>
                  <a:lnTo>
                    <a:pt x="1383506" y="521494"/>
                  </a:lnTo>
                  <a:lnTo>
                    <a:pt x="1352550" y="547687"/>
                  </a:lnTo>
                  <a:lnTo>
                    <a:pt x="1328737" y="581025"/>
                  </a:lnTo>
                  <a:lnTo>
                    <a:pt x="1300162" y="626269"/>
                  </a:lnTo>
                  <a:lnTo>
                    <a:pt x="1212056" y="745331"/>
                  </a:lnTo>
                  <a:lnTo>
                    <a:pt x="1121568" y="862012"/>
                  </a:lnTo>
                  <a:lnTo>
                    <a:pt x="1038225" y="964406"/>
                  </a:lnTo>
                  <a:lnTo>
                    <a:pt x="912018" y="1102519"/>
                  </a:lnTo>
                  <a:lnTo>
                    <a:pt x="778668" y="1264444"/>
                  </a:lnTo>
                  <a:lnTo>
                    <a:pt x="709612" y="1331119"/>
                  </a:lnTo>
                  <a:lnTo>
                    <a:pt x="602456" y="1423987"/>
                  </a:lnTo>
                  <a:lnTo>
                    <a:pt x="483393" y="1521619"/>
                  </a:lnTo>
                  <a:lnTo>
                    <a:pt x="419100" y="1574006"/>
                  </a:lnTo>
                  <a:lnTo>
                    <a:pt x="328612" y="1647825"/>
                  </a:lnTo>
                  <a:lnTo>
                    <a:pt x="176212" y="1759744"/>
                  </a:lnTo>
                  <a:lnTo>
                    <a:pt x="54768" y="1847850"/>
                  </a:lnTo>
                  <a:lnTo>
                    <a:pt x="33337" y="1857375"/>
                  </a:lnTo>
                  <a:lnTo>
                    <a:pt x="14287" y="1862137"/>
                  </a:lnTo>
                  <a:lnTo>
                    <a:pt x="4762" y="1859756"/>
                  </a:lnTo>
                  <a:lnTo>
                    <a:pt x="0" y="1847850"/>
                  </a:lnTo>
                  <a:lnTo>
                    <a:pt x="2381" y="1828800"/>
                  </a:lnTo>
                  <a:lnTo>
                    <a:pt x="14287" y="1797844"/>
                  </a:lnTo>
                  <a:lnTo>
                    <a:pt x="104775" y="1719262"/>
                  </a:lnTo>
                  <a:lnTo>
                    <a:pt x="235743" y="1593056"/>
                  </a:lnTo>
                  <a:lnTo>
                    <a:pt x="347662" y="1476375"/>
                  </a:lnTo>
                  <a:lnTo>
                    <a:pt x="471487" y="1340644"/>
                  </a:lnTo>
                  <a:lnTo>
                    <a:pt x="609600" y="1181100"/>
                  </a:lnTo>
                  <a:lnTo>
                    <a:pt x="750093" y="1002506"/>
                  </a:lnTo>
                  <a:lnTo>
                    <a:pt x="902493" y="795337"/>
                  </a:lnTo>
                  <a:lnTo>
                    <a:pt x="964406" y="704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614;p141">
              <a:extLst>
                <a:ext uri="{FF2B5EF4-FFF2-40B4-BE49-F238E27FC236}">
                  <a16:creationId xmlns:a16="http://schemas.microsoft.com/office/drawing/2014/main" id="{B0CE156F-3239-8646-A095-5B6F9F165BA8}"/>
                </a:ext>
              </a:extLst>
            </p:cNvPr>
            <p:cNvSpPr/>
            <p:nvPr/>
          </p:nvSpPr>
          <p:spPr>
            <a:xfrm>
              <a:off x="4637088" y="2243138"/>
              <a:ext cx="1971675" cy="498475"/>
            </a:xfrm>
            <a:custGeom>
              <a:avLst/>
              <a:gdLst/>
              <a:ahLst/>
              <a:cxnLst/>
              <a:rect l="l" t="t" r="r" b="b"/>
              <a:pathLst>
                <a:path w="1971675" h="497681" extrusionOk="0">
                  <a:moveTo>
                    <a:pt x="654844" y="276225"/>
                  </a:moveTo>
                  <a:lnTo>
                    <a:pt x="804862" y="254793"/>
                  </a:lnTo>
                  <a:lnTo>
                    <a:pt x="971550" y="226218"/>
                  </a:lnTo>
                  <a:lnTo>
                    <a:pt x="1195387" y="180975"/>
                  </a:lnTo>
                  <a:lnTo>
                    <a:pt x="1335881" y="154781"/>
                  </a:lnTo>
                  <a:lnTo>
                    <a:pt x="1454944" y="123825"/>
                  </a:lnTo>
                  <a:lnTo>
                    <a:pt x="1550194" y="95250"/>
                  </a:lnTo>
                  <a:lnTo>
                    <a:pt x="1645444" y="64293"/>
                  </a:lnTo>
                  <a:lnTo>
                    <a:pt x="1690687" y="35718"/>
                  </a:lnTo>
                  <a:lnTo>
                    <a:pt x="1740694" y="9525"/>
                  </a:lnTo>
                  <a:lnTo>
                    <a:pt x="1769269" y="0"/>
                  </a:lnTo>
                  <a:lnTo>
                    <a:pt x="1788319" y="0"/>
                  </a:lnTo>
                  <a:lnTo>
                    <a:pt x="1816894" y="2381"/>
                  </a:lnTo>
                  <a:lnTo>
                    <a:pt x="1852612" y="9525"/>
                  </a:lnTo>
                  <a:lnTo>
                    <a:pt x="1885950" y="19050"/>
                  </a:lnTo>
                  <a:lnTo>
                    <a:pt x="1919287" y="38100"/>
                  </a:lnTo>
                  <a:lnTo>
                    <a:pt x="1943100" y="54768"/>
                  </a:lnTo>
                  <a:lnTo>
                    <a:pt x="1962150" y="76200"/>
                  </a:lnTo>
                  <a:lnTo>
                    <a:pt x="1971675" y="97631"/>
                  </a:lnTo>
                  <a:lnTo>
                    <a:pt x="1971675" y="111918"/>
                  </a:lnTo>
                  <a:lnTo>
                    <a:pt x="1962150" y="138112"/>
                  </a:lnTo>
                  <a:lnTo>
                    <a:pt x="1943100" y="161925"/>
                  </a:lnTo>
                  <a:lnTo>
                    <a:pt x="1914525" y="188118"/>
                  </a:lnTo>
                  <a:lnTo>
                    <a:pt x="1885950" y="204787"/>
                  </a:lnTo>
                  <a:lnTo>
                    <a:pt x="1802606" y="233362"/>
                  </a:lnTo>
                  <a:lnTo>
                    <a:pt x="1676400" y="264318"/>
                  </a:lnTo>
                  <a:lnTo>
                    <a:pt x="1543050" y="292893"/>
                  </a:lnTo>
                  <a:lnTo>
                    <a:pt x="1450181" y="311943"/>
                  </a:lnTo>
                  <a:lnTo>
                    <a:pt x="1312069" y="338137"/>
                  </a:lnTo>
                  <a:lnTo>
                    <a:pt x="1152525" y="364331"/>
                  </a:lnTo>
                  <a:lnTo>
                    <a:pt x="973931" y="404812"/>
                  </a:lnTo>
                  <a:lnTo>
                    <a:pt x="847725" y="426243"/>
                  </a:lnTo>
                  <a:lnTo>
                    <a:pt x="666750" y="459581"/>
                  </a:lnTo>
                  <a:lnTo>
                    <a:pt x="497681" y="483393"/>
                  </a:lnTo>
                  <a:lnTo>
                    <a:pt x="397669" y="492918"/>
                  </a:lnTo>
                  <a:lnTo>
                    <a:pt x="371475" y="497681"/>
                  </a:lnTo>
                  <a:lnTo>
                    <a:pt x="338137" y="495300"/>
                  </a:lnTo>
                  <a:lnTo>
                    <a:pt x="295275" y="483393"/>
                  </a:lnTo>
                  <a:lnTo>
                    <a:pt x="269081" y="471487"/>
                  </a:lnTo>
                  <a:lnTo>
                    <a:pt x="235744" y="452437"/>
                  </a:lnTo>
                  <a:lnTo>
                    <a:pt x="204787" y="428625"/>
                  </a:lnTo>
                  <a:lnTo>
                    <a:pt x="164306" y="392906"/>
                  </a:lnTo>
                  <a:lnTo>
                    <a:pt x="128587" y="354806"/>
                  </a:lnTo>
                  <a:lnTo>
                    <a:pt x="85725" y="311943"/>
                  </a:lnTo>
                  <a:lnTo>
                    <a:pt x="33337" y="250031"/>
                  </a:lnTo>
                  <a:lnTo>
                    <a:pt x="7144" y="209550"/>
                  </a:lnTo>
                  <a:lnTo>
                    <a:pt x="0" y="183356"/>
                  </a:lnTo>
                  <a:lnTo>
                    <a:pt x="2381" y="166687"/>
                  </a:lnTo>
                  <a:lnTo>
                    <a:pt x="14287" y="164306"/>
                  </a:lnTo>
                  <a:lnTo>
                    <a:pt x="28575" y="164306"/>
                  </a:lnTo>
                  <a:lnTo>
                    <a:pt x="47625" y="171450"/>
                  </a:lnTo>
                  <a:lnTo>
                    <a:pt x="88106" y="195262"/>
                  </a:lnTo>
                  <a:lnTo>
                    <a:pt x="138112" y="223837"/>
                  </a:lnTo>
                  <a:lnTo>
                    <a:pt x="190500" y="250031"/>
                  </a:lnTo>
                  <a:lnTo>
                    <a:pt x="242887" y="269081"/>
                  </a:lnTo>
                  <a:lnTo>
                    <a:pt x="288131" y="283368"/>
                  </a:lnTo>
                  <a:lnTo>
                    <a:pt x="345281" y="292893"/>
                  </a:lnTo>
                  <a:lnTo>
                    <a:pt x="445294" y="297656"/>
                  </a:lnTo>
                  <a:lnTo>
                    <a:pt x="654844" y="2762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15;p141">
              <a:extLst>
                <a:ext uri="{FF2B5EF4-FFF2-40B4-BE49-F238E27FC236}">
                  <a16:creationId xmlns:a16="http://schemas.microsoft.com/office/drawing/2014/main" id="{12110298-935D-F74C-B229-0E5D3CDAAD3D}"/>
                </a:ext>
              </a:extLst>
            </p:cNvPr>
            <p:cNvSpPr/>
            <p:nvPr/>
          </p:nvSpPr>
          <p:spPr>
            <a:xfrm>
              <a:off x="4176713" y="3873500"/>
              <a:ext cx="2997200" cy="515938"/>
            </a:xfrm>
            <a:custGeom>
              <a:avLst/>
              <a:gdLst/>
              <a:ahLst/>
              <a:cxnLst/>
              <a:rect l="l" t="t" r="r" b="b"/>
              <a:pathLst>
                <a:path w="2997472" h="515878" extrusionOk="0">
                  <a:moveTo>
                    <a:pt x="1312922" y="161365"/>
                  </a:moveTo>
                  <a:lnTo>
                    <a:pt x="1498736" y="136915"/>
                  </a:lnTo>
                  <a:lnTo>
                    <a:pt x="1660101" y="119801"/>
                  </a:lnTo>
                  <a:lnTo>
                    <a:pt x="1848359" y="100242"/>
                  </a:lnTo>
                  <a:lnTo>
                    <a:pt x="2004834" y="90462"/>
                  </a:lnTo>
                  <a:lnTo>
                    <a:pt x="2068402" y="85572"/>
                  </a:lnTo>
                  <a:lnTo>
                    <a:pt x="2259106" y="66013"/>
                  </a:lnTo>
                  <a:lnTo>
                    <a:pt x="2488928" y="31784"/>
                  </a:lnTo>
                  <a:lnTo>
                    <a:pt x="2572056" y="22004"/>
                  </a:lnTo>
                  <a:lnTo>
                    <a:pt x="2611174" y="4890"/>
                  </a:lnTo>
                  <a:lnTo>
                    <a:pt x="2633179" y="0"/>
                  </a:lnTo>
                  <a:lnTo>
                    <a:pt x="2674742" y="0"/>
                  </a:lnTo>
                  <a:lnTo>
                    <a:pt x="2730975" y="9780"/>
                  </a:lnTo>
                  <a:lnTo>
                    <a:pt x="2799433" y="31784"/>
                  </a:lnTo>
                  <a:lnTo>
                    <a:pt x="2853221" y="53788"/>
                  </a:lnTo>
                  <a:lnTo>
                    <a:pt x="2914344" y="85572"/>
                  </a:lnTo>
                  <a:lnTo>
                    <a:pt x="2946128" y="102687"/>
                  </a:lnTo>
                  <a:lnTo>
                    <a:pt x="2965688" y="119801"/>
                  </a:lnTo>
                  <a:lnTo>
                    <a:pt x="2985247" y="151585"/>
                  </a:lnTo>
                  <a:lnTo>
                    <a:pt x="2995027" y="178479"/>
                  </a:lnTo>
                  <a:lnTo>
                    <a:pt x="2997472" y="195593"/>
                  </a:lnTo>
                  <a:lnTo>
                    <a:pt x="2990137" y="217598"/>
                  </a:lnTo>
                  <a:lnTo>
                    <a:pt x="2968133" y="232267"/>
                  </a:lnTo>
                  <a:lnTo>
                    <a:pt x="2933904" y="242047"/>
                  </a:lnTo>
                  <a:lnTo>
                    <a:pt x="2885005" y="244492"/>
                  </a:lnTo>
                  <a:lnTo>
                    <a:pt x="2823882" y="237157"/>
                  </a:lnTo>
                  <a:lnTo>
                    <a:pt x="2696746" y="222488"/>
                  </a:lnTo>
                  <a:lnTo>
                    <a:pt x="2557386" y="215153"/>
                  </a:lnTo>
                  <a:lnTo>
                    <a:pt x="2352013" y="217598"/>
                  </a:lnTo>
                  <a:lnTo>
                    <a:pt x="2234657" y="224933"/>
                  </a:lnTo>
                  <a:lnTo>
                    <a:pt x="2021949" y="246937"/>
                  </a:lnTo>
                  <a:lnTo>
                    <a:pt x="1870364" y="259161"/>
                  </a:lnTo>
                  <a:lnTo>
                    <a:pt x="1713889" y="273831"/>
                  </a:lnTo>
                  <a:lnTo>
                    <a:pt x="1550079" y="290945"/>
                  </a:lnTo>
                  <a:lnTo>
                    <a:pt x="1337371" y="312950"/>
                  </a:lnTo>
                  <a:lnTo>
                    <a:pt x="1141778" y="339844"/>
                  </a:lnTo>
                  <a:lnTo>
                    <a:pt x="977968" y="366738"/>
                  </a:lnTo>
                  <a:lnTo>
                    <a:pt x="726141" y="415636"/>
                  </a:lnTo>
                  <a:lnTo>
                    <a:pt x="630789" y="447420"/>
                  </a:lnTo>
                  <a:lnTo>
                    <a:pt x="462090" y="503653"/>
                  </a:lnTo>
                  <a:lnTo>
                    <a:pt x="420526" y="515878"/>
                  </a:lnTo>
                  <a:lnTo>
                    <a:pt x="405857" y="515878"/>
                  </a:lnTo>
                  <a:lnTo>
                    <a:pt x="361848" y="508543"/>
                  </a:lnTo>
                  <a:lnTo>
                    <a:pt x="295835" y="481649"/>
                  </a:lnTo>
                  <a:lnTo>
                    <a:pt x="220043" y="442530"/>
                  </a:lnTo>
                  <a:lnTo>
                    <a:pt x="154030" y="405857"/>
                  </a:lnTo>
                  <a:lnTo>
                    <a:pt x="92907" y="371628"/>
                  </a:lnTo>
                  <a:lnTo>
                    <a:pt x="68458" y="354513"/>
                  </a:lnTo>
                  <a:lnTo>
                    <a:pt x="39119" y="327619"/>
                  </a:lnTo>
                  <a:lnTo>
                    <a:pt x="12225" y="298280"/>
                  </a:lnTo>
                  <a:lnTo>
                    <a:pt x="0" y="281166"/>
                  </a:lnTo>
                  <a:lnTo>
                    <a:pt x="0" y="268941"/>
                  </a:lnTo>
                  <a:lnTo>
                    <a:pt x="7335" y="261606"/>
                  </a:lnTo>
                  <a:lnTo>
                    <a:pt x="24449" y="259161"/>
                  </a:lnTo>
                  <a:lnTo>
                    <a:pt x="83127" y="266496"/>
                  </a:lnTo>
                  <a:lnTo>
                    <a:pt x="149140" y="276276"/>
                  </a:lnTo>
                  <a:lnTo>
                    <a:pt x="273831" y="286056"/>
                  </a:lnTo>
                  <a:lnTo>
                    <a:pt x="400967" y="286056"/>
                  </a:lnTo>
                  <a:lnTo>
                    <a:pt x="579446" y="268941"/>
                  </a:lnTo>
                  <a:lnTo>
                    <a:pt x="765260" y="237157"/>
                  </a:lnTo>
                  <a:lnTo>
                    <a:pt x="1009752" y="202928"/>
                  </a:lnTo>
                  <a:lnTo>
                    <a:pt x="1312922" y="16136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616;p141">
              <a:extLst>
                <a:ext uri="{FF2B5EF4-FFF2-40B4-BE49-F238E27FC236}">
                  <a16:creationId xmlns:a16="http://schemas.microsoft.com/office/drawing/2014/main" id="{DAB81799-02C5-E341-B345-B9AF27668949}"/>
                </a:ext>
              </a:extLst>
            </p:cNvPr>
            <p:cNvSpPr/>
            <p:nvPr/>
          </p:nvSpPr>
          <p:spPr>
            <a:xfrm>
              <a:off x="4927600" y="4416425"/>
              <a:ext cx="644525" cy="865188"/>
            </a:xfrm>
            <a:custGeom>
              <a:avLst/>
              <a:gdLst/>
              <a:ahLst/>
              <a:cxnLst/>
              <a:rect l="l" t="t" r="r" b="b"/>
              <a:pathLst>
                <a:path w="645459" h="865502" extrusionOk="0">
                  <a:moveTo>
                    <a:pt x="300725" y="190704"/>
                  </a:moveTo>
                  <a:lnTo>
                    <a:pt x="183369" y="102687"/>
                  </a:lnTo>
                  <a:lnTo>
                    <a:pt x="114912" y="53788"/>
                  </a:lnTo>
                  <a:lnTo>
                    <a:pt x="66013" y="17115"/>
                  </a:lnTo>
                  <a:lnTo>
                    <a:pt x="36674" y="2445"/>
                  </a:lnTo>
                  <a:lnTo>
                    <a:pt x="22005" y="0"/>
                  </a:lnTo>
                  <a:lnTo>
                    <a:pt x="9780" y="0"/>
                  </a:lnTo>
                  <a:lnTo>
                    <a:pt x="0" y="7335"/>
                  </a:lnTo>
                  <a:lnTo>
                    <a:pt x="2445" y="24449"/>
                  </a:lnTo>
                  <a:lnTo>
                    <a:pt x="14670" y="56233"/>
                  </a:lnTo>
                  <a:lnTo>
                    <a:pt x="48899" y="95352"/>
                  </a:lnTo>
                  <a:lnTo>
                    <a:pt x="100242" y="156475"/>
                  </a:lnTo>
                  <a:lnTo>
                    <a:pt x="163810" y="234712"/>
                  </a:lnTo>
                  <a:lnTo>
                    <a:pt x="224933" y="320285"/>
                  </a:lnTo>
                  <a:lnTo>
                    <a:pt x="283611" y="415636"/>
                  </a:lnTo>
                  <a:lnTo>
                    <a:pt x="334954" y="515878"/>
                  </a:lnTo>
                  <a:lnTo>
                    <a:pt x="378963" y="623455"/>
                  </a:lnTo>
                  <a:lnTo>
                    <a:pt x="405857" y="699247"/>
                  </a:lnTo>
                  <a:lnTo>
                    <a:pt x="427861" y="757925"/>
                  </a:lnTo>
                  <a:lnTo>
                    <a:pt x="449866" y="799489"/>
                  </a:lnTo>
                  <a:lnTo>
                    <a:pt x="474315" y="833718"/>
                  </a:lnTo>
                  <a:lnTo>
                    <a:pt x="493874" y="850832"/>
                  </a:lnTo>
                  <a:lnTo>
                    <a:pt x="508544" y="860612"/>
                  </a:lnTo>
                  <a:lnTo>
                    <a:pt x="528103" y="865502"/>
                  </a:lnTo>
                  <a:lnTo>
                    <a:pt x="554997" y="855722"/>
                  </a:lnTo>
                  <a:lnTo>
                    <a:pt x="581891" y="838608"/>
                  </a:lnTo>
                  <a:lnTo>
                    <a:pt x="616120" y="804379"/>
                  </a:lnTo>
                  <a:lnTo>
                    <a:pt x="625900" y="775040"/>
                  </a:lnTo>
                  <a:lnTo>
                    <a:pt x="638124" y="718807"/>
                  </a:lnTo>
                  <a:lnTo>
                    <a:pt x="645459" y="672353"/>
                  </a:lnTo>
                  <a:lnTo>
                    <a:pt x="645459" y="630789"/>
                  </a:lnTo>
                  <a:lnTo>
                    <a:pt x="640569" y="567221"/>
                  </a:lnTo>
                  <a:lnTo>
                    <a:pt x="625900" y="503654"/>
                  </a:lnTo>
                  <a:lnTo>
                    <a:pt x="599006" y="442531"/>
                  </a:lnTo>
                  <a:lnTo>
                    <a:pt x="532993" y="378963"/>
                  </a:lnTo>
                  <a:lnTo>
                    <a:pt x="396077" y="261607"/>
                  </a:lnTo>
                  <a:lnTo>
                    <a:pt x="300725" y="1907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617;p141">
              <a:extLst>
                <a:ext uri="{FF2B5EF4-FFF2-40B4-BE49-F238E27FC236}">
                  <a16:creationId xmlns:a16="http://schemas.microsoft.com/office/drawing/2014/main" id="{D003BF6C-1861-604C-8550-02D8060542F5}"/>
                </a:ext>
              </a:extLst>
            </p:cNvPr>
            <p:cNvSpPr/>
            <p:nvPr/>
          </p:nvSpPr>
          <p:spPr>
            <a:xfrm>
              <a:off x="3365500" y="3663950"/>
              <a:ext cx="374650" cy="2457450"/>
            </a:xfrm>
            <a:custGeom>
              <a:avLst/>
              <a:gdLst/>
              <a:ahLst/>
              <a:cxnLst/>
              <a:rect l="l" t="t" r="r" b="b"/>
              <a:pathLst>
                <a:path w="374650" h="2457450" extrusionOk="0">
                  <a:moveTo>
                    <a:pt x="120650" y="1085850"/>
                  </a:moveTo>
                  <a:lnTo>
                    <a:pt x="133350" y="876300"/>
                  </a:lnTo>
                  <a:lnTo>
                    <a:pt x="142875" y="682625"/>
                  </a:lnTo>
                  <a:lnTo>
                    <a:pt x="149225" y="565150"/>
                  </a:lnTo>
                  <a:lnTo>
                    <a:pt x="146050" y="492125"/>
                  </a:lnTo>
                  <a:lnTo>
                    <a:pt x="139700" y="412750"/>
                  </a:lnTo>
                  <a:lnTo>
                    <a:pt x="130175" y="349250"/>
                  </a:lnTo>
                  <a:lnTo>
                    <a:pt x="104775" y="269875"/>
                  </a:lnTo>
                  <a:lnTo>
                    <a:pt x="82550" y="225425"/>
                  </a:lnTo>
                  <a:lnTo>
                    <a:pt x="50800" y="174625"/>
                  </a:lnTo>
                  <a:lnTo>
                    <a:pt x="0" y="123825"/>
                  </a:lnTo>
                  <a:lnTo>
                    <a:pt x="114300" y="0"/>
                  </a:lnTo>
                  <a:lnTo>
                    <a:pt x="190500" y="69850"/>
                  </a:lnTo>
                  <a:lnTo>
                    <a:pt x="234950" y="117475"/>
                  </a:lnTo>
                  <a:lnTo>
                    <a:pt x="276225" y="165100"/>
                  </a:lnTo>
                  <a:lnTo>
                    <a:pt x="311150" y="209550"/>
                  </a:lnTo>
                  <a:lnTo>
                    <a:pt x="339725" y="263525"/>
                  </a:lnTo>
                  <a:lnTo>
                    <a:pt x="361950" y="314325"/>
                  </a:lnTo>
                  <a:lnTo>
                    <a:pt x="371475" y="355600"/>
                  </a:lnTo>
                  <a:lnTo>
                    <a:pt x="374650" y="396875"/>
                  </a:lnTo>
                  <a:lnTo>
                    <a:pt x="361950" y="460375"/>
                  </a:lnTo>
                  <a:lnTo>
                    <a:pt x="352425" y="568325"/>
                  </a:lnTo>
                  <a:lnTo>
                    <a:pt x="339725" y="742950"/>
                  </a:lnTo>
                  <a:lnTo>
                    <a:pt x="327025" y="1066800"/>
                  </a:lnTo>
                  <a:lnTo>
                    <a:pt x="320675" y="1365250"/>
                  </a:lnTo>
                  <a:lnTo>
                    <a:pt x="311150" y="1790700"/>
                  </a:lnTo>
                  <a:cubicBezTo>
                    <a:pt x="310092" y="1900767"/>
                    <a:pt x="309033" y="2010833"/>
                    <a:pt x="307975" y="2120900"/>
                  </a:cubicBezTo>
                  <a:cubicBezTo>
                    <a:pt x="306917" y="2165350"/>
                    <a:pt x="305858" y="2209800"/>
                    <a:pt x="304800" y="2254250"/>
                  </a:cubicBezTo>
                  <a:lnTo>
                    <a:pt x="295275" y="2305050"/>
                  </a:lnTo>
                  <a:lnTo>
                    <a:pt x="269875" y="2381250"/>
                  </a:lnTo>
                  <a:lnTo>
                    <a:pt x="247650" y="2428875"/>
                  </a:lnTo>
                  <a:lnTo>
                    <a:pt x="225425" y="2454275"/>
                  </a:lnTo>
                  <a:lnTo>
                    <a:pt x="200025" y="2457450"/>
                  </a:lnTo>
                  <a:lnTo>
                    <a:pt x="171450" y="2447925"/>
                  </a:lnTo>
                  <a:lnTo>
                    <a:pt x="139700" y="2409825"/>
                  </a:lnTo>
                  <a:lnTo>
                    <a:pt x="114300" y="2368550"/>
                  </a:lnTo>
                  <a:lnTo>
                    <a:pt x="92075" y="2320925"/>
                  </a:lnTo>
                  <a:lnTo>
                    <a:pt x="69850" y="2251075"/>
                  </a:lnTo>
                  <a:lnTo>
                    <a:pt x="50800" y="2149475"/>
                  </a:lnTo>
                  <a:lnTo>
                    <a:pt x="38100" y="2066925"/>
                  </a:lnTo>
                  <a:lnTo>
                    <a:pt x="38100" y="2035175"/>
                  </a:lnTo>
                  <a:lnTo>
                    <a:pt x="47625" y="1990725"/>
                  </a:lnTo>
                  <a:lnTo>
                    <a:pt x="60325" y="1911350"/>
                  </a:lnTo>
                  <a:lnTo>
                    <a:pt x="76200" y="1797050"/>
                  </a:lnTo>
                  <a:lnTo>
                    <a:pt x="92075" y="1612900"/>
                  </a:lnTo>
                  <a:lnTo>
                    <a:pt x="101600" y="1447800"/>
                  </a:lnTo>
                  <a:lnTo>
                    <a:pt x="120650" y="1085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618;p141">
              <a:extLst>
                <a:ext uri="{FF2B5EF4-FFF2-40B4-BE49-F238E27FC236}">
                  <a16:creationId xmlns:a16="http://schemas.microsoft.com/office/drawing/2014/main" id="{AFD6F196-0227-1041-9C07-A7344C15B4D8}"/>
                </a:ext>
              </a:extLst>
            </p:cNvPr>
            <p:cNvSpPr/>
            <p:nvPr/>
          </p:nvSpPr>
          <p:spPr>
            <a:xfrm>
              <a:off x="5360988" y="1524000"/>
              <a:ext cx="609600" cy="1747838"/>
            </a:xfrm>
            <a:custGeom>
              <a:avLst/>
              <a:gdLst/>
              <a:ahLst/>
              <a:cxnLst/>
              <a:rect l="l" t="t" r="r" b="b"/>
              <a:pathLst>
                <a:path w="609600" h="1747838" extrusionOk="0">
                  <a:moveTo>
                    <a:pt x="250031" y="728663"/>
                  </a:moveTo>
                  <a:cubicBezTo>
                    <a:pt x="250031" y="801688"/>
                    <a:pt x="251618" y="889000"/>
                    <a:pt x="252412" y="969169"/>
                  </a:cubicBezTo>
                  <a:cubicBezTo>
                    <a:pt x="250825" y="1057275"/>
                    <a:pt x="249237" y="1145382"/>
                    <a:pt x="247650" y="1233488"/>
                  </a:cubicBezTo>
                  <a:lnTo>
                    <a:pt x="226219" y="1747838"/>
                  </a:lnTo>
                  <a:lnTo>
                    <a:pt x="481012" y="1702594"/>
                  </a:lnTo>
                  <a:lnTo>
                    <a:pt x="471487" y="1440656"/>
                  </a:lnTo>
                  <a:lnTo>
                    <a:pt x="473869" y="1214438"/>
                  </a:lnTo>
                  <a:cubicBezTo>
                    <a:pt x="474663" y="1081088"/>
                    <a:pt x="475456" y="947738"/>
                    <a:pt x="476250" y="814388"/>
                  </a:cubicBezTo>
                  <a:lnTo>
                    <a:pt x="481012" y="711994"/>
                  </a:lnTo>
                  <a:lnTo>
                    <a:pt x="485775" y="659606"/>
                  </a:lnTo>
                  <a:lnTo>
                    <a:pt x="492919" y="595313"/>
                  </a:lnTo>
                  <a:lnTo>
                    <a:pt x="497681" y="557213"/>
                  </a:lnTo>
                  <a:lnTo>
                    <a:pt x="519112" y="492919"/>
                  </a:lnTo>
                  <a:lnTo>
                    <a:pt x="542925" y="440531"/>
                  </a:lnTo>
                  <a:lnTo>
                    <a:pt x="559594" y="411956"/>
                  </a:lnTo>
                  <a:lnTo>
                    <a:pt x="588169" y="371475"/>
                  </a:lnTo>
                  <a:lnTo>
                    <a:pt x="604837" y="338138"/>
                  </a:lnTo>
                  <a:lnTo>
                    <a:pt x="609600" y="319088"/>
                  </a:lnTo>
                  <a:lnTo>
                    <a:pt x="609600" y="292894"/>
                  </a:lnTo>
                  <a:lnTo>
                    <a:pt x="602456" y="271463"/>
                  </a:lnTo>
                  <a:lnTo>
                    <a:pt x="597694" y="257175"/>
                  </a:lnTo>
                  <a:lnTo>
                    <a:pt x="581025" y="240506"/>
                  </a:lnTo>
                  <a:lnTo>
                    <a:pt x="535781" y="207169"/>
                  </a:lnTo>
                  <a:lnTo>
                    <a:pt x="450056" y="154781"/>
                  </a:lnTo>
                  <a:lnTo>
                    <a:pt x="369094" y="111919"/>
                  </a:lnTo>
                  <a:lnTo>
                    <a:pt x="273844" y="66675"/>
                  </a:lnTo>
                  <a:lnTo>
                    <a:pt x="180975" y="30956"/>
                  </a:lnTo>
                  <a:lnTo>
                    <a:pt x="109537" y="11906"/>
                  </a:lnTo>
                  <a:lnTo>
                    <a:pt x="42862" y="0"/>
                  </a:lnTo>
                  <a:lnTo>
                    <a:pt x="26194" y="0"/>
                  </a:lnTo>
                  <a:lnTo>
                    <a:pt x="9525" y="2381"/>
                  </a:lnTo>
                  <a:lnTo>
                    <a:pt x="0" y="9525"/>
                  </a:lnTo>
                  <a:lnTo>
                    <a:pt x="0" y="28575"/>
                  </a:lnTo>
                  <a:lnTo>
                    <a:pt x="14287" y="52388"/>
                  </a:lnTo>
                  <a:lnTo>
                    <a:pt x="45244" y="88106"/>
                  </a:lnTo>
                  <a:lnTo>
                    <a:pt x="78581" y="114300"/>
                  </a:lnTo>
                  <a:lnTo>
                    <a:pt x="145256" y="166688"/>
                  </a:lnTo>
                  <a:lnTo>
                    <a:pt x="178594" y="200025"/>
                  </a:lnTo>
                  <a:lnTo>
                    <a:pt x="200025" y="230981"/>
                  </a:lnTo>
                  <a:lnTo>
                    <a:pt x="214312" y="266700"/>
                  </a:lnTo>
                  <a:lnTo>
                    <a:pt x="228600" y="314325"/>
                  </a:lnTo>
                  <a:lnTo>
                    <a:pt x="242887" y="376238"/>
                  </a:lnTo>
                  <a:lnTo>
                    <a:pt x="250031" y="442913"/>
                  </a:lnTo>
                  <a:cubicBezTo>
                    <a:pt x="250825" y="472282"/>
                    <a:pt x="251618" y="501650"/>
                    <a:pt x="252412" y="531019"/>
                  </a:cubicBezTo>
                  <a:cubicBezTo>
                    <a:pt x="251618" y="588963"/>
                    <a:pt x="250031" y="655638"/>
                    <a:pt x="250031" y="7286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619;p141">
              <a:extLst>
                <a:ext uri="{FF2B5EF4-FFF2-40B4-BE49-F238E27FC236}">
                  <a16:creationId xmlns:a16="http://schemas.microsoft.com/office/drawing/2014/main" id="{4AC58976-3E41-324E-A433-F45EF59F1546}"/>
                </a:ext>
              </a:extLst>
            </p:cNvPr>
            <p:cNvSpPr/>
            <p:nvPr/>
          </p:nvSpPr>
          <p:spPr>
            <a:xfrm>
              <a:off x="4119563" y="2982913"/>
              <a:ext cx="3286125" cy="631825"/>
            </a:xfrm>
            <a:custGeom>
              <a:avLst/>
              <a:gdLst/>
              <a:ahLst/>
              <a:cxnLst/>
              <a:rect l="l" t="t" r="r" b="b"/>
              <a:pathLst>
                <a:path w="3284764" h="631371" extrusionOk="0">
                  <a:moveTo>
                    <a:pt x="1159328" y="250371"/>
                  </a:moveTo>
                  <a:lnTo>
                    <a:pt x="1355271" y="217714"/>
                  </a:lnTo>
                  <a:lnTo>
                    <a:pt x="1488621" y="195943"/>
                  </a:lnTo>
                  <a:lnTo>
                    <a:pt x="1709057" y="155121"/>
                  </a:lnTo>
                  <a:lnTo>
                    <a:pt x="1869621" y="130628"/>
                  </a:lnTo>
                  <a:lnTo>
                    <a:pt x="2027464" y="111578"/>
                  </a:lnTo>
                  <a:lnTo>
                    <a:pt x="2239736" y="87085"/>
                  </a:lnTo>
                  <a:lnTo>
                    <a:pt x="2487386" y="62593"/>
                  </a:lnTo>
                  <a:lnTo>
                    <a:pt x="2642507" y="48985"/>
                  </a:lnTo>
                  <a:lnTo>
                    <a:pt x="2759528" y="40821"/>
                  </a:lnTo>
                  <a:lnTo>
                    <a:pt x="2813957" y="29935"/>
                  </a:lnTo>
                  <a:lnTo>
                    <a:pt x="2871107" y="8164"/>
                  </a:lnTo>
                  <a:lnTo>
                    <a:pt x="2898321" y="0"/>
                  </a:lnTo>
                  <a:lnTo>
                    <a:pt x="2922814" y="0"/>
                  </a:lnTo>
                  <a:lnTo>
                    <a:pt x="2971800" y="5443"/>
                  </a:lnTo>
                  <a:lnTo>
                    <a:pt x="3045278" y="21771"/>
                  </a:lnTo>
                  <a:lnTo>
                    <a:pt x="3113314" y="48985"/>
                  </a:lnTo>
                  <a:lnTo>
                    <a:pt x="3173186" y="76200"/>
                  </a:lnTo>
                  <a:lnTo>
                    <a:pt x="3222171" y="108857"/>
                  </a:lnTo>
                  <a:lnTo>
                    <a:pt x="3254828" y="136071"/>
                  </a:lnTo>
                  <a:lnTo>
                    <a:pt x="3276600" y="166007"/>
                  </a:lnTo>
                  <a:lnTo>
                    <a:pt x="3284764" y="193221"/>
                  </a:lnTo>
                  <a:lnTo>
                    <a:pt x="3282043" y="214993"/>
                  </a:lnTo>
                  <a:lnTo>
                    <a:pt x="3262993" y="242207"/>
                  </a:lnTo>
                  <a:lnTo>
                    <a:pt x="3230336" y="266700"/>
                  </a:lnTo>
                  <a:lnTo>
                    <a:pt x="3181350" y="285750"/>
                  </a:lnTo>
                  <a:lnTo>
                    <a:pt x="3154136" y="288471"/>
                  </a:lnTo>
                  <a:lnTo>
                    <a:pt x="3102428" y="280307"/>
                  </a:lnTo>
                  <a:lnTo>
                    <a:pt x="3004457" y="266700"/>
                  </a:lnTo>
                  <a:lnTo>
                    <a:pt x="2898321" y="255814"/>
                  </a:lnTo>
                  <a:lnTo>
                    <a:pt x="2794907" y="247650"/>
                  </a:lnTo>
                  <a:lnTo>
                    <a:pt x="2686050" y="242207"/>
                  </a:lnTo>
                  <a:lnTo>
                    <a:pt x="2579914" y="242207"/>
                  </a:lnTo>
                  <a:lnTo>
                    <a:pt x="2413907" y="250371"/>
                  </a:lnTo>
                  <a:lnTo>
                    <a:pt x="2228850" y="263978"/>
                  </a:lnTo>
                  <a:lnTo>
                    <a:pt x="2043793" y="280307"/>
                  </a:lnTo>
                  <a:lnTo>
                    <a:pt x="1752600" y="315685"/>
                  </a:lnTo>
                  <a:lnTo>
                    <a:pt x="1379764" y="378278"/>
                  </a:lnTo>
                  <a:lnTo>
                    <a:pt x="1123950" y="427264"/>
                  </a:lnTo>
                  <a:lnTo>
                    <a:pt x="900793" y="473528"/>
                  </a:lnTo>
                  <a:lnTo>
                    <a:pt x="664028" y="527957"/>
                  </a:lnTo>
                  <a:lnTo>
                    <a:pt x="489857" y="576943"/>
                  </a:lnTo>
                  <a:lnTo>
                    <a:pt x="389164" y="615043"/>
                  </a:lnTo>
                  <a:lnTo>
                    <a:pt x="370114" y="625928"/>
                  </a:lnTo>
                  <a:lnTo>
                    <a:pt x="342900" y="631371"/>
                  </a:lnTo>
                  <a:lnTo>
                    <a:pt x="318407" y="631371"/>
                  </a:lnTo>
                  <a:lnTo>
                    <a:pt x="283028" y="620485"/>
                  </a:lnTo>
                  <a:lnTo>
                    <a:pt x="231321" y="590550"/>
                  </a:lnTo>
                  <a:lnTo>
                    <a:pt x="174171" y="544285"/>
                  </a:lnTo>
                  <a:lnTo>
                    <a:pt x="111578" y="484414"/>
                  </a:lnTo>
                  <a:lnTo>
                    <a:pt x="57150" y="421821"/>
                  </a:lnTo>
                  <a:lnTo>
                    <a:pt x="16328" y="367393"/>
                  </a:lnTo>
                  <a:lnTo>
                    <a:pt x="0" y="337457"/>
                  </a:lnTo>
                  <a:lnTo>
                    <a:pt x="0" y="318407"/>
                  </a:lnTo>
                  <a:lnTo>
                    <a:pt x="8164" y="310243"/>
                  </a:lnTo>
                  <a:lnTo>
                    <a:pt x="24493" y="310243"/>
                  </a:lnTo>
                  <a:lnTo>
                    <a:pt x="57150" y="318407"/>
                  </a:lnTo>
                  <a:lnTo>
                    <a:pt x="119743" y="337457"/>
                  </a:lnTo>
                  <a:lnTo>
                    <a:pt x="209550" y="361950"/>
                  </a:lnTo>
                  <a:lnTo>
                    <a:pt x="296636" y="375557"/>
                  </a:lnTo>
                  <a:lnTo>
                    <a:pt x="381000" y="378278"/>
                  </a:lnTo>
                  <a:lnTo>
                    <a:pt x="498021" y="359228"/>
                  </a:lnTo>
                  <a:lnTo>
                    <a:pt x="726621" y="321128"/>
                  </a:lnTo>
                  <a:lnTo>
                    <a:pt x="966107" y="283028"/>
                  </a:lnTo>
                  <a:lnTo>
                    <a:pt x="1159328" y="2503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620;p141">
              <a:extLst>
                <a:ext uri="{FF2B5EF4-FFF2-40B4-BE49-F238E27FC236}">
                  <a16:creationId xmlns:a16="http://schemas.microsoft.com/office/drawing/2014/main" id="{1B11445B-2B21-784B-986C-E49A84A8EF73}"/>
                </a:ext>
              </a:extLst>
            </p:cNvPr>
            <p:cNvSpPr/>
            <p:nvPr/>
          </p:nvSpPr>
          <p:spPr>
            <a:xfrm>
              <a:off x="5997575" y="3386138"/>
              <a:ext cx="485775" cy="2859087"/>
            </a:xfrm>
            <a:custGeom>
              <a:avLst/>
              <a:gdLst/>
              <a:ahLst/>
              <a:cxnLst/>
              <a:rect l="l" t="t" r="r" b="b"/>
              <a:pathLst>
                <a:path w="486461" h="2860244" extrusionOk="0">
                  <a:moveTo>
                    <a:pt x="212141" y="1499616"/>
                  </a:moveTo>
                  <a:lnTo>
                    <a:pt x="215798" y="1196036"/>
                  </a:lnTo>
                  <a:cubicBezTo>
                    <a:pt x="217017" y="1093623"/>
                    <a:pt x="218237" y="991210"/>
                    <a:pt x="219456" y="888797"/>
                  </a:cubicBezTo>
                  <a:lnTo>
                    <a:pt x="219456" y="705917"/>
                  </a:lnTo>
                  <a:lnTo>
                    <a:pt x="219456" y="577901"/>
                  </a:lnTo>
                  <a:lnTo>
                    <a:pt x="201168" y="358445"/>
                  </a:lnTo>
                  <a:lnTo>
                    <a:pt x="193853" y="267005"/>
                  </a:lnTo>
                  <a:lnTo>
                    <a:pt x="186537" y="241402"/>
                  </a:lnTo>
                  <a:lnTo>
                    <a:pt x="171907" y="208484"/>
                  </a:lnTo>
                  <a:lnTo>
                    <a:pt x="149961" y="175565"/>
                  </a:lnTo>
                  <a:lnTo>
                    <a:pt x="120701" y="146304"/>
                  </a:lnTo>
                  <a:lnTo>
                    <a:pt x="73152" y="102413"/>
                  </a:lnTo>
                  <a:lnTo>
                    <a:pt x="32918" y="73152"/>
                  </a:lnTo>
                  <a:lnTo>
                    <a:pt x="14630" y="54864"/>
                  </a:lnTo>
                  <a:lnTo>
                    <a:pt x="0" y="21946"/>
                  </a:lnTo>
                  <a:lnTo>
                    <a:pt x="10973" y="0"/>
                  </a:lnTo>
                  <a:lnTo>
                    <a:pt x="25603" y="3658"/>
                  </a:lnTo>
                  <a:lnTo>
                    <a:pt x="69494" y="14631"/>
                  </a:lnTo>
                  <a:lnTo>
                    <a:pt x="109728" y="18288"/>
                  </a:lnTo>
                  <a:lnTo>
                    <a:pt x="179222" y="40234"/>
                  </a:lnTo>
                  <a:lnTo>
                    <a:pt x="259689" y="80468"/>
                  </a:lnTo>
                  <a:lnTo>
                    <a:pt x="325526" y="124359"/>
                  </a:lnTo>
                  <a:lnTo>
                    <a:pt x="424281" y="201168"/>
                  </a:lnTo>
                  <a:lnTo>
                    <a:pt x="464515" y="234087"/>
                  </a:lnTo>
                  <a:lnTo>
                    <a:pt x="479145" y="256032"/>
                  </a:lnTo>
                  <a:lnTo>
                    <a:pt x="486461" y="281636"/>
                  </a:lnTo>
                  <a:lnTo>
                    <a:pt x="482803" y="310896"/>
                  </a:lnTo>
                  <a:lnTo>
                    <a:pt x="457200" y="387706"/>
                  </a:lnTo>
                  <a:lnTo>
                    <a:pt x="438912" y="424282"/>
                  </a:lnTo>
                  <a:lnTo>
                    <a:pt x="442569" y="574244"/>
                  </a:lnTo>
                  <a:lnTo>
                    <a:pt x="438912" y="819303"/>
                  </a:lnTo>
                  <a:lnTo>
                    <a:pt x="431597" y="1122884"/>
                  </a:lnTo>
                  <a:lnTo>
                    <a:pt x="431597" y="1411834"/>
                  </a:lnTo>
                  <a:lnTo>
                    <a:pt x="435254" y="1719072"/>
                  </a:lnTo>
                  <a:lnTo>
                    <a:pt x="442569" y="1883664"/>
                  </a:lnTo>
                  <a:lnTo>
                    <a:pt x="442569" y="2051914"/>
                  </a:lnTo>
                  <a:lnTo>
                    <a:pt x="460857" y="2234794"/>
                  </a:lnTo>
                  <a:lnTo>
                    <a:pt x="464515" y="2275028"/>
                  </a:lnTo>
                  <a:lnTo>
                    <a:pt x="457200" y="2337207"/>
                  </a:lnTo>
                  <a:lnTo>
                    <a:pt x="435254" y="2428647"/>
                  </a:lnTo>
                  <a:lnTo>
                    <a:pt x="413309" y="2501799"/>
                  </a:lnTo>
                  <a:lnTo>
                    <a:pt x="358445" y="2622500"/>
                  </a:lnTo>
                  <a:lnTo>
                    <a:pt x="288950" y="2743200"/>
                  </a:lnTo>
                  <a:lnTo>
                    <a:pt x="259689" y="2787092"/>
                  </a:lnTo>
                  <a:lnTo>
                    <a:pt x="237744" y="2812695"/>
                  </a:lnTo>
                  <a:lnTo>
                    <a:pt x="208483" y="2841956"/>
                  </a:lnTo>
                  <a:lnTo>
                    <a:pt x="175565" y="2856586"/>
                  </a:lnTo>
                  <a:lnTo>
                    <a:pt x="153619" y="2860244"/>
                  </a:lnTo>
                  <a:lnTo>
                    <a:pt x="128016" y="2852928"/>
                  </a:lnTo>
                  <a:lnTo>
                    <a:pt x="95097" y="2662733"/>
                  </a:lnTo>
                  <a:lnTo>
                    <a:pt x="193853" y="2300631"/>
                  </a:lnTo>
                  <a:lnTo>
                    <a:pt x="197510" y="2190903"/>
                  </a:lnTo>
                  <a:lnTo>
                    <a:pt x="212141" y="14996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621;p141">
              <a:extLst>
                <a:ext uri="{FF2B5EF4-FFF2-40B4-BE49-F238E27FC236}">
                  <a16:creationId xmlns:a16="http://schemas.microsoft.com/office/drawing/2014/main" id="{B6C82109-EA50-824B-B982-24D5826205E3}"/>
                </a:ext>
              </a:extLst>
            </p:cNvPr>
            <p:cNvSpPr/>
            <p:nvPr/>
          </p:nvSpPr>
          <p:spPr>
            <a:xfrm>
              <a:off x="5438775" y="5600700"/>
              <a:ext cx="798513" cy="639763"/>
            </a:xfrm>
            <a:custGeom>
              <a:avLst/>
              <a:gdLst/>
              <a:ahLst/>
              <a:cxnLst/>
              <a:rect l="l" t="t" r="r" b="b"/>
              <a:pathLst>
                <a:path w="797719" h="640556" extrusionOk="0">
                  <a:moveTo>
                    <a:pt x="233363" y="66675"/>
                  </a:moveTo>
                  <a:lnTo>
                    <a:pt x="357188" y="102394"/>
                  </a:lnTo>
                  <a:lnTo>
                    <a:pt x="476250" y="133350"/>
                  </a:lnTo>
                  <a:lnTo>
                    <a:pt x="564356" y="154781"/>
                  </a:lnTo>
                  <a:lnTo>
                    <a:pt x="616744" y="164306"/>
                  </a:lnTo>
                  <a:lnTo>
                    <a:pt x="659606" y="169069"/>
                  </a:lnTo>
                  <a:lnTo>
                    <a:pt x="681038" y="166688"/>
                  </a:lnTo>
                  <a:lnTo>
                    <a:pt x="700088" y="164306"/>
                  </a:lnTo>
                  <a:lnTo>
                    <a:pt x="716756" y="154781"/>
                  </a:lnTo>
                  <a:lnTo>
                    <a:pt x="738188" y="130969"/>
                  </a:lnTo>
                  <a:lnTo>
                    <a:pt x="762000" y="73819"/>
                  </a:lnTo>
                  <a:lnTo>
                    <a:pt x="797719" y="71438"/>
                  </a:lnTo>
                  <a:lnTo>
                    <a:pt x="707231" y="640556"/>
                  </a:lnTo>
                  <a:lnTo>
                    <a:pt x="683419" y="633413"/>
                  </a:lnTo>
                  <a:lnTo>
                    <a:pt x="661988" y="614363"/>
                  </a:lnTo>
                  <a:lnTo>
                    <a:pt x="642938" y="581025"/>
                  </a:lnTo>
                  <a:lnTo>
                    <a:pt x="609600" y="519113"/>
                  </a:lnTo>
                  <a:lnTo>
                    <a:pt x="554831" y="431006"/>
                  </a:lnTo>
                  <a:lnTo>
                    <a:pt x="511969" y="373856"/>
                  </a:lnTo>
                  <a:lnTo>
                    <a:pt x="478631" y="335756"/>
                  </a:lnTo>
                  <a:lnTo>
                    <a:pt x="421481" y="290513"/>
                  </a:lnTo>
                  <a:lnTo>
                    <a:pt x="383381" y="264319"/>
                  </a:lnTo>
                  <a:lnTo>
                    <a:pt x="333375" y="230981"/>
                  </a:lnTo>
                  <a:lnTo>
                    <a:pt x="252413" y="183356"/>
                  </a:lnTo>
                  <a:lnTo>
                    <a:pt x="135731" y="116681"/>
                  </a:lnTo>
                  <a:lnTo>
                    <a:pt x="38100" y="69056"/>
                  </a:lnTo>
                  <a:lnTo>
                    <a:pt x="19050" y="57150"/>
                  </a:lnTo>
                  <a:lnTo>
                    <a:pt x="4763" y="30956"/>
                  </a:lnTo>
                  <a:lnTo>
                    <a:pt x="0" y="11906"/>
                  </a:lnTo>
                  <a:lnTo>
                    <a:pt x="7144" y="0"/>
                  </a:lnTo>
                  <a:lnTo>
                    <a:pt x="19050" y="0"/>
                  </a:lnTo>
                  <a:lnTo>
                    <a:pt x="71438" y="16669"/>
                  </a:lnTo>
                  <a:lnTo>
                    <a:pt x="154781" y="42863"/>
                  </a:lnTo>
                  <a:lnTo>
                    <a:pt x="233363" y="666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1626;p142">
            <a:extLst>
              <a:ext uri="{FF2B5EF4-FFF2-40B4-BE49-F238E27FC236}">
                <a16:creationId xmlns:a16="http://schemas.microsoft.com/office/drawing/2014/main" id="{D03A99C8-25D9-AC4B-929F-6F31E5B7D2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1272" y="1370763"/>
            <a:ext cx="4822825" cy="47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6" name="Google Shape;1626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2986" y="1442955"/>
            <a:ext cx="4822825" cy="47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p271"/>
          <p:cNvSpPr txBox="1"/>
          <p:nvPr/>
        </p:nvSpPr>
        <p:spPr>
          <a:xfrm>
            <a:off x="4448944" y="6688136"/>
            <a:ext cx="350445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受</a:t>
            </a:r>
            <a:endParaRPr/>
          </a:p>
        </p:txBody>
      </p:sp>
      <p:sp>
        <p:nvSpPr>
          <p:cNvPr id="2985" name="Google Shape;2985;p271"/>
          <p:cNvSpPr/>
          <p:nvPr/>
        </p:nvSpPr>
        <p:spPr>
          <a:xfrm>
            <a:off x="3452813" y="1347788"/>
            <a:ext cx="2076450" cy="828675"/>
          </a:xfrm>
          <a:custGeom>
            <a:avLst/>
            <a:gdLst/>
            <a:ahLst/>
            <a:cxnLst/>
            <a:rect l="l" t="t" r="r" b="b"/>
            <a:pathLst>
              <a:path w="2076450" h="828675" extrusionOk="0">
                <a:moveTo>
                  <a:pt x="914400" y="531018"/>
                </a:moveTo>
                <a:lnTo>
                  <a:pt x="1200150" y="438150"/>
                </a:lnTo>
                <a:lnTo>
                  <a:pt x="1314450" y="390525"/>
                </a:lnTo>
                <a:lnTo>
                  <a:pt x="1528762" y="290512"/>
                </a:lnTo>
                <a:lnTo>
                  <a:pt x="1609725" y="240506"/>
                </a:lnTo>
                <a:lnTo>
                  <a:pt x="1643062" y="211931"/>
                </a:lnTo>
                <a:lnTo>
                  <a:pt x="1664493" y="188118"/>
                </a:lnTo>
                <a:lnTo>
                  <a:pt x="1674018" y="173831"/>
                </a:lnTo>
                <a:lnTo>
                  <a:pt x="1671637" y="152400"/>
                </a:lnTo>
                <a:lnTo>
                  <a:pt x="1647825" y="121443"/>
                </a:lnTo>
                <a:lnTo>
                  <a:pt x="1600200" y="85725"/>
                </a:lnTo>
                <a:lnTo>
                  <a:pt x="1533525" y="52387"/>
                </a:lnTo>
                <a:lnTo>
                  <a:pt x="1524000" y="40481"/>
                </a:lnTo>
                <a:lnTo>
                  <a:pt x="1524000" y="30956"/>
                </a:lnTo>
                <a:lnTo>
                  <a:pt x="1531143" y="16668"/>
                </a:lnTo>
                <a:lnTo>
                  <a:pt x="1557337" y="7143"/>
                </a:lnTo>
                <a:lnTo>
                  <a:pt x="1604962" y="0"/>
                </a:lnTo>
                <a:lnTo>
                  <a:pt x="1666875" y="0"/>
                </a:lnTo>
                <a:lnTo>
                  <a:pt x="1719262" y="4762"/>
                </a:lnTo>
                <a:lnTo>
                  <a:pt x="1771650" y="16668"/>
                </a:lnTo>
                <a:lnTo>
                  <a:pt x="1831181" y="52387"/>
                </a:lnTo>
                <a:lnTo>
                  <a:pt x="1916906" y="111918"/>
                </a:lnTo>
                <a:lnTo>
                  <a:pt x="1985962" y="166687"/>
                </a:lnTo>
                <a:lnTo>
                  <a:pt x="2024062" y="209550"/>
                </a:lnTo>
                <a:lnTo>
                  <a:pt x="2050256" y="247650"/>
                </a:lnTo>
                <a:lnTo>
                  <a:pt x="2066925" y="280987"/>
                </a:lnTo>
                <a:lnTo>
                  <a:pt x="2076450" y="319087"/>
                </a:lnTo>
                <a:lnTo>
                  <a:pt x="2066925" y="369093"/>
                </a:lnTo>
                <a:lnTo>
                  <a:pt x="2052637" y="385762"/>
                </a:lnTo>
                <a:lnTo>
                  <a:pt x="2024062" y="402431"/>
                </a:lnTo>
                <a:lnTo>
                  <a:pt x="1959768" y="414337"/>
                </a:lnTo>
                <a:lnTo>
                  <a:pt x="1885950" y="431006"/>
                </a:lnTo>
                <a:lnTo>
                  <a:pt x="1562100" y="526256"/>
                </a:lnTo>
                <a:lnTo>
                  <a:pt x="1257300" y="609600"/>
                </a:lnTo>
                <a:lnTo>
                  <a:pt x="871537" y="700087"/>
                </a:lnTo>
                <a:lnTo>
                  <a:pt x="561975" y="764381"/>
                </a:lnTo>
                <a:lnTo>
                  <a:pt x="366712" y="795337"/>
                </a:lnTo>
                <a:lnTo>
                  <a:pt x="204787" y="816768"/>
                </a:lnTo>
                <a:lnTo>
                  <a:pt x="109537" y="826293"/>
                </a:lnTo>
                <a:lnTo>
                  <a:pt x="59531" y="828675"/>
                </a:lnTo>
                <a:lnTo>
                  <a:pt x="11906" y="828675"/>
                </a:lnTo>
                <a:lnTo>
                  <a:pt x="2381" y="819150"/>
                </a:lnTo>
                <a:lnTo>
                  <a:pt x="0" y="804862"/>
                </a:lnTo>
                <a:lnTo>
                  <a:pt x="19050" y="781050"/>
                </a:lnTo>
                <a:lnTo>
                  <a:pt x="47625" y="762000"/>
                </a:lnTo>
                <a:lnTo>
                  <a:pt x="221456" y="731043"/>
                </a:lnTo>
                <a:lnTo>
                  <a:pt x="559593" y="645318"/>
                </a:lnTo>
                <a:lnTo>
                  <a:pt x="914400" y="5310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271"/>
          <p:cNvSpPr/>
          <p:nvPr/>
        </p:nvSpPr>
        <p:spPr>
          <a:xfrm>
            <a:off x="3344863" y="2255838"/>
            <a:ext cx="638175" cy="839787"/>
          </a:xfrm>
          <a:custGeom>
            <a:avLst/>
            <a:gdLst/>
            <a:ahLst/>
            <a:cxnLst/>
            <a:rect l="l" t="t" r="r" b="b"/>
            <a:pathLst>
              <a:path w="638175" h="840581" extrusionOk="0">
                <a:moveTo>
                  <a:pt x="395288" y="640556"/>
                </a:moveTo>
                <a:lnTo>
                  <a:pt x="323850" y="552450"/>
                </a:lnTo>
                <a:lnTo>
                  <a:pt x="245269" y="445294"/>
                </a:lnTo>
                <a:lnTo>
                  <a:pt x="169069" y="323850"/>
                </a:lnTo>
                <a:lnTo>
                  <a:pt x="97632" y="209550"/>
                </a:lnTo>
                <a:lnTo>
                  <a:pt x="45244" y="119062"/>
                </a:lnTo>
                <a:lnTo>
                  <a:pt x="11907" y="66675"/>
                </a:lnTo>
                <a:lnTo>
                  <a:pt x="2382" y="42862"/>
                </a:lnTo>
                <a:lnTo>
                  <a:pt x="0" y="28575"/>
                </a:lnTo>
                <a:lnTo>
                  <a:pt x="0" y="14287"/>
                </a:lnTo>
                <a:lnTo>
                  <a:pt x="11907" y="0"/>
                </a:lnTo>
                <a:lnTo>
                  <a:pt x="30957" y="0"/>
                </a:lnTo>
                <a:lnTo>
                  <a:pt x="102394" y="33337"/>
                </a:lnTo>
                <a:lnTo>
                  <a:pt x="235744" y="107156"/>
                </a:lnTo>
                <a:lnTo>
                  <a:pt x="345282" y="173831"/>
                </a:lnTo>
                <a:lnTo>
                  <a:pt x="433388" y="233362"/>
                </a:lnTo>
                <a:lnTo>
                  <a:pt x="488157" y="278606"/>
                </a:lnTo>
                <a:lnTo>
                  <a:pt x="528638" y="321469"/>
                </a:lnTo>
                <a:lnTo>
                  <a:pt x="547688" y="352425"/>
                </a:lnTo>
                <a:lnTo>
                  <a:pt x="559594" y="381000"/>
                </a:lnTo>
                <a:lnTo>
                  <a:pt x="597694" y="485775"/>
                </a:lnTo>
                <a:lnTo>
                  <a:pt x="623888" y="564356"/>
                </a:lnTo>
                <a:lnTo>
                  <a:pt x="638175" y="671512"/>
                </a:lnTo>
                <a:lnTo>
                  <a:pt x="638175" y="828675"/>
                </a:lnTo>
                <a:lnTo>
                  <a:pt x="588169" y="840581"/>
                </a:lnTo>
                <a:lnTo>
                  <a:pt x="395288" y="6405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271"/>
          <p:cNvSpPr/>
          <p:nvPr/>
        </p:nvSpPr>
        <p:spPr>
          <a:xfrm>
            <a:off x="5230813" y="1858963"/>
            <a:ext cx="1130300" cy="1074737"/>
          </a:xfrm>
          <a:custGeom>
            <a:avLst/>
            <a:gdLst/>
            <a:ahLst/>
            <a:cxnLst/>
            <a:rect l="l" t="t" r="r" b="b"/>
            <a:pathLst>
              <a:path w="1128713" h="1073944" extrusionOk="0">
                <a:moveTo>
                  <a:pt x="504825" y="709613"/>
                </a:moveTo>
                <a:lnTo>
                  <a:pt x="0" y="1073944"/>
                </a:lnTo>
                <a:lnTo>
                  <a:pt x="40482" y="995363"/>
                </a:lnTo>
                <a:lnTo>
                  <a:pt x="197644" y="797719"/>
                </a:lnTo>
                <a:lnTo>
                  <a:pt x="378619" y="576263"/>
                </a:lnTo>
                <a:lnTo>
                  <a:pt x="528638" y="388144"/>
                </a:lnTo>
                <a:lnTo>
                  <a:pt x="640557" y="238125"/>
                </a:lnTo>
                <a:lnTo>
                  <a:pt x="661988" y="192882"/>
                </a:lnTo>
                <a:lnTo>
                  <a:pt x="669132" y="171450"/>
                </a:lnTo>
                <a:lnTo>
                  <a:pt x="669132" y="154782"/>
                </a:lnTo>
                <a:lnTo>
                  <a:pt x="661988" y="128588"/>
                </a:lnTo>
                <a:lnTo>
                  <a:pt x="650082" y="114300"/>
                </a:lnTo>
                <a:lnTo>
                  <a:pt x="626269" y="102394"/>
                </a:lnTo>
                <a:lnTo>
                  <a:pt x="600075" y="92869"/>
                </a:lnTo>
                <a:lnTo>
                  <a:pt x="566738" y="71438"/>
                </a:lnTo>
                <a:lnTo>
                  <a:pt x="547688" y="52388"/>
                </a:lnTo>
                <a:lnTo>
                  <a:pt x="540544" y="42863"/>
                </a:lnTo>
                <a:lnTo>
                  <a:pt x="540544" y="21432"/>
                </a:lnTo>
                <a:lnTo>
                  <a:pt x="552450" y="7144"/>
                </a:lnTo>
                <a:lnTo>
                  <a:pt x="595313" y="0"/>
                </a:lnTo>
                <a:lnTo>
                  <a:pt x="654844" y="4763"/>
                </a:lnTo>
                <a:lnTo>
                  <a:pt x="714375" y="19050"/>
                </a:lnTo>
                <a:lnTo>
                  <a:pt x="778669" y="38100"/>
                </a:lnTo>
                <a:lnTo>
                  <a:pt x="847725" y="66675"/>
                </a:lnTo>
                <a:lnTo>
                  <a:pt x="921544" y="114300"/>
                </a:lnTo>
                <a:lnTo>
                  <a:pt x="1016794" y="183357"/>
                </a:lnTo>
                <a:lnTo>
                  <a:pt x="1078707" y="242888"/>
                </a:lnTo>
                <a:lnTo>
                  <a:pt x="1112044" y="283369"/>
                </a:lnTo>
                <a:lnTo>
                  <a:pt x="1126332" y="311944"/>
                </a:lnTo>
                <a:lnTo>
                  <a:pt x="1128713" y="340519"/>
                </a:lnTo>
                <a:lnTo>
                  <a:pt x="1123950" y="359569"/>
                </a:lnTo>
                <a:lnTo>
                  <a:pt x="1109663" y="373857"/>
                </a:lnTo>
                <a:lnTo>
                  <a:pt x="1047750" y="392907"/>
                </a:lnTo>
                <a:lnTo>
                  <a:pt x="997744" y="404813"/>
                </a:lnTo>
                <a:lnTo>
                  <a:pt x="962025" y="419100"/>
                </a:lnTo>
                <a:lnTo>
                  <a:pt x="902494" y="452438"/>
                </a:lnTo>
                <a:lnTo>
                  <a:pt x="504825" y="7096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271"/>
          <p:cNvSpPr/>
          <p:nvPr/>
        </p:nvSpPr>
        <p:spPr>
          <a:xfrm>
            <a:off x="2754313" y="2967038"/>
            <a:ext cx="314325" cy="1174750"/>
          </a:xfrm>
          <a:custGeom>
            <a:avLst/>
            <a:gdLst/>
            <a:ahLst/>
            <a:cxnLst/>
            <a:rect l="l" t="t" r="r" b="b"/>
            <a:pathLst>
              <a:path w="314325" h="1173956" extrusionOk="0">
                <a:moveTo>
                  <a:pt x="116682" y="500062"/>
                </a:moveTo>
                <a:lnTo>
                  <a:pt x="133350" y="400050"/>
                </a:lnTo>
                <a:lnTo>
                  <a:pt x="138113" y="340518"/>
                </a:lnTo>
                <a:lnTo>
                  <a:pt x="138113" y="295275"/>
                </a:lnTo>
                <a:lnTo>
                  <a:pt x="128588" y="242887"/>
                </a:lnTo>
                <a:lnTo>
                  <a:pt x="102394" y="152400"/>
                </a:lnTo>
                <a:lnTo>
                  <a:pt x="73819" y="66675"/>
                </a:lnTo>
                <a:lnTo>
                  <a:pt x="61913" y="45243"/>
                </a:lnTo>
                <a:lnTo>
                  <a:pt x="57150" y="33337"/>
                </a:lnTo>
                <a:lnTo>
                  <a:pt x="52388" y="19050"/>
                </a:lnTo>
                <a:lnTo>
                  <a:pt x="57150" y="4762"/>
                </a:lnTo>
                <a:lnTo>
                  <a:pt x="76200" y="0"/>
                </a:lnTo>
                <a:lnTo>
                  <a:pt x="107157" y="7143"/>
                </a:lnTo>
                <a:lnTo>
                  <a:pt x="164307" y="50006"/>
                </a:lnTo>
                <a:lnTo>
                  <a:pt x="288132" y="157162"/>
                </a:lnTo>
                <a:lnTo>
                  <a:pt x="297657" y="269081"/>
                </a:lnTo>
                <a:lnTo>
                  <a:pt x="311944" y="440531"/>
                </a:lnTo>
                <a:cubicBezTo>
                  <a:pt x="312738" y="500856"/>
                  <a:pt x="313531" y="561181"/>
                  <a:pt x="314325" y="621506"/>
                </a:cubicBezTo>
                <a:lnTo>
                  <a:pt x="307182" y="771525"/>
                </a:lnTo>
                <a:lnTo>
                  <a:pt x="283369" y="923925"/>
                </a:lnTo>
                <a:lnTo>
                  <a:pt x="259557" y="997743"/>
                </a:lnTo>
                <a:lnTo>
                  <a:pt x="226219" y="1073943"/>
                </a:lnTo>
                <a:lnTo>
                  <a:pt x="183357" y="1140618"/>
                </a:lnTo>
                <a:lnTo>
                  <a:pt x="145257" y="1173956"/>
                </a:lnTo>
                <a:lnTo>
                  <a:pt x="128588" y="1173956"/>
                </a:lnTo>
                <a:lnTo>
                  <a:pt x="88107" y="1159668"/>
                </a:lnTo>
                <a:lnTo>
                  <a:pt x="61913" y="1138237"/>
                </a:lnTo>
                <a:lnTo>
                  <a:pt x="45244" y="1109662"/>
                </a:lnTo>
                <a:lnTo>
                  <a:pt x="23813" y="1033462"/>
                </a:lnTo>
                <a:lnTo>
                  <a:pt x="7144" y="954881"/>
                </a:lnTo>
                <a:lnTo>
                  <a:pt x="0" y="885825"/>
                </a:lnTo>
                <a:lnTo>
                  <a:pt x="2382" y="781050"/>
                </a:lnTo>
                <a:lnTo>
                  <a:pt x="30957" y="733425"/>
                </a:lnTo>
                <a:lnTo>
                  <a:pt x="66675" y="666750"/>
                </a:lnTo>
                <a:lnTo>
                  <a:pt x="116682" y="500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271"/>
          <p:cNvSpPr/>
          <p:nvPr/>
        </p:nvSpPr>
        <p:spPr>
          <a:xfrm>
            <a:off x="3771900" y="3468688"/>
            <a:ext cx="2024063" cy="501650"/>
          </a:xfrm>
          <a:custGeom>
            <a:avLst/>
            <a:gdLst/>
            <a:ahLst/>
            <a:cxnLst/>
            <a:rect l="l" t="t" r="r" b="b"/>
            <a:pathLst>
              <a:path w="2024063" h="500063" extrusionOk="0">
                <a:moveTo>
                  <a:pt x="1081088" y="340519"/>
                </a:moveTo>
                <a:lnTo>
                  <a:pt x="700088" y="433388"/>
                </a:lnTo>
                <a:lnTo>
                  <a:pt x="514350" y="490538"/>
                </a:lnTo>
                <a:lnTo>
                  <a:pt x="466725" y="500063"/>
                </a:lnTo>
                <a:lnTo>
                  <a:pt x="416719" y="500063"/>
                </a:lnTo>
                <a:lnTo>
                  <a:pt x="361950" y="492919"/>
                </a:lnTo>
                <a:lnTo>
                  <a:pt x="307181" y="481013"/>
                </a:lnTo>
                <a:lnTo>
                  <a:pt x="235744" y="450057"/>
                </a:lnTo>
                <a:lnTo>
                  <a:pt x="154781" y="404813"/>
                </a:lnTo>
                <a:lnTo>
                  <a:pt x="78581" y="340519"/>
                </a:lnTo>
                <a:lnTo>
                  <a:pt x="21431" y="285750"/>
                </a:lnTo>
                <a:lnTo>
                  <a:pt x="7144" y="266700"/>
                </a:lnTo>
                <a:lnTo>
                  <a:pt x="2381" y="245269"/>
                </a:lnTo>
                <a:lnTo>
                  <a:pt x="0" y="219075"/>
                </a:lnTo>
                <a:lnTo>
                  <a:pt x="7144" y="200025"/>
                </a:lnTo>
                <a:lnTo>
                  <a:pt x="19050" y="192882"/>
                </a:lnTo>
                <a:lnTo>
                  <a:pt x="35719" y="192882"/>
                </a:lnTo>
                <a:lnTo>
                  <a:pt x="61913" y="207169"/>
                </a:lnTo>
                <a:lnTo>
                  <a:pt x="114300" y="245269"/>
                </a:lnTo>
                <a:lnTo>
                  <a:pt x="154781" y="266700"/>
                </a:lnTo>
                <a:lnTo>
                  <a:pt x="192881" y="278607"/>
                </a:lnTo>
                <a:lnTo>
                  <a:pt x="240506" y="290513"/>
                </a:lnTo>
                <a:cubicBezTo>
                  <a:pt x="284152" y="297787"/>
                  <a:pt x="268884" y="297657"/>
                  <a:pt x="285750" y="297657"/>
                </a:cubicBezTo>
                <a:lnTo>
                  <a:pt x="347663" y="295275"/>
                </a:lnTo>
                <a:lnTo>
                  <a:pt x="428625" y="285750"/>
                </a:lnTo>
                <a:lnTo>
                  <a:pt x="754856" y="223838"/>
                </a:lnTo>
                <a:lnTo>
                  <a:pt x="1271588" y="138113"/>
                </a:lnTo>
                <a:lnTo>
                  <a:pt x="1538288" y="90488"/>
                </a:lnTo>
                <a:lnTo>
                  <a:pt x="1574006" y="64294"/>
                </a:lnTo>
                <a:lnTo>
                  <a:pt x="1624013" y="35719"/>
                </a:lnTo>
                <a:lnTo>
                  <a:pt x="1683544" y="9525"/>
                </a:lnTo>
                <a:lnTo>
                  <a:pt x="1714500" y="0"/>
                </a:lnTo>
                <a:lnTo>
                  <a:pt x="1731169" y="0"/>
                </a:lnTo>
                <a:lnTo>
                  <a:pt x="1759744" y="4763"/>
                </a:lnTo>
                <a:lnTo>
                  <a:pt x="1831181" y="38100"/>
                </a:lnTo>
                <a:lnTo>
                  <a:pt x="1924050" y="102394"/>
                </a:lnTo>
                <a:lnTo>
                  <a:pt x="1978819" y="150019"/>
                </a:lnTo>
                <a:lnTo>
                  <a:pt x="2012156" y="195263"/>
                </a:lnTo>
                <a:lnTo>
                  <a:pt x="2021681" y="221457"/>
                </a:lnTo>
                <a:lnTo>
                  <a:pt x="2024063" y="245269"/>
                </a:lnTo>
                <a:lnTo>
                  <a:pt x="2012156" y="266700"/>
                </a:lnTo>
                <a:lnTo>
                  <a:pt x="1969294" y="285750"/>
                </a:lnTo>
                <a:lnTo>
                  <a:pt x="1926431" y="304800"/>
                </a:lnTo>
                <a:lnTo>
                  <a:pt x="1881188" y="342900"/>
                </a:lnTo>
                <a:lnTo>
                  <a:pt x="1852613" y="378619"/>
                </a:lnTo>
                <a:lnTo>
                  <a:pt x="1516856" y="283369"/>
                </a:lnTo>
                <a:lnTo>
                  <a:pt x="1485900" y="273844"/>
                </a:lnTo>
                <a:lnTo>
                  <a:pt x="1445419" y="271463"/>
                </a:lnTo>
                <a:lnTo>
                  <a:pt x="1350169" y="285750"/>
                </a:lnTo>
                <a:lnTo>
                  <a:pt x="1081088" y="3405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271"/>
          <p:cNvSpPr/>
          <p:nvPr/>
        </p:nvSpPr>
        <p:spPr>
          <a:xfrm>
            <a:off x="4373563" y="2074863"/>
            <a:ext cx="536575" cy="725487"/>
          </a:xfrm>
          <a:custGeom>
            <a:avLst/>
            <a:gdLst/>
            <a:ahLst/>
            <a:cxnLst/>
            <a:rect l="l" t="t" r="r" b="b"/>
            <a:pathLst>
              <a:path w="535782" h="726281" extrusionOk="0">
                <a:moveTo>
                  <a:pt x="278607" y="511969"/>
                </a:moveTo>
                <a:lnTo>
                  <a:pt x="192882" y="373856"/>
                </a:lnTo>
                <a:lnTo>
                  <a:pt x="119063" y="250031"/>
                </a:lnTo>
                <a:lnTo>
                  <a:pt x="52388" y="130969"/>
                </a:lnTo>
                <a:lnTo>
                  <a:pt x="16669" y="73819"/>
                </a:lnTo>
                <a:lnTo>
                  <a:pt x="2382" y="42862"/>
                </a:lnTo>
                <a:lnTo>
                  <a:pt x="0" y="23812"/>
                </a:lnTo>
                <a:lnTo>
                  <a:pt x="2382" y="4762"/>
                </a:lnTo>
                <a:lnTo>
                  <a:pt x="9525" y="0"/>
                </a:lnTo>
                <a:lnTo>
                  <a:pt x="30957" y="4762"/>
                </a:lnTo>
                <a:lnTo>
                  <a:pt x="90488" y="35719"/>
                </a:lnTo>
                <a:lnTo>
                  <a:pt x="226219" y="109537"/>
                </a:lnTo>
                <a:lnTo>
                  <a:pt x="352425" y="171450"/>
                </a:lnTo>
                <a:lnTo>
                  <a:pt x="381000" y="197644"/>
                </a:lnTo>
                <a:lnTo>
                  <a:pt x="447675" y="283369"/>
                </a:lnTo>
                <a:lnTo>
                  <a:pt x="483394" y="347662"/>
                </a:lnTo>
                <a:lnTo>
                  <a:pt x="509588" y="402431"/>
                </a:lnTo>
                <a:lnTo>
                  <a:pt x="526257" y="461962"/>
                </a:lnTo>
                <a:lnTo>
                  <a:pt x="535782" y="519112"/>
                </a:lnTo>
                <a:lnTo>
                  <a:pt x="535782" y="561975"/>
                </a:lnTo>
                <a:lnTo>
                  <a:pt x="535782" y="592931"/>
                </a:lnTo>
                <a:lnTo>
                  <a:pt x="531019" y="633412"/>
                </a:lnTo>
                <a:lnTo>
                  <a:pt x="519113" y="664369"/>
                </a:lnTo>
                <a:lnTo>
                  <a:pt x="502444" y="697706"/>
                </a:lnTo>
                <a:lnTo>
                  <a:pt x="483394" y="721519"/>
                </a:lnTo>
                <a:lnTo>
                  <a:pt x="459582" y="726281"/>
                </a:lnTo>
                <a:lnTo>
                  <a:pt x="416719" y="711994"/>
                </a:lnTo>
                <a:lnTo>
                  <a:pt x="378619" y="669131"/>
                </a:lnTo>
                <a:lnTo>
                  <a:pt x="278607" y="5119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271"/>
          <p:cNvSpPr/>
          <p:nvPr/>
        </p:nvSpPr>
        <p:spPr>
          <a:xfrm>
            <a:off x="2962275" y="2647950"/>
            <a:ext cx="4098925" cy="625475"/>
          </a:xfrm>
          <a:custGeom>
            <a:avLst/>
            <a:gdLst/>
            <a:ahLst/>
            <a:cxnLst/>
            <a:rect l="l" t="t" r="r" b="b"/>
            <a:pathLst>
              <a:path w="4098913" h="624899" extrusionOk="0">
                <a:moveTo>
                  <a:pt x="1606378" y="462496"/>
                </a:moveTo>
                <a:lnTo>
                  <a:pt x="1175657" y="515454"/>
                </a:lnTo>
                <a:lnTo>
                  <a:pt x="684917" y="582533"/>
                </a:lnTo>
                <a:lnTo>
                  <a:pt x="416599" y="621369"/>
                </a:lnTo>
                <a:lnTo>
                  <a:pt x="353050" y="624899"/>
                </a:lnTo>
                <a:lnTo>
                  <a:pt x="243605" y="610777"/>
                </a:lnTo>
                <a:lnTo>
                  <a:pt x="112976" y="586064"/>
                </a:lnTo>
                <a:lnTo>
                  <a:pt x="21183" y="571942"/>
                </a:lnTo>
                <a:lnTo>
                  <a:pt x="0" y="462496"/>
                </a:lnTo>
                <a:lnTo>
                  <a:pt x="201239" y="469557"/>
                </a:lnTo>
                <a:lnTo>
                  <a:pt x="370703" y="469557"/>
                </a:lnTo>
                <a:lnTo>
                  <a:pt x="511923" y="455435"/>
                </a:lnTo>
                <a:lnTo>
                  <a:pt x="716692" y="434252"/>
                </a:lnTo>
                <a:lnTo>
                  <a:pt x="949705" y="395417"/>
                </a:lnTo>
                <a:lnTo>
                  <a:pt x="1391018" y="331868"/>
                </a:lnTo>
                <a:lnTo>
                  <a:pt x="1811148" y="275380"/>
                </a:lnTo>
                <a:lnTo>
                  <a:pt x="2298357" y="222422"/>
                </a:lnTo>
                <a:lnTo>
                  <a:pt x="2414863" y="197709"/>
                </a:lnTo>
                <a:lnTo>
                  <a:pt x="2902073" y="134160"/>
                </a:lnTo>
                <a:lnTo>
                  <a:pt x="3357507" y="81202"/>
                </a:lnTo>
                <a:lnTo>
                  <a:pt x="3519911" y="60019"/>
                </a:lnTo>
                <a:lnTo>
                  <a:pt x="3654070" y="0"/>
                </a:lnTo>
                <a:lnTo>
                  <a:pt x="3678783" y="0"/>
                </a:lnTo>
                <a:lnTo>
                  <a:pt x="3749393" y="38836"/>
                </a:lnTo>
                <a:lnTo>
                  <a:pt x="3844717" y="109446"/>
                </a:lnTo>
                <a:lnTo>
                  <a:pt x="3975345" y="236544"/>
                </a:lnTo>
                <a:lnTo>
                  <a:pt x="4056547" y="345990"/>
                </a:lnTo>
                <a:lnTo>
                  <a:pt x="4088321" y="416600"/>
                </a:lnTo>
                <a:lnTo>
                  <a:pt x="4098913" y="466027"/>
                </a:lnTo>
                <a:lnTo>
                  <a:pt x="4095382" y="483679"/>
                </a:lnTo>
                <a:lnTo>
                  <a:pt x="4070669" y="515454"/>
                </a:lnTo>
                <a:lnTo>
                  <a:pt x="4035364" y="529576"/>
                </a:lnTo>
                <a:lnTo>
                  <a:pt x="3968284" y="529576"/>
                </a:lnTo>
                <a:lnTo>
                  <a:pt x="3862369" y="529576"/>
                </a:lnTo>
                <a:lnTo>
                  <a:pt x="3795290" y="536637"/>
                </a:lnTo>
                <a:lnTo>
                  <a:pt x="3597582" y="314215"/>
                </a:lnTo>
                <a:lnTo>
                  <a:pt x="3597582" y="296563"/>
                </a:lnTo>
                <a:lnTo>
                  <a:pt x="3586990" y="278910"/>
                </a:lnTo>
                <a:lnTo>
                  <a:pt x="3551685" y="264788"/>
                </a:lnTo>
                <a:lnTo>
                  <a:pt x="3474014" y="254197"/>
                </a:lnTo>
                <a:lnTo>
                  <a:pt x="3396343" y="257727"/>
                </a:lnTo>
                <a:lnTo>
                  <a:pt x="3124494" y="285971"/>
                </a:lnTo>
                <a:lnTo>
                  <a:pt x="2563145" y="349520"/>
                </a:lnTo>
                <a:lnTo>
                  <a:pt x="1606378" y="4624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271"/>
          <p:cNvSpPr/>
          <p:nvPr/>
        </p:nvSpPr>
        <p:spPr>
          <a:xfrm>
            <a:off x="6078538" y="2859088"/>
            <a:ext cx="731837" cy="703262"/>
          </a:xfrm>
          <a:custGeom>
            <a:avLst/>
            <a:gdLst/>
            <a:ahLst/>
            <a:cxnLst/>
            <a:rect l="l" t="t" r="r" b="b"/>
            <a:pathLst>
              <a:path w="731044" h="702567" extrusionOk="0">
                <a:moveTo>
                  <a:pt x="252413" y="397669"/>
                </a:moveTo>
                <a:lnTo>
                  <a:pt x="378619" y="264319"/>
                </a:lnTo>
                <a:lnTo>
                  <a:pt x="459582" y="161925"/>
                </a:lnTo>
                <a:lnTo>
                  <a:pt x="478632" y="135732"/>
                </a:lnTo>
                <a:lnTo>
                  <a:pt x="490538" y="0"/>
                </a:lnTo>
                <a:lnTo>
                  <a:pt x="731044" y="314325"/>
                </a:lnTo>
                <a:lnTo>
                  <a:pt x="659607" y="328613"/>
                </a:lnTo>
                <a:lnTo>
                  <a:pt x="583407" y="357188"/>
                </a:lnTo>
                <a:lnTo>
                  <a:pt x="428625" y="445294"/>
                </a:lnTo>
                <a:lnTo>
                  <a:pt x="188119" y="600075"/>
                </a:lnTo>
                <a:lnTo>
                  <a:pt x="90488" y="671513"/>
                </a:lnTo>
                <a:lnTo>
                  <a:pt x="54769" y="690563"/>
                </a:lnTo>
                <a:lnTo>
                  <a:pt x="33338" y="700088"/>
                </a:lnTo>
                <a:cubicBezTo>
                  <a:pt x="13500" y="702567"/>
                  <a:pt x="20687" y="702469"/>
                  <a:pt x="11907" y="702469"/>
                </a:cubicBezTo>
                <a:lnTo>
                  <a:pt x="0" y="690563"/>
                </a:lnTo>
                <a:lnTo>
                  <a:pt x="0" y="676275"/>
                </a:lnTo>
                <a:lnTo>
                  <a:pt x="26194" y="633413"/>
                </a:lnTo>
                <a:lnTo>
                  <a:pt x="252413" y="3976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271"/>
          <p:cNvSpPr/>
          <p:nvPr/>
        </p:nvSpPr>
        <p:spPr>
          <a:xfrm>
            <a:off x="2924175" y="3686175"/>
            <a:ext cx="2717800" cy="2282825"/>
          </a:xfrm>
          <a:custGeom>
            <a:avLst/>
            <a:gdLst/>
            <a:ahLst/>
            <a:cxnLst/>
            <a:rect l="l" t="t" r="r" b="b"/>
            <a:pathLst>
              <a:path w="2717800" h="2282825" extrusionOk="0">
                <a:moveTo>
                  <a:pt x="2155825" y="523875"/>
                </a:moveTo>
                <a:lnTo>
                  <a:pt x="2276475" y="323850"/>
                </a:lnTo>
                <a:lnTo>
                  <a:pt x="2371725" y="158750"/>
                </a:lnTo>
                <a:lnTo>
                  <a:pt x="2384425" y="123825"/>
                </a:lnTo>
                <a:lnTo>
                  <a:pt x="2384425" y="104775"/>
                </a:lnTo>
                <a:lnTo>
                  <a:pt x="2374900" y="79375"/>
                </a:lnTo>
                <a:lnTo>
                  <a:pt x="2330450" y="0"/>
                </a:lnTo>
                <a:lnTo>
                  <a:pt x="2717800" y="123825"/>
                </a:lnTo>
                <a:lnTo>
                  <a:pt x="2689225" y="184150"/>
                </a:lnTo>
                <a:lnTo>
                  <a:pt x="2616200" y="311150"/>
                </a:lnTo>
                <a:lnTo>
                  <a:pt x="2390775" y="650875"/>
                </a:lnTo>
                <a:lnTo>
                  <a:pt x="2085975" y="1012825"/>
                </a:lnTo>
                <a:lnTo>
                  <a:pt x="1797050" y="1298575"/>
                </a:lnTo>
                <a:lnTo>
                  <a:pt x="1549400" y="1517650"/>
                </a:lnTo>
                <a:lnTo>
                  <a:pt x="1336675" y="1679575"/>
                </a:lnTo>
                <a:lnTo>
                  <a:pt x="1095375" y="1828800"/>
                </a:lnTo>
                <a:lnTo>
                  <a:pt x="812800" y="1984375"/>
                </a:lnTo>
                <a:lnTo>
                  <a:pt x="555625" y="2098675"/>
                </a:lnTo>
                <a:lnTo>
                  <a:pt x="263525" y="2206625"/>
                </a:lnTo>
                <a:lnTo>
                  <a:pt x="60325" y="2273300"/>
                </a:lnTo>
                <a:lnTo>
                  <a:pt x="19050" y="2282825"/>
                </a:lnTo>
                <a:lnTo>
                  <a:pt x="3175" y="2273300"/>
                </a:lnTo>
                <a:lnTo>
                  <a:pt x="0" y="2254250"/>
                </a:lnTo>
                <a:lnTo>
                  <a:pt x="6350" y="2232025"/>
                </a:lnTo>
                <a:lnTo>
                  <a:pt x="44450" y="2203450"/>
                </a:lnTo>
                <a:lnTo>
                  <a:pt x="279400" y="2111375"/>
                </a:lnTo>
                <a:lnTo>
                  <a:pt x="584200" y="1965325"/>
                </a:lnTo>
                <a:lnTo>
                  <a:pt x="879475" y="1793875"/>
                </a:lnTo>
                <a:lnTo>
                  <a:pt x="1111250" y="1644650"/>
                </a:lnTo>
                <a:lnTo>
                  <a:pt x="1365250" y="1438275"/>
                </a:lnTo>
                <a:lnTo>
                  <a:pt x="1527175" y="1285875"/>
                </a:lnTo>
                <a:lnTo>
                  <a:pt x="1695450" y="1101725"/>
                </a:lnTo>
                <a:lnTo>
                  <a:pt x="1822450" y="971550"/>
                </a:lnTo>
                <a:lnTo>
                  <a:pt x="1993900" y="752475"/>
                </a:lnTo>
                <a:lnTo>
                  <a:pt x="2155825" y="5238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271"/>
          <p:cNvSpPr/>
          <p:nvPr/>
        </p:nvSpPr>
        <p:spPr>
          <a:xfrm>
            <a:off x="3752850" y="4187825"/>
            <a:ext cx="3349625" cy="1866900"/>
          </a:xfrm>
          <a:custGeom>
            <a:avLst/>
            <a:gdLst/>
            <a:ahLst/>
            <a:cxnLst/>
            <a:rect l="l" t="t" r="r" b="b"/>
            <a:pathLst>
              <a:path w="3349625" h="1866900" extrusionOk="0">
                <a:moveTo>
                  <a:pt x="1993900" y="1165225"/>
                </a:moveTo>
                <a:lnTo>
                  <a:pt x="2235200" y="1301750"/>
                </a:lnTo>
                <a:lnTo>
                  <a:pt x="2479675" y="1422400"/>
                </a:lnTo>
                <a:lnTo>
                  <a:pt x="2695575" y="1514475"/>
                </a:lnTo>
                <a:lnTo>
                  <a:pt x="3028950" y="1644650"/>
                </a:lnTo>
                <a:lnTo>
                  <a:pt x="3241675" y="1717675"/>
                </a:lnTo>
                <a:lnTo>
                  <a:pt x="3305175" y="1746250"/>
                </a:lnTo>
                <a:lnTo>
                  <a:pt x="3340100" y="1774825"/>
                </a:lnTo>
                <a:lnTo>
                  <a:pt x="3349625" y="1790700"/>
                </a:lnTo>
                <a:lnTo>
                  <a:pt x="3336925" y="1816100"/>
                </a:lnTo>
                <a:lnTo>
                  <a:pt x="3311525" y="1838325"/>
                </a:lnTo>
                <a:lnTo>
                  <a:pt x="3235325" y="1854200"/>
                </a:lnTo>
                <a:lnTo>
                  <a:pt x="3019425" y="1866900"/>
                </a:lnTo>
                <a:lnTo>
                  <a:pt x="2743200" y="1866900"/>
                </a:lnTo>
                <a:lnTo>
                  <a:pt x="2584450" y="1860550"/>
                </a:lnTo>
                <a:lnTo>
                  <a:pt x="2422525" y="1847850"/>
                </a:lnTo>
                <a:lnTo>
                  <a:pt x="2289175" y="1828800"/>
                </a:lnTo>
                <a:lnTo>
                  <a:pt x="2127250" y="1778000"/>
                </a:lnTo>
                <a:lnTo>
                  <a:pt x="2092325" y="1752600"/>
                </a:lnTo>
                <a:lnTo>
                  <a:pt x="1952625" y="1597025"/>
                </a:lnTo>
                <a:lnTo>
                  <a:pt x="1774825" y="1412875"/>
                </a:lnTo>
                <a:lnTo>
                  <a:pt x="1552575" y="1196975"/>
                </a:lnTo>
                <a:lnTo>
                  <a:pt x="1330325" y="1000125"/>
                </a:lnTo>
                <a:lnTo>
                  <a:pt x="1016000" y="723900"/>
                </a:lnTo>
                <a:lnTo>
                  <a:pt x="857250" y="600075"/>
                </a:lnTo>
                <a:lnTo>
                  <a:pt x="688975" y="447675"/>
                </a:lnTo>
                <a:lnTo>
                  <a:pt x="571500" y="358775"/>
                </a:lnTo>
                <a:lnTo>
                  <a:pt x="469900" y="285750"/>
                </a:lnTo>
                <a:lnTo>
                  <a:pt x="371475" y="222250"/>
                </a:lnTo>
                <a:lnTo>
                  <a:pt x="307975" y="184150"/>
                </a:lnTo>
                <a:lnTo>
                  <a:pt x="152400" y="123825"/>
                </a:lnTo>
                <a:lnTo>
                  <a:pt x="15875" y="76200"/>
                </a:lnTo>
                <a:lnTo>
                  <a:pt x="3175" y="53975"/>
                </a:lnTo>
                <a:lnTo>
                  <a:pt x="0" y="22225"/>
                </a:lnTo>
                <a:lnTo>
                  <a:pt x="15875" y="3175"/>
                </a:lnTo>
                <a:lnTo>
                  <a:pt x="44450" y="0"/>
                </a:lnTo>
                <a:lnTo>
                  <a:pt x="117475" y="6350"/>
                </a:lnTo>
                <a:lnTo>
                  <a:pt x="292100" y="50800"/>
                </a:lnTo>
                <a:lnTo>
                  <a:pt x="387350" y="82550"/>
                </a:lnTo>
                <a:lnTo>
                  <a:pt x="469900" y="120650"/>
                </a:lnTo>
                <a:lnTo>
                  <a:pt x="581025" y="203200"/>
                </a:lnTo>
                <a:lnTo>
                  <a:pt x="841375" y="396875"/>
                </a:lnTo>
                <a:lnTo>
                  <a:pt x="1206500" y="663575"/>
                </a:lnTo>
                <a:lnTo>
                  <a:pt x="1539875" y="885825"/>
                </a:lnTo>
                <a:lnTo>
                  <a:pt x="1993900" y="11652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CBAE35D-FECD-694A-AB00-808FB72DC56B}"/>
              </a:ext>
            </a:extLst>
          </p:cNvPr>
          <p:cNvGrpSpPr/>
          <p:nvPr/>
        </p:nvGrpSpPr>
        <p:grpSpPr>
          <a:xfrm>
            <a:off x="2774362" y="1355804"/>
            <a:ext cx="4348162" cy="4706937"/>
            <a:chOff x="2906713" y="1500188"/>
            <a:chExt cx="4348162" cy="4706937"/>
          </a:xfrm>
        </p:grpSpPr>
        <p:sp>
          <p:nvSpPr>
            <p:cNvPr id="13" name="Google Shape;2985;p271">
              <a:extLst>
                <a:ext uri="{FF2B5EF4-FFF2-40B4-BE49-F238E27FC236}">
                  <a16:creationId xmlns:a16="http://schemas.microsoft.com/office/drawing/2014/main" id="{A0A3C2EB-3D46-5142-9CDD-A2D4EBA34713}"/>
                </a:ext>
              </a:extLst>
            </p:cNvPr>
            <p:cNvSpPr/>
            <p:nvPr/>
          </p:nvSpPr>
          <p:spPr>
            <a:xfrm>
              <a:off x="3605213" y="1500188"/>
              <a:ext cx="2076450" cy="828675"/>
            </a:xfrm>
            <a:custGeom>
              <a:avLst/>
              <a:gdLst/>
              <a:ahLst/>
              <a:cxnLst/>
              <a:rect l="l" t="t" r="r" b="b"/>
              <a:pathLst>
                <a:path w="2076450" h="828675" extrusionOk="0">
                  <a:moveTo>
                    <a:pt x="914400" y="531018"/>
                  </a:moveTo>
                  <a:lnTo>
                    <a:pt x="1200150" y="438150"/>
                  </a:lnTo>
                  <a:lnTo>
                    <a:pt x="1314450" y="390525"/>
                  </a:lnTo>
                  <a:lnTo>
                    <a:pt x="1528762" y="290512"/>
                  </a:lnTo>
                  <a:lnTo>
                    <a:pt x="1609725" y="240506"/>
                  </a:lnTo>
                  <a:lnTo>
                    <a:pt x="1643062" y="211931"/>
                  </a:lnTo>
                  <a:lnTo>
                    <a:pt x="1664493" y="188118"/>
                  </a:lnTo>
                  <a:lnTo>
                    <a:pt x="1674018" y="173831"/>
                  </a:lnTo>
                  <a:lnTo>
                    <a:pt x="1671637" y="152400"/>
                  </a:lnTo>
                  <a:lnTo>
                    <a:pt x="1647825" y="121443"/>
                  </a:lnTo>
                  <a:lnTo>
                    <a:pt x="1600200" y="85725"/>
                  </a:lnTo>
                  <a:lnTo>
                    <a:pt x="1533525" y="52387"/>
                  </a:lnTo>
                  <a:lnTo>
                    <a:pt x="1524000" y="40481"/>
                  </a:lnTo>
                  <a:lnTo>
                    <a:pt x="1524000" y="30956"/>
                  </a:lnTo>
                  <a:lnTo>
                    <a:pt x="1531143" y="16668"/>
                  </a:lnTo>
                  <a:lnTo>
                    <a:pt x="1557337" y="7143"/>
                  </a:lnTo>
                  <a:lnTo>
                    <a:pt x="1604962" y="0"/>
                  </a:lnTo>
                  <a:lnTo>
                    <a:pt x="1666875" y="0"/>
                  </a:lnTo>
                  <a:lnTo>
                    <a:pt x="1719262" y="4762"/>
                  </a:lnTo>
                  <a:lnTo>
                    <a:pt x="1771650" y="16668"/>
                  </a:lnTo>
                  <a:lnTo>
                    <a:pt x="1831181" y="52387"/>
                  </a:lnTo>
                  <a:lnTo>
                    <a:pt x="1916906" y="111918"/>
                  </a:lnTo>
                  <a:lnTo>
                    <a:pt x="1985962" y="166687"/>
                  </a:lnTo>
                  <a:lnTo>
                    <a:pt x="2024062" y="209550"/>
                  </a:lnTo>
                  <a:lnTo>
                    <a:pt x="2050256" y="247650"/>
                  </a:lnTo>
                  <a:lnTo>
                    <a:pt x="2066925" y="280987"/>
                  </a:lnTo>
                  <a:lnTo>
                    <a:pt x="2076450" y="319087"/>
                  </a:lnTo>
                  <a:lnTo>
                    <a:pt x="2066925" y="369093"/>
                  </a:lnTo>
                  <a:lnTo>
                    <a:pt x="2052637" y="385762"/>
                  </a:lnTo>
                  <a:lnTo>
                    <a:pt x="2024062" y="402431"/>
                  </a:lnTo>
                  <a:lnTo>
                    <a:pt x="1959768" y="414337"/>
                  </a:lnTo>
                  <a:lnTo>
                    <a:pt x="1885950" y="431006"/>
                  </a:lnTo>
                  <a:lnTo>
                    <a:pt x="1562100" y="526256"/>
                  </a:lnTo>
                  <a:lnTo>
                    <a:pt x="1257300" y="609600"/>
                  </a:lnTo>
                  <a:lnTo>
                    <a:pt x="871537" y="700087"/>
                  </a:lnTo>
                  <a:lnTo>
                    <a:pt x="561975" y="764381"/>
                  </a:lnTo>
                  <a:lnTo>
                    <a:pt x="366712" y="795337"/>
                  </a:lnTo>
                  <a:lnTo>
                    <a:pt x="204787" y="816768"/>
                  </a:lnTo>
                  <a:lnTo>
                    <a:pt x="109537" y="826293"/>
                  </a:lnTo>
                  <a:lnTo>
                    <a:pt x="59531" y="828675"/>
                  </a:lnTo>
                  <a:lnTo>
                    <a:pt x="11906" y="828675"/>
                  </a:lnTo>
                  <a:lnTo>
                    <a:pt x="2381" y="819150"/>
                  </a:lnTo>
                  <a:lnTo>
                    <a:pt x="0" y="804862"/>
                  </a:lnTo>
                  <a:lnTo>
                    <a:pt x="19050" y="781050"/>
                  </a:lnTo>
                  <a:lnTo>
                    <a:pt x="47625" y="762000"/>
                  </a:lnTo>
                  <a:lnTo>
                    <a:pt x="221456" y="731043"/>
                  </a:lnTo>
                  <a:lnTo>
                    <a:pt x="559593" y="645318"/>
                  </a:lnTo>
                  <a:lnTo>
                    <a:pt x="914400" y="53101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86;p271">
              <a:extLst>
                <a:ext uri="{FF2B5EF4-FFF2-40B4-BE49-F238E27FC236}">
                  <a16:creationId xmlns:a16="http://schemas.microsoft.com/office/drawing/2014/main" id="{DFE4E07F-51BB-DC4E-8BA6-EA378EFAFF1B}"/>
                </a:ext>
              </a:extLst>
            </p:cNvPr>
            <p:cNvSpPr/>
            <p:nvPr/>
          </p:nvSpPr>
          <p:spPr>
            <a:xfrm>
              <a:off x="3497263" y="2408238"/>
              <a:ext cx="638175" cy="839787"/>
            </a:xfrm>
            <a:custGeom>
              <a:avLst/>
              <a:gdLst/>
              <a:ahLst/>
              <a:cxnLst/>
              <a:rect l="l" t="t" r="r" b="b"/>
              <a:pathLst>
                <a:path w="638175" h="840581" extrusionOk="0">
                  <a:moveTo>
                    <a:pt x="395288" y="640556"/>
                  </a:moveTo>
                  <a:lnTo>
                    <a:pt x="323850" y="552450"/>
                  </a:lnTo>
                  <a:lnTo>
                    <a:pt x="245269" y="445294"/>
                  </a:lnTo>
                  <a:lnTo>
                    <a:pt x="169069" y="323850"/>
                  </a:lnTo>
                  <a:lnTo>
                    <a:pt x="97632" y="209550"/>
                  </a:lnTo>
                  <a:lnTo>
                    <a:pt x="45244" y="119062"/>
                  </a:lnTo>
                  <a:lnTo>
                    <a:pt x="11907" y="66675"/>
                  </a:lnTo>
                  <a:lnTo>
                    <a:pt x="2382" y="42862"/>
                  </a:lnTo>
                  <a:lnTo>
                    <a:pt x="0" y="28575"/>
                  </a:lnTo>
                  <a:lnTo>
                    <a:pt x="0" y="14287"/>
                  </a:lnTo>
                  <a:lnTo>
                    <a:pt x="11907" y="0"/>
                  </a:lnTo>
                  <a:lnTo>
                    <a:pt x="30957" y="0"/>
                  </a:lnTo>
                  <a:lnTo>
                    <a:pt x="102394" y="33337"/>
                  </a:lnTo>
                  <a:lnTo>
                    <a:pt x="235744" y="107156"/>
                  </a:lnTo>
                  <a:lnTo>
                    <a:pt x="345282" y="173831"/>
                  </a:lnTo>
                  <a:lnTo>
                    <a:pt x="433388" y="233362"/>
                  </a:lnTo>
                  <a:lnTo>
                    <a:pt x="488157" y="278606"/>
                  </a:lnTo>
                  <a:lnTo>
                    <a:pt x="528638" y="321469"/>
                  </a:lnTo>
                  <a:lnTo>
                    <a:pt x="547688" y="352425"/>
                  </a:lnTo>
                  <a:lnTo>
                    <a:pt x="559594" y="381000"/>
                  </a:lnTo>
                  <a:lnTo>
                    <a:pt x="597694" y="485775"/>
                  </a:lnTo>
                  <a:lnTo>
                    <a:pt x="623888" y="564356"/>
                  </a:lnTo>
                  <a:lnTo>
                    <a:pt x="638175" y="671512"/>
                  </a:lnTo>
                  <a:lnTo>
                    <a:pt x="638175" y="828675"/>
                  </a:lnTo>
                  <a:lnTo>
                    <a:pt x="588169" y="840581"/>
                  </a:lnTo>
                  <a:lnTo>
                    <a:pt x="395288" y="6405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87;p271">
              <a:extLst>
                <a:ext uri="{FF2B5EF4-FFF2-40B4-BE49-F238E27FC236}">
                  <a16:creationId xmlns:a16="http://schemas.microsoft.com/office/drawing/2014/main" id="{B5A66667-4133-0548-843D-66701E1E8997}"/>
                </a:ext>
              </a:extLst>
            </p:cNvPr>
            <p:cNvSpPr/>
            <p:nvPr/>
          </p:nvSpPr>
          <p:spPr>
            <a:xfrm>
              <a:off x="5383213" y="2011363"/>
              <a:ext cx="1130300" cy="1074737"/>
            </a:xfrm>
            <a:custGeom>
              <a:avLst/>
              <a:gdLst/>
              <a:ahLst/>
              <a:cxnLst/>
              <a:rect l="l" t="t" r="r" b="b"/>
              <a:pathLst>
                <a:path w="1128713" h="1073944" extrusionOk="0">
                  <a:moveTo>
                    <a:pt x="504825" y="709613"/>
                  </a:moveTo>
                  <a:lnTo>
                    <a:pt x="0" y="1073944"/>
                  </a:lnTo>
                  <a:lnTo>
                    <a:pt x="40482" y="995363"/>
                  </a:lnTo>
                  <a:lnTo>
                    <a:pt x="197644" y="797719"/>
                  </a:lnTo>
                  <a:lnTo>
                    <a:pt x="378619" y="576263"/>
                  </a:lnTo>
                  <a:lnTo>
                    <a:pt x="528638" y="388144"/>
                  </a:lnTo>
                  <a:lnTo>
                    <a:pt x="640557" y="238125"/>
                  </a:lnTo>
                  <a:lnTo>
                    <a:pt x="661988" y="192882"/>
                  </a:lnTo>
                  <a:lnTo>
                    <a:pt x="669132" y="171450"/>
                  </a:lnTo>
                  <a:lnTo>
                    <a:pt x="669132" y="154782"/>
                  </a:lnTo>
                  <a:lnTo>
                    <a:pt x="661988" y="128588"/>
                  </a:lnTo>
                  <a:lnTo>
                    <a:pt x="650082" y="114300"/>
                  </a:lnTo>
                  <a:lnTo>
                    <a:pt x="626269" y="102394"/>
                  </a:lnTo>
                  <a:lnTo>
                    <a:pt x="600075" y="92869"/>
                  </a:lnTo>
                  <a:lnTo>
                    <a:pt x="566738" y="71438"/>
                  </a:lnTo>
                  <a:lnTo>
                    <a:pt x="547688" y="52388"/>
                  </a:lnTo>
                  <a:lnTo>
                    <a:pt x="540544" y="42863"/>
                  </a:lnTo>
                  <a:lnTo>
                    <a:pt x="540544" y="21432"/>
                  </a:lnTo>
                  <a:lnTo>
                    <a:pt x="552450" y="7144"/>
                  </a:lnTo>
                  <a:lnTo>
                    <a:pt x="595313" y="0"/>
                  </a:lnTo>
                  <a:lnTo>
                    <a:pt x="654844" y="4763"/>
                  </a:lnTo>
                  <a:lnTo>
                    <a:pt x="714375" y="19050"/>
                  </a:lnTo>
                  <a:lnTo>
                    <a:pt x="778669" y="38100"/>
                  </a:lnTo>
                  <a:lnTo>
                    <a:pt x="847725" y="66675"/>
                  </a:lnTo>
                  <a:lnTo>
                    <a:pt x="921544" y="114300"/>
                  </a:lnTo>
                  <a:lnTo>
                    <a:pt x="1016794" y="183357"/>
                  </a:lnTo>
                  <a:lnTo>
                    <a:pt x="1078707" y="242888"/>
                  </a:lnTo>
                  <a:lnTo>
                    <a:pt x="1112044" y="283369"/>
                  </a:lnTo>
                  <a:lnTo>
                    <a:pt x="1126332" y="311944"/>
                  </a:lnTo>
                  <a:lnTo>
                    <a:pt x="1128713" y="340519"/>
                  </a:lnTo>
                  <a:lnTo>
                    <a:pt x="1123950" y="359569"/>
                  </a:lnTo>
                  <a:lnTo>
                    <a:pt x="1109663" y="373857"/>
                  </a:lnTo>
                  <a:lnTo>
                    <a:pt x="1047750" y="392907"/>
                  </a:lnTo>
                  <a:lnTo>
                    <a:pt x="997744" y="404813"/>
                  </a:lnTo>
                  <a:lnTo>
                    <a:pt x="962025" y="419100"/>
                  </a:lnTo>
                  <a:lnTo>
                    <a:pt x="902494" y="452438"/>
                  </a:lnTo>
                  <a:lnTo>
                    <a:pt x="504825" y="7096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88;p271">
              <a:extLst>
                <a:ext uri="{FF2B5EF4-FFF2-40B4-BE49-F238E27FC236}">
                  <a16:creationId xmlns:a16="http://schemas.microsoft.com/office/drawing/2014/main" id="{6D93518D-2DF9-AB4D-948C-A26DB2822794}"/>
                </a:ext>
              </a:extLst>
            </p:cNvPr>
            <p:cNvSpPr/>
            <p:nvPr/>
          </p:nvSpPr>
          <p:spPr>
            <a:xfrm>
              <a:off x="2906713" y="3119438"/>
              <a:ext cx="314325" cy="1174750"/>
            </a:xfrm>
            <a:custGeom>
              <a:avLst/>
              <a:gdLst/>
              <a:ahLst/>
              <a:cxnLst/>
              <a:rect l="l" t="t" r="r" b="b"/>
              <a:pathLst>
                <a:path w="314325" h="1173956" extrusionOk="0">
                  <a:moveTo>
                    <a:pt x="116682" y="500062"/>
                  </a:moveTo>
                  <a:lnTo>
                    <a:pt x="133350" y="400050"/>
                  </a:lnTo>
                  <a:lnTo>
                    <a:pt x="138113" y="340518"/>
                  </a:lnTo>
                  <a:lnTo>
                    <a:pt x="138113" y="295275"/>
                  </a:lnTo>
                  <a:lnTo>
                    <a:pt x="128588" y="242887"/>
                  </a:lnTo>
                  <a:lnTo>
                    <a:pt x="102394" y="152400"/>
                  </a:lnTo>
                  <a:lnTo>
                    <a:pt x="73819" y="66675"/>
                  </a:lnTo>
                  <a:lnTo>
                    <a:pt x="61913" y="45243"/>
                  </a:lnTo>
                  <a:lnTo>
                    <a:pt x="57150" y="33337"/>
                  </a:lnTo>
                  <a:lnTo>
                    <a:pt x="52388" y="19050"/>
                  </a:lnTo>
                  <a:lnTo>
                    <a:pt x="57150" y="4762"/>
                  </a:lnTo>
                  <a:lnTo>
                    <a:pt x="76200" y="0"/>
                  </a:lnTo>
                  <a:lnTo>
                    <a:pt x="107157" y="7143"/>
                  </a:lnTo>
                  <a:lnTo>
                    <a:pt x="164307" y="50006"/>
                  </a:lnTo>
                  <a:lnTo>
                    <a:pt x="288132" y="157162"/>
                  </a:lnTo>
                  <a:lnTo>
                    <a:pt x="297657" y="269081"/>
                  </a:lnTo>
                  <a:lnTo>
                    <a:pt x="311944" y="440531"/>
                  </a:lnTo>
                  <a:cubicBezTo>
                    <a:pt x="312738" y="500856"/>
                    <a:pt x="313531" y="561181"/>
                    <a:pt x="314325" y="621506"/>
                  </a:cubicBezTo>
                  <a:lnTo>
                    <a:pt x="307182" y="771525"/>
                  </a:lnTo>
                  <a:lnTo>
                    <a:pt x="283369" y="923925"/>
                  </a:lnTo>
                  <a:lnTo>
                    <a:pt x="259557" y="997743"/>
                  </a:lnTo>
                  <a:lnTo>
                    <a:pt x="226219" y="1073943"/>
                  </a:lnTo>
                  <a:lnTo>
                    <a:pt x="183357" y="1140618"/>
                  </a:lnTo>
                  <a:lnTo>
                    <a:pt x="145257" y="1173956"/>
                  </a:lnTo>
                  <a:lnTo>
                    <a:pt x="128588" y="1173956"/>
                  </a:lnTo>
                  <a:lnTo>
                    <a:pt x="88107" y="1159668"/>
                  </a:lnTo>
                  <a:lnTo>
                    <a:pt x="61913" y="1138237"/>
                  </a:lnTo>
                  <a:lnTo>
                    <a:pt x="45244" y="1109662"/>
                  </a:lnTo>
                  <a:lnTo>
                    <a:pt x="23813" y="1033462"/>
                  </a:lnTo>
                  <a:lnTo>
                    <a:pt x="7144" y="954881"/>
                  </a:lnTo>
                  <a:lnTo>
                    <a:pt x="0" y="885825"/>
                  </a:lnTo>
                  <a:lnTo>
                    <a:pt x="2382" y="781050"/>
                  </a:lnTo>
                  <a:lnTo>
                    <a:pt x="30957" y="733425"/>
                  </a:lnTo>
                  <a:lnTo>
                    <a:pt x="66675" y="666750"/>
                  </a:lnTo>
                  <a:lnTo>
                    <a:pt x="116682" y="5000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89;p271">
              <a:extLst>
                <a:ext uri="{FF2B5EF4-FFF2-40B4-BE49-F238E27FC236}">
                  <a16:creationId xmlns:a16="http://schemas.microsoft.com/office/drawing/2014/main" id="{C03C94EF-FA4A-8343-8C75-549E58DF6B55}"/>
                </a:ext>
              </a:extLst>
            </p:cNvPr>
            <p:cNvSpPr/>
            <p:nvPr/>
          </p:nvSpPr>
          <p:spPr>
            <a:xfrm>
              <a:off x="3924300" y="3621088"/>
              <a:ext cx="2024063" cy="501650"/>
            </a:xfrm>
            <a:custGeom>
              <a:avLst/>
              <a:gdLst/>
              <a:ahLst/>
              <a:cxnLst/>
              <a:rect l="l" t="t" r="r" b="b"/>
              <a:pathLst>
                <a:path w="2024063" h="500063" extrusionOk="0">
                  <a:moveTo>
                    <a:pt x="1081088" y="340519"/>
                  </a:moveTo>
                  <a:lnTo>
                    <a:pt x="700088" y="433388"/>
                  </a:lnTo>
                  <a:lnTo>
                    <a:pt x="514350" y="490538"/>
                  </a:lnTo>
                  <a:lnTo>
                    <a:pt x="466725" y="500063"/>
                  </a:lnTo>
                  <a:lnTo>
                    <a:pt x="416719" y="500063"/>
                  </a:lnTo>
                  <a:lnTo>
                    <a:pt x="361950" y="492919"/>
                  </a:lnTo>
                  <a:lnTo>
                    <a:pt x="307181" y="481013"/>
                  </a:lnTo>
                  <a:lnTo>
                    <a:pt x="235744" y="450057"/>
                  </a:lnTo>
                  <a:lnTo>
                    <a:pt x="154781" y="404813"/>
                  </a:lnTo>
                  <a:lnTo>
                    <a:pt x="78581" y="340519"/>
                  </a:lnTo>
                  <a:lnTo>
                    <a:pt x="21431" y="285750"/>
                  </a:lnTo>
                  <a:lnTo>
                    <a:pt x="7144" y="266700"/>
                  </a:lnTo>
                  <a:lnTo>
                    <a:pt x="2381" y="245269"/>
                  </a:lnTo>
                  <a:lnTo>
                    <a:pt x="0" y="219075"/>
                  </a:lnTo>
                  <a:lnTo>
                    <a:pt x="7144" y="200025"/>
                  </a:lnTo>
                  <a:lnTo>
                    <a:pt x="19050" y="192882"/>
                  </a:lnTo>
                  <a:lnTo>
                    <a:pt x="35719" y="192882"/>
                  </a:lnTo>
                  <a:lnTo>
                    <a:pt x="61913" y="207169"/>
                  </a:lnTo>
                  <a:lnTo>
                    <a:pt x="114300" y="245269"/>
                  </a:lnTo>
                  <a:lnTo>
                    <a:pt x="154781" y="266700"/>
                  </a:lnTo>
                  <a:lnTo>
                    <a:pt x="192881" y="278607"/>
                  </a:lnTo>
                  <a:lnTo>
                    <a:pt x="240506" y="290513"/>
                  </a:lnTo>
                  <a:cubicBezTo>
                    <a:pt x="284152" y="297787"/>
                    <a:pt x="268884" y="297657"/>
                    <a:pt x="285750" y="297657"/>
                  </a:cubicBezTo>
                  <a:lnTo>
                    <a:pt x="347663" y="295275"/>
                  </a:lnTo>
                  <a:lnTo>
                    <a:pt x="428625" y="285750"/>
                  </a:lnTo>
                  <a:lnTo>
                    <a:pt x="754856" y="223838"/>
                  </a:lnTo>
                  <a:lnTo>
                    <a:pt x="1271588" y="138113"/>
                  </a:lnTo>
                  <a:lnTo>
                    <a:pt x="1538288" y="90488"/>
                  </a:lnTo>
                  <a:lnTo>
                    <a:pt x="1574006" y="64294"/>
                  </a:lnTo>
                  <a:lnTo>
                    <a:pt x="1624013" y="35719"/>
                  </a:lnTo>
                  <a:lnTo>
                    <a:pt x="1683544" y="9525"/>
                  </a:lnTo>
                  <a:lnTo>
                    <a:pt x="1714500" y="0"/>
                  </a:lnTo>
                  <a:lnTo>
                    <a:pt x="1731169" y="0"/>
                  </a:lnTo>
                  <a:lnTo>
                    <a:pt x="1759744" y="4763"/>
                  </a:lnTo>
                  <a:lnTo>
                    <a:pt x="1831181" y="38100"/>
                  </a:lnTo>
                  <a:lnTo>
                    <a:pt x="1924050" y="102394"/>
                  </a:lnTo>
                  <a:lnTo>
                    <a:pt x="1978819" y="150019"/>
                  </a:lnTo>
                  <a:lnTo>
                    <a:pt x="2012156" y="195263"/>
                  </a:lnTo>
                  <a:lnTo>
                    <a:pt x="2021681" y="221457"/>
                  </a:lnTo>
                  <a:lnTo>
                    <a:pt x="2024063" y="245269"/>
                  </a:lnTo>
                  <a:lnTo>
                    <a:pt x="2012156" y="266700"/>
                  </a:lnTo>
                  <a:lnTo>
                    <a:pt x="1969294" y="285750"/>
                  </a:lnTo>
                  <a:lnTo>
                    <a:pt x="1926431" y="304800"/>
                  </a:lnTo>
                  <a:lnTo>
                    <a:pt x="1881188" y="342900"/>
                  </a:lnTo>
                  <a:lnTo>
                    <a:pt x="1852613" y="378619"/>
                  </a:lnTo>
                  <a:lnTo>
                    <a:pt x="1516856" y="283369"/>
                  </a:lnTo>
                  <a:lnTo>
                    <a:pt x="1485900" y="273844"/>
                  </a:lnTo>
                  <a:lnTo>
                    <a:pt x="1445419" y="271463"/>
                  </a:lnTo>
                  <a:lnTo>
                    <a:pt x="1350169" y="285750"/>
                  </a:lnTo>
                  <a:lnTo>
                    <a:pt x="1081088" y="34051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90;p271">
              <a:extLst>
                <a:ext uri="{FF2B5EF4-FFF2-40B4-BE49-F238E27FC236}">
                  <a16:creationId xmlns:a16="http://schemas.microsoft.com/office/drawing/2014/main" id="{673024F0-F480-6747-AD5D-F439A0BC79DA}"/>
                </a:ext>
              </a:extLst>
            </p:cNvPr>
            <p:cNvSpPr/>
            <p:nvPr/>
          </p:nvSpPr>
          <p:spPr>
            <a:xfrm>
              <a:off x="4525963" y="2227263"/>
              <a:ext cx="536575" cy="725487"/>
            </a:xfrm>
            <a:custGeom>
              <a:avLst/>
              <a:gdLst/>
              <a:ahLst/>
              <a:cxnLst/>
              <a:rect l="l" t="t" r="r" b="b"/>
              <a:pathLst>
                <a:path w="535782" h="726281" extrusionOk="0">
                  <a:moveTo>
                    <a:pt x="278607" y="511969"/>
                  </a:moveTo>
                  <a:lnTo>
                    <a:pt x="192882" y="373856"/>
                  </a:lnTo>
                  <a:lnTo>
                    <a:pt x="119063" y="250031"/>
                  </a:lnTo>
                  <a:lnTo>
                    <a:pt x="52388" y="130969"/>
                  </a:lnTo>
                  <a:lnTo>
                    <a:pt x="16669" y="73819"/>
                  </a:lnTo>
                  <a:lnTo>
                    <a:pt x="2382" y="42862"/>
                  </a:lnTo>
                  <a:lnTo>
                    <a:pt x="0" y="23812"/>
                  </a:lnTo>
                  <a:lnTo>
                    <a:pt x="2382" y="4762"/>
                  </a:lnTo>
                  <a:lnTo>
                    <a:pt x="9525" y="0"/>
                  </a:lnTo>
                  <a:lnTo>
                    <a:pt x="30957" y="4762"/>
                  </a:lnTo>
                  <a:lnTo>
                    <a:pt x="90488" y="35719"/>
                  </a:lnTo>
                  <a:lnTo>
                    <a:pt x="226219" y="109537"/>
                  </a:lnTo>
                  <a:lnTo>
                    <a:pt x="352425" y="171450"/>
                  </a:lnTo>
                  <a:lnTo>
                    <a:pt x="381000" y="197644"/>
                  </a:lnTo>
                  <a:lnTo>
                    <a:pt x="447675" y="283369"/>
                  </a:lnTo>
                  <a:lnTo>
                    <a:pt x="483394" y="347662"/>
                  </a:lnTo>
                  <a:lnTo>
                    <a:pt x="509588" y="402431"/>
                  </a:lnTo>
                  <a:lnTo>
                    <a:pt x="526257" y="461962"/>
                  </a:lnTo>
                  <a:lnTo>
                    <a:pt x="535782" y="519112"/>
                  </a:lnTo>
                  <a:lnTo>
                    <a:pt x="535782" y="561975"/>
                  </a:lnTo>
                  <a:lnTo>
                    <a:pt x="535782" y="592931"/>
                  </a:lnTo>
                  <a:lnTo>
                    <a:pt x="531019" y="633412"/>
                  </a:lnTo>
                  <a:lnTo>
                    <a:pt x="519113" y="664369"/>
                  </a:lnTo>
                  <a:lnTo>
                    <a:pt x="502444" y="697706"/>
                  </a:lnTo>
                  <a:lnTo>
                    <a:pt x="483394" y="721519"/>
                  </a:lnTo>
                  <a:lnTo>
                    <a:pt x="459582" y="726281"/>
                  </a:lnTo>
                  <a:lnTo>
                    <a:pt x="416719" y="711994"/>
                  </a:lnTo>
                  <a:lnTo>
                    <a:pt x="378619" y="669131"/>
                  </a:lnTo>
                  <a:lnTo>
                    <a:pt x="278607" y="5119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91;p271">
              <a:extLst>
                <a:ext uri="{FF2B5EF4-FFF2-40B4-BE49-F238E27FC236}">
                  <a16:creationId xmlns:a16="http://schemas.microsoft.com/office/drawing/2014/main" id="{35338F2D-0F10-E340-A533-A157AC7EB673}"/>
                </a:ext>
              </a:extLst>
            </p:cNvPr>
            <p:cNvSpPr/>
            <p:nvPr/>
          </p:nvSpPr>
          <p:spPr>
            <a:xfrm>
              <a:off x="3114675" y="2800350"/>
              <a:ext cx="4098925" cy="625475"/>
            </a:xfrm>
            <a:custGeom>
              <a:avLst/>
              <a:gdLst/>
              <a:ahLst/>
              <a:cxnLst/>
              <a:rect l="l" t="t" r="r" b="b"/>
              <a:pathLst>
                <a:path w="4098913" h="624899" extrusionOk="0">
                  <a:moveTo>
                    <a:pt x="1606378" y="462496"/>
                  </a:moveTo>
                  <a:lnTo>
                    <a:pt x="1175657" y="515454"/>
                  </a:lnTo>
                  <a:lnTo>
                    <a:pt x="684917" y="582533"/>
                  </a:lnTo>
                  <a:lnTo>
                    <a:pt x="416599" y="621369"/>
                  </a:lnTo>
                  <a:lnTo>
                    <a:pt x="353050" y="624899"/>
                  </a:lnTo>
                  <a:lnTo>
                    <a:pt x="243605" y="610777"/>
                  </a:lnTo>
                  <a:lnTo>
                    <a:pt x="112976" y="586064"/>
                  </a:lnTo>
                  <a:lnTo>
                    <a:pt x="21183" y="571942"/>
                  </a:lnTo>
                  <a:lnTo>
                    <a:pt x="0" y="462496"/>
                  </a:lnTo>
                  <a:lnTo>
                    <a:pt x="201239" y="469557"/>
                  </a:lnTo>
                  <a:lnTo>
                    <a:pt x="370703" y="469557"/>
                  </a:lnTo>
                  <a:lnTo>
                    <a:pt x="511923" y="455435"/>
                  </a:lnTo>
                  <a:lnTo>
                    <a:pt x="716692" y="434252"/>
                  </a:lnTo>
                  <a:lnTo>
                    <a:pt x="949705" y="395417"/>
                  </a:lnTo>
                  <a:lnTo>
                    <a:pt x="1391018" y="331868"/>
                  </a:lnTo>
                  <a:lnTo>
                    <a:pt x="1811148" y="275380"/>
                  </a:lnTo>
                  <a:lnTo>
                    <a:pt x="2298357" y="222422"/>
                  </a:lnTo>
                  <a:lnTo>
                    <a:pt x="2414863" y="197709"/>
                  </a:lnTo>
                  <a:lnTo>
                    <a:pt x="2902073" y="134160"/>
                  </a:lnTo>
                  <a:lnTo>
                    <a:pt x="3357507" y="81202"/>
                  </a:lnTo>
                  <a:lnTo>
                    <a:pt x="3519911" y="60019"/>
                  </a:lnTo>
                  <a:lnTo>
                    <a:pt x="3654070" y="0"/>
                  </a:lnTo>
                  <a:lnTo>
                    <a:pt x="3678783" y="0"/>
                  </a:lnTo>
                  <a:lnTo>
                    <a:pt x="3749393" y="38836"/>
                  </a:lnTo>
                  <a:lnTo>
                    <a:pt x="3844717" y="109446"/>
                  </a:lnTo>
                  <a:lnTo>
                    <a:pt x="3975345" y="236544"/>
                  </a:lnTo>
                  <a:lnTo>
                    <a:pt x="4056547" y="345990"/>
                  </a:lnTo>
                  <a:lnTo>
                    <a:pt x="4088321" y="416600"/>
                  </a:lnTo>
                  <a:lnTo>
                    <a:pt x="4098913" y="466027"/>
                  </a:lnTo>
                  <a:lnTo>
                    <a:pt x="4095382" y="483679"/>
                  </a:lnTo>
                  <a:lnTo>
                    <a:pt x="4070669" y="515454"/>
                  </a:lnTo>
                  <a:lnTo>
                    <a:pt x="4035364" y="529576"/>
                  </a:lnTo>
                  <a:lnTo>
                    <a:pt x="3968284" y="529576"/>
                  </a:lnTo>
                  <a:lnTo>
                    <a:pt x="3862369" y="529576"/>
                  </a:lnTo>
                  <a:lnTo>
                    <a:pt x="3795290" y="536637"/>
                  </a:lnTo>
                  <a:lnTo>
                    <a:pt x="3597582" y="314215"/>
                  </a:lnTo>
                  <a:lnTo>
                    <a:pt x="3597582" y="296563"/>
                  </a:lnTo>
                  <a:lnTo>
                    <a:pt x="3586990" y="278910"/>
                  </a:lnTo>
                  <a:lnTo>
                    <a:pt x="3551685" y="264788"/>
                  </a:lnTo>
                  <a:lnTo>
                    <a:pt x="3474014" y="254197"/>
                  </a:lnTo>
                  <a:lnTo>
                    <a:pt x="3396343" y="257727"/>
                  </a:lnTo>
                  <a:lnTo>
                    <a:pt x="3124494" y="285971"/>
                  </a:lnTo>
                  <a:lnTo>
                    <a:pt x="2563145" y="349520"/>
                  </a:lnTo>
                  <a:lnTo>
                    <a:pt x="1606378" y="4624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92;p271">
              <a:extLst>
                <a:ext uri="{FF2B5EF4-FFF2-40B4-BE49-F238E27FC236}">
                  <a16:creationId xmlns:a16="http://schemas.microsoft.com/office/drawing/2014/main" id="{BF194AB1-D7D4-1346-98B7-C87284FC4A72}"/>
                </a:ext>
              </a:extLst>
            </p:cNvPr>
            <p:cNvSpPr/>
            <p:nvPr/>
          </p:nvSpPr>
          <p:spPr>
            <a:xfrm>
              <a:off x="6230938" y="3011488"/>
              <a:ext cx="731837" cy="703262"/>
            </a:xfrm>
            <a:custGeom>
              <a:avLst/>
              <a:gdLst/>
              <a:ahLst/>
              <a:cxnLst/>
              <a:rect l="l" t="t" r="r" b="b"/>
              <a:pathLst>
                <a:path w="731044" h="702567" extrusionOk="0">
                  <a:moveTo>
                    <a:pt x="252413" y="397669"/>
                  </a:moveTo>
                  <a:lnTo>
                    <a:pt x="378619" y="264319"/>
                  </a:lnTo>
                  <a:lnTo>
                    <a:pt x="459582" y="161925"/>
                  </a:lnTo>
                  <a:lnTo>
                    <a:pt x="478632" y="135732"/>
                  </a:lnTo>
                  <a:lnTo>
                    <a:pt x="490538" y="0"/>
                  </a:lnTo>
                  <a:lnTo>
                    <a:pt x="731044" y="314325"/>
                  </a:lnTo>
                  <a:lnTo>
                    <a:pt x="659607" y="328613"/>
                  </a:lnTo>
                  <a:lnTo>
                    <a:pt x="583407" y="357188"/>
                  </a:lnTo>
                  <a:lnTo>
                    <a:pt x="428625" y="445294"/>
                  </a:lnTo>
                  <a:lnTo>
                    <a:pt x="188119" y="600075"/>
                  </a:lnTo>
                  <a:lnTo>
                    <a:pt x="90488" y="671513"/>
                  </a:lnTo>
                  <a:lnTo>
                    <a:pt x="54769" y="690563"/>
                  </a:lnTo>
                  <a:lnTo>
                    <a:pt x="33338" y="700088"/>
                  </a:lnTo>
                  <a:cubicBezTo>
                    <a:pt x="13500" y="702567"/>
                    <a:pt x="20687" y="702469"/>
                    <a:pt x="11907" y="702469"/>
                  </a:cubicBezTo>
                  <a:lnTo>
                    <a:pt x="0" y="690563"/>
                  </a:lnTo>
                  <a:lnTo>
                    <a:pt x="0" y="676275"/>
                  </a:lnTo>
                  <a:lnTo>
                    <a:pt x="26194" y="633413"/>
                  </a:lnTo>
                  <a:lnTo>
                    <a:pt x="252413" y="3976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93;p271">
              <a:extLst>
                <a:ext uri="{FF2B5EF4-FFF2-40B4-BE49-F238E27FC236}">
                  <a16:creationId xmlns:a16="http://schemas.microsoft.com/office/drawing/2014/main" id="{681B1453-6FCA-BB4A-8E76-D82FFD870FA2}"/>
                </a:ext>
              </a:extLst>
            </p:cNvPr>
            <p:cNvSpPr/>
            <p:nvPr/>
          </p:nvSpPr>
          <p:spPr>
            <a:xfrm>
              <a:off x="3076575" y="3838575"/>
              <a:ext cx="2717800" cy="2282825"/>
            </a:xfrm>
            <a:custGeom>
              <a:avLst/>
              <a:gdLst/>
              <a:ahLst/>
              <a:cxnLst/>
              <a:rect l="l" t="t" r="r" b="b"/>
              <a:pathLst>
                <a:path w="2717800" h="2282825" extrusionOk="0">
                  <a:moveTo>
                    <a:pt x="2155825" y="523875"/>
                  </a:moveTo>
                  <a:lnTo>
                    <a:pt x="2276475" y="323850"/>
                  </a:lnTo>
                  <a:lnTo>
                    <a:pt x="2371725" y="158750"/>
                  </a:lnTo>
                  <a:lnTo>
                    <a:pt x="2384425" y="123825"/>
                  </a:lnTo>
                  <a:lnTo>
                    <a:pt x="2384425" y="104775"/>
                  </a:lnTo>
                  <a:lnTo>
                    <a:pt x="2374900" y="79375"/>
                  </a:lnTo>
                  <a:lnTo>
                    <a:pt x="2330450" y="0"/>
                  </a:lnTo>
                  <a:lnTo>
                    <a:pt x="2717800" y="123825"/>
                  </a:lnTo>
                  <a:lnTo>
                    <a:pt x="2689225" y="184150"/>
                  </a:lnTo>
                  <a:lnTo>
                    <a:pt x="2616200" y="311150"/>
                  </a:lnTo>
                  <a:lnTo>
                    <a:pt x="2390775" y="650875"/>
                  </a:lnTo>
                  <a:lnTo>
                    <a:pt x="2085975" y="1012825"/>
                  </a:lnTo>
                  <a:lnTo>
                    <a:pt x="1797050" y="1298575"/>
                  </a:lnTo>
                  <a:lnTo>
                    <a:pt x="1549400" y="1517650"/>
                  </a:lnTo>
                  <a:lnTo>
                    <a:pt x="1336675" y="1679575"/>
                  </a:lnTo>
                  <a:lnTo>
                    <a:pt x="1095375" y="1828800"/>
                  </a:lnTo>
                  <a:lnTo>
                    <a:pt x="812800" y="1984375"/>
                  </a:lnTo>
                  <a:lnTo>
                    <a:pt x="555625" y="2098675"/>
                  </a:lnTo>
                  <a:lnTo>
                    <a:pt x="263525" y="2206625"/>
                  </a:lnTo>
                  <a:lnTo>
                    <a:pt x="60325" y="2273300"/>
                  </a:lnTo>
                  <a:lnTo>
                    <a:pt x="19050" y="2282825"/>
                  </a:lnTo>
                  <a:lnTo>
                    <a:pt x="3175" y="2273300"/>
                  </a:lnTo>
                  <a:lnTo>
                    <a:pt x="0" y="2254250"/>
                  </a:lnTo>
                  <a:lnTo>
                    <a:pt x="6350" y="2232025"/>
                  </a:lnTo>
                  <a:lnTo>
                    <a:pt x="44450" y="2203450"/>
                  </a:lnTo>
                  <a:lnTo>
                    <a:pt x="279400" y="2111375"/>
                  </a:lnTo>
                  <a:lnTo>
                    <a:pt x="584200" y="1965325"/>
                  </a:lnTo>
                  <a:lnTo>
                    <a:pt x="879475" y="1793875"/>
                  </a:lnTo>
                  <a:lnTo>
                    <a:pt x="1111250" y="1644650"/>
                  </a:lnTo>
                  <a:lnTo>
                    <a:pt x="1365250" y="1438275"/>
                  </a:lnTo>
                  <a:lnTo>
                    <a:pt x="1527175" y="1285875"/>
                  </a:lnTo>
                  <a:lnTo>
                    <a:pt x="1695450" y="1101725"/>
                  </a:lnTo>
                  <a:lnTo>
                    <a:pt x="1822450" y="971550"/>
                  </a:lnTo>
                  <a:lnTo>
                    <a:pt x="1993900" y="752475"/>
                  </a:lnTo>
                  <a:lnTo>
                    <a:pt x="2155825" y="5238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94;p271">
              <a:extLst>
                <a:ext uri="{FF2B5EF4-FFF2-40B4-BE49-F238E27FC236}">
                  <a16:creationId xmlns:a16="http://schemas.microsoft.com/office/drawing/2014/main" id="{2FCFA621-FC3D-7847-89E4-AA02C8D4F688}"/>
                </a:ext>
              </a:extLst>
            </p:cNvPr>
            <p:cNvSpPr/>
            <p:nvPr/>
          </p:nvSpPr>
          <p:spPr>
            <a:xfrm>
              <a:off x="3905250" y="4340225"/>
              <a:ext cx="3349625" cy="1866900"/>
            </a:xfrm>
            <a:custGeom>
              <a:avLst/>
              <a:gdLst/>
              <a:ahLst/>
              <a:cxnLst/>
              <a:rect l="l" t="t" r="r" b="b"/>
              <a:pathLst>
                <a:path w="3349625" h="1866900" extrusionOk="0">
                  <a:moveTo>
                    <a:pt x="1993900" y="1165225"/>
                  </a:moveTo>
                  <a:lnTo>
                    <a:pt x="2235200" y="1301750"/>
                  </a:lnTo>
                  <a:lnTo>
                    <a:pt x="2479675" y="1422400"/>
                  </a:lnTo>
                  <a:lnTo>
                    <a:pt x="2695575" y="1514475"/>
                  </a:lnTo>
                  <a:lnTo>
                    <a:pt x="3028950" y="1644650"/>
                  </a:lnTo>
                  <a:lnTo>
                    <a:pt x="3241675" y="1717675"/>
                  </a:lnTo>
                  <a:lnTo>
                    <a:pt x="3305175" y="1746250"/>
                  </a:lnTo>
                  <a:lnTo>
                    <a:pt x="3340100" y="1774825"/>
                  </a:lnTo>
                  <a:lnTo>
                    <a:pt x="3349625" y="1790700"/>
                  </a:lnTo>
                  <a:lnTo>
                    <a:pt x="3336925" y="1816100"/>
                  </a:lnTo>
                  <a:lnTo>
                    <a:pt x="3311525" y="1838325"/>
                  </a:lnTo>
                  <a:lnTo>
                    <a:pt x="3235325" y="1854200"/>
                  </a:lnTo>
                  <a:lnTo>
                    <a:pt x="3019425" y="1866900"/>
                  </a:lnTo>
                  <a:lnTo>
                    <a:pt x="2743200" y="1866900"/>
                  </a:lnTo>
                  <a:lnTo>
                    <a:pt x="2584450" y="1860550"/>
                  </a:lnTo>
                  <a:lnTo>
                    <a:pt x="2422525" y="1847850"/>
                  </a:lnTo>
                  <a:lnTo>
                    <a:pt x="2289175" y="1828800"/>
                  </a:lnTo>
                  <a:lnTo>
                    <a:pt x="2127250" y="1778000"/>
                  </a:lnTo>
                  <a:lnTo>
                    <a:pt x="2092325" y="1752600"/>
                  </a:lnTo>
                  <a:lnTo>
                    <a:pt x="1952625" y="1597025"/>
                  </a:lnTo>
                  <a:lnTo>
                    <a:pt x="1774825" y="1412875"/>
                  </a:lnTo>
                  <a:lnTo>
                    <a:pt x="1552575" y="1196975"/>
                  </a:lnTo>
                  <a:lnTo>
                    <a:pt x="1330325" y="1000125"/>
                  </a:lnTo>
                  <a:lnTo>
                    <a:pt x="1016000" y="723900"/>
                  </a:lnTo>
                  <a:lnTo>
                    <a:pt x="857250" y="600075"/>
                  </a:lnTo>
                  <a:lnTo>
                    <a:pt x="688975" y="447675"/>
                  </a:lnTo>
                  <a:lnTo>
                    <a:pt x="571500" y="358775"/>
                  </a:lnTo>
                  <a:lnTo>
                    <a:pt x="469900" y="285750"/>
                  </a:lnTo>
                  <a:lnTo>
                    <a:pt x="371475" y="222250"/>
                  </a:lnTo>
                  <a:lnTo>
                    <a:pt x="307975" y="184150"/>
                  </a:lnTo>
                  <a:lnTo>
                    <a:pt x="152400" y="123825"/>
                  </a:lnTo>
                  <a:lnTo>
                    <a:pt x="15875" y="76200"/>
                  </a:lnTo>
                  <a:lnTo>
                    <a:pt x="3175" y="53975"/>
                  </a:lnTo>
                  <a:lnTo>
                    <a:pt x="0" y="22225"/>
                  </a:lnTo>
                  <a:lnTo>
                    <a:pt x="15875" y="3175"/>
                  </a:lnTo>
                  <a:lnTo>
                    <a:pt x="44450" y="0"/>
                  </a:lnTo>
                  <a:lnTo>
                    <a:pt x="117475" y="6350"/>
                  </a:lnTo>
                  <a:lnTo>
                    <a:pt x="292100" y="50800"/>
                  </a:lnTo>
                  <a:lnTo>
                    <a:pt x="387350" y="82550"/>
                  </a:lnTo>
                  <a:lnTo>
                    <a:pt x="469900" y="120650"/>
                  </a:lnTo>
                  <a:lnTo>
                    <a:pt x="581025" y="203200"/>
                  </a:lnTo>
                  <a:lnTo>
                    <a:pt x="841375" y="396875"/>
                  </a:lnTo>
                  <a:lnTo>
                    <a:pt x="1206500" y="663575"/>
                  </a:lnTo>
                  <a:lnTo>
                    <a:pt x="1539875" y="885825"/>
                  </a:lnTo>
                  <a:lnTo>
                    <a:pt x="1993900" y="11652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999;p272">
            <a:extLst>
              <a:ext uri="{FF2B5EF4-FFF2-40B4-BE49-F238E27FC236}">
                <a16:creationId xmlns:a16="http://schemas.microsoft.com/office/drawing/2014/main" id="{38619C76-4E06-344F-BE96-792BD3579A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7681" y="1341023"/>
            <a:ext cx="43465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9" name="Google Shape;2999;p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9713" y="1304927"/>
            <a:ext cx="43465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カンジーはかせの音訓かるた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代 曲 投 炭 庫 羊 勝 宿 丁 帳 宮 院 笛 礼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9370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137"/>
          <p:cNvSpPr txBox="1"/>
          <p:nvPr/>
        </p:nvSpPr>
        <p:spPr>
          <a:xfrm>
            <a:off x="4088904" y="7245424"/>
            <a:ext cx="468156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代</a:t>
            </a:r>
            <a:endParaRPr/>
          </a:p>
        </p:txBody>
      </p:sp>
      <p:sp>
        <p:nvSpPr>
          <p:cNvPr id="1573" name="Google Shape;1573;p137"/>
          <p:cNvSpPr/>
          <p:nvPr/>
        </p:nvSpPr>
        <p:spPr>
          <a:xfrm>
            <a:off x="2344738" y="1835150"/>
            <a:ext cx="1519237" cy="2344738"/>
          </a:xfrm>
          <a:custGeom>
            <a:avLst/>
            <a:gdLst/>
            <a:ahLst/>
            <a:cxnLst/>
            <a:rect l="l" t="t" r="r" b="b"/>
            <a:pathLst>
              <a:path w="1518886" h="2344301" extrusionOk="0">
                <a:moveTo>
                  <a:pt x="1172150" y="911331"/>
                </a:moveTo>
                <a:lnTo>
                  <a:pt x="1083165" y="1077028"/>
                </a:lnTo>
                <a:lnTo>
                  <a:pt x="1021796" y="1181356"/>
                </a:lnTo>
                <a:lnTo>
                  <a:pt x="935879" y="1325573"/>
                </a:lnTo>
                <a:lnTo>
                  <a:pt x="822346" y="1482064"/>
                </a:lnTo>
                <a:lnTo>
                  <a:pt x="696539" y="1632419"/>
                </a:lnTo>
                <a:lnTo>
                  <a:pt x="592212" y="1758225"/>
                </a:lnTo>
                <a:lnTo>
                  <a:pt x="509363" y="1865621"/>
                </a:lnTo>
                <a:lnTo>
                  <a:pt x="432652" y="1966880"/>
                </a:lnTo>
                <a:lnTo>
                  <a:pt x="328325" y="2083482"/>
                </a:lnTo>
                <a:lnTo>
                  <a:pt x="233202" y="2178604"/>
                </a:lnTo>
                <a:lnTo>
                  <a:pt x="122738" y="2279863"/>
                </a:lnTo>
                <a:lnTo>
                  <a:pt x="67506" y="2322821"/>
                </a:lnTo>
                <a:lnTo>
                  <a:pt x="33753" y="2341232"/>
                </a:lnTo>
                <a:lnTo>
                  <a:pt x="9205" y="2344301"/>
                </a:lnTo>
                <a:lnTo>
                  <a:pt x="0" y="2328958"/>
                </a:lnTo>
                <a:lnTo>
                  <a:pt x="9205" y="2295205"/>
                </a:lnTo>
                <a:lnTo>
                  <a:pt x="58300" y="2233836"/>
                </a:lnTo>
                <a:lnTo>
                  <a:pt x="144217" y="2129509"/>
                </a:lnTo>
                <a:lnTo>
                  <a:pt x="248545" y="2000633"/>
                </a:lnTo>
                <a:lnTo>
                  <a:pt x="365146" y="1841074"/>
                </a:lnTo>
                <a:lnTo>
                  <a:pt x="457200" y="1715267"/>
                </a:lnTo>
                <a:lnTo>
                  <a:pt x="570733" y="1543433"/>
                </a:lnTo>
                <a:lnTo>
                  <a:pt x="641307" y="1436037"/>
                </a:lnTo>
                <a:lnTo>
                  <a:pt x="714950" y="1288752"/>
                </a:lnTo>
                <a:lnTo>
                  <a:pt x="816209" y="1080097"/>
                </a:lnTo>
                <a:lnTo>
                  <a:pt x="926673" y="840757"/>
                </a:lnTo>
                <a:lnTo>
                  <a:pt x="1031001" y="595280"/>
                </a:lnTo>
                <a:lnTo>
                  <a:pt x="1092370" y="447995"/>
                </a:lnTo>
                <a:lnTo>
                  <a:pt x="1104644" y="414242"/>
                </a:lnTo>
                <a:lnTo>
                  <a:pt x="1110781" y="380489"/>
                </a:lnTo>
                <a:lnTo>
                  <a:pt x="1116918" y="325256"/>
                </a:lnTo>
                <a:lnTo>
                  <a:pt x="1113849" y="270024"/>
                </a:lnTo>
                <a:lnTo>
                  <a:pt x="1101576" y="217860"/>
                </a:lnTo>
                <a:lnTo>
                  <a:pt x="1083165" y="181039"/>
                </a:lnTo>
                <a:lnTo>
                  <a:pt x="1049412" y="135012"/>
                </a:lnTo>
                <a:lnTo>
                  <a:pt x="1027933" y="113533"/>
                </a:lnTo>
                <a:lnTo>
                  <a:pt x="1009522" y="88985"/>
                </a:lnTo>
                <a:lnTo>
                  <a:pt x="1000316" y="58301"/>
                </a:lnTo>
                <a:lnTo>
                  <a:pt x="994180" y="33753"/>
                </a:lnTo>
                <a:lnTo>
                  <a:pt x="997248" y="12274"/>
                </a:lnTo>
                <a:lnTo>
                  <a:pt x="1015659" y="0"/>
                </a:lnTo>
                <a:lnTo>
                  <a:pt x="1037138" y="0"/>
                </a:lnTo>
                <a:lnTo>
                  <a:pt x="1073959" y="9205"/>
                </a:lnTo>
                <a:lnTo>
                  <a:pt x="1159876" y="42958"/>
                </a:lnTo>
                <a:lnTo>
                  <a:pt x="1245793" y="85917"/>
                </a:lnTo>
                <a:lnTo>
                  <a:pt x="1301025" y="116601"/>
                </a:lnTo>
                <a:lnTo>
                  <a:pt x="1356257" y="156491"/>
                </a:lnTo>
                <a:lnTo>
                  <a:pt x="1405353" y="196381"/>
                </a:lnTo>
                <a:lnTo>
                  <a:pt x="1448311" y="236271"/>
                </a:lnTo>
                <a:lnTo>
                  <a:pt x="1469790" y="260819"/>
                </a:lnTo>
                <a:lnTo>
                  <a:pt x="1497406" y="306846"/>
                </a:lnTo>
                <a:lnTo>
                  <a:pt x="1509680" y="340599"/>
                </a:lnTo>
                <a:lnTo>
                  <a:pt x="1515817" y="355941"/>
                </a:lnTo>
                <a:lnTo>
                  <a:pt x="1518886" y="386625"/>
                </a:lnTo>
                <a:lnTo>
                  <a:pt x="1512749" y="414242"/>
                </a:lnTo>
                <a:lnTo>
                  <a:pt x="1494338" y="441858"/>
                </a:lnTo>
                <a:lnTo>
                  <a:pt x="1460585" y="460268"/>
                </a:lnTo>
                <a:lnTo>
                  <a:pt x="1420695" y="475611"/>
                </a:lnTo>
                <a:lnTo>
                  <a:pt x="1393079" y="494021"/>
                </a:lnTo>
                <a:lnTo>
                  <a:pt x="1365463" y="536980"/>
                </a:lnTo>
                <a:lnTo>
                  <a:pt x="1301025" y="668923"/>
                </a:lnTo>
                <a:lnTo>
                  <a:pt x="1205903" y="853031"/>
                </a:lnTo>
                <a:lnTo>
                  <a:pt x="1172150" y="9113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137"/>
          <p:cNvSpPr/>
          <p:nvPr/>
        </p:nvSpPr>
        <p:spPr>
          <a:xfrm>
            <a:off x="3860800" y="2535238"/>
            <a:ext cx="2868613" cy="855662"/>
          </a:xfrm>
          <a:custGeom>
            <a:avLst/>
            <a:gdLst/>
            <a:ahLst/>
            <a:cxnLst/>
            <a:rect l="l" t="t" r="r" b="b"/>
            <a:pathLst>
              <a:path w="2869407" h="854869" extrusionOk="0">
                <a:moveTo>
                  <a:pt x="1614488" y="278607"/>
                </a:moveTo>
                <a:lnTo>
                  <a:pt x="1369219" y="345282"/>
                </a:lnTo>
                <a:lnTo>
                  <a:pt x="1154907" y="414338"/>
                </a:lnTo>
                <a:lnTo>
                  <a:pt x="971550" y="466725"/>
                </a:lnTo>
                <a:lnTo>
                  <a:pt x="838200" y="502444"/>
                </a:lnTo>
                <a:lnTo>
                  <a:pt x="692944" y="538163"/>
                </a:lnTo>
                <a:lnTo>
                  <a:pt x="561975" y="564357"/>
                </a:lnTo>
                <a:lnTo>
                  <a:pt x="502444" y="573882"/>
                </a:lnTo>
                <a:lnTo>
                  <a:pt x="442913" y="581025"/>
                </a:lnTo>
                <a:lnTo>
                  <a:pt x="378619" y="581025"/>
                </a:lnTo>
                <a:lnTo>
                  <a:pt x="273844" y="564357"/>
                </a:lnTo>
                <a:lnTo>
                  <a:pt x="176213" y="540544"/>
                </a:lnTo>
                <a:lnTo>
                  <a:pt x="104775" y="514350"/>
                </a:lnTo>
                <a:lnTo>
                  <a:pt x="40482" y="483394"/>
                </a:lnTo>
                <a:lnTo>
                  <a:pt x="11907" y="476250"/>
                </a:lnTo>
                <a:lnTo>
                  <a:pt x="0" y="488157"/>
                </a:lnTo>
                <a:lnTo>
                  <a:pt x="0" y="509588"/>
                </a:lnTo>
                <a:lnTo>
                  <a:pt x="4763" y="533400"/>
                </a:lnTo>
                <a:lnTo>
                  <a:pt x="14288" y="554832"/>
                </a:lnTo>
                <a:lnTo>
                  <a:pt x="45244" y="583407"/>
                </a:lnTo>
                <a:lnTo>
                  <a:pt x="119063" y="642938"/>
                </a:lnTo>
                <a:lnTo>
                  <a:pt x="180975" y="690563"/>
                </a:lnTo>
                <a:lnTo>
                  <a:pt x="254794" y="740569"/>
                </a:lnTo>
                <a:lnTo>
                  <a:pt x="314325" y="778669"/>
                </a:lnTo>
                <a:lnTo>
                  <a:pt x="383382" y="819150"/>
                </a:lnTo>
                <a:lnTo>
                  <a:pt x="435769" y="840582"/>
                </a:lnTo>
                <a:lnTo>
                  <a:pt x="478632" y="852488"/>
                </a:lnTo>
                <a:lnTo>
                  <a:pt x="519113" y="854869"/>
                </a:lnTo>
                <a:lnTo>
                  <a:pt x="554832" y="847725"/>
                </a:lnTo>
                <a:lnTo>
                  <a:pt x="647700" y="802482"/>
                </a:lnTo>
                <a:lnTo>
                  <a:pt x="807244" y="733425"/>
                </a:lnTo>
                <a:lnTo>
                  <a:pt x="1054894" y="640557"/>
                </a:lnTo>
                <a:lnTo>
                  <a:pt x="1259682" y="576263"/>
                </a:lnTo>
                <a:lnTo>
                  <a:pt x="1457325" y="511969"/>
                </a:lnTo>
                <a:lnTo>
                  <a:pt x="1626394" y="461963"/>
                </a:lnTo>
                <a:lnTo>
                  <a:pt x="1852613" y="400050"/>
                </a:lnTo>
                <a:lnTo>
                  <a:pt x="2052638" y="354807"/>
                </a:lnTo>
                <a:lnTo>
                  <a:pt x="2295525" y="309563"/>
                </a:lnTo>
                <a:lnTo>
                  <a:pt x="2509838" y="276225"/>
                </a:lnTo>
                <a:lnTo>
                  <a:pt x="2676525" y="254794"/>
                </a:lnTo>
                <a:lnTo>
                  <a:pt x="2762250" y="245269"/>
                </a:lnTo>
                <a:lnTo>
                  <a:pt x="2793207" y="235744"/>
                </a:lnTo>
                <a:lnTo>
                  <a:pt x="2836069" y="214313"/>
                </a:lnTo>
                <a:lnTo>
                  <a:pt x="2857500" y="195263"/>
                </a:lnTo>
                <a:lnTo>
                  <a:pt x="2869407" y="171450"/>
                </a:lnTo>
                <a:lnTo>
                  <a:pt x="2869407" y="154782"/>
                </a:lnTo>
                <a:lnTo>
                  <a:pt x="2859882" y="138113"/>
                </a:lnTo>
                <a:lnTo>
                  <a:pt x="2836069" y="107157"/>
                </a:lnTo>
                <a:lnTo>
                  <a:pt x="2802732" y="78582"/>
                </a:lnTo>
                <a:lnTo>
                  <a:pt x="2757488" y="57150"/>
                </a:lnTo>
                <a:lnTo>
                  <a:pt x="2693194" y="33338"/>
                </a:lnTo>
                <a:lnTo>
                  <a:pt x="2612232" y="16669"/>
                </a:lnTo>
                <a:lnTo>
                  <a:pt x="2533650" y="4763"/>
                </a:lnTo>
                <a:lnTo>
                  <a:pt x="2466975" y="0"/>
                </a:lnTo>
                <a:lnTo>
                  <a:pt x="2440782" y="2382"/>
                </a:lnTo>
                <a:lnTo>
                  <a:pt x="2400300" y="23813"/>
                </a:lnTo>
                <a:lnTo>
                  <a:pt x="2290763" y="80963"/>
                </a:lnTo>
                <a:lnTo>
                  <a:pt x="2252663" y="95250"/>
                </a:lnTo>
                <a:lnTo>
                  <a:pt x="2159794" y="121444"/>
                </a:lnTo>
                <a:lnTo>
                  <a:pt x="1885950" y="202407"/>
                </a:lnTo>
                <a:lnTo>
                  <a:pt x="1614488" y="2786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137"/>
          <p:cNvSpPr/>
          <p:nvPr/>
        </p:nvSpPr>
        <p:spPr>
          <a:xfrm>
            <a:off x="5586413" y="1639888"/>
            <a:ext cx="766762" cy="682625"/>
          </a:xfrm>
          <a:custGeom>
            <a:avLst/>
            <a:gdLst/>
            <a:ahLst/>
            <a:cxnLst/>
            <a:rect l="l" t="t" r="r" b="b"/>
            <a:pathLst>
              <a:path w="766762" h="681317" extrusionOk="0">
                <a:moveTo>
                  <a:pt x="316706" y="319088"/>
                </a:moveTo>
                <a:lnTo>
                  <a:pt x="230981" y="235744"/>
                </a:lnTo>
                <a:lnTo>
                  <a:pt x="152400" y="166688"/>
                </a:lnTo>
                <a:lnTo>
                  <a:pt x="73818" y="104775"/>
                </a:lnTo>
                <a:lnTo>
                  <a:pt x="30956" y="73819"/>
                </a:lnTo>
                <a:lnTo>
                  <a:pt x="11906" y="54769"/>
                </a:lnTo>
                <a:lnTo>
                  <a:pt x="0" y="33338"/>
                </a:lnTo>
                <a:lnTo>
                  <a:pt x="4762" y="16669"/>
                </a:lnTo>
                <a:lnTo>
                  <a:pt x="16668" y="4763"/>
                </a:lnTo>
                <a:lnTo>
                  <a:pt x="38100" y="0"/>
                </a:lnTo>
                <a:lnTo>
                  <a:pt x="64293" y="2382"/>
                </a:lnTo>
                <a:lnTo>
                  <a:pt x="154781" y="19050"/>
                </a:lnTo>
                <a:lnTo>
                  <a:pt x="297656" y="59532"/>
                </a:lnTo>
                <a:lnTo>
                  <a:pt x="414337" y="100013"/>
                </a:lnTo>
                <a:lnTo>
                  <a:pt x="519112" y="147638"/>
                </a:lnTo>
                <a:lnTo>
                  <a:pt x="578643" y="176213"/>
                </a:lnTo>
                <a:lnTo>
                  <a:pt x="597693" y="190500"/>
                </a:lnTo>
                <a:lnTo>
                  <a:pt x="616743" y="214313"/>
                </a:lnTo>
                <a:lnTo>
                  <a:pt x="671512" y="297657"/>
                </a:lnTo>
                <a:lnTo>
                  <a:pt x="704850" y="357188"/>
                </a:lnTo>
                <a:lnTo>
                  <a:pt x="731043" y="421482"/>
                </a:lnTo>
                <a:lnTo>
                  <a:pt x="754856" y="483394"/>
                </a:lnTo>
                <a:lnTo>
                  <a:pt x="766762" y="535782"/>
                </a:lnTo>
                <a:lnTo>
                  <a:pt x="766762" y="578644"/>
                </a:lnTo>
                <a:lnTo>
                  <a:pt x="757237" y="628650"/>
                </a:lnTo>
                <a:lnTo>
                  <a:pt x="745331" y="657225"/>
                </a:lnTo>
                <a:lnTo>
                  <a:pt x="731043" y="673894"/>
                </a:lnTo>
                <a:cubicBezTo>
                  <a:pt x="711250" y="681317"/>
                  <a:pt x="718775" y="681038"/>
                  <a:pt x="709612" y="681038"/>
                </a:cubicBezTo>
                <a:lnTo>
                  <a:pt x="690562" y="676275"/>
                </a:lnTo>
                <a:lnTo>
                  <a:pt x="652462" y="659607"/>
                </a:lnTo>
                <a:lnTo>
                  <a:pt x="604837" y="626269"/>
                </a:lnTo>
                <a:lnTo>
                  <a:pt x="535781" y="545307"/>
                </a:lnTo>
                <a:lnTo>
                  <a:pt x="426243" y="428625"/>
                </a:lnTo>
                <a:lnTo>
                  <a:pt x="316706" y="319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137"/>
          <p:cNvSpPr/>
          <p:nvPr/>
        </p:nvSpPr>
        <p:spPr>
          <a:xfrm>
            <a:off x="3138488" y="3100388"/>
            <a:ext cx="360362" cy="2654300"/>
          </a:xfrm>
          <a:custGeom>
            <a:avLst/>
            <a:gdLst/>
            <a:ahLst/>
            <a:cxnLst/>
            <a:rect l="l" t="t" r="r" b="b"/>
            <a:pathLst>
              <a:path w="360111" h="2654937" extrusionOk="0">
                <a:moveTo>
                  <a:pt x="102385" y="995601"/>
                </a:moveTo>
                <a:lnTo>
                  <a:pt x="109446" y="744936"/>
                </a:lnTo>
                <a:lnTo>
                  <a:pt x="109446" y="515453"/>
                </a:lnTo>
                <a:cubicBezTo>
                  <a:pt x="110623" y="463672"/>
                  <a:pt x="111799" y="411892"/>
                  <a:pt x="112976" y="360111"/>
                </a:cubicBezTo>
                <a:lnTo>
                  <a:pt x="105915" y="324806"/>
                </a:lnTo>
                <a:lnTo>
                  <a:pt x="88263" y="268318"/>
                </a:lnTo>
                <a:lnTo>
                  <a:pt x="67080" y="225952"/>
                </a:lnTo>
                <a:lnTo>
                  <a:pt x="21183" y="162403"/>
                </a:lnTo>
                <a:lnTo>
                  <a:pt x="109446" y="0"/>
                </a:lnTo>
                <a:lnTo>
                  <a:pt x="180056" y="63549"/>
                </a:lnTo>
                <a:lnTo>
                  <a:pt x="215361" y="98854"/>
                </a:lnTo>
                <a:lnTo>
                  <a:pt x="250666" y="141220"/>
                </a:lnTo>
                <a:lnTo>
                  <a:pt x="289501" y="190647"/>
                </a:lnTo>
                <a:lnTo>
                  <a:pt x="310684" y="222421"/>
                </a:lnTo>
                <a:lnTo>
                  <a:pt x="335398" y="261257"/>
                </a:lnTo>
                <a:lnTo>
                  <a:pt x="353050" y="303623"/>
                </a:lnTo>
                <a:lnTo>
                  <a:pt x="360111" y="338928"/>
                </a:lnTo>
                <a:lnTo>
                  <a:pt x="356581" y="377763"/>
                </a:lnTo>
                <a:lnTo>
                  <a:pt x="345989" y="430721"/>
                </a:lnTo>
                <a:lnTo>
                  <a:pt x="335398" y="511922"/>
                </a:lnTo>
                <a:lnTo>
                  <a:pt x="331867" y="769649"/>
                </a:lnTo>
                <a:lnTo>
                  <a:pt x="317745" y="1256858"/>
                </a:lnTo>
                <a:lnTo>
                  <a:pt x="307154" y="1627561"/>
                </a:lnTo>
                <a:lnTo>
                  <a:pt x="300093" y="1962959"/>
                </a:lnTo>
                <a:lnTo>
                  <a:pt x="293032" y="2287765"/>
                </a:lnTo>
                <a:lnTo>
                  <a:pt x="289501" y="2372497"/>
                </a:lnTo>
                <a:lnTo>
                  <a:pt x="278910" y="2460760"/>
                </a:lnTo>
                <a:lnTo>
                  <a:pt x="257727" y="2549022"/>
                </a:lnTo>
                <a:lnTo>
                  <a:pt x="243605" y="2584327"/>
                </a:lnTo>
                <a:lnTo>
                  <a:pt x="222422" y="2612571"/>
                </a:lnTo>
                <a:lnTo>
                  <a:pt x="197708" y="2640815"/>
                </a:lnTo>
                <a:lnTo>
                  <a:pt x="172995" y="2651407"/>
                </a:lnTo>
                <a:lnTo>
                  <a:pt x="151812" y="2654937"/>
                </a:lnTo>
                <a:lnTo>
                  <a:pt x="134159" y="2647876"/>
                </a:lnTo>
                <a:lnTo>
                  <a:pt x="102385" y="2623163"/>
                </a:lnTo>
                <a:lnTo>
                  <a:pt x="77671" y="2573736"/>
                </a:lnTo>
                <a:lnTo>
                  <a:pt x="52958" y="2478412"/>
                </a:lnTo>
                <a:lnTo>
                  <a:pt x="28244" y="2361905"/>
                </a:lnTo>
                <a:lnTo>
                  <a:pt x="7061" y="2213624"/>
                </a:lnTo>
                <a:lnTo>
                  <a:pt x="0" y="2164197"/>
                </a:lnTo>
                <a:lnTo>
                  <a:pt x="3531" y="2143014"/>
                </a:lnTo>
                <a:lnTo>
                  <a:pt x="17653" y="2097118"/>
                </a:lnTo>
                <a:lnTo>
                  <a:pt x="35305" y="2019447"/>
                </a:lnTo>
                <a:lnTo>
                  <a:pt x="45897" y="1955898"/>
                </a:lnTo>
                <a:lnTo>
                  <a:pt x="60019" y="1857044"/>
                </a:lnTo>
                <a:lnTo>
                  <a:pt x="74141" y="1729946"/>
                </a:lnTo>
                <a:lnTo>
                  <a:pt x="84732" y="1571073"/>
                </a:lnTo>
                <a:lnTo>
                  <a:pt x="95324" y="1355712"/>
                </a:lnTo>
                <a:lnTo>
                  <a:pt x="102385" y="99560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137"/>
          <p:cNvSpPr/>
          <p:nvPr/>
        </p:nvSpPr>
        <p:spPr>
          <a:xfrm rot="-5400000">
            <a:off x="3661569" y="2445544"/>
            <a:ext cx="4445000" cy="2614612"/>
          </a:xfrm>
          <a:custGeom>
            <a:avLst/>
            <a:gdLst/>
            <a:ahLst/>
            <a:cxnLst/>
            <a:rect l="l" t="t" r="r" b="b"/>
            <a:pathLst>
              <a:path w="4443984" h="2615184" extrusionOk="0">
                <a:moveTo>
                  <a:pt x="2498141" y="643738"/>
                </a:moveTo>
                <a:lnTo>
                  <a:pt x="2659076" y="588874"/>
                </a:lnTo>
                <a:lnTo>
                  <a:pt x="2871216" y="523037"/>
                </a:lnTo>
                <a:lnTo>
                  <a:pt x="3094330" y="471831"/>
                </a:lnTo>
                <a:lnTo>
                  <a:pt x="3255264" y="438912"/>
                </a:lnTo>
                <a:lnTo>
                  <a:pt x="3503981" y="391364"/>
                </a:lnTo>
                <a:lnTo>
                  <a:pt x="3763671" y="347472"/>
                </a:lnTo>
                <a:lnTo>
                  <a:pt x="3946551" y="321869"/>
                </a:lnTo>
                <a:lnTo>
                  <a:pt x="4092855" y="303581"/>
                </a:lnTo>
                <a:lnTo>
                  <a:pt x="4136746" y="292608"/>
                </a:lnTo>
                <a:lnTo>
                  <a:pt x="4184295" y="263348"/>
                </a:lnTo>
                <a:lnTo>
                  <a:pt x="4253789" y="197511"/>
                </a:lnTo>
                <a:lnTo>
                  <a:pt x="4334256" y="91440"/>
                </a:lnTo>
                <a:lnTo>
                  <a:pt x="4385463" y="14631"/>
                </a:lnTo>
                <a:lnTo>
                  <a:pt x="4407408" y="0"/>
                </a:lnTo>
                <a:lnTo>
                  <a:pt x="4418381" y="0"/>
                </a:lnTo>
                <a:lnTo>
                  <a:pt x="4429354" y="7316"/>
                </a:lnTo>
                <a:lnTo>
                  <a:pt x="4436669" y="18288"/>
                </a:lnTo>
                <a:lnTo>
                  <a:pt x="4443984" y="58522"/>
                </a:lnTo>
                <a:lnTo>
                  <a:pt x="4443984" y="98756"/>
                </a:lnTo>
                <a:lnTo>
                  <a:pt x="4433012" y="175565"/>
                </a:lnTo>
                <a:lnTo>
                  <a:pt x="4418381" y="259690"/>
                </a:lnTo>
                <a:lnTo>
                  <a:pt x="4385463" y="373076"/>
                </a:lnTo>
                <a:lnTo>
                  <a:pt x="4356202" y="453543"/>
                </a:lnTo>
                <a:lnTo>
                  <a:pt x="4334256" y="497434"/>
                </a:lnTo>
                <a:lnTo>
                  <a:pt x="4294023" y="552298"/>
                </a:lnTo>
                <a:lnTo>
                  <a:pt x="4253789" y="588874"/>
                </a:lnTo>
                <a:lnTo>
                  <a:pt x="4206240" y="614477"/>
                </a:lnTo>
                <a:lnTo>
                  <a:pt x="4158692" y="621792"/>
                </a:lnTo>
                <a:lnTo>
                  <a:pt x="4118458" y="621792"/>
                </a:lnTo>
                <a:lnTo>
                  <a:pt x="4048964" y="607162"/>
                </a:lnTo>
                <a:lnTo>
                  <a:pt x="3935578" y="596189"/>
                </a:lnTo>
                <a:lnTo>
                  <a:pt x="3785616" y="588874"/>
                </a:lnTo>
                <a:lnTo>
                  <a:pt x="3657600" y="596189"/>
                </a:lnTo>
                <a:lnTo>
                  <a:pt x="3569818" y="603504"/>
                </a:lnTo>
                <a:lnTo>
                  <a:pt x="3416199" y="621792"/>
                </a:lnTo>
                <a:lnTo>
                  <a:pt x="3167482" y="669341"/>
                </a:lnTo>
                <a:lnTo>
                  <a:pt x="3072384" y="691287"/>
                </a:lnTo>
                <a:lnTo>
                  <a:pt x="2816352" y="757124"/>
                </a:lnTo>
                <a:lnTo>
                  <a:pt x="2673706" y="801015"/>
                </a:lnTo>
                <a:lnTo>
                  <a:pt x="2538375" y="844906"/>
                </a:lnTo>
                <a:lnTo>
                  <a:pt x="2392071" y="896112"/>
                </a:lnTo>
                <a:lnTo>
                  <a:pt x="2238452" y="958292"/>
                </a:lnTo>
                <a:lnTo>
                  <a:pt x="2062887" y="1031444"/>
                </a:lnTo>
                <a:lnTo>
                  <a:pt x="1912925" y="1100938"/>
                </a:lnTo>
                <a:lnTo>
                  <a:pt x="1748333" y="1185063"/>
                </a:lnTo>
                <a:lnTo>
                  <a:pt x="1587399" y="1276503"/>
                </a:lnTo>
                <a:lnTo>
                  <a:pt x="1430122" y="1375258"/>
                </a:lnTo>
                <a:lnTo>
                  <a:pt x="1298448" y="1470356"/>
                </a:lnTo>
                <a:lnTo>
                  <a:pt x="1144829" y="1580084"/>
                </a:lnTo>
                <a:lnTo>
                  <a:pt x="961949" y="1730045"/>
                </a:lnTo>
                <a:lnTo>
                  <a:pt x="797357" y="1890980"/>
                </a:lnTo>
                <a:lnTo>
                  <a:pt x="735178" y="1960474"/>
                </a:lnTo>
                <a:lnTo>
                  <a:pt x="651053" y="2062887"/>
                </a:lnTo>
                <a:lnTo>
                  <a:pt x="618135" y="2110436"/>
                </a:lnTo>
                <a:lnTo>
                  <a:pt x="596189" y="2154327"/>
                </a:lnTo>
                <a:lnTo>
                  <a:pt x="303581" y="2542032"/>
                </a:lnTo>
                <a:lnTo>
                  <a:pt x="245060" y="2567636"/>
                </a:lnTo>
                <a:lnTo>
                  <a:pt x="186538" y="2589581"/>
                </a:lnTo>
                <a:lnTo>
                  <a:pt x="135332" y="2607869"/>
                </a:lnTo>
                <a:lnTo>
                  <a:pt x="102413" y="2615184"/>
                </a:lnTo>
                <a:lnTo>
                  <a:pt x="73152" y="2615184"/>
                </a:lnTo>
                <a:lnTo>
                  <a:pt x="43892" y="2604212"/>
                </a:lnTo>
                <a:lnTo>
                  <a:pt x="21946" y="2589581"/>
                </a:lnTo>
                <a:lnTo>
                  <a:pt x="7316" y="2560320"/>
                </a:lnTo>
                <a:lnTo>
                  <a:pt x="0" y="2527402"/>
                </a:lnTo>
                <a:lnTo>
                  <a:pt x="0" y="2501799"/>
                </a:lnTo>
                <a:lnTo>
                  <a:pt x="7316" y="2465223"/>
                </a:lnTo>
                <a:lnTo>
                  <a:pt x="36576" y="2403044"/>
                </a:lnTo>
                <a:lnTo>
                  <a:pt x="80468" y="2322576"/>
                </a:lnTo>
                <a:lnTo>
                  <a:pt x="120701" y="2256740"/>
                </a:lnTo>
                <a:lnTo>
                  <a:pt x="186538" y="2157984"/>
                </a:lnTo>
                <a:lnTo>
                  <a:pt x="270663" y="2051914"/>
                </a:lnTo>
                <a:lnTo>
                  <a:pt x="358445" y="1953159"/>
                </a:lnTo>
                <a:lnTo>
                  <a:pt x="471831" y="1832458"/>
                </a:lnTo>
                <a:lnTo>
                  <a:pt x="574244" y="1733703"/>
                </a:lnTo>
                <a:lnTo>
                  <a:pt x="665684" y="1653236"/>
                </a:lnTo>
                <a:lnTo>
                  <a:pt x="771754" y="1558138"/>
                </a:lnTo>
                <a:lnTo>
                  <a:pt x="943661" y="1419149"/>
                </a:lnTo>
                <a:lnTo>
                  <a:pt x="1038759" y="1345997"/>
                </a:lnTo>
                <a:lnTo>
                  <a:pt x="1170432" y="1258215"/>
                </a:lnTo>
                <a:lnTo>
                  <a:pt x="1258215" y="1199693"/>
                </a:lnTo>
                <a:lnTo>
                  <a:pt x="1378916" y="1133856"/>
                </a:lnTo>
                <a:lnTo>
                  <a:pt x="1466698" y="1086308"/>
                </a:lnTo>
                <a:lnTo>
                  <a:pt x="1583741" y="1024128"/>
                </a:lnTo>
                <a:lnTo>
                  <a:pt x="1741018" y="947319"/>
                </a:lnTo>
                <a:lnTo>
                  <a:pt x="1817828" y="910743"/>
                </a:lnTo>
                <a:lnTo>
                  <a:pt x="1894637" y="877824"/>
                </a:lnTo>
                <a:lnTo>
                  <a:pt x="2015338" y="826618"/>
                </a:lnTo>
                <a:lnTo>
                  <a:pt x="2179930" y="760781"/>
                </a:lnTo>
                <a:lnTo>
                  <a:pt x="2322576" y="705917"/>
                </a:lnTo>
                <a:lnTo>
                  <a:pt x="2498141" y="643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137"/>
          <p:cNvSpPr/>
          <p:nvPr/>
        </p:nvSpPr>
        <p:spPr>
          <a:xfrm>
            <a:off x="6634163" y="4476750"/>
            <a:ext cx="511175" cy="1258888"/>
          </a:xfrm>
          <a:custGeom>
            <a:avLst/>
            <a:gdLst/>
            <a:ahLst/>
            <a:cxnLst/>
            <a:rect l="l" t="t" r="r" b="b"/>
            <a:pathLst>
              <a:path w="511968" h="1259681" extrusionOk="0">
                <a:moveTo>
                  <a:pt x="481012" y="300038"/>
                </a:moveTo>
                <a:lnTo>
                  <a:pt x="495300" y="119063"/>
                </a:lnTo>
                <a:lnTo>
                  <a:pt x="500062" y="57150"/>
                </a:lnTo>
                <a:lnTo>
                  <a:pt x="495300" y="21431"/>
                </a:lnTo>
                <a:lnTo>
                  <a:pt x="490537" y="9525"/>
                </a:lnTo>
                <a:lnTo>
                  <a:pt x="485775" y="2381"/>
                </a:lnTo>
                <a:lnTo>
                  <a:pt x="478631" y="0"/>
                </a:lnTo>
                <a:lnTo>
                  <a:pt x="469106" y="2381"/>
                </a:lnTo>
                <a:lnTo>
                  <a:pt x="454818" y="11906"/>
                </a:lnTo>
                <a:lnTo>
                  <a:pt x="438150" y="33338"/>
                </a:lnTo>
                <a:lnTo>
                  <a:pt x="421481" y="80963"/>
                </a:lnTo>
                <a:lnTo>
                  <a:pt x="395287" y="169069"/>
                </a:lnTo>
                <a:lnTo>
                  <a:pt x="323850" y="402431"/>
                </a:lnTo>
                <a:lnTo>
                  <a:pt x="250031" y="635794"/>
                </a:lnTo>
                <a:lnTo>
                  <a:pt x="188118" y="826294"/>
                </a:lnTo>
                <a:lnTo>
                  <a:pt x="171450" y="854869"/>
                </a:lnTo>
                <a:lnTo>
                  <a:pt x="150018" y="873919"/>
                </a:lnTo>
                <a:lnTo>
                  <a:pt x="119062" y="888206"/>
                </a:lnTo>
                <a:lnTo>
                  <a:pt x="85725" y="890588"/>
                </a:lnTo>
                <a:lnTo>
                  <a:pt x="0" y="878681"/>
                </a:lnTo>
                <a:lnTo>
                  <a:pt x="511968" y="1259681"/>
                </a:lnTo>
                <a:lnTo>
                  <a:pt x="483393" y="1190625"/>
                </a:lnTo>
                <a:lnTo>
                  <a:pt x="464343" y="1131094"/>
                </a:lnTo>
                <a:lnTo>
                  <a:pt x="450056" y="1071563"/>
                </a:lnTo>
                <a:lnTo>
                  <a:pt x="438150" y="1016794"/>
                </a:lnTo>
                <a:lnTo>
                  <a:pt x="435768" y="973931"/>
                </a:lnTo>
                <a:cubicBezTo>
                  <a:pt x="434974" y="950912"/>
                  <a:pt x="434181" y="927894"/>
                  <a:pt x="433387" y="904875"/>
                </a:cubicBezTo>
                <a:lnTo>
                  <a:pt x="445293" y="752475"/>
                </a:lnTo>
                <a:lnTo>
                  <a:pt x="461962" y="559594"/>
                </a:lnTo>
                <a:lnTo>
                  <a:pt x="481012" y="3000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05E00F0-FA14-EB4B-9B9E-C5426DEEC29D}"/>
              </a:ext>
            </a:extLst>
          </p:cNvPr>
          <p:cNvGrpSpPr/>
          <p:nvPr/>
        </p:nvGrpSpPr>
        <p:grpSpPr>
          <a:xfrm>
            <a:off x="2340726" y="1526338"/>
            <a:ext cx="4846637" cy="4445000"/>
            <a:chOff x="2497138" y="1682750"/>
            <a:chExt cx="4846637" cy="4445000"/>
          </a:xfrm>
        </p:grpSpPr>
        <p:sp>
          <p:nvSpPr>
            <p:cNvPr id="9" name="Google Shape;1573;p137">
              <a:extLst>
                <a:ext uri="{FF2B5EF4-FFF2-40B4-BE49-F238E27FC236}">
                  <a16:creationId xmlns:a16="http://schemas.microsoft.com/office/drawing/2014/main" id="{0A9A6DDC-4923-3D4E-909E-05FB957A23D9}"/>
                </a:ext>
              </a:extLst>
            </p:cNvPr>
            <p:cNvSpPr/>
            <p:nvPr/>
          </p:nvSpPr>
          <p:spPr>
            <a:xfrm>
              <a:off x="2497138" y="1987550"/>
              <a:ext cx="1519237" cy="2344738"/>
            </a:xfrm>
            <a:custGeom>
              <a:avLst/>
              <a:gdLst/>
              <a:ahLst/>
              <a:cxnLst/>
              <a:rect l="l" t="t" r="r" b="b"/>
              <a:pathLst>
                <a:path w="1518886" h="2344301" extrusionOk="0">
                  <a:moveTo>
                    <a:pt x="1172150" y="911331"/>
                  </a:moveTo>
                  <a:lnTo>
                    <a:pt x="1083165" y="1077028"/>
                  </a:lnTo>
                  <a:lnTo>
                    <a:pt x="1021796" y="1181356"/>
                  </a:lnTo>
                  <a:lnTo>
                    <a:pt x="935879" y="1325573"/>
                  </a:lnTo>
                  <a:lnTo>
                    <a:pt x="822346" y="1482064"/>
                  </a:lnTo>
                  <a:lnTo>
                    <a:pt x="696539" y="1632419"/>
                  </a:lnTo>
                  <a:lnTo>
                    <a:pt x="592212" y="1758225"/>
                  </a:lnTo>
                  <a:lnTo>
                    <a:pt x="509363" y="1865621"/>
                  </a:lnTo>
                  <a:lnTo>
                    <a:pt x="432652" y="1966880"/>
                  </a:lnTo>
                  <a:lnTo>
                    <a:pt x="328325" y="2083482"/>
                  </a:lnTo>
                  <a:lnTo>
                    <a:pt x="233202" y="2178604"/>
                  </a:lnTo>
                  <a:lnTo>
                    <a:pt x="122738" y="2279863"/>
                  </a:lnTo>
                  <a:lnTo>
                    <a:pt x="67506" y="2322821"/>
                  </a:lnTo>
                  <a:lnTo>
                    <a:pt x="33753" y="2341232"/>
                  </a:lnTo>
                  <a:lnTo>
                    <a:pt x="9205" y="2344301"/>
                  </a:lnTo>
                  <a:lnTo>
                    <a:pt x="0" y="2328958"/>
                  </a:lnTo>
                  <a:lnTo>
                    <a:pt x="9205" y="2295205"/>
                  </a:lnTo>
                  <a:lnTo>
                    <a:pt x="58300" y="2233836"/>
                  </a:lnTo>
                  <a:lnTo>
                    <a:pt x="144217" y="2129509"/>
                  </a:lnTo>
                  <a:lnTo>
                    <a:pt x="248545" y="2000633"/>
                  </a:lnTo>
                  <a:lnTo>
                    <a:pt x="365146" y="1841074"/>
                  </a:lnTo>
                  <a:lnTo>
                    <a:pt x="457200" y="1715267"/>
                  </a:lnTo>
                  <a:lnTo>
                    <a:pt x="570733" y="1543433"/>
                  </a:lnTo>
                  <a:lnTo>
                    <a:pt x="641307" y="1436037"/>
                  </a:lnTo>
                  <a:lnTo>
                    <a:pt x="714950" y="1288752"/>
                  </a:lnTo>
                  <a:lnTo>
                    <a:pt x="816209" y="1080097"/>
                  </a:lnTo>
                  <a:lnTo>
                    <a:pt x="926673" y="840757"/>
                  </a:lnTo>
                  <a:lnTo>
                    <a:pt x="1031001" y="595280"/>
                  </a:lnTo>
                  <a:lnTo>
                    <a:pt x="1092370" y="447995"/>
                  </a:lnTo>
                  <a:lnTo>
                    <a:pt x="1104644" y="414242"/>
                  </a:lnTo>
                  <a:lnTo>
                    <a:pt x="1110781" y="380489"/>
                  </a:lnTo>
                  <a:lnTo>
                    <a:pt x="1116918" y="325256"/>
                  </a:lnTo>
                  <a:lnTo>
                    <a:pt x="1113849" y="270024"/>
                  </a:lnTo>
                  <a:lnTo>
                    <a:pt x="1101576" y="217860"/>
                  </a:lnTo>
                  <a:lnTo>
                    <a:pt x="1083165" y="181039"/>
                  </a:lnTo>
                  <a:lnTo>
                    <a:pt x="1049412" y="135012"/>
                  </a:lnTo>
                  <a:lnTo>
                    <a:pt x="1027933" y="113533"/>
                  </a:lnTo>
                  <a:lnTo>
                    <a:pt x="1009522" y="88985"/>
                  </a:lnTo>
                  <a:lnTo>
                    <a:pt x="1000316" y="58301"/>
                  </a:lnTo>
                  <a:lnTo>
                    <a:pt x="994180" y="33753"/>
                  </a:lnTo>
                  <a:lnTo>
                    <a:pt x="997248" y="12274"/>
                  </a:lnTo>
                  <a:lnTo>
                    <a:pt x="1015659" y="0"/>
                  </a:lnTo>
                  <a:lnTo>
                    <a:pt x="1037138" y="0"/>
                  </a:lnTo>
                  <a:lnTo>
                    <a:pt x="1073959" y="9205"/>
                  </a:lnTo>
                  <a:lnTo>
                    <a:pt x="1159876" y="42958"/>
                  </a:lnTo>
                  <a:lnTo>
                    <a:pt x="1245793" y="85917"/>
                  </a:lnTo>
                  <a:lnTo>
                    <a:pt x="1301025" y="116601"/>
                  </a:lnTo>
                  <a:lnTo>
                    <a:pt x="1356257" y="156491"/>
                  </a:lnTo>
                  <a:lnTo>
                    <a:pt x="1405353" y="196381"/>
                  </a:lnTo>
                  <a:lnTo>
                    <a:pt x="1448311" y="236271"/>
                  </a:lnTo>
                  <a:lnTo>
                    <a:pt x="1469790" y="260819"/>
                  </a:lnTo>
                  <a:lnTo>
                    <a:pt x="1497406" y="306846"/>
                  </a:lnTo>
                  <a:lnTo>
                    <a:pt x="1509680" y="340599"/>
                  </a:lnTo>
                  <a:lnTo>
                    <a:pt x="1515817" y="355941"/>
                  </a:lnTo>
                  <a:lnTo>
                    <a:pt x="1518886" y="386625"/>
                  </a:lnTo>
                  <a:lnTo>
                    <a:pt x="1512749" y="414242"/>
                  </a:lnTo>
                  <a:lnTo>
                    <a:pt x="1494338" y="441858"/>
                  </a:lnTo>
                  <a:lnTo>
                    <a:pt x="1460585" y="460268"/>
                  </a:lnTo>
                  <a:lnTo>
                    <a:pt x="1420695" y="475611"/>
                  </a:lnTo>
                  <a:lnTo>
                    <a:pt x="1393079" y="494021"/>
                  </a:lnTo>
                  <a:lnTo>
                    <a:pt x="1365463" y="536980"/>
                  </a:lnTo>
                  <a:lnTo>
                    <a:pt x="1301025" y="668923"/>
                  </a:lnTo>
                  <a:lnTo>
                    <a:pt x="1205903" y="853031"/>
                  </a:lnTo>
                  <a:lnTo>
                    <a:pt x="1172150" y="9113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4;p137">
              <a:extLst>
                <a:ext uri="{FF2B5EF4-FFF2-40B4-BE49-F238E27FC236}">
                  <a16:creationId xmlns:a16="http://schemas.microsoft.com/office/drawing/2014/main" id="{FF3CB925-E7A0-1941-A68E-ADD803719EAC}"/>
                </a:ext>
              </a:extLst>
            </p:cNvPr>
            <p:cNvSpPr/>
            <p:nvPr/>
          </p:nvSpPr>
          <p:spPr>
            <a:xfrm>
              <a:off x="4013200" y="2687638"/>
              <a:ext cx="2868613" cy="855662"/>
            </a:xfrm>
            <a:custGeom>
              <a:avLst/>
              <a:gdLst/>
              <a:ahLst/>
              <a:cxnLst/>
              <a:rect l="l" t="t" r="r" b="b"/>
              <a:pathLst>
                <a:path w="2869407" h="854869" extrusionOk="0">
                  <a:moveTo>
                    <a:pt x="1614488" y="278607"/>
                  </a:moveTo>
                  <a:lnTo>
                    <a:pt x="1369219" y="345282"/>
                  </a:lnTo>
                  <a:lnTo>
                    <a:pt x="1154907" y="414338"/>
                  </a:lnTo>
                  <a:lnTo>
                    <a:pt x="971550" y="466725"/>
                  </a:lnTo>
                  <a:lnTo>
                    <a:pt x="838200" y="502444"/>
                  </a:lnTo>
                  <a:lnTo>
                    <a:pt x="692944" y="538163"/>
                  </a:lnTo>
                  <a:lnTo>
                    <a:pt x="561975" y="564357"/>
                  </a:lnTo>
                  <a:lnTo>
                    <a:pt x="502444" y="573882"/>
                  </a:lnTo>
                  <a:lnTo>
                    <a:pt x="442913" y="581025"/>
                  </a:lnTo>
                  <a:lnTo>
                    <a:pt x="378619" y="581025"/>
                  </a:lnTo>
                  <a:lnTo>
                    <a:pt x="273844" y="564357"/>
                  </a:lnTo>
                  <a:lnTo>
                    <a:pt x="176213" y="540544"/>
                  </a:lnTo>
                  <a:lnTo>
                    <a:pt x="104775" y="514350"/>
                  </a:lnTo>
                  <a:lnTo>
                    <a:pt x="40482" y="483394"/>
                  </a:lnTo>
                  <a:lnTo>
                    <a:pt x="11907" y="476250"/>
                  </a:lnTo>
                  <a:lnTo>
                    <a:pt x="0" y="488157"/>
                  </a:lnTo>
                  <a:lnTo>
                    <a:pt x="0" y="509588"/>
                  </a:lnTo>
                  <a:lnTo>
                    <a:pt x="4763" y="533400"/>
                  </a:lnTo>
                  <a:lnTo>
                    <a:pt x="14288" y="554832"/>
                  </a:lnTo>
                  <a:lnTo>
                    <a:pt x="45244" y="583407"/>
                  </a:lnTo>
                  <a:lnTo>
                    <a:pt x="119063" y="642938"/>
                  </a:lnTo>
                  <a:lnTo>
                    <a:pt x="180975" y="690563"/>
                  </a:lnTo>
                  <a:lnTo>
                    <a:pt x="254794" y="740569"/>
                  </a:lnTo>
                  <a:lnTo>
                    <a:pt x="314325" y="778669"/>
                  </a:lnTo>
                  <a:lnTo>
                    <a:pt x="383382" y="819150"/>
                  </a:lnTo>
                  <a:lnTo>
                    <a:pt x="435769" y="840582"/>
                  </a:lnTo>
                  <a:lnTo>
                    <a:pt x="478632" y="852488"/>
                  </a:lnTo>
                  <a:lnTo>
                    <a:pt x="519113" y="854869"/>
                  </a:lnTo>
                  <a:lnTo>
                    <a:pt x="554832" y="847725"/>
                  </a:lnTo>
                  <a:lnTo>
                    <a:pt x="647700" y="802482"/>
                  </a:lnTo>
                  <a:lnTo>
                    <a:pt x="807244" y="733425"/>
                  </a:lnTo>
                  <a:lnTo>
                    <a:pt x="1054894" y="640557"/>
                  </a:lnTo>
                  <a:lnTo>
                    <a:pt x="1259682" y="576263"/>
                  </a:lnTo>
                  <a:lnTo>
                    <a:pt x="1457325" y="511969"/>
                  </a:lnTo>
                  <a:lnTo>
                    <a:pt x="1626394" y="461963"/>
                  </a:lnTo>
                  <a:lnTo>
                    <a:pt x="1852613" y="400050"/>
                  </a:lnTo>
                  <a:lnTo>
                    <a:pt x="2052638" y="354807"/>
                  </a:lnTo>
                  <a:lnTo>
                    <a:pt x="2295525" y="309563"/>
                  </a:lnTo>
                  <a:lnTo>
                    <a:pt x="2509838" y="276225"/>
                  </a:lnTo>
                  <a:lnTo>
                    <a:pt x="2676525" y="254794"/>
                  </a:lnTo>
                  <a:lnTo>
                    <a:pt x="2762250" y="245269"/>
                  </a:lnTo>
                  <a:lnTo>
                    <a:pt x="2793207" y="235744"/>
                  </a:lnTo>
                  <a:lnTo>
                    <a:pt x="2836069" y="214313"/>
                  </a:lnTo>
                  <a:lnTo>
                    <a:pt x="2857500" y="195263"/>
                  </a:lnTo>
                  <a:lnTo>
                    <a:pt x="2869407" y="171450"/>
                  </a:lnTo>
                  <a:lnTo>
                    <a:pt x="2869407" y="154782"/>
                  </a:lnTo>
                  <a:lnTo>
                    <a:pt x="2859882" y="138113"/>
                  </a:lnTo>
                  <a:lnTo>
                    <a:pt x="2836069" y="107157"/>
                  </a:lnTo>
                  <a:lnTo>
                    <a:pt x="2802732" y="78582"/>
                  </a:lnTo>
                  <a:lnTo>
                    <a:pt x="2757488" y="57150"/>
                  </a:lnTo>
                  <a:lnTo>
                    <a:pt x="2693194" y="33338"/>
                  </a:lnTo>
                  <a:lnTo>
                    <a:pt x="2612232" y="16669"/>
                  </a:lnTo>
                  <a:lnTo>
                    <a:pt x="2533650" y="4763"/>
                  </a:lnTo>
                  <a:lnTo>
                    <a:pt x="2466975" y="0"/>
                  </a:lnTo>
                  <a:lnTo>
                    <a:pt x="2440782" y="2382"/>
                  </a:lnTo>
                  <a:lnTo>
                    <a:pt x="2400300" y="23813"/>
                  </a:lnTo>
                  <a:lnTo>
                    <a:pt x="2290763" y="80963"/>
                  </a:lnTo>
                  <a:lnTo>
                    <a:pt x="2252663" y="95250"/>
                  </a:lnTo>
                  <a:lnTo>
                    <a:pt x="2159794" y="121444"/>
                  </a:lnTo>
                  <a:lnTo>
                    <a:pt x="1885950" y="202407"/>
                  </a:lnTo>
                  <a:lnTo>
                    <a:pt x="1614488" y="2786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5;p137">
              <a:extLst>
                <a:ext uri="{FF2B5EF4-FFF2-40B4-BE49-F238E27FC236}">
                  <a16:creationId xmlns:a16="http://schemas.microsoft.com/office/drawing/2014/main" id="{BC21AAD0-45DE-574A-969B-0BCC60383F9D}"/>
                </a:ext>
              </a:extLst>
            </p:cNvPr>
            <p:cNvSpPr/>
            <p:nvPr/>
          </p:nvSpPr>
          <p:spPr>
            <a:xfrm>
              <a:off x="5738813" y="1792288"/>
              <a:ext cx="766762" cy="682625"/>
            </a:xfrm>
            <a:custGeom>
              <a:avLst/>
              <a:gdLst/>
              <a:ahLst/>
              <a:cxnLst/>
              <a:rect l="l" t="t" r="r" b="b"/>
              <a:pathLst>
                <a:path w="766762" h="681317" extrusionOk="0">
                  <a:moveTo>
                    <a:pt x="316706" y="319088"/>
                  </a:moveTo>
                  <a:lnTo>
                    <a:pt x="230981" y="235744"/>
                  </a:lnTo>
                  <a:lnTo>
                    <a:pt x="152400" y="166688"/>
                  </a:lnTo>
                  <a:lnTo>
                    <a:pt x="73818" y="104775"/>
                  </a:lnTo>
                  <a:lnTo>
                    <a:pt x="30956" y="73819"/>
                  </a:lnTo>
                  <a:lnTo>
                    <a:pt x="11906" y="54769"/>
                  </a:lnTo>
                  <a:lnTo>
                    <a:pt x="0" y="33338"/>
                  </a:lnTo>
                  <a:lnTo>
                    <a:pt x="4762" y="16669"/>
                  </a:lnTo>
                  <a:lnTo>
                    <a:pt x="16668" y="4763"/>
                  </a:lnTo>
                  <a:lnTo>
                    <a:pt x="38100" y="0"/>
                  </a:lnTo>
                  <a:lnTo>
                    <a:pt x="64293" y="2382"/>
                  </a:lnTo>
                  <a:lnTo>
                    <a:pt x="154781" y="19050"/>
                  </a:lnTo>
                  <a:lnTo>
                    <a:pt x="297656" y="59532"/>
                  </a:lnTo>
                  <a:lnTo>
                    <a:pt x="414337" y="100013"/>
                  </a:lnTo>
                  <a:lnTo>
                    <a:pt x="519112" y="147638"/>
                  </a:lnTo>
                  <a:lnTo>
                    <a:pt x="578643" y="176213"/>
                  </a:lnTo>
                  <a:lnTo>
                    <a:pt x="597693" y="190500"/>
                  </a:lnTo>
                  <a:lnTo>
                    <a:pt x="616743" y="214313"/>
                  </a:lnTo>
                  <a:lnTo>
                    <a:pt x="671512" y="297657"/>
                  </a:lnTo>
                  <a:lnTo>
                    <a:pt x="704850" y="357188"/>
                  </a:lnTo>
                  <a:lnTo>
                    <a:pt x="731043" y="421482"/>
                  </a:lnTo>
                  <a:lnTo>
                    <a:pt x="754856" y="483394"/>
                  </a:lnTo>
                  <a:lnTo>
                    <a:pt x="766762" y="535782"/>
                  </a:lnTo>
                  <a:lnTo>
                    <a:pt x="766762" y="578644"/>
                  </a:lnTo>
                  <a:lnTo>
                    <a:pt x="757237" y="628650"/>
                  </a:lnTo>
                  <a:lnTo>
                    <a:pt x="745331" y="657225"/>
                  </a:lnTo>
                  <a:lnTo>
                    <a:pt x="731043" y="673894"/>
                  </a:lnTo>
                  <a:cubicBezTo>
                    <a:pt x="711250" y="681317"/>
                    <a:pt x="718775" y="681038"/>
                    <a:pt x="709612" y="681038"/>
                  </a:cubicBezTo>
                  <a:lnTo>
                    <a:pt x="690562" y="676275"/>
                  </a:lnTo>
                  <a:lnTo>
                    <a:pt x="652462" y="659607"/>
                  </a:lnTo>
                  <a:lnTo>
                    <a:pt x="604837" y="626269"/>
                  </a:lnTo>
                  <a:lnTo>
                    <a:pt x="535781" y="545307"/>
                  </a:lnTo>
                  <a:lnTo>
                    <a:pt x="426243" y="428625"/>
                  </a:lnTo>
                  <a:lnTo>
                    <a:pt x="316706" y="3190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6;p137">
              <a:extLst>
                <a:ext uri="{FF2B5EF4-FFF2-40B4-BE49-F238E27FC236}">
                  <a16:creationId xmlns:a16="http://schemas.microsoft.com/office/drawing/2014/main" id="{64C0F870-324D-0A47-B41B-4B050B7AAF40}"/>
                </a:ext>
              </a:extLst>
            </p:cNvPr>
            <p:cNvSpPr/>
            <p:nvPr/>
          </p:nvSpPr>
          <p:spPr>
            <a:xfrm>
              <a:off x="3290888" y="3252788"/>
              <a:ext cx="360362" cy="2654300"/>
            </a:xfrm>
            <a:custGeom>
              <a:avLst/>
              <a:gdLst/>
              <a:ahLst/>
              <a:cxnLst/>
              <a:rect l="l" t="t" r="r" b="b"/>
              <a:pathLst>
                <a:path w="360111" h="2654937" extrusionOk="0">
                  <a:moveTo>
                    <a:pt x="102385" y="995601"/>
                  </a:moveTo>
                  <a:lnTo>
                    <a:pt x="109446" y="744936"/>
                  </a:lnTo>
                  <a:lnTo>
                    <a:pt x="109446" y="515453"/>
                  </a:lnTo>
                  <a:cubicBezTo>
                    <a:pt x="110623" y="463672"/>
                    <a:pt x="111799" y="411892"/>
                    <a:pt x="112976" y="360111"/>
                  </a:cubicBezTo>
                  <a:lnTo>
                    <a:pt x="105915" y="324806"/>
                  </a:lnTo>
                  <a:lnTo>
                    <a:pt x="88263" y="268318"/>
                  </a:lnTo>
                  <a:lnTo>
                    <a:pt x="67080" y="225952"/>
                  </a:lnTo>
                  <a:lnTo>
                    <a:pt x="21183" y="162403"/>
                  </a:lnTo>
                  <a:lnTo>
                    <a:pt x="109446" y="0"/>
                  </a:lnTo>
                  <a:lnTo>
                    <a:pt x="180056" y="63549"/>
                  </a:lnTo>
                  <a:lnTo>
                    <a:pt x="215361" y="98854"/>
                  </a:lnTo>
                  <a:lnTo>
                    <a:pt x="250666" y="141220"/>
                  </a:lnTo>
                  <a:lnTo>
                    <a:pt x="289501" y="190647"/>
                  </a:lnTo>
                  <a:lnTo>
                    <a:pt x="310684" y="222421"/>
                  </a:lnTo>
                  <a:lnTo>
                    <a:pt x="335398" y="261257"/>
                  </a:lnTo>
                  <a:lnTo>
                    <a:pt x="353050" y="303623"/>
                  </a:lnTo>
                  <a:lnTo>
                    <a:pt x="360111" y="338928"/>
                  </a:lnTo>
                  <a:lnTo>
                    <a:pt x="356581" y="377763"/>
                  </a:lnTo>
                  <a:lnTo>
                    <a:pt x="345989" y="430721"/>
                  </a:lnTo>
                  <a:lnTo>
                    <a:pt x="335398" y="511922"/>
                  </a:lnTo>
                  <a:lnTo>
                    <a:pt x="331867" y="769649"/>
                  </a:lnTo>
                  <a:lnTo>
                    <a:pt x="317745" y="1256858"/>
                  </a:lnTo>
                  <a:lnTo>
                    <a:pt x="307154" y="1627561"/>
                  </a:lnTo>
                  <a:lnTo>
                    <a:pt x="300093" y="1962959"/>
                  </a:lnTo>
                  <a:lnTo>
                    <a:pt x="293032" y="2287765"/>
                  </a:lnTo>
                  <a:lnTo>
                    <a:pt x="289501" y="2372497"/>
                  </a:lnTo>
                  <a:lnTo>
                    <a:pt x="278910" y="2460760"/>
                  </a:lnTo>
                  <a:lnTo>
                    <a:pt x="257727" y="2549022"/>
                  </a:lnTo>
                  <a:lnTo>
                    <a:pt x="243605" y="2584327"/>
                  </a:lnTo>
                  <a:lnTo>
                    <a:pt x="222422" y="2612571"/>
                  </a:lnTo>
                  <a:lnTo>
                    <a:pt x="197708" y="2640815"/>
                  </a:lnTo>
                  <a:lnTo>
                    <a:pt x="172995" y="2651407"/>
                  </a:lnTo>
                  <a:lnTo>
                    <a:pt x="151812" y="2654937"/>
                  </a:lnTo>
                  <a:lnTo>
                    <a:pt x="134159" y="2647876"/>
                  </a:lnTo>
                  <a:lnTo>
                    <a:pt x="102385" y="2623163"/>
                  </a:lnTo>
                  <a:lnTo>
                    <a:pt x="77671" y="2573736"/>
                  </a:lnTo>
                  <a:lnTo>
                    <a:pt x="52958" y="2478412"/>
                  </a:lnTo>
                  <a:lnTo>
                    <a:pt x="28244" y="2361905"/>
                  </a:lnTo>
                  <a:lnTo>
                    <a:pt x="7061" y="2213624"/>
                  </a:lnTo>
                  <a:lnTo>
                    <a:pt x="0" y="2164197"/>
                  </a:lnTo>
                  <a:lnTo>
                    <a:pt x="3531" y="2143014"/>
                  </a:lnTo>
                  <a:lnTo>
                    <a:pt x="17653" y="2097118"/>
                  </a:lnTo>
                  <a:lnTo>
                    <a:pt x="35305" y="2019447"/>
                  </a:lnTo>
                  <a:lnTo>
                    <a:pt x="45897" y="1955898"/>
                  </a:lnTo>
                  <a:lnTo>
                    <a:pt x="60019" y="1857044"/>
                  </a:lnTo>
                  <a:lnTo>
                    <a:pt x="74141" y="1729946"/>
                  </a:lnTo>
                  <a:lnTo>
                    <a:pt x="84732" y="1571073"/>
                  </a:lnTo>
                  <a:lnTo>
                    <a:pt x="95324" y="1355712"/>
                  </a:lnTo>
                  <a:lnTo>
                    <a:pt x="102385" y="99560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7;p137">
              <a:extLst>
                <a:ext uri="{FF2B5EF4-FFF2-40B4-BE49-F238E27FC236}">
                  <a16:creationId xmlns:a16="http://schemas.microsoft.com/office/drawing/2014/main" id="{F9E83AE6-F760-BB46-B1C2-0C9FF4874C09}"/>
                </a:ext>
              </a:extLst>
            </p:cNvPr>
            <p:cNvSpPr/>
            <p:nvPr/>
          </p:nvSpPr>
          <p:spPr>
            <a:xfrm rot="-5400000">
              <a:off x="3813969" y="2597944"/>
              <a:ext cx="4445000" cy="2614612"/>
            </a:xfrm>
            <a:custGeom>
              <a:avLst/>
              <a:gdLst/>
              <a:ahLst/>
              <a:cxnLst/>
              <a:rect l="l" t="t" r="r" b="b"/>
              <a:pathLst>
                <a:path w="4443984" h="2615184" extrusionOk="0">
                  <a:moveTo>
                    <a:pt x="2498141" y="643738"/>
                  </a:moveTo>
                  <a:lnTo>
                    <a:pt x="2659076" y="588874"/>
                  </a:lnTo>
                  <a:lnTo>
                    <a:pt x="2871216" y="523037"/>
                  </a:lnTo>
                  <a:lnTo>
                    <a:pt x="3094330" y="471831"/>
                  </a:lnTo>
                  <a:lnTo>
                    <a:pt x="3255264" y="438912"/>
                  </a:lnTo>
                  <a:lnTo>
                    <a:pt x="3503981" y="391364"/>
                  </a:lnTo>
                  <a:lnTo>
                    <a:pt x="3763671" y="347472"/>
                  </a:lnTo>
                  <a:lnTo>
                    <a:pt x="3946551" y="321869"/>
                  </a:lnTo>
                  <a:lnTo>
                    <a:pt x="4092855" y="303581"/>
                  </a:lnTo>
                  <a:lnTo>
                    <a:pt x="4136746" y="292608"/>
                  </a:lnTo>
                  <a:lnTo>
                    <a:pt x="4184295" y="263348"/>
                  </a:lnTo>
                  <a:lnTo>
                    <a:pt x="4253789" y="197511"/>
                  </a:lnTo>
                  <a:lnTo>
                    <a:pt x="4334256" y="91440"/>
                  </a:lnTo>
                  <a:lnTo>
                    <a:pt x="4385463" y="14631"/>
                  </a:lnTo>
                  <a:lnTo>
                    <a:pt x="4407408" y="0"/>
                  </a:lnTo>
                  <a:lnTo>
                    <a:pt x="4418381" y="0"/>
                  </a:lnTo>
                  <a:lnTo>
                    <a:pt x="4429354" y="7316"/>
                  </a:lnTo>
                  <a:lnTo>
                    <a:pt x="4436669" y="18288"/>
                  </a:lnTo>
                  <a:lnTo>
                    <a:pt x="4443984" y="58522"/>
                  </a:lnTo>
                  <a:lnTo>
                    <a:pt x="4443984" y="98756"/>
                  </a:lnTo>
                  <a:lnTo>
                    <a:pt x="4433012" y="175565"/>
                  </a:lnTo>
                  <a:lnTo>
                    <a:pt x="4418381" y="259690"/>
                  </a:lnTo>
                  <a:lnTo>
                    <a:pt x="4385463" y="373076"/>
                  </a:lnTo>
                  <a:lnTo>
                    <a:pt x="4356202" y="453543"/>
                  </a:lnTo>
                  <a:lnTo>
                    <a:pt x="4334256" y="497434"/>
                  </a:lnTo>
                  <a:lnTo>
                    <a:pt x="4294023" y="552298"/>
                  </a:lnTo>
                  <a:lnTo>
                    <a:pt x="4253789" y="588874"/>
                  </a:lnTo>
                  <a:lnTo>
                    <a:pt x="4206240" y="614477"/>
                  </a:lnTo>
                  <a:lnTo>
                    <a:pt x="4158692" y="621792"/>
                  </a:lnTo>
                  <a:lnTo>
                    <a:pt x="4118458" y="621792"/>
                  </a:lnTo>
                  <a:lnTo>
                    <a:pt x="4048964" y="607162"/>
                  </a:lnTo>
                  <a:lnTo>
                    <a:pt x="3935578" y="596189"/>
                  </a:lnTo>
                  <a:lnTo>
                    <a:pt x="3785616" y="588874"/>
                  </a:lnTo>
                  <a:lnTo>
                    <a:pt x="3657600" y="596189"/>
                  </a:lnTo>
                  <a:lnTo>
                    <a:pt x="3569818" y="603504"/>
                  </a:lnTo>
                  <a:lnTo>
                    <a:pt x="3416199" y="621792"/>
                  </a:lnTo>
                  <a:lnTo>
                    <a:pt x="3167482" y="669341"/>
                  </a:lnTo>
                  <a:lnTo>
                    <a:pt x="3072384" y="691287"/>
                  </a:lnTo>
                  <a:lnTo>
                    <a:pt x="2816352" y="757124"/>
                  </a:lnTo>
                  <a:lnTo>
                    <a:pt x="2673706" y="801015"/>
                  </a:lnTo>
                  <a:lnTo>
                    <a:pt x="2538375" y="844906"/>
                  </a:lnTo>
                  <a:lnTo>
                    <a:pt x="2392071" y="896112"/>
                  </a:lnTo>
                  <a:lnTo>
                    <a:pt x="2238452" y="958292"/>
                  </a:lnTo>
                  <a:lnTo>
                    <a:pt x="2062887" y="1031444"/>
                  </a:lnTo>
                  <a:lnTo>
                    <a:pt x="1912925" y="1100938"/>
                  </a:lnTo>
                  <a:lnTo>
                    <a:pt x="1748333" y="1185063"/>
                  </a:lnTo>
                  <a:lnTo>
                    <a:pt x="1587399" y="1276503"/>
                  </a:lnTo>
                  <a:lnTo>
                    <a:pt x="1430122" y="1375258"/>
                  </a:lnTo>
                  <a:lnTo>
                    <a:pt x="1298448" y="1470356"/>
                  </a:lnTo>
                  <a:lnTo>
                    <a:pt x="1144829" y="1580084"/>
                  </a:lnTo>
                  <a:lnTo>
                    <a:pt x="961949" y="1730045"/>
                  </a:lnTo>
                  <a:lnTo>
                    <a:pt x="797357" y="1890980"/>
                  </a:lnTo>
                  <a:lnTo>
                    <a:pt x="735178" y="1960474"/>
                  </a:lnTo>
                  <a:lnTo>
                    <a:pt x="651053" y="2062887"/>
                  </a:lnTo>
                  <a:lnTo>
                    <a:pt x="618135" y="2110436"/>
                  </a:lnTo>
                  <a:lnTo>
                    <a:pt x="596189" y="2154327"/>
                  </a:lnTo>
                  <a:lnTo>
                    <a:pt x="303581" y="2542032"/>
                  </a:lnTo>
                  <a:lnTo>
                    <a:pt x="245060" y="2567636"/>
                  </a:lnTo>
                  <a:lnTo>
                    <a:pt x="186538" y="2589581"/>
                  </a:lnTo>
                  <a:lnTo>
                    <a:pt x="135332" y="2607869"/>
                  </a:lnTo>
                  <a:lnTo>
                    <a:pt x="102413" y="2615184"/>
                  </a:lnTo>
                  <a:lnTo>
                    <a:pt x="73152" y="2615184"/>
                  </a:lnTo>
                  <a:lnTo>
                    <a:pt x="43892" y="2604212"/>
                  </a:lnTo>
                  <a:lnTo>
                    <a:pt x="21946" y="2589581"/>
                  </a:lnTo>
                  <a:lnTo>
                    <a:pt x="7316" y="2560320"/>
                  </a:lnTo>
                  <a:lnTo>
                    <a:pt x="0" y="2527402"/>
                  </a:lnTo>
                  <a:lnTo>
                    <a:pt x="0" y="2501799"/>
                  </a:lnTo>
                  <a:lnTo>
                    <a:pt x="7316" y="2465223"/>
                  </a:lnTo>
                  <a:lnTo>
                    <a:pt x="36576" y="2403044"/>
                  </a:lnTo>
                  <a:lnTo>
                    <a:pt x="80468" y="2322576"/>
                  </a:lnTo>
                  <a:lnTo>
                    <a:pt x="120701" y="2256740"/>
                  </a:lnTo>
                  <a:lnTo>
                    <a:pt x="186538" y="2157984"/>
                  </a:lnTo>
                  <a:lnTo>
                    <a:pt x="270663" y="2051914"/>
                  </a:lnTo>
                  <a:lnTo>
                    <a:pt x="358445" y="1953159"/>
                  </a:lnTo>
                  <a:lnTo>
                    <a:pt x="471831" y="1832458"/>
                  </a:lnTo>
                  <a:lnTo>
                    <a:pt x="574244" y="1733703"/>
                  </a:lnTo>
                  <a:lnTo>
                    <a:pt x="665684" y="1653236"/>
                  </a:lnTo>
                  <a:lnTo>
                    <a:pt x="771754" y="1558138"/>
                  </a:lnTo>
                  <a:lnTo>
                    <a:pt x="943661" y="1419149"/>
                  </a:lnTo>
                  <a:lnTo>
                    <a:pt x="1038759" y="1345997"/>
                  </a:lnTo>
                  <a:lnTo>
                    <a:pt x="1170432" y="1258215"/>
                  </a:lnTo>
                  <a:lnTo>
                    <a:pt x="1258215" y="1199693"/>
                  </a:lnTo>
                  <a:lnTo>
                    <a:pt x="1378916" y="1133856"/>
                  </a:lnTo>
                  <a:lnTo>
                    <a:pt x="1466698" y="1086308"/>
                  </a:lnTo>
                  <a:lnTo>
                    <a:pt x="1583741" y="1024128"/>
                  </a:lnTo>
                  <a:lnTo>
                    <a:pt x="1741018" y="947319"/>
                  </a:lnTo>
                  <a:lnTo>
                    <a:pt x="1817828" y="910743"/>
                  </a:lnTo>
                  <a:lnTo>
                    <a:pt x="1894637" y="877824"/>
                  </a:lnTo>
                  <a:lnTo>
                    <a:pt x="2015338" y="826618"/>
                  </a:lnTo>
                  <a:lnTo>
                    <a:pt x="2179930" y="760781"/>
                  </a:lnTo>
                  <a:lnTo>
                    <a:pt x="2322576" y="705917"/>
                  </a:lnTo>
                  <a:lnTo>
                    <a:pt x="2498141" y="6437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8;p137">
              <a:extLst>
                <a:ext uri="{FF2B5EF4-FFF2-40B4-BE49-F238E27FC236}">
                  <a16:creationId xmlns:a16="http://schemas.microsoft.com/office/drawing/2014/main" id="{7DEFFACF-1FE0-2E4B-9DB8-B19A57EFE199}"/>
                </a:ext>
              </a:extLst>
            </p:cNvPr>
            <p:cNvSpPr/>
            <p:nvPr/>
          </p:nvSpPr>
          <p:spPr>
            <a:xfrm>
              <a:off x="6786563" y="4629150"/>
              <a:ext cx="511175" cy="1258888"/>
            </a:xfrm>
            <a:custGeom>
              <a:avLst/>
              <a:gdLst/>
              <a:ahLst/>
              <a:cxnLst/>
              <a:rect l="l" t="t" r="r" b="b"/>
              <a:pathLst>
                <a:path w="511968" h="1259681" extrusionOk="0">
                  <a:moveTo>
                    <a:pt x="481012" y="300038"/>
                  </a:moveTo>
                  <a:lnTo>
                    <a:pt x="495300" y="119063"/>
                  </a:lnTo>
                  <a:lnTo>
                    <a:pt x="500062" y="57150"/>
                  </a:lnTo>
                  <a:lnTo>
                    <a:pt x="495300" y="21431"/>
                  </a:lnTo>
                  <a:lnTo>
                    <a:pt x="490537" y="9525"/>
                  </a:lnTo>
                  <a:lnTo>
                    <a:pt x="485775" y="2381"/>
                  </a:lnTo>
                  <a:lnTo>
                    <a:pt x="478631" y="0"/>
                  </a:lnTo>
                  <a:lnTo>
                    <a:pt x="469106" y="2381"/>
                  </a:lnTo>
                  <a:lnTo>
                    <a:pt x="454818" y="11906"/>
                  </a:lnTo>
                  <a:lnTo>
                    <a:pt x="438150" y="33338"/>
                  </a:lnTo>
                  <a:lnTo>
                    <a:pt x="421481" y="80963"/>
                  </a:lnTo>
                  <a:lnTo>
                    <a:pt x="395287" y="169069"/>
                  </a:lnTo>
                  <a:lnTo>
                    <a:pt x="323850" y="402431"/>
                  </a:lnTo>
                  <a:lnTo>
                    <a:pt x="250031" y="635794"/>
                  </a:lnTo>
                  <a:lnTo>
                    <a:pt x="188118" y="826294"/>
                  </a:lnTo>
                  <a:lnTo>
                    <a:pt x="171450" y="854869"/>
                  </a:lnTo>
                  <a:lnTo>
                    <a:pt x="150018" y="873919"/>
                  </a:lnTo>
                  <a:lnTo>
                    <a:pt x="119062" y="888206"/>
                  </a:lnTo>
                  <a:lnTo>
                    <a:pt x="85725" y="890588"/>
                  </a:lnTo>
                  <a:lnTo>
                    <a:pt x="0" y="878681"/>
                  </a:lnTo>
                  <a:lnTo>
                    <a:pt x="511968" y="1259681"/>
                  </a:lnTo>
                  <a:lnTo>
                    <a:pt x="483393" y="1190625"/>
                  </a:lnTo>
                  <a:lnTo>
                    <a:pt x="464343" y="1131094"/>
                  </a:lnTo>
                  <a:lnTo>
                    <a:pt x="450056" y="1071563"/>
                  </a:lnTo>
                  <a:lnTo>
                    <a:pt x="438150" y="1016794"/>
                  </a:lnTo>
                  <a:lnTo>
                    <a:pt x="435768" y="973931"/>
                  </a:lnTo>
                  <a:cubicBezTo>
                    <a:pt x="434974" y="950912"/>
                    <a:pt x="434181" y="927894"/>
                    <a:pt x="433387" y="904875"/>
                  </a:cubicBezTo>
                  <a:lnTo>
                    <a:pt x="445293" y="752475"/>
                  </a:lnTo>
                  <a:lnTo>
                    <a:pt x="461962" y="559594"/>
                  </a:lnTo>
                  <a:lnTo>
                    <a:pt x="481012" y="3000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1583;p138">
            <a:extLst>
              <a:ext uri="{FF2B5EF4-FFF2-40B4-BE49-F238E27FC236}">
                <a16:creationId xmlns:a16="http://schemas.microsoft.com/office/drawing/2014/main" id="{B81FDC9F-4DE1-7A43-9F06-21FEC0FAEA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8412" y="1531353"/>
            <a:ext cx="48482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3" name="Google Shape;1583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476" y="1579480"/>
            <a:ext cx="48482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5"/>
          <p:cNvSpPr txBox="1"/>
          <p:nvPr/>
        </p:nvSpPr>
        <p:spPr>
          <a:xfrm>
            <a:off x="4592959" y="7533456"/>
            <a:ext cx="336043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曲</a:t>
            </a:r>
            <a:endParaRPr/>
          </a:p>
        </p:txBody>
      </p:sp>
      <p:sp>
        <p:nvSpPr>
          <p:cNvPr id="687" name="Google Shape;687;p55"/>
          <p:cNvSpPr/>
          <p:nvPr/>
        </p:nvSpPr>
        <p:spPr>
          <a:xfrm rot="-5400000">
            <a:off x="1801812" y="3735388"/>
            <a:ext cx="2703513" cy="642938"/>
          </a:xfrm>
          <a:custGeom>
            <a:avLst/>
            <a:gdLst/>
            <a:ahLst/>
            <a:cxnLst/>
            <a:rect l="l" t="t" r="r" b="b"/>
            <a:pathLst>
              <a:path w="2702719" h="642937" extrusionOk="0">
                <a:moveTo>
                  <a:pt x="1157287" y="323850"/>
                </a:moveTo>
                <a:lnTo>
                  <a:pt x="2035969" y="238125"/>
                </a:lnTo>
                <a:lnTo>
                  <a:pt x="2433637" y="176212"/>
                </a:lnTo>
                <a:lnTo>
                  <a:pt x="2481262" y="157162"/>
                </a:lnTo>
                <a:lnTo>
                  <a:pt x="2597944" y="69056"/>
                </a:lnTo>
                <a:lnTo>
                  <a:pt x="2624137" y="21431"/>
                </a:lnTo>
                <a:lnTo>
                  <a:pt x="2640806" y="4762"/>
                </a:lnTo>
                <a:lnTo>
                  <a:pt x="2655094" y="0"/>
                </a:lnTo>
                <a:lnTo>
                  <a:pt x="2671762" y="0"/>
                </a:lnTo>
                <a:lnTo>
                  <a:pt x="2690812" y="4762"/>
                </a:lnTo>
                <a:lnTo>
                  <a:pt x="2697956" y="16668"/>
                </a:lnTo>
                <a:lnTo>
                  <a:pt x="2702719" y="35718"/>
                </a:lnTo>
                <a:lnTo>
                  <a:pt x="2662237" y="152400"/>
                </a:lnTo>
                <a:lnTo>
                  <a:pt x="2616994" y="266700"/>
                </a:lnTo>
                <a:lnTo>
                  <a:pt x="2545556" y="381000"/>
                </a:lnTo>
                <a:lnTo>
                  <a:pt x="2328862" y="419100"/>
                </a:lnTo>
                <a:lnTo>
                  <a:pt x="1457325" y="509587"/>
                </a:lnTo>
                <a:lnTo>
                  <a:pt x="1300162" y="550068"/>
                </a:lnTo>
                <a:lnTo>
                  <a:pt x="235744" y="642937"/>
                </a:lnTo>
                <a:lnTo>
                  <a:pt x="85725" y="640556"/>
                </a:lnTo>
                <a:lnTo>
                  <a:pt x="52387" y="619125"/>
                </a:lnTo>
                <a:lnTo>
                  <a:pt x="16669" y="578643"/>
                </a:lnTo>
                <a:lnTo>
                  <a:pt x="0" y="540543"/>
                </a:lnTo>
                <a:lnTo>
                  <a:pt x="0" y="504825"/>
                </a:lnTo>
                <a:lnTo>
                  <a:pt x="16669" y="481012"/>
                </a:lnTo>
                <a:lnTo>
                  <a:pt x="50006" y="450056"/>
                </a:lnTo>
                <a:lnTo>
                  <a:pt x="102394" y="414337"/>
                </a:lnTo>
                <a:lnTo>
                  <a:pt x="159544" y="388143"/>
                </a:lnTo>
                <a:lnTo>
                  <a:pt x="309562" y="352425"/>
                </a:lnTo>
                <a:lnTo>
                  <a:pt x="369094" y="345281"/>
                </a:lnTo>
                <a:lnTo>
                  <a:pt x="388144" y="354806"/>
                </a:lnTo>
                <a:lnTo>
                  <a:pt x="445294" y="371475"/>
                </a:lnTo>
                <a:lnTo>
                  <a:pt x="504825" y="378618"/>
                </a:lnTo>
                <a:lnTo>
                  <a:pt x="1157287" y="323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55"/>
          <p:cNvSpPr/>
          <p:nvPr/>
        </p:nvSpPr>
        <p:spPr>
          <a:xfrm>
            <a:off x="3076575" y="2622550"/>
            <a:ext cx="3949700" cy="2776538"/>
          </a:xfrm>
          <a:custGeom>
            <a:avLst/>
            <a:gdLst/>
            <a:ahLst/>
            <a:cxnLst/>
            <a:rect l="l" t="t" r="r" b="b"/>
            <a:pathLst>
              <a:path w="3950208" h="2776119" extrusionOk="0">
                <a:moveTo>
                  <a:pt x="976579" y="424282"/>
                </a:moveTo>
                <a:lnTo>
                  <a:pt x="577900" y="486461"/>
                </a:lnTo>
                <a:lnTo>
                  <a:pt x="442569" y="493776"/>
                </a:lnTo>
                <a:lnTo>
                  <a:pt x="171907" y="460858"/>
                </a:lnTo>
                <a:lnTo>
                  <a:pt x="98755" y="453543"/>
                </a:lnTo>
                <a:lnTo>
                  <a:pt x="0" y="347472"/>
                </a:lnTo>
                <a:lnTo>
                  <a:pt x="128016" y="234087"/>
                </a:lnTo>
                <a:lnTo>
                  <a:pt x="190195" y="252375"/>
                </a:lnTo>
                <a:lnTo>
                  <a:pt x="277977" y="277978"/>
                </a:lnTo>
                <a:lnTo>
                  <a:pt x="358444" y="288951"/>
                </a:lnTo>
                <a:lnTo>
                  <a:pt x="449884" y="292608"/>
                </a:lnTo>
                <a:lnTo>
                  <a:pt x="746150" y="277978"/>
                </a:lnTo>
                <a:lnTo>
                  <a:pt x="1130198" y="226771"/>
                </a:lnTo>
                <a:lnTo>
                  <a:pt x="1404518" y="201168"/>
                </a:lnTo>
                <a:lnTo>
                  <a:pt x="1700784" y="160935"/>
                </a:lnTo>
                <a:lnTo>
                  <a:pt x="2037283" y="128016"/>
                </a:lnTo>
                <a:lnTo>
                  <a:pt x="2311603" y="113386"/>
                </a:lnTo>
                <a:lnTo>
                  <a:pt x="2567635" y="91440"/>
                </a:lnTo>
                <a:lnTo>
                  <a:pt x="3306470" y="69495"/>
                </a:lnTo>
                <a:lnTo>
                  <a:pt x="3354019" y="58522"/>
                </a:lnTo>
                <a:lnTo>
                  <a:pt x="3496665" y="3658"/>
                </a:lnTo>
                <a:lnTo>
                  <a:pt x="3525926" y="0"/>
                </a:lnTo>
                <a:lnTo>
                  <a:pt x="3855110" y="197511"/>
                </a:lnTo>
                <a:lnTo>
                  <a:pt x="3909974" y="252375"/>
                </a:lnTo>
                <a:lnTo>
                  <a:pt x="3950208" y="299923"/>
                </a:lnTo>
                <a:lnTo>
                  <a:pt x="3950208" y="318211"/>
                </a:lnTo>
                <a:lnTo>
                  <a:pt x="3913632" y="384048"/>
                </a:lnTo>
                <a:lnTo>
                  <a:pt x="3873398" y="449885"/>
                </a:lnTo>
                <a:lnTo>
                  <a:pt x="3855110" y="523037"/>
                </a:lnTo>
                <a:lnTo>
                  <a:pt x="3573475" y="2428647"/>
                </a:lnTo>
                <a:lnTo>
                  <a:pt x="3529584" y="2604211"/>
                </a:lnTo>
                <a:lnTo>
                  <a:pt x="3500323" y="2670048"/>
                </a:lnTo>
                <a:lnTo>
                  <a:pt x="3449116" y="2743200"/>
                </a:lnTo>
                <a:lnTo>
                  <a:pt x="3416198" y="2768803"/>
                </a:lnTo>
                <a:lnTo>
                  <a:pt x="3383280" y="2776119"/>
                </a:lnTo>
                <a:lnTo>
                  <a:pt x="3350361" y="2765146"/>
                </a:lnTo>
                <a:lnTo>
                  <a:pt x="3321100" y="2735885"/>
                </a:lnTo>
                <a:lnTo>
                  <a:pt x="3255264" y="2589581"/>
                </a:lnTo>
                <a:lnTo>
                  <a:pt x="3299155" y="2370125"/>
                </a:lnTo>
                <a:lnTo>
                  <a:pt x="3412540" y="1371600"/>
                </a:lnTo>
                <a:lnTo>
                  <a:pt x="3412540" y="1203351"/>
                </a:lnTo>
                <a:lnTo>
                  <a:pt x="3496665" y="515722"/>
                </a:lnTo>
                <a:lnTo>
                  <a:pt x="3503980" y="449885"/>
                </a:lnTo>
                <a:lnTo>
                  <a:pt x="3493008" y="391363"/>
                </a:lnTo>
                <a:lnTo>
                  <a:pt x="3467404" y="347472"/>
                </a:lnTo>
                <a:lnTo>
                  <a:pt x="3419856" y="303581"/>
                </a:lnTo>
                <a:lnTo>
                  <a:pt x="3343046" y="285293"/>
                </a:lnTo>
                <a:lnTo>
                  <a:pt x="3010204" y="263347"/>
                </a:lnTo>
                <a:lnTo>
                  <a:pt x="2571292" y="267005"/>
                </a:lnTo>
                <a:lnTo>
                  <a:pt x="2311603" y="296266"/>
                </a:lnTo>
                <a:lnTo>
                  <a:pt x="2008022" y="310896"/>
                </a:lnTo>
                <a:lnTo>
                  <a:pt x="1839772" y="325527"/>
                </a:lnTo>
                <a:lnTo>
                  <a:pt x="1375257" y="380391"/>
                </a:lnTo>
                <a:lnTo>
                  <a:pt x="1119225" y="402336"/>
                </a:lnTo>
                <a:lnTo>
                  <a:pt x="976579" y="4242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55"/>
          <p:cNvSpPr/>
          <p:nvPr/>
        </p:nvSpPr>
        <p:spPr>
          <a:xfrm rot="-5400000">
            <a:off x="2529682" y="3220243"/>
            <a:ext cx="3365500" cy="550863"/>
          </a:xfrm>
          <a:custGeom>
            <a:avLst/>
            <a:gdLst/>
            <a:ahLst/>
            <a:cxnLst/>
            <a:rect l="l" t="t" r="r" b="b"/>
            <a:pathLst>
              <a:path w="3365707" h="551023" extrusionOk="0">
                <a:moveTo>
                  <a:pt x="1691789" y="271043"/>
                </a:moveTo>
                <a:lnTo>
                  <a:pt x="2156435" y="271043"/>
                </a:lnTo>
                <a:lnTo>
                  <a:pt x="2329188" y="274022"/>
                </a:lnTo>
                <a:lnTo>
                  <a:pt x="2835533" y="253172"/>
                </a:lnTo>
                <a:lnTo>
                  <a:pt x="2954673" y="247215"/>
                </a:lnTo>
                <a:lnTo>
                  <a:pt x="3020200" y="232323"/>
                </a:lnTo>
                <a:lnTo>
                  <a:pt x="3073813" y="208495"/>
                </a:lnTo>
                <a:lnTo>
                  <a:pt x="3192953" y="116161"/>
                </a:lnTo>
                <a:lnTo>
                  <a:pt x="3294223" y="23828"/>
                </a:lnTo>
                <a:lnTo>
                  <a:pt x="3318051" y="5957"/>
                </a:lnTo>
                <a:lnTo>
                  <a:pt x="3341879" y="0"/>
                </a:lnTo>
                <a:lnTo>
                  <a:pt x="3359750" y="2978"/>
                </a:lnTo>
                <a:lnTo>
                  <a:pt x="3365707" y="17871"/>
                </a:lnTo>
                <a:lnTo>
                  <a:pt x="3332943" y="157860"/>
                </a:lnTo>
                <a:lnTo>
                  <a:pt x="3264438" y="333592"/>
                </a:lnTo>
                <a:lnTo>
                  <a:pt x="3121469" y="533152"/>
                </a:lnTo>
                <a:lnTo>
                  <a:pt x="3100620" y="551023"/>
                </a:lnTo>
                <a:lnTo>
                  <a:pt x="3070835" y="551023"/>
                </a:lnTo>
                <a:lnTo>
                  <a:pt x="2990415" y="536130"/>
                </a:lnTo>
                <a:lnTo>
                  <a:pt x="2338124" y="539109"/>
                </a:lnTo>
                <a:lnTo>
                  <a:pt x="2177284" y="515281"/>
                </a:lnTo>
                <a:lnTo>
                  <a:pt x="1230121" y="521238"/>
                </a:lnTo>
                <a:lnTo>
                  <a:pt x="1057368" y="512302"/>
                </a:lnTo>
                <a:lnTo>
                  <a:pt x="792281" y="497410"/>
                </a:lnTo>
                <a:lnTo>
                  <a:pt x="0" y="497410"/>
                </a:lnTo>
                <a:lnTo>
                  <a:pt x="0" y="274022"/>
                </a:lnTo>
                <a:lnTo>
                  <a:pt x="1048432" y="271043"/>
                </a:lnTo>
                <a:lnTo>
                  <a:pt x="1206293" y="271043"/>
                </a:lnTo>
                <a:lnTo>
                  <a:pt x="1691789" y="2710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55"/>
          <p:cNvSpPr/>
          <p:nvPr/>
        </p:nvSpPr>
        <p:spPr>
          <a:xfrm rot="-5400000">
            <a:off x="3733800" y="3094038"/>
            <a:ext cx="3449638" cy="588962"/>
          </a:xfrm>
          <a:custGeom>
            <a:avLst/>
            <a:gdLst/>
            <a:ahLst/>
            <a:cxnLst/>
            <a:rect l="l" t="t" r="r" b="b"/>
            <a:pathLst>
              <a:path w="3449105" h="589744" extrusionOk="0">
                <a:moveTo>
                  <a:pt x="1733488" y="211474"/>
                </a:moveTo>
                <a:lnTo>
                  <a:pt x="2201112" y="226367"/>
                </a:lnTo>
                <a:lnTo>
                  <a:pt x="2382801" y="226367"/>
                </a:lnTo>
                <a:lnTo>
                  <a:pt x="3044028" y="247216"/>
                </a:lnTo>
                <a:lnTo>
                  <a:pt x="3151254" y="241259"/>
                </a:lnTo>
                <a:lnTo>
                  <a:pt x="3195932" y="220410"/>
                </a:lnTo>
                <a:lnTo>
                  <a:pt x="3255502" y="175732"/>
                </a:lnTo>
                <a:lnTo>
                  <a:pt x="3324008" y="101270"/>
                </a:lnTo>
                <a:lnTo>
                  <a:pt x="3383578" y="26807"/>
                </a:lnTo>
                <a:lnTo>
                  <a:pt x="3413363" y="0"/>
                </a:lnTo>
                <a:lnTo>
                  <a:pt x="3431234" y="0"/>
                </a:lnTo>
                <a:lnTo>
                  <a:pt x="3443148" y="11914"/>
                </a:lnTo>
                <a:lnTo>
                  <a:pt x="3449105" y="53613"/>
                </a:lnTo>
                <a:lnTo>
                  <a:pt x="3416341" y="217431"/>
                </a:lnTo>
                <a:lnTo>
                  <a:pt x="3374642" y="327636"/>
                </a:lnTo>
                <a:lnTo>
                  <a:pt x="3315072" y="431883"/>
                </a:lnTo>
                <a:lnTo>
                  <a:pt x="3249545" y="512303"/>
                </a:lnTo>
                <a:lnTo>
                  <a:pt x="3195932" y="562937"/>
                </a:lnTo>
                <a:lnTo>
                  <a:pt x="3172104" y="580808"/>
                </a:lnTo>
                <a:lnTo>
                  <a:pt x="3148276" y="589744"/>
                </a:lnTo>
                <a:lnTo>
                  <a:pt x="3085727" y="577830"/>
                </a:lnTo>
                <a:lnTo>
                  <a:pt x="2957652" y="518260"/>
                </a:lnTo>
                <a:lnTo>
                  <a:pt x="2710436" y="488475"/>
                </a:lnTo>
                <a:lnTo>
                  <a:pt x="2388758" y="476561"/>
                </a:lnTo>
                <a:lnTo>
                  <a:pt x="2221962" y="476561"/>
                </a:lnTo>
                <a:lnTo>
                  <a:pt x="1283734" y="428905"/>
                </a:lnTo>
                <a:lnTo>
                  <a:pt x="1108002" y="434862"/>
                </a:lnTo>
                <a:lnTo>
                  <a:pt x="0" y="384227"/>
                </a:lnTo>
                <a:lnTo>
                  <a:pt x="29785" y="160840"/>
                </a:lnTo>
                <a:lnTo>
                  <a:pt x="1093110" y="199560"/>
                </a:lnTo>
                <a:lnTo>
                  <a:pt x="1271820" y="202539"/>
                </a:lnTo>
                <a:lnTo>
                  <a:pt x="1733488" y="2114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55"/>
          <p:cNvSpPr/>
          <p:nvPr/>
        </p:nvSpPr>
        <p:spPr>
          <a:xfrm>
            <a:off x="3232150" y="3746500"/>
            <a:ext cx="3400425" cy="463550"/>
          </a:xfrm>
          <a:custGeom>
            <a:avLst/>
            <a:gdLst/>
            <a:ahLst/>
            <a:cxnLst/>
            <a:rect l="l" t="t" r="r" b="b"/>
            <a:pathLst>
              <a:path w="3400425" h="463550" extrusionOk="0">
                <a:moveTo>
                  <a:pt x="1571625" y="342900"/>
                </a:moveTo>
                <a:lnTo>
                  <a:pt x="904875" y="406400"/>
                </a:lnTo>
                <a:lnTo>
                  <a:pt x="739775" y="428625"/>
                </a:lnTo>
                <a:lnTo>
                  <a:pt x="666750" y="444500"/>
                </a:lnTo>
                <a:lnTo>
                  <a:pt x="514350" y="463550"/>
                </a:lnTo>
                <a:lnTo>
                  <a:pt x="355600" y="460375"/>
                </a:lnTo>
                <a:lnTo>
                  <a:pt x="288925" y="447675"/>
                </a:lnTo>
                <a:lnTo>
                  <a:pt x="219075" y="412750"/>
                </a:lnTo>
                <a:lnTo>
                  <a:pt x="76200" y="317500"/>
                </a:lnTo>
                <a:lnTo>
                  <a:pt x="0" y="57150"/>
                </a:lnTo>
                <a:lnTo>
                  <a:pt x="111125" y="184150"/>
                </a:lnTo>
                <a:lnTo>
                  <a:pt x="158750" y="212725"/>
                </a:lnTo>
                <a:lnTo>
                  <a:pt x="228600" y="238125"/>
                </a:lnTo>
                <a:lnTo>
                  <a:pt x="330200" y="257175"/>
                </a:lnTo>
                <a:lnTo>
                  <a:pt x="441325" y="266700"/>
                </a:lnTo>
                <a:lnTo>
                  <a:pt x="974725" y="215900"/>
                </a:lnTo>
                <a:lnTo>
                  <a:pt x="1222375" y="168275"/>
                </a:lnTo>
                <a:lnTo>
                  <a:pt x="2133600" y="88900"/>
                </a:lnTo>
                <a:lnTo>
                  <a:pt x="2368550" y="63500"/>
                </a:lnTo>
                <a:lnTo>
                  <a:pt x="2968625" y="0"/>
                </a:lnTo>
                <a:lnTo>
                  <a:pt x="2990850" y="0"/>
                </a:lnTo>
                <a:lnTo>
                  <a:pt x="3054350" y="12700"/>
                </a:lnTo>
                <a:lnTo>
                  <a:pt x="3340100" y="114300"/>
                </a:lnTo>
                <a:lnTo>
                  <a:pt x="3400425" y="266700"/>
                </a:lnTo>
                <a:lnTo>
                  <a:pt x="3216275" y="263525"/>
                </a:lnTo>
                <a:lnTo>
                  <a:pt x="2806700" y="250825"/>
                </a:lnTo>
                <a:lnTo>
                  <a:pt x="2365375" y="263525"/>
                </a:lnTo>
                <a:lnTo>
                  <a:pt x="2124075" y="282575"/>
                </a:lnTo>
                <a:lnTo>
                  <a:pt x="1571625" y="342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55"/>
          <p:cNvSpPr/>
          <p:nvPr/>
        </p:nvSpPr>
        <p:spPr>
          <a:xfrm>
            <a:off x="3375025" y="4994275"/>
            <a:ext cx="3130550" cy="333375"/>
          </a:xfrm>
          <a:custGeom>
            <a:avLst/>
            <a:gdLst/>
            <a:ahLst/>
            <a:cxnLst/>
            <a:rect l="l" t="t" r="r" b="b"/>
            <a:pathLst>
              <a:path w="3130550" h="333375" extrusionOk="0">
                <a:moveTo>
                  <a:pt x="996950" y="266700"/>
                </a:moveTo>
                <a:lnTo>
                  <a:pt x="85725" y="333375"/>
                </a:lnTo>
                <a:lnTo>
                  <a:pt x="0" y="273050"/>
                </a:lnTo>
                <a:lnTo>
                  <a:pt x="41275" y="155575"/>
                </a:lnTo>
                <a:lnTo>
                  <a:pt x="828675" y="111125"/>
                </a:lnTo>
                <a:lnTo>
                  <a:pt x="1063625" y="85725"/>
                </a:lnTo>
                <a:lnTo>
                  <a:pt x="1946275" y="22225"/>
                </a:lnTo>
                <a:lnTo>
                  <a:pt x="2181225" y="22225"/>
                </a:lnTo>
                <a:lnTo>
                  <a:pt x="3000375" y="0"/>
                </a:lnTo>
                <a:lnTo>
                  <a:pt x="3044825" y="0"/>
                </a:lnTo>
                <a:lnTo>
                  <a:pt x="3130550" y="120650"/>
                </a:lnTo>
                <a:lnTo>
                  <a:pt x="3041650" y="247650"/>
                </a:lnTo>
                <a:lnTo>
                  <a:pt x="2908300" y="209550"/>
                </a:lnTo>
                <a:lnTo>
                  <a:pt x="2720975" y="193675"/>
                </a:lnTo>
                <a:lnTo>
                  <a:pt x="2216150" y="206375"/>
                </a:lnTo>
                <a:lnTo>
                  <a:pt x="996950" y="2667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DAF4830-B0BC-B842-89AD-0EE7766BC653}"/>
              </a:ext>
            </a:extLst>
          </p:cNvPr>
          <p:cNvGrpSpPr/>
          <p:nvPr/>
        </p:nvGrpSpPr>
        <p:grpSpPr>
          <a:xfrm>
            <a:off x="2840118" y="1671718"/>
            <a:ext cx="4194175" cy="3744913"/>
            <a:chOff x="2984500" y="1816100"/>
            <a:chExt cx="4194175" cy="3744913"/>
          </a:xfrm>
        </p:grpSpPr>
        <p:sp>
          <p:nvSpPr>
            <p:cNvPr id="9" name="Google Shape;687;p55">
              <a:extLst>
                <a:ext uri="{FF2B5EF4-FFF2-40B4-BE49-F238E27FC236}">
                  <a16:creationId xmlns:a16="http://schemas.microsoft.com/office/drawing/2014/main" id="{8C150D7F-80E4-6248-89C0-9E2B6AC6B37A}"/>
                </a:ext>
              </a:extLst>
            </p:cNvPr>
            <p:cNvSpPr/>
            <p:nvPr/>
          </p:nvSpPr>
          <p:spPr>
            <a:xfrm rot="-5400000">
              <a:off x="1954212" y="3887788"/>
              <a:ext cx="2703513" cy="642938"/>
            </a:xfrm>
            <a:custGeom>
              <a:avLst/>
              <a:gdLst/>
              <a:ahLst/>
              <a:cxnLst/>
              <a:rect l="l" t="t" r="r" b="b"/>
              <a:pathLst>
                <a:path w="2702719" h="642937" extrusionOk="0">
                  <a:moveTo>
                    <a:pt x="1157287" y="323850"/>
                  </a:moveTo>
                  <a:lnTo>
                    <a:pt x="2035969" y="238125"/>
                  </a:lnTo>
                  <a:lnTo>
                    <a:pt x="2433637" y="176212"/>
                  </a:lnTo>
                  <a:lnTo>
                    <a:pt x="2481262" y="157162"/>
                  </a:lnTo>
                  <a:lnTo>
                    <a:pt x="2597944" y="69056"/>
                  </a:lnTo>
                  <a:lnTo>
                    <a:pt x="2624137" y="21431"/>
                  </a:lnTo>
                  <a:lnTo>
                    <a:pt x="2640806" y="4762"/>
                  </a:lnTo>
                  <a:lnTo>
                    <a:pt x="2655094" y="0"/>
                  </a:lnTo>
                  <a:lnTo>
                    <a:pt x="2671762" y="0"/>
                  </a:lnTo>
                  <a:lnTo>
                    <a:pt x="2690812" y="4762"/>
                  </a:lnTo>
                  <a:lnTo>
                    <a:pt x="2697956" y="16668"/>
                  </a:lnTo>
                  <a:lnTo>
                    <a:pt x="2702719" y="35718"/>
                  </a:lnTo>
                  <a:lnTo>
                    <a:pt x="2662237" y="152400"/>
                  </a:lnTo>
                  <a:lnTo>
                    <a:pt x="2616994" y="266700"/>
                  </a:lnTo>
                  <a:lnTo>
                    <a:pt x="2545556" y="381000"/>
                  </a:lnTo>
                  <a:lnTo>
                    <a:pt x="2328862" y="419100"/>
                  </a:lnTo>
                  <a:lnTo>
                    <a:pt x="1457325" y="509587"/>
                  </a:lnTo>
                  <a:lnTo>
                    <a:pt x="1300162" y="550068"/>
                  </a:lnTo>
                  <a:lnTo>
                    <a:pt x="235744" y="642937"/>
                  </a:lnTo>
                  <a:lnTo>
                    <a:pt x="85725" y="640556"/>
                  </a:lnTo>
                  <a:lnTo>
                    <a:pt x="52387" y="619125"/>
                  </a:lnTo>
                  <a:lnTo>
                    <a:pt x="16669" y="578643"/>
                  </a:lnTo>
                  <a:lnTo>
                    <a:pt x="0" y="540543"/>
                  </a:lnTo>
                  <a:lnTo>
                    <a:pt x="0" y="504825"/>
                  </a:lnTo>
                  <a:lnTo>
                    <a:pt x="16669" y="481012"/>
                  </a:lnTo>
                  <a:lnTo>
                    <a:pt x="50006" y="450056"/>
                  </a:lnTo>
                  <a:lnTo>
                    <a:pt x="102394" y="414337"/>
                  </a:lnTo>
                  <a:lnTo>
                    <a:pt x="159544" y="388143"/>
                  </a:lnTo>
                  <a:lnTo>
                    <a:pt x="309562" y="352425"/>
                  </a:lnTo>
                  <a:lnTo>
                    <a:pt x="369094" y="345281"/>
                  </a:lnTo>
                  <a:lnTo>
                    <a:pt x="388144" y="354806"/>
                  </a:lnTo>
                  <a:lnTo>
                    <a:pt x="445294" y="371475"/>
                  </a:lnTo>
                  <a:lnTo>
                    <a:pt x="504825" y="378618"/>
                  </a:lnTo>
                  <a:lnTo>
                    <a:pt x="1157287" y="323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688;p55">
              <a:extLst>
                <a:ext uri="{FF2B5EF4-FFF2-40B4-BE49-F238E27FC236}">
                  <a16:creationId xmlns:a16="http://schemas.microsoft.com/office/drawing/2014/main" id="{5DDC6ED4-D356-254C-85A7-40B2227DFB69}"/>
                </a:ext>
              </a:extLst>
            </p:cNvPr>
            <p:cNvSpPr/>
            <p:nvPr/>
          </p:nvSpPr>
          <p:spPr>
            <a:xfrm>
              <a:off x="3228975" y="2774950"/>
              <a:ext cx="3949700" cy="2776538"/>
            </a:xfrm>
            <a:custGeom>
              <a:avLst/>
              <a:gdLst/>
              <a:ahLst/>
              <a:cxnLst/>
              <a:rect l="l" t="t" r="r" b="b"/>
              <a:pathLst>
                <a:path w="3950208" h="2776119" extrusionOk="0">
                  <a:moveTo>
                    <a:pt x="976579" y="424282"/>
                  </a:moveTo>
                  <a:lnTo>
                    <a:pt x="577900" y="486461"/>
                  </a:lnTo>
                  <a:lnTo>
                    <a:pt x="442569" y="493776"/>
                  </a:lnTo>
                  <a:lnTo>
                    <a:pt x="171907" y="460858"/>
                  </a:lnTo>
                  <a:lnTo>
                    <a:pt x="98755" y="453543"/>
                  </a:lnTo>
                  <a:lnTo>
                    <a:pt x="0" y="347472"/>
                  </a:lnTo>
                  <a:lnTo>
                    <a:pt x="128016" y="234087"/>
                  </a:lnTo>
                  <a:lnTo>
                    <a:pt x="190195" y="252375"/>
                  </a:lnTo>
                  <a:lnTo>
                    <a:pt x="277977" y="277978"/>
                  </a:lnTo>
                  <a:lnTo>
                    <a:pt x="358444" y="288951"/>
                  </a:lnTo>
                  <a:lnTo>
                    <a:pt x="449884" y="292608"/>
                  </a:lnTo>
                  <a:lnTo>
                    <a:pt x="746150" y="277978"/>
                  </a:lnTo>
                  <a:lnTo>
                    <a:pt x="1130198" y="226771"/>
                  </a:lnTo>
                  <a:lnTo>
                    <a:pt x="1404518" y="201168"/>
                  </a:lnTo>
                  <a:lnTo>
                    <a:pt x="1700784" y="160935"/>
                  </a:lnTo>
                  <a:lnTo>
                    <a:pt x="2037283" y="128016"/>
                  </a:lnTo>
                  <a:lnTo>
                    <a:pt x="2311603" y="113386"/>
                  </a:lnTo>
                  <a:lnTo>
                    <a:pt x="2567635" y="91440"/>
                  </a:lnTo>
                  <a:lnTo>
                    <a:pt x="3306470" y="69495"/>
                  </a:lnTo>
                  <a:lnTo>
                    <a:pt x="3354019" y="58522"/>
                  </a:lnTo>
                  <a:lnTo>
                    <a:pt x="3496665" y="3658"/>
                  </a:lnTo>
                  <a:lnTo>
                    <a:pt x="3525926" y="0"/>
                  </a:lnTo>
                  <a:lnTo>
                    <a:pt x="3855110" y="197511"/>
                  </a:lnTo>
                  <a:lnTo>
                    <a:pt x="3909974" y="252375"/>
                  </a:lnTo>
                  <a:lnTo>
                    <a:pt x="3950208" y="299923"/>
                  </a:lnTo>
                  <a:lnTo>
                    <a:pt x="3950208" y="318211"/>
                  </a:lnTo>
                  <a:lnTo>
                    <a:pt x="3913632" y="384048"/>
                  </a:lnTo>
                  <a:lnTo>
                    <a:pt x="3873398" y="449885"/>
                  </a:lnTo>
                  <a:lnTo>
                    <a:pt x="3855110" y="523037"/>
                  </a:lnTo>
                  <a:lnTo>
                    <a:pt x="3573475" y="2428647"/>
                  </a:lnTo>
                  <a:lnTo>
                    <a:pt x="3529584" y="2604211"/>
                  </a:lnTo>
                  <a:lnTo>
                    <a:pt x="3500323" y="2670048"/>
                  </a:lnTo>
                  <a:lnTo>
                    <a:pt x="3449116" y="2743200"/>
                  </a:lnTo>
                  <a:lnTo>
                    <a:pt x="3416198" y="2768803"/>
                  </a:lnTo>
                  <a:lnTo>
                    <a:pt x="3383280" y="2776119"/>
                  </a:lnTo>
                  <a:lnTo>
                    <a:pt x="3350361" y="2765146"/>
                  </a:lnTo>
                  <a:lnTo>
                    <a:pt x="3321100" y="2735885"/>
                  </a:lnTo>
                  <a:lnTo>
                    <a:pt x="3255264" y="2589581"/>
                  </a:lnTo>
                  <a:lnTo>
                    <a:pt x="3299155" y="2370125"/>
                  </a:lnTo>
                  <a:lnTo>
                    <a:pt x="3412540" y="1371600"/>
                  </a:lnTo>
                  <a:lnTo>
                    <a:pt x="3412540" y="1203351"/>
                  </a:lnTo>
                  <a:lnTo>
                    <a:pt x="3496665" y="515722"/>
                  </a:lnTo>
                  <a:lnTo>
                    <a:pt x="3503980" y="449885"/>
                  </a:lnTo>
                  <a:lnTo>
                    <a:pt x="3493008" y="391363"/>
                  </a:lnTo>
                  <a:lnTo>
                    <a:pt x="3467404" y="347472"/>
                  </a:lnTo>
                  <a:lnTo>
                    <a:pt x="3419856" y="303581"/>
                  </a:lnTo>
                  <a:lnTo>
                    <a:pt x="3343046" y="285293"/>
                  </a:lnTo>
                  <a:lnTo>
                    <a:pt x="3010204" y="263347"/>
                  </a:lnTo>
                  <a:lnTo>
                    <a:pt x="2571292" y="267005"/>
                  </a:lnTo>
                  <a:lnTo>
                    <a:pt x="2311603" y="296266"/>
                  </a:lnTo>
                  <a:lnTo>
                    <a:pt x="2008022" y="310896"/>
                  </a:lnTo>
                  <a:lnTo>
                    <a:pt x="1839772" y="325527"/>
                  </a:lnTo>
                  <a:lnTo>
                    <a:pt x="1375257" y="380391"/>
                  </a:lnTo>
                  <a:lnTo>
                    <a:pt x="1119225" y="402336"/>
                  </a:lnTo>
                  <a:lnTo>
                    <a:pt x="976579" y="4242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689;p55">
              <a:extLst>
                <a:ext uri="{FF2B5EF4-FFF2-40B4-BE49-F238E27FC236}">
                  <a16:creationId xmlns:a16="http://schemas.microsoft.com/office/drawing/2014/main" id="{4003AD77-CD67-A441-98E9-27BA62A1FBA0}"/>
                </a:ext>
              </a:extLst>
            </p:cNvPr>
            <p:cNvSpPr/>
            <p:nvPr/>
          </p:nvSpPr>
          <p:spPr>
            <a:xfrm rot="-5400000">
              <a:off x="2682082" y="3372643"/>
              <a:ext cx="3365500" cy="550863"/>
            </a:xfrm>
            <a:custGeom>
              <a:avLst/>
              <a:gdLst/>
              <a:ahLst/>
              <a:cxnLst/>
              <a:rect l="l" t="t" r="r" b="b"/>
              <a:pathLst>
                <a:path w="3365707" h="551023" extrusionOk="0">
                  <a:moveTo>
                    <a:pt x="1691789" y="271043"/>
                  </a:moveTo>
                  <a:lnTo>
                    <a:pt x="2156435" y="271043"/>
                  </a:lnTo>
                  <a:lnTo>
                    <a:pt x="2329188" y="274022"/>
                  </a:lnTo>
                  <a:lnTo>
                    <a:pt x="2835533" y="253172"/>
                  </a:lnTo>
                  <a:lnTo>
                    <a:pt x="2954673" y="247215"/>
                  </a:lnTo>
                  <a:lnTo>
                    <a:pt x="3020200" y="232323"/>
                  </a:lnTo>
                  <a:lnTo>
                    <a:pt x="3073813" y="208495"/>
                  </a:lnTo>
                  <a:lnTo>
                    <a:pt x="3192953" y="116161"/>
                  </a:lnTo>
                  <a:lnTo>
                    <a:pt x="3294223" y="23828"/>
                  </a:lnTo>
                  <a:lnTo>
                    <a:pt x="3318051" y="5957"/>
                  </a:lnTo>
                  <a:lnTo>
                    <a:pt x="3341879" y="0"/>
                  </a:lnTo>
                  <a:lnTo>
                    <a:pt x="3359750" y="2978"/>
                  </a:lnTo>
                  <a:lnTo>
                    <a:pt x="3365707" y="17871"/>
                  </a:lnTo>
                  <a:lnTo>
                    <a:pt x="3332943" y="157860"/>
                  </a:lnTo>
                  <a:lnTo>
                    <a:pt x="3264438" y="333592"/>
                  </a:lnTo>
                  <a:lnTo>
                    <a:pt x="3121469" y="533152"/>
                  </a:lnTo>
                  <a:lnTo>
                    <a:pt x="3100620" y="551023"/>
                  </a:lnTo>
                  <a:lnTo>
                    <a:pt x="3070835" y="551023"/>
                  </a:lnTo>
                  <a:lnTo>
                    <a:pt x="2990415" y="536130"/>
                  </a:lnTo>
                  <a:lnTo>
                    <a:pt x="2338124" y="539109"/>
                  </a:lnTo>
                  <a:lnTo>
                    <a:pt x="2177284" y="515281"/>
                  </a:lnTo>
                  <a:lnTo>
                    <a:pt x="1230121" y="521238"/>
                  </a:lnTo>
                  <a:lnTo>
                    <a:pt x="1057368" y="512302"/>
                  </a:lnTo>
                  <a:lnTo>
                    <a:pt x="792281" y="497410"/>
                  </a:lnTo>
                  <a:lnTo>
                    <a:pt x="0" y="497410"/>
                  </a:lnTo>
                  <a:lnTo>
                    <a:pt x="0" y="274022"/>
                  </a:lnTo>
                  <a:lnTo>
                    <a:pt x="1048432" y="271043"/>
                  </a:lnTo>
                  <a:lnTo>
                    <a:pt x="1206293" y="271043"/>
                  </a:lnTo>
                  <a:lnTo>
                    <a:pt x="1691789" y="2710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690;p55">
              <a:extLst>
                <a:ext uri="{FF2B5EF4-FFF2-40B4-BE49-F238E27FC236}">
                  <a16:creationId xmlns:a16="http://schemas.microsoft.com/office/drawing/2014/main" id="{EC580097-96EE-844B-9DBF-F0D8EC7D0E54}"/>
                </a:ext>
              </a:extLst>
            </p:cNvPr>
            <p:cNvSpPr/>
            <p:nvPr/>
          </p:nvSpPr>
          <p:spPr>
            <a:xfrm rot="-5400000">
              <a:off x="3886200" y="3246438"/>
              <a:ext cx="3449638" cy="588962"/>
            </a:xfrm>
            <a:custGeom>
              <a:avLst/>
              <a:gdLst/>
              <a:ahLst/>
              <a:cxnLst/>
              <a:rect l="l" t="t" r="r" b="b"/>
              <a:pathLst>
                <a:path w="3449105" h="589744" extrusionOk="0">
                  <a:moveTo>
                    <a:pt x="1733488" y="211474"/>
                  </a:moveTo>
                  <a:lnTo>
                    <a:pt x="2201112" y="226367"/>
                  </a:lnTo>
                  <a:lnTo>
                    <a:pt x="2382801" y="226367"/>
                  </a:lnTo>
                  <a:lnTo>
                    <a:pt x="3044028" y="247216"/>
                  </a:lnTo>
                  <a:lnTo>
                    <a:pt x="3151254" y="241259"/>
                  </a:lnTo>
                  <a:lnTo>
                    <a:pt x="3195932" y="220410"/>
                  </a:lnTo>
                  <a:lnTo>
                    <a:pt x="3255502" y="175732"/>
                  </a:lnTo>
                  <a:lnTo>
                    <a:pt x="3324008" y="101270"/>
                  </a:lnTo>
                  <a:lnTo>
                    <a:pt x="3383578" y="26807"/>
                  </a:lnTo>
                  <a:lnTo>
                    <a:pt x="3413363" y="0"/>
                  </a:lnTo>
                  <a:lnTo>
                    <a:pt x="3431234" y="0"/>
                  </a:lnTo>
                  <a:lnTo>
                    <a:pt x="3443148" y="11914"/>
                  </a:lnTo>
                  <a:lnTo>
                    <a:pt x="3449105" y="53613"/>
                  </a:lnTo>
                  <a:lnTo>
                    <a:pt x="3416341" y="217431"/>
                  </a:lnTo>
                  <a:lnTo>
                    <a:pt x="3374642" y="327636"/>
                  </a:lnTo>
                  <a:lnTo>
                    <a:pt x="3315072" y="431883"/>
                  </a:lnTo>
                  <a:lnTo>
                    <a:pt x="3249545" y="512303"/>
                  </a:lnTo>
                  <a:lnTo>
                    <a:pt x="3195932" y="562937"/>
                  </a:lnTo>
                  <a:lnTo>
                    <a:pt x="3172104" y="580808"/>
                  </a:lnTo>
                  <a:lnTo>
                    <a:pt x="3148276" y="589744"/>
                  </a:lnTo>
                  <a:lnTo>
                    <a:pt x="3085727" y="577830"/>
                  </a:lnTo>
                  <a:lnTo>
                    <a:pt x="2957652" y="518260"/>
                  </a:lnTo>
                  <a:lnTo>
                    <a:pt x="2710436" y="488475"/>
                  </a:lnTo>
                  <a:lnTo>
                    <a:pt x="2388758" y="476561"/>
                  </a:lnTo>
                  <a:lnTo>
                    <a:pt x="2221962" y="476561"/>
                  </a:lnTo>
                  <a:lnTo>
                    <a:pt x="1283734" y="428905"/>
                  </a:lnTo>
                  <a:lnTo>
                    <a:pt x="1108002" y="434862"/>
                  </a:lnTo>
                  <a:lnTo>
                    <a:pt x="0" y="384227"/>
                  </a:lnTo>
                  <a:lnTo>
                    <a:pt x="29785" y="160840"/>
                  </a:lnTo>
                  <a:lnTo>
                    <a:pt x="1093110" y="199560"/>
                  </a:lnTo>
                  <a:lnTo>
                    <a:pt x="1271820" y="202539"/>
                  </a:lnTo>
                  <a:lnTo>
                    <a:pt x="1733488" y="2114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91;p55">
              <a:extLst>
                <a:ext uri="{FF2B5EF4-FFF2-40B4-BE49-F238E27FC236}">
                  <a16:creationId xmlns:a16="http://schemas.microsoft.com/office/drawing/2014/main" id="{B85ABF68-27C3-A149-A303-C70A83046557}"/>
                </a:ext>
              </a:extLst>
            </p:cNvPr>
            <p:cNvSpPr/>
            <p:nvPr/>
          </p:nvSpPr>
          <p:spPr>
            <a:xfrm>
              <a:off x="3384550" y="3898900"/>
              <a:ext cx="3400425" cy="463550"/>
            </a:xfrm>
            <a:custGeom>
              <a:avLst/>
              <a:gdLst/>
              <a:ahLst/>
              <a:cxnLst/>
              <a:rect l="l" t="t" r="r" b="b"/>
              <a:pathLst>
                <a:path w="3400425" h="463550" extrusionOk="0">
                  <a:moveTo>
                    <a:pt x="1571625" y="342900"/>
                  </a:moveTo>
                  <a:lnTo>
                    <a:pt x="904875" y="406400"/>
                  </a:lnTo>
                  <a:lnTo>
                    <a:pt x="739775" y="428625"/>
                  </a:lnTo>
                  <a:lnTo>
                    <a:pt x="666750" y="444500"/>
                  </a:lnTo>
                  <a:lnTo>
                    <a:pt x="514350" y="463550"/>
                  </a:lnTo>
                  <a:lnTo>
                    <a:pt x="355600" y="460375"/>
                  </a:lnTo>
                  <a:lnTo>
                    <a:pt x="288925" y="447675"/>
                  </a:lnTo>
                  <a:lnTo>
                    <a:pt x="219075" y="412750"/>
                  </a:lnTo>
                  <a:lnTo>
                    <a:pt x="76200" y="317500"/>
                  </a:lnTo>
                  <a:lnTo>
                    <a:pt x="0" y="57150"/>
                  </a:lnTo>
                  <a:lnTo>
                    <a:pt x="111125" y="184150"/>
                  </a:lnTo>
                  <a:lnTo>
                    <a:pt x="158750" y="212725"/>
                  </a:lnTo>
                  <a:lnTo>
                    <a:pt x="228600" y="238125"/>
                  </a:lnTo>
                  <a:lnTo>
                    <a:pt x="330200" y="257175"/>
                  </a:lnTo>
                  <a:lnTo>
                    <a:pt x="441325" y="266700"/>
                  </a:lnTo>
                  <a:lnTo>
                    <a:pt x="974725" y="215900"/>
                  </a:lnTo>
                  <a:lnTo>
                    <a:pt x="1222375" y="168275"/>
                  </a:lnTo>
                  <a:lnTo>
                    <a:pt x="2133600" y="88900"/>
                  </a:lnTo>
                  <a:lnTo>
                    <a:pt x="2368550" y="63500"/>
                  </a:lnTo>
                  <a:lnTo>
                    <a:pt x="2968625" y="0"/>
                  </a:lnTo>
                  <a:lnTo>
                    <a:pt x="2990850" y="0"/>
                  </a:lnTo>
                  <a:lnTo>
                    <a:pt x="3054350" y="12700"/>
                  </a:lnTo>
                  <a:lnTo>
                    <a:pt x="3340100" y="114300"/>
                  </a:lnTo>
                  <a:lnTo>
                    <a:pt x="3400425" y="266700"/>
                  </a:lnTo>
                  <a:lnTo>
                    <a:pt x="3216275" y="263525"/>
                  </a:lnTo>
                  <a:lnTo>
                    <a:pt x="2806700" y="250825"/>
                  </a:lnTo>
                  <a:lnTo>
                    <a:pt x="2365375" y="263525"/>
                  </a:lnTo>
                  <a:lnTo>
                    <a:pt x="2124075" y="282575"/>
                  </a:lnTo>
                  <a:lnTo>
                    <a:pt x="1571625" y="3429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692;p55">
              <a:extLst>
                <a:ext uri="{FF2B5EF4-FFF2-40B4-BE49-F238E27FC236}">
                  <a16:creationId xmlns:a16="http://schemas.microsoft.com/office/drawing/2014/main" id="{0CA3A73A-E56B-904D-B2D1-32524CA216C7}"/>
                </a:ext>
              </a:extLst>
            </p:cNvPr>
            <p:cNvSpPr/>
            <p:nvPr/>
          </p:nvSpPr>
          <p:spPr>
            <a:xfrm>
              <a:off x="3527425" y="5146675"/>
              <a:ext cx="3130550" cy="333375"/>
            </a:xfrm>
            <a:custGeom>
              <a:avLst/>
              <a:gdLst/>
              <a:ahLst/>
              <a:cxnLst/>
              <a:rect l="l" t="t" r="r" b="b"/>
              <a:pathLst>
                <a:path w="3130550" h="333375" extrusionOk="0">
                  <a:moveTo>
                    <a:pt x="996950" y="266700"/>
                  </a:moveTo>
                  <a:lnTo>
                    <a:pt x="85725" y="333375"/>
                  </a:lnTo>
                  <a:lnTo>
                    <a:pt x="0" y="273050"/>
                  </a:lnTo>
                  <a:lnTo>
                    <a:pt x="41275" y="155575"/>
                  </a:lnTo>
                  <a:lnTo>
                    <a:pt x="828675" y="111125"/>
                  </a:lnTo>
                  <a:lnTo>
                    <a:pt x="1063625" y="85725"/>
                  </a:lnTo>
                  <a:lnTo>
                    <a:pt x="1946275" y="22225"/>
                  </a:lnTo>
                  <a:lnTo>
                    <a:pt x="2181225" y="22225"/>
                  </a:lnTo>
                  <a:lnTo>
                    <a:pt x="3000375" y="0"/>
                  </a:lnTo>
                  <a:lnTo>
                    <a:pt x="3044825" y="0"/>
                  </a:lnTo>
                  <a:lnTo>
                    <a:pt x="3130550" y="120650"/>
                  </a:lnTo>
                  <a:lnTo>
                    <a:pt x="3041650" y="247650"/>
                  </a:lnTo>
                  <a:lnTo>
                    <a:pt x="2908300" y="209550"/>
                  </a:lnTo>
                  <a:lnTo>
                    <a:pt x="2720975" y="193675"/>
                  </a:lnTo>
                  <a:lnTo>
                    <a:pt x="2216150" y="206375"/>
                  </a:lnTo>
                  <a:lnTo>
                    <a:pt x="996950" y="2667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697;p56">
            <a:extLst>
              <a:ext uri="{FF2B5EF4-FFF2-40B4-BE49-F238E27FC236}">
                <a16:creationId xmlns:a16="http://schemas.microsoft.com/office/drawing/2014/main" id="{88C13457-F3BE-B64E-B57E-D61F07FB7D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49" y="1677656"/>
            <a:ext cx="419417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1" name="Google Shape;3291;p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1588" y="1106488"/>
            <a:ext cx="4822825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5913" y="1557338"/>
            <a:ext cx="419417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289"/>
          <p:cNvSpPr txBox="1"/>
          <p:nvPr/>
        </p:nvSpPr>
        <p:spPr>
          <a:xfrm>
            <a:off x="3994150" y="6800850"/>
            <a:ext cx="395924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投</a:t>
            </a:r>
            <a:endParaRPr/>
          </a:p>
        </p:txBody>
      </p:sp>
      <p:sp>
        <p:nvSpPr>
          <p:cNvPr id="3184" name="Google Shape;3184;p289"/>
          <p:cNvSpPr/>
          <p:nvPr/>
        </p:nvSpPr>
        <p:spPr>
          <a:xfrm>
            <a:off x="2493963" y="2428875"/>
            <a:ext cx="2082800" cy="601663"/>
          </a:xfrm>
          <a:custGeom>
            <a:avLst/>
            <a:gdLst/>
            <a:ahLst/>
            <a:cxnLst/>
            <a:rect l="l" t="t" r="r" b="b"/>
            <a:pathLst>
              <a:path w="2083594" h="602456" extrusionOk="0">
                <a:moveTo>
                  <a:pt x="900112" y="250031"/>
                </a:moveTo>
                <a:lnTo>
                  <a:pt x="1143000" y="202406"/>
                </a:lnTo>
                <a:lnTo>
                  <a:pt x="1395412" y="157163"/>
                </a:lnTo>
                <a:lnTo>
                  <a:pt x="1509712" y="123825"/>
                </a:lnTo>
                <a:lnTo>
                  <a:pt x="1607344" y="80963"/>
                </a:lnTo>
                <a:lnTo>
                  <a:pt x="1714500" y="23813"/>
                </a:lnTo>
                <a:lnTo>
                  <a:pt x="1754981" y="0"/>
                </a:lnTo>
                <a:lnTo>
                  <a:pt x="1764506" y="0"/>
                </a:lnTo>
                <a:lnTo>
                  <a:pt x="1797844" y="7144"/>
                </a:lnTo>
                <a:lnTo>
                  <a:pt x="1866900" y="28575"/>
                </a:lnTo>
                <a:lnTo>
                  <a:pt x="1964531" y="52388"/>
                </a:lnTo>
                <a:lnTo>
                  <a:pt x="2000250" y="57150"/>
                </a:lnTo>
                <a:lnTo>
                  <a:pt x="2024062" y="71438"/>
                </a:lnTo>
                <a:lnTo>
                  <a:pt x="2055019" y="102394"/>
                </a:lnTo>
                <a:lnTo>
                  <a:pt x="2074069" y="130969"/>
                </a:lnTo>
                <a:lnTo>
                  <a:pt x="2081212" y="147638"/>
                </a:lnTo>
                <a:lnTo>
                  <a:pt x="2083594" y="169069"/>
                </a:lnTo>
                <a:lnTo>
                  <a:pt x="2078831" y="188119"/>
                </a:lnTo>
                <a:lnTo>
                  <a:pt x="2062162" y="209550"/>
                </a:lnTo>
                <a:lnTo>
                  <a:pt x="2014537" y="240506"/>
                </a:lnTo>
                <a:lnTo>
                  <a:pt x="1981200" y="245269"/>
                </a:lnTo>
                <a:lnTo>
                  <a:pt x="1854994" y="259556"/>
                </a:lnTo>
                <a:lnTo>
                  <a:pt x="1602581" y="292894"/>
                </a:lnTo>
                <a:lnTo>
                  <a:pt x="1366837" y="333375"/>
                </a:lnTo>
                <a:lnTo>
                  <a:pt x="1031081" y="402431"/>
                </a:lnTo>
                <a:lnTo>
                  <a:pt x="802481" y="464344"/>
                </a:lnTo>
                <a:lnTo>
                  <a:pt x="569119" y="554831"/>
                </a:lnTo>
                <a:lnTo>
                  <a:pt x="476250" y="597694"/>
                </a:lnTo>
                <a:lnTo>
                  <a:pt x="457200" y="602456"/>
                </a:lnTo>
                <a:lnTo>
                  <a:pt x="431006" y="595313"/>
                </a:lnTo>
                <a:lnTo>
                  <a:pt x="354806" y="573881"/>
                </a:lnTo>
                <a:lnTo>
                  <a:pt x="280987" y="535781"/>
                </a:lnTo>
                <a:lnTo>
                  <a:pt x="221456" y="497681"/>
                </a:lnTo>
                <a:lnTo>
                  <a:pt x="169069" y="454819"/>
                </a:lnTo>
                <a:lnTo>
                  <a:pt x="119062" y="407194"/>
                </a:lnTo>
                <a:lnTo>
                  <a:pt x="64294" y="342900"/>
                </a:lnTo>
                <a:lnTo>
                  <a:pt x="23812" y="292894"/>
                </a:lnTo>
                <a:lnTo>
                  <a:pt x="0" y="252413"/>
                </a:lnTo>
                <a:lnTo>
                  <a:pt x="0" y="235744"/>
                </a:lnTo>
                <a:lnTo>
                  <a:pt x="2381" y="221456"/>
                </a:lnTo>
                <a:lnTo>
                  <a:pt x="16669" y="211931"/>
                </a:lnTo>
                <a:lnTo>
                  <a:pt x="50006" y="223838"/>
                </a:lnTo>
                <a:lnTo>
                  <a:pt x="119062" y="257175"/>
                </a:lnTo>
                <a:lnTo>
                  <a:pt x="197644" y="288131"/>
                </a:lnTo>
                <a:lnTo>
                  <a:pt x="271462" y="311944"/>
                </a:lnTo>
                <a:lnTo>
                  <a:pt x="338137" y="333375"/>
                </a:lnTo>
                <a:lnTo>
                  <a:pt x="385762" y="342900"/>
                </a:lnTo>
                <a:lnTo>
                  <a:pt x="426244" y="345281"/>
                </a:lnTo>
                <a:lnTo>
                  <a:pt x="531019" y="326231"/>
                </a:lnTo>
                <a:lnTo>
                  <a:pt x="809625" y="269081"/>
                </a:lnTo>
                <a:lnTo>
                  <a:pt x="900112" y="2500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289"/>
          <p:cNvSpPr/>
          <p:nvPr/>
        </p:nvSpPr>
        <p:spPr>
          <a:xfrm>
            <a:off x="4348163" y="1779588"/>
            <a:ext cx="823912" cy="1806575"/>
          </a:xfrm>
          <a:custGeom>
            <a:avLst/>
            <a:gdLst/>
            <a:ahLst/>
            <a:cxnLst/>
            <a:rect l="l" t="t" r="r" b="b"/>
            <a:pathLst>
              <a:path w="823912" h="1807369" extrusionOk="0">
                <a:moveTo>
                  <a:pt x="569118" y="583406"/>
                </a:moveTo>
                <a:lnTo>
                  <a:pt x="573881" y="490537"/>
                </a:lnTo>
                <a:lnTo>
                  <a:pt x="573881" y="426244"/>
                </a:lnTo>
                <a:cubicBezTo>
                  <a:pt x="573087" y="400844"/>
                  <a:pt x="572294" y="375444"/>
                  <a:pt x="571500" y="350044"/>
                </a:cubicBezTo>
                <a:lnTo>
                  <a:pt x="561975" y="273844"/>
                </a:lnTo>
                <a:lnTo>
                  <a:pt x="542925" y="219075"/>
                </a:lnTo>
                <a:lnTo>
                  <a:pt x="526256" y="190500"/>
                </a:lnTo>
                <a:lnTo>
                  <a:pt x="483393" y="154781"/>
                </a:lnTo>
                <a:lnTo>
                  <a:pt x="435768" y="119062"/>
                </a:lnTo>
                <a:lnTo>
                  <a:pt x="373856" y="78581"/>
                </a:lnTo>
                <a:lnTo>
                  <a:pt x="350043" y="64294"/>
                </a:lnTo>
                <a:lnTo>
                  <a:pt x="333375" y="47625"/>
                </a:lnTo>
                <a:lnTo>
                  <a:pt x="326231" y="21431"/>
                </a:lnTo>
                <a:lnTo>
                  <a:pt x="333375" y="9525"/>
                </a:lnTo>
                <a:lnTo>
                  <a:pt x="359568" y="0"/>
                </a:lnTo>
                <a:lnTo>
                  <a:pt x="381000" y="0"/>
                </a:lnTo>
                <a:lnTo>
                  <a:pt x="421481" y="2381"/>
                </a:lnTo>
                <a:lnTo>
                  <a:pt x="469106" y="7144"/>
                </a:lnTo>
                <a:lnTo>
                  <a:pt x="519112" y="16669"/>
                </a:lnTo>
                <a:lnTo>
                  <a:pt x="573881" y="35719"/>
                </a:lnTo>
                <a:lnTo>
                  <a:pt x="621506" y="52387"/>
                </a:lnTo>
                <a:lnTo>
                  <a:pt x="673893" y="76200"/>
                </a:lnTo>
                <a:lnTo>
                  <a:pt x="731043" y="102394"/>
                </a:lnTo>
                <a:lnTo>
                  <a:pt x="773906" y="123825"/>
                </a:lnTo>
                <a:lnTo>
                  <a:pt x="816768" y="197644"/>
                </a:lnTo>
                <a:lnTo>
                  <a:pt x="823912" y="338137"/>
                </a:lnTo>
                <a:lnTo>
                  <a:pt x="816768" y="533400"/>
                </a:lnTo>
                <a:lnTo>
                  <a:pt x="807243" y="652462"/>
                </a:lnTo>
                <a:lnTo>
                  <a:pt x="792956" y="750094"/>
                </a:lnTo>
                <a:lnTo>
                  <a:pt x="762000" y="897731"/>
                </a:lnTo>
                <a:lnTo>
                  <a:pt x="716756" y="1028700"/>
                </a:lnTo>
                <a:lnTo>
                  <a:pt x="673893" y="1123950"/>
                </a:lnTo>
                <a:lnTo>
                  <a:pt x="621506" y="1219200"/>
                </a:lnTo>
                <a:lnTo>
                  <a:pt x="531018" y="1352550"/>
                </a:lnTo>
                <a:lnTo>
                  <a:pt x="414337" y="1488281"/>
                </a:lnTo>
                <a:lnTo>
                  <a:pt x="264318" y="1631156"/>
                </a:lnTo>
                <a:lnTo>
                  <a:pt x="95250" y="1766887"/>
                </a:lnTo>
                <a:lnTo>
                  <a:pt x="42862" y="1804987"/>
                </a:lnTo>
                <a:lnTo>
                  <a:pt x="26193" y="1807369"/>
                </a:lnTo>
                <a:lnTo>
                  <a:pt x="4762" y="1802606"/>
                </a:lnTo>
                <a:lnTo>
                  <a:pt x="0" y="1785937"/>
                </a:lnTo>
                <a:lnTo>
                  <a:pt x="11906" y="1766887"/>
                </a:lnTo>
                <a:lnTo>
                  <a:pt x="64293" y="1712119"/>
                </a:lnTo>
                <a:lnTo>
                  <a:pt x="166687" y="1604962"/>
                </a:lnTo>
                <a:lnTo>
                  <a:pt x="242887" y="1512094"/>
                </a:lnTo>
                <a:lnTo>
                  <a:pt x="321468" y="1412081"/>
                </a:lnTo>
                <a:lnTo>
                  <a:pt x="381000" y="1326356"/>
                </a:lnTo>
                <a:lnTo>
                  <a:pt x="438150" y="1233487"/>
                </a:lnTo>
                <a:lnTo>
                  <a:pt x="471487" y="1166812"/>
                </a:lnTo>
                <a:lnTo>
                  <a:pt x="502443" y="1081087"/>
                </a:lnTo>
                <a:lnTo>
                  <a:pt x="523875" y="988219"/>
                </a:lnTo>
                <a:lnTo>
                  <a:pt x="535781" y="938212"/>
                </a:lnTo>
                <a:lnTo>
                  <a:pt x="550068" y="852487"/>
                </a:lnTo>
                <a:lnTo>
                  <a:pt x="559593" y="752475"/>
                </a:lnTo>
                <a:lnTo>
                  <a:pt x="569118" y="5834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289"/>
          <p:cNvSpPr/>
          <p:nvPr/>
        </p:nvSpPr>
        <p:spPr>
          <a:xfrm>
            <a:off x="4630738" y="3376613"/>
            <a:ext cx="1879600" cy="546100"/>
          </a:xfrm>
          <a:custGeom>
            <a:avLst/>
            <a:gdLst/>
            <a:ahLst/>
            <a:cxnLst/>
            <a:rect l="l" t="t" r="r" b="b"/>
            <a:pathLst>
              <a:path w="1878807" h="545306" extrusionOk="0">
                <a:moveTo>
                  <a:pt x="1092994" y="357187"/>
                </a:moveTo>
                <a:lnTo>
                  <a:pt x="1321594" y="295275"/>
                </a:lnTo>
                <a:lnTo>
                  <a:pt x="1402557" y="271462"/>
                </a:lnTo>
                <a:lnTo>
                  <a:pt x="1435894" y="261937"/>
                </a:lnTo>
                <a:lnTo>
                  <a:pt x="1783557" y="302418"/>
                </a:lnTo>
                <a:lnTo>
                  <a:pt x="1819275" y="288131"/>
                </a:lnTo>
                <a:lnTo>
                  <a:pt x="1852613" y="273843"/>
                </a:lnTo>
                <a:lnTo>
                  <a:pt x="1871663" y="257175"/>
                </a:lnTo>
                <a:lnTo>
                  <a:pt x="1878807" y="240506"/>
                </a:lnTo>
                <a:lnTo>
                  <a:pt x="1878807" y="219075"/>
                </a:lnTo>
                <a:lnTo>
                  <a:pt x="1871663" y="202406"/>
                </a:lnTo>
                <a:lnTo>
                  <a:pt x="1854994" y="183356"/>
                </a:lnTo>
                <a:lnTo>
                  <a:pt x="1821657" y="157162"/>
                </a:lnTo>
                <a:lnTo>
                  <a:pt x="1721644" y="92868"/>
                </a:lnTo>
                <a:lnTo>
                  <a:pt x="1645444" y="45243"/>
                </a:lnTo>
                <a:lnTo>
                  <a:pt x="1595438" y="11906"/>
                </a:lnTo>
                <a:lnTo>
                  <a:pt x="1578769" y="2381"/>
                </a:lnTo>
                <a:lnTo>
                  <a:pt x="1547813" y="0"/>
                </a:lnTo>
                <a:lnTo>
                  <a:pt x="1521619" y="7143"/>
                </a:lnTo>
                <a:lnTo>
                  <a:pt x="1490663" y="23812"/>
                </a:lnTo>
                <a:lnTo>
                  <a:pt x="1452563" y="54768"/>
                </a:lnTo>
                <a:lnTo>
                  <a:pt x="1431132" y="76200"/>
                </a:lnTo>
                <a:lnTo>
                  <a:pt x="1343025" y="100012"/>
                </a:lnTo>
                <a:lnTo>
                  <a:pt x="1150144" y="152400"/>
                </a:lnTo>
                <a:lnTo>
                  <a:pt x="945357" y="202406"/>
                </a:lnTo>
                <a:lnTo>
                  <a:pt x="866775" y="219075"/>
                </a:lnTo>
                <a:lnTo>
                  <a:pt x="669132" y="250031"/>
                </a:lnTo>
                <a:lnTo>
                  <a:pt x="559594" y="264318"/>
                </a:lnTo>
                <a:lnTo>
                  <a:pt x="461963" y="273843"/>
                </a:lnTo>
                <a:lnTo>
                  <a:pt x="373857" y="276225"/>
                </a:lnTo>
                <a:lnTo>
                  <a:pt x="307182" y="273843"/>
                </a:lnTo>
                <a:lnTo>
                  <a:pt x="254794" y="266700"/>
                </a:lnTo>
                <a:lnTo>
                  <a:pt x="183357" y="245268"/>
                </a:lnTo>
                <a:lnTo>
                  <a:pt x="107157" y="207168"/>
                </a:lnTo>
                <a:lnTo>
                  <a:pt x="66675" y="188118"/>
                </a:lnTo>
                <a:lnTo>
                  <a:pt x="40482" y="180975"/>
                </a:lnTo>
                <a:lnTo>
                  <a:pt x="23813" y="180975"/>
                </a:lnTo>
                <a:lnTo>
                  <a:pt x="9525" y="192881"/>
                </a:lnTo>
                <a:lnTo>
                  <a:pt x="0" y="214312"/>
                </a:lnTo>
                <a:lnTo>
                  <a:pt x="2382" y="233362"/>
                </a:lnTo>
                <a:lnTo>
                  <a:pt x="38100" y="283368"/>
                </a:lnTo>
                <a:lnTo>
                  <a:pt x="102394" y="357187"/>
                </a:lnTo>
                <a:lnTo>
                  <a:pt x="161925" y="419100"/>
                </a:lnTo>
                <a:lnTo>
                  <a:pt x="207169" y="457200"/>
                </a:lnTo>
                <a:lnTo>
                  <a:pt x="266700" y="497681"/>
                </a:lnTo>
                <a:lnTo>
                  <a:pt x="307182" y="516731"/>
                </a:lnTo>
                <a:lnTo>
                  <a:pt x="350044" y="531018"/>
                </a:lnTo>
                <a:lnTo>
                  <a:pt x="400050" y="545306"/>
                </a:lnTo>
                <a:lnTo>
                  <a:pt x="438150" y="540543"/>
                </a:lnTo>
                <a:lnTo>
                  <a:pt x="554832" y="504825"/>
                </a:lnTo>
                <a:lnTo>
                  <a:pt x="709613" y="457200"/>
                </a:lnTo>
                <a:lnTo>
                  <a:pt x="916782" y="400050"/>
                </a:lnTo>
                <a:lnTo>
                  <a:pt x="1092994" y="3571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289"/>
          <p:cNvSpPr/>
          <p:nvPr/>
        </p:nvSpPr>
        <p:spPr>
          <a:xfrm>
            <a:off x="3444875" y="1543050"/>
            <a:ext cx="549275" cy="4430713"/>
          </a:xfrm>
          <a:custGeom>
            <a:avLst/>
            <a:gdLst/>
            <a:ahLst/>
            <a:cxnLst/>
            <a:rect l="l" t="t" r="r" b="b"/>
            <a:pathLst>
              <a:path w="549762" h="4431755" extrusionOk="0">
                <a:moveTo>
                  <a:pt x="207563" y="841473"/>
                </a:moveTo>
                <a:lnTo>
                  <a:pt x="207563" y="387078"/>
                </a:lnTo>
                <a:lnTo>
                  <a:pt x="213173" y="325370"/>
                </a:lnTo>
                <a:lnTo>
                  <a:pt x="213173" y="280491"/>
                </a:lnTo>
                <a:lnTo>
                  <a:pt x="201953" y="235613"/>
                </a:lnTo>
                <a:lnTo>
                  <a:pt x="179514" y="190734"/>
                </a:lnTo>
                <a:lnTo>
                  <a:pt x="145855" y="151465"/>
                </a:lnTo>
                <a:lnTo>
                  <a:pt x="89757" y="100977"/>
                </a:lnTo>
                <a:lnTo>
                  <a:pt x="39269" y="67318"/>
                </a:lnTo>
                <a:lnTo>
                  <a:pt x="16829" y="44879"/>
                </a:lnTo>
                <a:lnTo>
                  <a:pt x="0" y="22440"/>
                </a:lnTo>
                <a:lnTo>
                  <a:pt x="5610" y="5610"/>
                </a:lnTo>
                <a:lnTo>
                  <a:pt x="39269" y="0"/>
                </a:lnTo>
                <a:lnTo>
                  <a:pt x="112196" y="5610"/>
                </a:lnTo>
                <a:lnTo>
                  <a:pt x="196344" y="28049"/>
                </a:lnTo>
                <a:lnTo>
                  <a:pt x="319760" y="84148"/>
                </a:lnTo>
                <a:lnTo>
                  <a:pt x="437566" y="151465"/>
                </a:lnTo>
                <a:lnTo>
                  <a:pt x="510493" y="207564"/>
                </a:lnTo>
                <a:lnTo>
                  <a:pt x="538542" y="241222"/>
                </a:lnTo>
                <a:lnTo>
                  <a:pt x="549762" y="258052"/>
                </a:lnTo>
                <a:lnTo>
                  <a:pt x="544152" y="280491"/>
                </a:lnTo>
                <a:lnTo>
                  <a:pt x="527323" y="319760"/>
                </a:lnTo>
                <a:lnTo>
                  <a:pt x="493664" y="359029"/>
                </a:lnTo>
                <a:lnTo>
                  <a:pt x="465615" y="566592"/>
                </a:lnTo>
                <a:lnTo>
                  <a:pt x="448785" y="690008"/>
                </a:lnTo>
                <a:lnTo>
                  <a:pt x="454395" y="1065865"/>
                </a:lnTo>
                <a:lnTo>
                  <a:pt x="437566" y="1845630"/>
                </a:lnTo>
                <a:lnTo>
                  <a:pt x="426346" y="2036364"/>
                </a:lnTo>
                <a:lnTo>
                  <a:pt x="431956" y="2939544"/>
                </a:lnTo>
                <a:lnTo>
                  <a:pt x="426346" y="3466867"/>
                </a:lnTo>
                <a:lnTo>
                  <a:pt x="431956" y="3646381"/>
                </a:lnTo>
                <a:lnTo>
                  <a:pt x="448785" y="3837114"/>
                </a:lnTo>
                <a:lnTo>
                  <a:pt x="493664" y="4016629"/>
                </a:lnTo>
                <a:lnTo>
                  <a:pt x="493664" y="4033458"/>
                </a:lnTo>
                <a:lnTo>
                  <a:pt x="476834" y="4100776"/>
                </a:lnTo>
                <a:lnTo>
                  <a:pt x="420736" y="4246631"/>
                </a:lnTo>
                <a:lnTo>
                  <a:pt x="353418" y="4375657"/>
                </a:lnTo>
                <a:lnTo>
                  <a:pt x="330979" y="4403706"/>
                </a:lnTo>
                <a:lnTo>
                  <a:pt x="302930" y="4426145"/>
                </a:lnTo>
                <a:lnTo>
                  <a:pt x="269271" y="4431755"/>
                </a:lnTo>
                <a:lnTo>
                  <a:pt x="224393" y="4409316"/>
                </a:lnTo>
                <a:lnTo>
                  <a:pt x="207563" y="4375657"/>
                </a:lnTo>
                <a:lnTo>
                  <a:pt x="185124" y="4274680"/>
                </a:lnTo>
                <a:lnTo>
                  <a:pt x="151465" y="4089556"/>
                </a:lnTo>
                <a:lnTo>
                  <a:pt x="207563" y="3825895"/>
                </a:lnTo>
                <a:lnTo>
                  <a:pt x="207563" y="3607112"/>
                </a:lnTo>
                <a:lnTo>
                  <a:pt x="207563" y="2793689"/>
                </a:lnTo>
                <a:lnTo>
                  <a:pt x="207563" y="84147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289"/>
          <p:cNvSpPr/>
          <p:nvPr/>
        </p:nvSpPr>
        <p:spPr>
          <a:xfrm>
            <a:off x="3028950" y="5303838"/>
            <a:ext cx="639763" cy="649287"/>
          </a:xfrm>
          <a:custGeom>
            <a:avLst/>
            <a:gdLst/>
            <a:ahLst/>
            <a:cxnLst/>
            <a:rect l="l" t="t" r="r" b="b"/>
            <a:pathLst>
              <a:path w="640556" h="650081" extrusionOk="0">
                <a:moveTo>
                  <a:pt x="211931" y="59531"/>
                </a:moveTo>
                <a:lnTo>
                  <a:pt x="361950" y="111919"/>
                </a:lnTo>
                <a:lnTo>
                  <a:pt x="442913" y="138112"/>
                </a:lnTo>
                <a:lnTo>
                  <a:pt x="488156" y="147637"/>
                </a:lnTo>
                <a:lnTo>
                  <a:pt x="521494" y="150019"/>
                </a:lnTo>
                <a:lnTo>
                  <a:pt x="561975" y="147637"/>
                </a:lnTo>
                <a:lnTo>
                  <a:pt x="585788" y="138112"/>
                </a:lnTo>
                <a:lnTo>
                  <a:pt x="604838" y="126206"/>
                </a:lnTo>
                <a:lnTo>
                  <a:pt x="619125" y="100012"/>
                </a:lnTo>
                <a:lnTo>
                  <a:pt x="640556" y="66675"/>
                </a:lnTo>
                <a:lnTo>
                  <a:pt x="640556" y="650081"/>
                </a:lnTo>
                <a:lnTo>
                  <a:pt x="609600" y="583406"/>
                </a:lnTo>
                <a:lnTo>
                  <a:pt x="592931" y="526256"/>
                </a:lnTo>
                <a:lnTo>
                  <a:pt x="573881" y="478631"/>
                </a:lnTo>
                <a:lnTo>
                  <a:pt x="528638" y="423862"/>
                </a:lnTo>
                <a:lnTo>
                  <a:pt x="438150" y="340519"/>
                </a:lnTo>
                <a:lnTo>
                  <a:pt x="300038" y="242887"/>
                </a:lnTo>
                <a:lnTo>
                  <a:pt x="164306" y="147637"/>
                </a:lnTo>
                <a:lnTo>
                  <a:pt x="52388" y="76200"/>
                </a:lnTo>
                <a:lnTo>
                  <a:pt x="14288" y="42862"/>
                </a:lnTo>
                <a:lnTo>
                  <a:pt x="0" y="21431"/>
                </a:lnTo>
                <a:lnTo>
                  <a:pt x="4763" y="9525"/>
                </a:lnTo>
                <a:lnTo>
                  <a:pt x="19050" y="0"/>
                </a:lnTo>
                <a:lnTo>
                  <a:pt x="52388" y="4762"/>
                </a:lnTo>
                <a:lnTo>
                  <a:pt x="130969" y="30956"/>
                </a:lnTo>
                <a:lnTo>
                  <a:pt x="211931" y="595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289"/>
          <p:cNvSpPr/>
          <p:nvPr/>
        </p:nvSpPr>
        <p:spPr>
          <a:xfrm>
            <a:off x="2513013" y="3100388"/>
            <a:ext cx="1868487" cy="1470025"/>
          </a:xfrm>
          <a:custGeom>
            <a:avLst/>
            <a:gdLst/>
            <a:ahLst/>
            <a:cxnLst/>
            <a:rect l="l" t="t" r="r" b="b"/>
            <a:pathLst>
              <a:path w="1869281" h="1469231" extrusionOk="0">
                <a:moveTo>
                  <a:pt x="966787" y="623887"/>
                </a:moveTo>
                <a:lnTo>
                  <a:pt x="1176337" y="485775"/>
                </a:lnTo>
                <a:lnTo>
                  <a:pt x="1402556" y="340518"/>
                </a:lnTo>
                <a:lnTo>
                  <a:pt x="1631156" y="157162"/>
                </a:lnTo>
                <a:lnTo>
                  <a:pt x="1793081" y="26193"/>
                </a:lnTo>
                <a:lnTo>
                  <a:pt x="1819275" y="7143"/>
                </a:lnTo>
                <a:lnTo>
                  <a:pt x="1838325" y="0"/>
                </a:lnTo>
                <a:lnTo>
                  <a:pt x="1852612" y="0"/>
                </a:lnTo>
                <a:lnTo>
                  <a:pt x="1866900" y="2381"/>
                </a:lnTo>
                <a:lnTo>
                  <a:pt x="1869281" y="16668"/>
                </a:lnTo>
                <a:lnTo>
                  <a:pt x="1864519" y="38100"/>
                </a:lnTo>
                <a:lnTo>
                  <a:pt x="1845469" y="71437"/>
                </a:lnTo>
                <a:lnTo>
                  <a:pt x="1754981" y="173831"/>
                </a:lnTo>
                <a:lnTo>
                  <a:pt x="1588294" y="345281"/>
                </a:lnTo>
                <a:lnTo>
                  <a:pt x="1347787" y="585787"/>
                </a:lnTo>
                <a:lnTo>
                  <a:pt x="1064419" y="785812"/>
                </a:lnTo>
                <a:lnTo>
                  <a:pt x="802481" y="976312"/>
                </a:lnTo>
                <a:lnTo>
                  <a:pt x="564356" y="1150143"/>
                </a:lnTo>
                <a:lnTo>
                  <a:pt x="342900" y="1319212"/>
                </a:lnTo>
                <a:lnTo>
                  <a:pt x="288131" y="1357312"/>
                </a:lnTo>
                <a:lnTo>
                  <a:pt x="283369" y="1388268"/>
                </a:lnTo>
                <a:lnTo>
                  <a:pt x="273844" y="1423987"/>
                </a:lnTo>
                <a:lnTo>
                  <a:pt x="259556" y="1452562"/>
                </a:lnTo>
                <a:lnTo>
                  <a:pt x="240506" y="1469231"/>
                </a:lnTo>
                <a:lnTo>
                  <a:pt x="221456" y="1469231"/>
                </a:lnTo>
                <a:lnTo>
                  <a:pt x="207169" y="1457325"/>
                </a:lnTo>
                <a:lnTo>
                  <a:pt x="173831" y="1419225"/>
                </a:lnTo>
                <a:lnTo>
                  <a:pt x="138112" y="1362075"/>
                </a:lnTo>
                <a:lnTo>
                  <a:pt x="95250" y="1285875"/>
                </a:lnTo>
                <a:lnTo>
                  <a:pt x="59531" y="1216818"/>
                </a:lnTo>
                <a:lnTo>
                  <a:pt x="33337" y="1157287"/>
                </a:lnTo>
                <a:lnTo>
                  <a:pt x="14287" y="1090612"/>
                </a:lnTo>
                <a:lnTo>
                  <a:pt x="2381" y="1038225"/>
                </a:lnTo>
                <a:cubicBezTo>
                  <a:pt x="1587" y="1018381"/>
                  <a:pt x="794" y="998537"/>
                  <a:pt x="0" y="978693"/>
                </a:cubicBezTo>
                <a:lnTo>
                  <a:pt x="2381" y="931068"/>
                </a:lnTo>
                <a:lnTo>
                  <a:pt x="9525" y="902493"/>
                </a:lnTo>
                <a:lnTo>
                  <a:pt x="16669" y="888206"/>
                </a:lnTo>
                <a:lnTo>
                  <a:pt x="23812" y="885825"/>
                </a:lnTo>
                <a:lnTo>
                  <a:pt x="35719" y="888206"/>
                </a:lnTo>
                <a:lnTo>
                  <a:pt x="50006" y="892968"/>
                </a:lnTo>
                <a:lnTo>
                  <a:pt x="61912" y="904875"/>
                </a:lnTo>
                <a:lnTo>
                  <a:pt x="83344" y="938212"/>
                </a:lnTo>
                <a:lnTo>
                  <a:pt x="102394" y="964406"/>
                </a:lnTo>
                <a:lnTo>
                  <a:pt x="121444" y="985837"/>
                </a:lnTo>
                <a:lnTo>
                  <a:pt x="147637" y="1004887"/>
                </a:lnTo>
                <a:lnTo>
                  <a:pt x="169069" y="1012031"/>
                </a:lnTo>
                <a:lnTo>
                  <a:pt x="195262" y="1019175"/>
                </a:lnTo>
                <a:lnTo>
                  <a:pt x="223837" y="1023937"/>
                </a:lnTo>
                <a:lnTo>
                  <a:pt x="283369" y="1014412"/>
                </a:lnTo>
                <a:lnTo>
                  <a:pt x="345281" y="992981"/>
                </a:lnTo>
                <a:lnTo>
                  <a:pt x="471487" y="928687"/>
                </a:lnTo>
                <a:lnTo>
                  <a:pt x="681037" y="804862"/>
                </a:lnTo>
                <a:lnTo>
                  <a:pt x="966787" y="6238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289"/>
          <p:cNvSpPr/>
          <p:nvPr/>
        </p:nvSpPr>
        <p:spPr>
          <a:xfrm>
            <a:off x="4932363" y="1646238"/>
            <a:ext cx="2439987" cy="1428750"/>
          </a:xfrm>
          <a:custGeom>
            <a:avLst/>
            <a:gdLst/>
            <a:ahLst/>
            <a:cxnLst/>
            <a:rect l="l" t="t" r="r" b="b"/>
            <a:pathLst>
              <a:path w="2440781" h="1428750" extrusionOk="0">
                <a:moveTo>
                  <a:pt x="528637" y="190500"/>
                </a:moveTo>
                <a:lnTo>
                  <a:pt x="421481" y="216694"/>
                </a:lnTo>
                <a:lnTo>
                  <a:pt x="347662" y="228600"/>
                </a:lnTo>
                <a:lnTo>
                  <a:pt x="271462" y="240506"/>
                </a:lnTo>
                <a:lnTo>
                  <a:pt x="221456" y="245269"/>
                </a:lnTo>
                <a:lnTo>
                  <a:pt x="180975" y="245269"/>
                </a:lnTo>
                <a:lnTo>
                  <a:pt x="107156" y="242887"/>
                </a:lnTo>
                <a:lnTo>
                  <a:pt x="0" y="264319"/>
                </a:lnTo>
                <a:lnTo>
                  <a:pt x="107156" y="347662"/>
                </a:lnTo>
                <a:lnTo>
                  <a:pt x="223837" y="404812"/>
                </a:lnTo>
                <a:lnTo>
                  <a:pt x="295275" y="400050"/>
                </a:lnTo>
                <a:lnTo>
                  <a:pt x="390525" y="381000"/>
                </a:lnTo>
                <a:lnTo>
                  <a:pt x="521494" y="350044"/>
                </a:lnTo>
                <a:lnTo>
                  <a:pt x="731044" y="297656"/>
                </a:lnTo>
                <a:lnTo>
                  <a:pt x="919162" y="242887"/>
                </a:lnTo>
                <a:lnTo>
                  <a:pt x="957262" y="230981"/>
                </a:lnTo>
                <a:lnTo>
                  <a:pt x="976312" y="230981"/>
                </a:lnTo>
                <a:lnTo>
                  <a:pt x="1004887" y="233362"/>
                </a:lnTo>
                <a:lnTo>
                  <a:pt x="1023937" y="240506"/>
                </a:lnTo>
                <a:lnTo>
                  <a:pt x="1040606" y="254794"/>
                </a:lnTo>
                <a:lnTo>
                  <a:pt x="1054894" y="278606"/>
                </a:lnTo>
                <a:lnTo>
                  <a:pt x="1059656" y="302419"/>
                </a:lnTo>
                <a:cubicBezTo>
                  <a:pt x="1060450" y="323850"/>
                  <a:pt x="1061243" y="345281"/>
                  <a:pt x="1062037" y="366712"/>
                </a:cubicBezTo>
                <a:cubicBezTo>
                  <a:pt x="1061243" y="446087"/>
                  <a:pt x="1060450" y="525462"/>
                  <a:pt x="1059656" y="604837"/>
                </a:cubicBezTo>
                <a:lnTo>
                  <a:pt x="1045369" y="854869"/>
                </a:lnTo>
                <a:lnTo>
                  <a:pt x="1038225" y="976312"/>
                </a:lnTo>
                <a:lnTo>
                  <a:pt x="1038225" y="1019175"/>
                </a:lnTo>
                <a:lnTo>
                  <a:pt x="1045369" y="1083469"/>
                </a:lnTo>
                <a:lnTo>
                  <a:pt x="1052512" y="1119187"/>
                </a:lnTo>
                <a:lnTo>
                  <a:pt x="1071562" y="1176337"/>
                </a:lnTo>
                <a:lnTo>
                  <a:pt x="1092994" y="1226344"/>
                </a:lnTo>
                <a:lnTo>
                  <a:pt x="1112044" y="1257300"/>
                </a:lnTo>
                <a:lnTo>
                  <a:pt x="1143000" y="1288256"/>
                </a:lnTo>
                <a:lnTo>
                  <a:pt x="1173956" y="1314450"/>
                </a:lnTo>
                <a:lnTo>
                  <a:pt x="1202531" y="1333500"/>
                </a:lnTo>
                <a:lnTo>
                  <a:pt x="1231106" y="1350169"/>
                </a:lnTo>
                <a:lnTo>
                  <a:pt x="1290637" y="1371600"/>
                </a:lnTo>
                <a:lnTo>
                  <a:pt x="1369219" y="1390650"/>
                </a:lnTo>
                <a:lnTo>
                  <a:pt x="1450181" y="1407319"/>
                </a:lnTo>
                <a:lnTo>
                  <a:pt x="1538287" y="1419225"/>
                </a:lnTo>
                <a:lnTo>
                  <a:pt x="1693069" y="1426369"/>
                </a:lnTo>
                <a:lnTo>
                  <a:pt x="1816894" y="1428750"/>
                </a:lnTo>
                <a:lnTo>
                  <a:pt x="1978819" y="1423987"/>
                </a:lnTo>
                <a:lnTo>
                  <a:pt x="2093119" y="1419225"/>
                </a:lnTo>
                <a:lnTo>
                  <a:pt x="2171700" y="1412081"/>
                </a:lnTo>
                <a:lnTo>
                  <a:pt x="2262187" y="1400175"/>
                </a:lnTo>
                <a:lnTo>
                  <a:pt x="2350294" y="1381125"/>
                </a:lnTo>
                <a:lnTo>
                  <a:pt x="2395537" y="1364456"/>
                </a:lnTo>
                <a:lnTo>
                  <a:pt x="2424112" y="1340644"/>
                </a:lnTo>
                <a:lnTo>
                  <a:pt x="2436019" y="1321594"/>
                </a:lnTo>
                <a:lnTo>
                  <a:pt x="2440781" y="1304925"/>
                </a:lnTo>
                <a:lnTo>
                  <a:pt x="2438400" y="1283494"/>
                </a:lnTo>
                <a:lnTo>
                  <a:pt x="2419350" y="1250156"/>
                </a:lnTo>
                <a:lnTo>
                  <a:pt x="2383631" y="1207294"/>
                </a:lnTo>
                <a:lnTo>
                  <a:pt x="2336006" y="1150144"/>
                </a:lnTo>
                <a:lnTo>
                  <a:pt x="2197894" y="1119187"/>
                </a:lnTo>
                <a:lnTo>
                  <a:pt x="1971675" y="1166812"/>
                </a:lnTo>
                <a:lnTo>
                  <a:pt x="1931194" y="1185862"/>
                </a:lnTo>
                <a:lnTo>
                  <a:pt x="1840706" y="1197769"/>
                </a:lnTo>
                <a:lnTo>
                  <a:pt x="1669256" y="1207294"/>
                </a:lnTo>
                <a:lnTo>
                  <a:pt x="1528762" y="1204912"/>
                </a:lnTo>
                <a:lnTo>
                  <a:pt x="1393031" y="1193006"/>
                </a:lnTo>
                <a:lnTo>
                  <a:pt x="1328737" y="1181100"/>
                </a:lnTo>
                <a:lnTo>
                  <a:pt x="1290637" y="1162050"/>
                </a:lnTo>
                <a:lnTo>
                  <a:pt x="1264444" y="1135856"/>
                </a:lnTo>
                <a:lnTo>
                  <a:pt x="1252537" y="1102519"/>
                </a:lnTo>
                <a:lnTo>
                  <a:pt x="1245394" y="1066800"/>
                </a:lnTo>
                <a:lnTo>
                  <a:pt x="1243012" y="1014412"/>
                </a:lnTo>
                <a:lnTo>
                  <a:pt x="1247775" y="864394"/>
                </a:lnTo>
                <a:lnTo>
                  <a:pt x="1252537" y="778669"/>
                </a:lnTo>
                <a:lnTo>
                  <a:pt x="1271587" y="642937"/>
                </a:lnTo>
                <a:lnTo>
                  <a:pt x="1285875" y="583406"/>
                </a:lnTo>
                <a:lnTo>
                  <a:pt x="1290637" y="531019"/>
                </a:lnTo>
                <a:lnTo>
                  <a:pt x="1300162" y="473869"/>
                </a:lnTo>
                <a:lnTo>
                  <a:pt x="1314450" y="423862"/>
                </a:lnTo>
                <a:lnTo>
                  <a:pt x="1331119" y="385762"/>
                </a:lnTo>
                <a:lnTo>
                  <a:pt x="1352550" y="342900"/>
                </a:lnTo>
                <a:lnTo>
                  <a:pt x="1371600" y="314325"/>
                </a:lnTo>
                <a:lnTo>
                  <a:pt x="1395412" y="283369"/>
                </a:lnTo>
                <a:lnTo>
                  <a:pt x="1421606" y="259556"/>
                </a:lnTo>
                <a:lnTo>
                  <a:pt x="1443037" y="240506"/>
                </a:lnTo>
                <a:lnTo>
                  <a:pt x="1452562" y="230981"/>
                </a:lnTo>
                <a:lnTo>
                  <a:pt x="1452562" y="211931"/>
                </a:lnTo>
                <a:lnTo>
                  <a:pt x="1440656" y="173831"/>
                </a:lnTo>
                <a:lnTo>
                  <a:pt x="1419225" y="152400"/>
                </a:lnTo>
                <a:lnTo>
                  <a:pt x="1323975" y="92869"/>
                </a:lnTo>
                <a:lnTo>
                  <a:pt x="1235869" y="35719"/>
                </a:lnTo>
                <a:lnTo>
                  <a:pt x="1181100" y="0"/>
                </a:lnTo>
                <a:lnTo>
                  <a:pt x="1169194" y="0"/>
                </a:lnTo>
                <a:lnTo>
                  <a:pt x="1126331" y="9525"/>
                </a:lnTo>
                <a:lnTo>
                  <a:pt x="973931" y="64294"/>
                </a:lnTo>
                <a:lnTo>
                  <a:pt x="873919" y="102394"/>
                </a:lnTo>
                <a:lnTo>
                  <a:pt x="704850" y="150019"/>
                </a:lnTo>
                <a:lnTo>
                  <a:pt x="528637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289"/>
          <p:cNvSpPr/>
          <p:nvPr/>
        </p:nvSpPr>
        <p:spPr>
          <a:xfrm>
            <a:off x="6856413" y="2143125"/>
            <a:ext cx="430212" cy="696913"/>
          </a:xfrm>
          <a:custGeom>
            <a:avLst/>
            <a:gdLst/>
            <a:ahLst/>
            <a:cxnLst/>
            <a:rect l="l" t="t" r="r" b="b"/>
            <a:pathLst>
              <a:path w="431006" h="697706" extrusionOk="0">
                <a:moveTo>
                  <a:pt x="254794" y="171450"/>
                </a:moveTo>
                <a:lnTo>
                  <a:pt x="207169" y="411956"/>
                </a:lnTo>
                <a:lnTo>
                  <a:pt x="190500" y="488156"/>
                </a:lnTo>
                <a:lnTo>
                  <a:pt x="176212" y="521494"/>
                </a:lnTo>
                <a:lnTo>
                  <a:pt x="161925" y="547688"/>
                </a:lnTo>
                <a:lnTo>
                  <a:pt x="138112" y="581025"/>
                </a:lnTo>
                <a:lnTo>
                  <a:pt x="104775" y="616744"/>
                </a:lnTo>
                <a:lnTo>
                  <a:pt x="64294" y="657225"/>
                </a:lnTo>
                <a:lnTo>
                  <a:pt x="0" y="697706"/>
                </a:lnTo>
                <a:lnTo>
                  <a:pt x="431006" y="678656"/>
                </a:lnTo>
                <a:lnTo>
                  <a:pt x="400050" y="626269"/>
                </a:lnTo>
                <a:lnTo>
                  <a:pt x="378619" y="583406"/>
                </a:lnTo>
                <a:lnTo>
                  <a:pt x="366712" y="547688"/>
                </a:lnTo>
                <a:lnTo>
                  <a:pt x="357187" y="433388"/>
                </a:lnTo>
                <a:lnTo>
                  <a:pt x="333375" y="133350"/>
                </a:lnTo>
                <a:lnTo>
                  <a:pt x="323850" y="38100"/>
                </a:lnTo>
                <a:lnTo>
                  <a:pt x="321469" y="16669"/>
                </a:lnTo>
                <a:lnTo>
                  <a:pt x="314325" y="4763"/>
                </a:lnTo>
                <a:lnTo>
                  <a:pt x="304800" y="0"/>
                </a:lnTo>
                <a:lnTo>
                  <a:pt x="285750" y="19050"/>
                </a:lnTo>
                <a:lnTo>
                  <a:pt x="276225" y="42863"/>
                </a:lnTo>
                <a:lnTo>
                  <a:pt x="254794" y="1714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289"/>
          <p:cNvSpPr/>
          <p:nvPr/>
        </p:nvSpPr>
        <p:spPr>
          <a:xfrm>
            <a:off x="4106863" y="3629025"/>
            <a:ext cx="2328862" cy="2146300"/>
          </a:xfrm>
          <a:custGeom>
            <a:avLst/>
            <a:gdLst/>
            <a:ahLst/>
            <a:cxnLst/>
            <a:rect l="l" t="t" r="r" b="b"/>
            <a:pathLst>
              <a:path w="2327826" h="2146099" extrusionOk="0">
                <a:moveTo>
                  <a:pt x="2131677" y="340376"/>
                </a:moveTo>
                <a:lnTo>
                  <a:pt x="2180714" y="248070"/>
                </a:lnTo>
                <a:lnTo>
                  <a:pt x="2212444" y="193264"/>
                </a:lnTo>
                <a:lnTo>
                  <a:pt x="2232636" y="158649"/>
                </a:lnTo>
                <a:lnTo>
                  <a:pt x="2267250" y="106728"/>
                </a:lnTo>
                <a:lnTo>
                  <a:pt x="2293211" y="69229"/>
                </a:lnTo>
                <a:lnTo>
                  <a:pt x="2327826" y="34614"/>
                </a:lnTo>
                <a:lnTo>
                  <a:pt x="1967258" y="0"/>
                </a:lnTo>
                <a:lnTo>
                  <a:pt x="1975911" y="25960"/>
                </a:lnTo>
                <a:lnTo>
                  <a:pt x="1961489" y="60575"/>
                </a:lnTo>
                <a:lnTo>
                  <a:pt x="1944181" y="109612"/>
                </a:lnTo>
                <a:lnTo>
                  <a:pt x="1909567" y="213456"/>
                </a:lnTo>
                <a:lnTo>
                  <a:pt x="1851876" y="340376"/>
                </a:lnTo>
                <a:lnTo>
                  <a:pt x="1745148" y="553832"/>
                </a:lnTo>
                <a:lnTo>
                  <a:pt x="1606690" y="761519"/>
                </a:lnTo>
                <a:lnTo>
                  <a:pt x="1465347" y="957668"/>
                </a:lnTo>
                <a:lnTo>
                  <a:pt x="1347081" y="1104779"/>
                </a:lnTo>
                <a:lnTo>
                  <a:pt x="1214392" y="1254776"/>
                </a:lnTo>
                <a:lnTo>
                  <a:pt x="1041320" y="1419195"/>
                </a:lnTo>
                <a:lnTo>
                  <a:pt x="842286" y="1583613"/>
                </a:lnTo>
                <a:lnTo>
                  <a:pt x="669214" y="1722071"/>
                </a:lnTo>
                <a:lnTo>
                  <a:pt x="490372" y="1848991"/>
                </a:lnTo>
                <a:lnTo>
                  <a:pt x="369221" y="1923989"/>
                </a:lnTo>
                <a:lnTo>
                  <a:pt x="245186" y="1993219"/>
                </a:lnTo>
                <a:lnTo>
                  <a:pt x="144227" y="2045140"/>
                </a:lnTo>
                <a:lnTo>
                  <a:pt x="34614" y="2091293"/>
                </a:lnTo>
                <a:lnTo>
                  <a:pt x="8653" y="2108600"/>
                </a:lnTo>
                <a:lnTo>
                  <a:pt x="0" y="2128792"/>
                </a:lnTo>
                <a:lnTo>
                  <a:pt x="8653" y="2143215"/>
                </a:lnTo>
                <a:lnTo>
                  <a:pt x="43268" y="2146099"/>
                </a:lnTo>
                <a:lnTo>
                  <a:pt x="92305" y="2143215"/>
                </a:lnTo>
                <a:lnTo>
                  <a:pt x="201918" y="2117254"/>
                </a:lnTo>
                <a:lnTo>
                  <a:pt x="346145" y="2068217"/>
                </a:lnTo>
                <a:lnTo>
                  <a:pt x="513448" y="1993219"/>
                </a:lnTo>
                <a:lnTo>
                  <a:pt x="695174" y="1892260"/>
                </a:lnTo>
                <a:lnTo>
                  <a:pt x="923053" y="1750917"/>
                </a:lnTo>
                <a:lnTo>
                  <a:pt x="1113433" y="1618228"/>
                </a:lnTo>
                <a:lnTo>
                  <a:pt x="1324005" y="1453809"/>
                </a:lnTo>
                <a:lnTo>
                  <a:pt x="1456694" y="1329774"/>
                </a:lnTo>
                <a:lnTo>
                  <a:pt x="1629766" y="1119202"/>
                </a:lnTo>
                <a:lnTo>
                  <a:pt x="1768224" y="940360"/>
                </a:lnTo>
                <a:lnTo>
                  <a:pt x="1831684" y="848055"/>
                </a:lnTo>
                <a:lnTo>
                  <a:pt x="1932643" y="695174"/>
                </a:lnTo>
                <a:lnTo>
                  <a:pt x="2019179" y="553832"/>
                </a:lnTo>
                <a:lnTo>
                  <a:pt x="2131677" y="3403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289"/>
          <p:cNvSpPr/>
          <p:nvPr/>
        </p:nvSpPr>
        <p:spPr>
          <a:xfrm>
            <a:off x="4406900" y="3984625"/>
            <a:ext cx="3027363" cy="1906588"/>
          </a:xfrm>
          <a:custGeom>
            <a:avLst/>
            <a:gdLst/>
            <a:ahLst/>
            <a:cxnLst/>
            <a:rect l="l" t="t" r="r" b="b"/>
            <a:pathLst>
              <a:path w="3026536" h="1906074" extrusionOk="0">
                <a:moveTo>
                  <a:pt x="819097" y="713490"/>
                </a:moveTo>
                <a:lnTo>
                  <a:pt x="983946" y="870612"/>
                </a:lnTo>
                <a:lnTo>
                  <a:pt x="1153947" y="1040613"/>
                </a:lnTo>
                <a:lnTo>
                  <a:pt x="1295615" y="1177129"/>
                </a:lnTo>
                <a:lnTo>
                  <a:pt x="1450162" y="1326524"/>
                </a:lnTo>
                <a:lnTo>
                  <a:pt x="1553193" y="1429555"/>
                </a:lnTo>
                <a:lnTo>
                  <a:pt x="1635617" y="1511980"/>
                </a:lnTo>
                <a:lnTo>
                  <a:pt x="1720618" y="1602132"/>
                </a:lnTo>
                <a:lnTo>
                  <a:pt x="1790164" y="1679405"/>
                </a:lnTo>
                <a:lnTo>
                  <a:pt x="1846831" y="1728345"/>
                </a:lnTo>
                <a:lnTo>
                  <a:pt x="1931831" y="1792740"/>
                </a:lnTo>
                <a:lnTo>
                  <a:pt x="1973044" y="1821073"/>
                </a:lnTo>
                <a:lnTo>
                  <a:pt x="2016832" y="1846831"/>
                </a:lnTo>
                <a:lnTo>
                  <a:pt x="2050317" y="1864861"/>
                </a:lnTo>
                <a:lnTo>
                  <a:pt x="2086378" y="1880316"/>
                </a:lnTo>
                <a:lnTo>
                  <a:pt x="2125015" y="1890619"/>
                </a:lnTo>
                <a:lnTo>
                  <a:pt x="2163651" y="1895771"/>
                </a:lnTo>
                <a:lnTo>
                  <a:pt x="2220318" y="1903498"/>
                </a:lnTo>
                <a:lnTo>
                  <a:pt x="2359410" y="1906074"/>
                </a:lnTo>
                <a:lnTo>
                  <a:pt x="2477896" y="1906074"/>
                </a:lnTo>
                <a:lnTo>
                  <a:pt x="2629866" y="1895771"/>
                </a:lnTo>
                <a:lnTo>
                  <a:pt x="2786989" y="1877740"/>
                </a:lnTo>
                <a:lnTo>
                  <a:pt x="2936384" y="1859710"/>
                </a:lnTo>
                <a:lnTo>
                  <a:pt x="2985323" y="1854558"/>
                </a:lnTo>
                <a:lnTo>
                  <a:pt x="3018808" y="1846831"/>
                </a:lnTo>
                <a:lnTo>
                  <a:pt x="3026536" y="1826225"/>
                </a:lnTo>
                <a:lnTo>
                  <a:pt x="3013657" y="1808194"/>
                </a:lnTo>
                <a:lnTo>
                  <a:pt x="2995626" y="1790164"/>
                </a:lnTo>
                <a:lnTo>
                  <a:pt x="2959565" y="1779861"/>
                </a:lnTo>
                <a:lnTo>
                  <a:pt x="2864262" y="1754103"/>
                </a:lnTo>
                <a:lnTo>
                  <a:pt x="2712291" y="1712891"/>
                </a:lnTo>
                <a:lnTo>
                  <a:pt x="2544866" y="1656223"/>
                </a:lnTo>
                <a:lnTo>
                  <a:pt x="2320773" y="1566071"/>
                </a:lnTo>
                <a:lnTo>
                  <a:pt x="2086378" y="1455313"/>
                </a:lnTo>
                <a:lnTo>
                  <a:pt x="1854558" y="1321373"/>
                </a:lnTo>
                <a:lnTo>
                  <a:pt x="1700012" y="1215766"/>
                </a:lnTo>
                <a:lnTo>
                  <a:pt x="1493950" y="1066371"/>
                </a:lnTo>
                <a:lnTo>
                  <a:pt x="1347131" y="942734"/>
                </a:lnTo>
                <a:lnTo>
                  <a:pt x="1246675" y="850006"/>
                </a:lnTo>
                <a:lnTo>
                  <a:pt x="1017431" y="672278"/>
                </a:lnTo>
                <a:lnTo>
                  <a:pt x="891218" y="566671"/>
                </a:lnTo>
                <a:lnTo>
                  <a:pt x="741824" y="445609"/>
                </a:lnTo>
                <a:lnTo>
                  <a:pt x="587277" y="316821"/>
                </a:lnTo>
                <a:lnTo>
                  <a:pt x="530610" y="260154"/>
                </a:lnTo>
                <a:lnTo>
                  <a:pt x="479095" y="206062"/>
                </a:lnTo>
                <a:lnTo>
                  <a:pt x="409549" y="141668"/>
                </a:lnTo>
                <a:lnTo>
                  <a:pt x="358033" y="100456"/>
                </a:lnTo>
                <a:lnTo>
                  <a:pt x="301366" y="61819"/>
                </a:lnTo>
                <a:lnTo>
                  <a:pt x="247275" y="33485"/>
                </a:lnTo>
                <a:lnTo>
                  <a:pt x="208638" y="23182"/>
                </a:lnTo>
                <a:lnTo>
                  <a:pt x="167426" y="7728"/>
                </a:lnTo>
                <a:lnTo>
                  <a:pt x="121062" y="0"/>
                </a:lnTo>
                <a:lnTo>
                  <a:pt x="82425" y="2576"/>
                </a:lnTo>
                <a:lnTo>
                  <a:pt x="41213" y="12879"/>
                </a:lnTo>
                <a:lnTo>
                  <a:pt x="18031" y="25758"/>
                </a:lnTo>
                <a:lnTo>
                  <a:pt x="5152" y="48940"/>
                </a:lnTo>
                <a:lnTo>
                  <a:pt x="0" y="69546"/>
                </a:lnTo>
                <a:lnTo>
                  <a:pt x="0" y="92728"/>
                </a:lnTo>
                <a:lnTo>
                  <a:pt x="7728" y="108183"/>
                </a:lnTo>
                <a:lnTo>
                  <a:pt x="33485" y="115910"/>
                </a:lnTo>
                <a:lnTo>
                  <a:pt x="69546" y="115910"/>
                </a:lnTo>
                <a:lnTo>
                  <a:pt x="123638" y="131365"/>
                </a:lnTo>
                <a:lnTo>
                  <a:pt x="188032" y="157123"/>
                </a:lnTo>
                <a:lnTo>
                  <a:pt x="255002" y="195759"/>
                </a:lnTo>
                <a:lnTo>
                  <a:pt x="332275" y="260154"/>
                </a:lnTo>
                <a:lnTo>
                  <a:pt x="430155" y="350306"/>
                </a:lnTo>
                <a:lnTo>
                  <a:pt x="548640" y="458488"/>
                </a:lnTo>
                <a:lnTo>
                  <a:pt x="674853" y="576974"/>
                </a:lnTo>
                <a:lnTo>
                  <a:pt x="819097" y="7134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73286D0-E6F1-8C43-8C4F-C1DBA5BDDDE6}"/>
              </a:ext>
            </a:extLst>
          </p:cNvPr>
          <p:cNvGrpSpPr/>
          <p:nvPr/>
        </p:nvGrpSpPr>
        <p:grpSpPr>
          <a:xfrm>
            <a:off x="2489950" y="1551068"/>
            <a:ext cx="4940300" cy="4430713"/>
            <a:chOff x="2646363" y="1695450"/>
            <a:chExt cx="4940300" cy="4430713"/>
          </a:xfrm>
        </p:grpSpPr>
        <p:sp>
          <p:nvSpPr>
            <p:cNvPr id="13" name="Google Shape;3184;p289">
              <a:extLst>
                <a:ext uri="{FF2B5EF4-FFF2-40B4-BE49-F238E27FC236}">
                  <a16:creationId xmlns:a16="http://schemas.microsoft.com/office/drawing/2014/main" id="{55C2784F-88A3-B74C-AD59-9FBC054799B9}"/>
                </a:ext>
              </a:extLst>
            </p:cNvPr>
            <p:cNvSpPr/>
            <p:nvPr/>
          </p:nvSpPr>
          <p:spPr>
            <a:xfrm>
              <a:off x="2646363" y="2581275"/>
              <a:ext cx="2082800" cy="601663"/>
            </a:xfrm>
            <a:custGeom>
              <a:avLst/>
              <a:gdLst/>
              <a:ahLst/>
              <a:cxnLst/>
              <a:rect l="l" t="t" r="r" b="b"/>
              <a:pathLst>
                <a:path w="2083594" h="602456" extrusionOk="0">
                  <a:moveTo>
                    <a:pt x="900112" y="250031"/>
                  </a:moveTo>
                  <a:lnTo>
                    <a:pt x="1143000" y="202406"/>
                  </a:lnTo>
                  <a:lnTo>
                    <a:pt x="1395412" y="157163"/>
                  </a:lnTo>
                  <a:lnTo>
                    <a:pt x="1509712" y="123825"/>
                  </a:lnTo>
                  <a:lnTo>
                    <a:pt x="1607344" y="80963"/>
                  </a:lnTo>
                  <a:lnTo>
                    <a:pt x="1714500" y="23813"/>
                  </a:lnTo>
                  <a:lnTo>
                    <a:pt x="1754981" y="0"/>
                  </a:lnTo>
                  <a:lnTo>
                    <a:pt x="1764506" y="0"/>
                  </a:lnTo>
                  <a:lnTo>
                    <a:pt x="1797844" y="7144"/>
                  </a:lnTo>
                  <a:lnTo>
                    <a:pt x="1866900" y="28575"/>
                  </a:lnTo>
                  <a:lnTo>
                    <a:pt x="1964531" y="52388"/>
                  </a:lnTo>
                  <a:lnTo>
                    <a:pt x="2000250" y="57150"/>
                  </a:lnTo>
                  <a:lnTo>
                    <a:pt x="2024062" y="71438"/>
                  </a:lnTo>
                  <a:lnTo>
                    <a:pt x="2055019" y="102394"/>
                  </a:lnTo>
                  <a:lnTo>
                    <a:pt x="2074069" y="130969"/>
                  </a:lnTo>
                  <a:lnTo>
                    <a:pt x="2081212" y="147638"/>
                  </a:lnTo>
                  <a:lnTo>
                    <a:pt x="2083594" y="169069"/>
                  </a:lnTo>
                  <a:lnTo>
                    <a:pt x="2078831" y="188119"/>
                  </a:lnTo>
                  <a:lnTo>
                    <a:pt x="2062162" y="209550"/>
                  </a:lnTo>
                  <a:lnTo>
                    <a:pt x="2014537" y="240506"/>
                  </a:lnTo>
                  <a:lnTo>
                    <a:pt x="1981200" y="245269"/>
                  </a:lnTo>
                  <a:lnTo>
                    <a:pt x="1854994" y="259556"/>
                  </a:lnTo>
                  <a:lnTo>
                    <a:pt x="1602581" y="292894"/>
                  </a:lnTo>
                  <a:lnTo>
                    <a:pt x="1366837" y="333375"/>
                  </a:lnTo>
                  <a:lnTo>
                    <a:pt x="1031081" y="402431"/>
                  </a:lnTo>
                  <a:lnTo>
                    <a:pt x="802481" y="464344"/>
                  </a:lnTo>
                  <a:lnTo>
                    <a:pt x="569119" y="554831"/>
                  </a:lnTo>
                  <a:lnTo>
                    <a:pt x="476250" y="597694"/>
                  </a:lnTo>
                  <a:lnTo>
                    <a:pt x="457200" y="602456"/>
                  </a:lnTo>
                  <a:lnTo>
                    <a:pt x="431006" y="595313"/>
                  </a:lnTo>
                  <a:lnTo>
                    <a:pt x="354806" y="573881"/>
                  </a:lnTo>
                  <a:lnTo>
                    <a:pt x="280987" y="535781"/>
                  </a:lnTo>
                  <a:lnTo>
                    <a:pt x="221456" y="497681"/>
                  </a:lnTo>
                  <a:lnTo>
                    <a:pt x="169069" y="454819"/>
                  </a:lnTo>
                  <a:lnTo>
                    <a:pt x="119062" y="407194"/>
                  </a:lnTo>
                  <a:lnTo>
                    <a:pt x="64294" y="342900"/>
                  </a:lnTo>
                  <a:lnTo>
                    <a:pt x="23812" y="292894"/>
                  </a:lnTo>
                  <a:lnTo>
                    <a:pt x="0" y="252413"/>
                  </a:lnTo>
                  <a:lnTo>
                    <a:pt x="0" y="235744"/>
                  </a:lnTo>
                  <a:lnTo>
                    <a:pt x="2381" y="221456"/>
                  </a:lnTo>
                  <a:lnTo>
                    <a:pt x="16669" y="211931"/>
                  </a:lnTo>
                  <a:lnTo>
                    <a:pt x="50006" y="223838"/>
                  </a:lnTo>
                  <a:lnTo>
                    <a:pt x="119062" y="257175"/>
                  </a:lnTo>
                  <a:lnTo>
                    <a:pt x="197644" y="288131"/>
                  </a:lnTo>
                  <a:lnTo>
                    <a:pt x="271462" y="311944"/>
                  </a:lnTo>
                  <a:lnTo>
                    <a:pt x="338137" y="333375"/>
                  </a:lnTo>
                  <a:lnTo>
                    <a:pt x="385762" y="342900"/>
                  </a:lnTo>
                  <a:lnTo>
                    <a:pt x="426244" y="345281"/>
                  </a:lnTo>
                  <a:lnTo>
                    <a:pt x="531019" y="326231"/>
                  </a:lnTo>
                  <a:lnTo>
                    <a:pt x="809625" y="269081"/>
                  </a:lnTo>
                  <a:lnTo>
                    <a:pt x="900112" y="2500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85;p289">
              <a:extLst>
                <a:ext uri="{FF2B5EF4-FFF2-40B4-BE49-F238E27FC236}">
                  <a16:creationId xmlns:a16="http://schemas.microsoft.com/office/drawing/2014/main" id="{0DBEBE31-DF5B-5B4C-A626-9E82E2BEE438}"/>
                </a:ext>
              </a:extLst>
            </p:cNvPr>
            <p:cNvSpPr/>
            <p:nvPr/>
          </p:nvSpPr>
          <p:spPr>
            <a:xfrm>
              <a:off x="4500563" y="1931988"/>
              <a:ext cx="823912" cy="1806575"/>
            </a:xfrm>
            <a:custGeom>
              <a:avLst/>
              <a:gdLst/>
              <a:ahLst/>
              <a:cxnLst/>
              <a:rect l="l" t="t" r="r" b="b"/>
              <a:pathLst>
                <a:path w="823912" h="1807369" extrusionOk="0">
                  <a:moveTo>
                    <a:pt x="569118" y="583406"/>
                  </a:moveTo>
                  <a:lnTo>
                    <a:pt x="573881" y="490537"/>
                  </a:lnTo>
                  <a:lnTo>
                    <a:pt x="573881" y="426244"/>
                  </a:lnTo>
                  <a:cubicBezTo>
                    <a:pt x="573087" y="400844"/>
                    <a:pt x="572294" y="375444"/>
                    <a:pt x="571500" y="350044"/>
                  </a:cubicBezTo>
                  <a:lnTo>
                    <a:pt x="561975" y="273844"/>
                  </a:lnTo>
                  <a:lnTo>
                    <a:pt x="542925" y="219075"/>
                  </a:lnTo>
                  <a:lnTo>
                    <a:pt x="526256" y="190500"/>
                  </a:lnTo>
                  <a:lnTo>
                    <a:pt x="483393" y="154781"/>
                  </a:lnTo>
                  <a:lnTo>
                    <a:pt x="435768" y="119062"/>
                  </a:lnTo>
                  <a:lnTo>
                    <a:pt x="373856" y="78581"/>
                  </a:lnTo>
                  <a:lnTo>
                    <a:pt x="350043" y="64294"/>
                  </a:lnTo>
                  <a:lnTo>
                    <a:pt x="333375" y="47625"/>
                  </a:lnTo>
                  <a:lnTo>
                    <a:pt x="326231" y="21431"/>
                  </a:lnTo>
                  <a:lnTo>
                    <a:pt x="333375" y="9525"/>
                  </a:lnTo>
                  <a:lnTo>
                    <a:pt x="359568" y="0"/>
                  </a:lnTo>
                  <a:lnTo>
                    <a:pt x="381000" y="0"/>
                  </a:lnTo>
                  <a:lnTo>
                    <a:pt x="421481" y="2381"/>
                  </a:lnTo>
                  <a:lnTo>
                    <a:pt x="469106" y="7144"/>
                  </a:lnTo>
                  <a:lnTo>
                    <a:pt x="519112" y="16669"/>
                  </a:lnTo>
                  <a:lnTo>
                    <a:pt x="573881" y="35719"/>
                  </a:lnTo>
                  <a:lnTo>
                    <a:pt x="621506" y="52387"/>
                  </a:lnTo>
                  <a:lnTo>
                    <a:pt x="673893" y="76200"/>
                  </a:lnTo>
                  <a:lnTo>
                    <a:pt x="731043" y="102394"/>
                  </a:lnTo>
                  <a:lnTo>
                    <a:pt x="773906" y="123825"/>
                  </a:lnTo>
                  <a:lnTo>
                    <a:pt x="816768" y="197644"/>
                  </a:lnTo>
                  <a:lnTo>
                    <a:pt x="823912" y="338137"/>
                  </a:lnTo>
                  <a:lnTo>
                    <a:pt x="816768" y="533400"/>
                  </a:lnTo>
                  <a:lnTo>
                    <a:pt x="807243" y="652462"/>
                  </a:lnTo>
                  <a:lnTo>
                    <a:pt x="792956" y="750094"/>
                  </a:lnTo>
                  <a:lnTo>
                    <a:pt x="762000" y="897731"/>
                  </a:lnTo>
                  <a:lnTo>
                    <a:pt x="716756" y="1028700"/>
                  </a:lnTo>
                  <a:lnTo>
                    <a:pt x="673893" y="1123950"/>
                  </a:lnTo>
                  <a:lnTo>
                    <a:pt x="621506" y="1219200"/>
                  </a:lnTo>
                  <a:lnTo>
                    <a:pt x="531018" y="1352550"/>
                  </a:lnTo>
                  <a:lnTo>
                    <a:pt x="414337" y="1488281"/>
                  </a:lnTo>
                  <a:lnTo>
                    <a:pt x="264318" y="1631156"/>
                  </a:lnTo>
                  <a:lnTo>
                    <a:pt x="95250" y="1766887"/>
                  </a:lnTo>
                  <a:lnTo>
                    <a:pt x="42862" y="1804987"/>
                  </a:lnTo>
                  <a:lnTo>
                    <a:pt x="26193" y="1807369"/>
                  </a:lnTo>
                  <a:lnTo>
                    <a:pt x="4762" y="1802606"/>
                  </a:lnTo>
                  <a:lnTo>
                    <a:pt x="0" y="1785937"/>
                  </a:lnTo>
                  <a:lnTo>
                    <a:pt x="11906" y="1766887"/>
                  </a:lnTo>
                  <a:lnTo>
                    <a:pt x="64293" y="1712119"/>
                  </a:lnTo>
                  <a:lnTo>
                    <a:pt x="166687" y="1604962"/>
                  </a:lnTo>
                  <a:lnTo>
                    <a:pt x="242887" y="1512094"/>
                  </a:lnTo>
                  <a:lnTo>
                    <a:pt x="321468" y="1412081"/>
                  </a:lnTo>
                  <a:lnTo>
                    <a:pt x="381000" y="1326356"/>
                  </a:lnTo>
                  <a:lnTo>
                    <a:pt x="438150" y="1233487"/>
                  </a:lnTo>
                  <a:lnTo>
                    <a:pt x="471487" y="1166812"/>
                  </a:lnTo>
                  <a:lnTo>
                    <a:pt x="502443" y="1081087"/>
                  </a:lnTo>
                  <a:lnTo>
                    <a:pt x="523875" y="988219"/>
                  </a:lnTo>
                  <a:lnTo>
                    <a:pt x="535781" y="938212"/>
                  </a:lnTo>
                  <a:lnTo>
                    <a:pt x="550068" y="852487"/>
                  </a:lnTo>
                  <a:lnTo>
                    <a:pt x="559593" y="752475"/>
                  </a:lnTo>
                  <a:lnTo>
                    <a:pt x="569118" y="5834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86;p289">
              <a:extLst>
                <a:ext uri="{FF2B5EF4-FFF2-40B4-BE49-F238E27FC236}">
                  <a16:creationId xmlns:a16="http://schemas.microsoft.com/office/drawing/2014/main" id="{9F6C8A1D-2117-D64E-97A8-A26E4CFC7D92}"/>
                </a:ext>
              </a:extLst>
            </p:cNvPr>
            <p:cNvSpPr/>
            <p:nvPr/>
          </p:nvSpPr>
          <p:spPr>
            <a:xfrm>
              <a:off x="4783138" y="3529013"/>
              <a:ext cx="1879600" cy="546100"/>
            </a:xfrm>
            <a:custGeom>
              <a:avLst/>
              <a:gdLst/>
              <a:ahLst/>
              <a:cxnLst/>
              <a:rect l="l" t="t" r="r" b="b"/>
              <a:pathLst>
                <a:path w="1878807" h="545306" extrusionOk="0">
                  <a:moveTo>
                    <a:pt x="1092994" y="357187"/>
                  </a:moveTo>
                  <a:lnTo>
                    <a:pt x="1321594" y="295275"/>
                  </a:lnTo>
                  <a:lnTo>
                    <a:pt x="1402557" y="271462"/>
                  </a:lnTo>
                  <a:lnTo>
                    <a:pt x="1435894" y="261937"/>
                  </a:lnTo>
                  <a:lnTo>
                    <a:pt x="1783557" y="302418"/>
                  </a:lnTo>
                  <a:lnTo>
                    <a:pt x="1819275" y="288131"/>
                  </a:lnTo>
                  <a:lnTo>
                    <a:pt x="1852613" y="273843"/>
                  </a:lnTo>
                  <a:lnTo>
                    <a:pt x="1871663" y="257175"/>
                  </a:lnTo>
                  <a:lnTo>
                    <a:pt x="1878807" y="240506"/>
                  </a:lnTo>
                  <a:lnTo>
                    <a:pt x="1878807" y="219075"/>
                  </a:lnTo>
                  <a:lnTo>
                    <a:pt x="1871663" y="202406"/>
                  </a:lnTo>
                  <a:lnTo>
                    <a:pt x="1854994" y="183356"/>
                  </a:lnTo>
                  <a:lnTo>
                    <a:pt x="1821657" y="157162"/>
                  </a:lnTo>
                  <a:lnTo>
                    <a:pt x="1721644" y="92868"/>
                  </a:lnTo>
                  <a:lnTo>
                    <a:pt x="1645444" y="45243"/>
                  </a:lnTo>
                  <a:lnTo>
                    <a:pt x="1595438" y="11906"/>
                  </a:lnTo>
                  <a:lnTo>
                    <a:pt x="1578769" y="2381"/>
                  </a:lnTo>
                  <a:lnTo>
                    <a:pt x="1547813" y="0"/>
                  </a:lnTo>
                  <a:lnTo>
                    <a:pt x="1521619" y="7143"/>
                  </a:lnTo>
                  <a:lnTo>
                    <a:pt x="1490663" y="23812"/>
                  </a:lnTo>
                  <a:lnTo>
                    <a:pt x="1452563" y="54768"/>
                  </a:lnTo>
                  <a:lnTo>
                    <a:pt x="1431132" y="76200"/>
                  </a:lnTo>
                  <a:lnTo>
                    <a:pt x="1343025" y="100012"/>
                  </a:lnTo>
                  <a:lnTo>
                    <a:pt x="1150144" y="152400"/>
                  </a:lnTo>
                  <a:lnTo>
                    <a:pt x="945357" y="202406"/>
                  </a:lnTo>
                  <a:lnTo>
                    <a:pt x="866775" y="219075"/>
                  </a:lnTo>
                  <a:lnTo>
                    <a:pt x="669132" y="250031"/>
                  </a:lnTo>
                  <a:lnTo>
                    <a:pt x="559594" y="264318"/>
                  </a:lnTo>
                  <a:lnTo>
                    <a:pt x="461963" y="273843"/>
                  </a:lnTo>
                  <a:lnTo>
                    <a:pt x="373857" y="276225"/>
                  </a:lnTo>
                  <a:lnTo>
                    <a:pt x="307182" y="273843"/>
                  </a:lnTo>
                  <a:lnTo>
                    <a:pt x="254794" y="266700"/>
                  </a:lnTo>
                  <a:lnTo>
                    <a:pt x="183357" y="245268"/>
                  </a:lnTo>
                  <a:lnTo>
                    <a:pt x="107157" y="207168"/>
                  </a:lnTo>
                  <a:lnTo>
                    <a:pt x="66675" y="188118"/>
                  </a:lnTo>
                  <a:lnTo>
                    <a:pt x="40482" y="180975"/>
                  </a:lnTo>
                  <a:lnTo>
                    <a:pt x="23813" y="180975"/>
                  </a:lnTo>
                  <a:lnTo>
                    <a:pt x="9525" y="192881"/>
                  </a:lnTo>
                  <a:lnTo>
                    <a:pt x="0" y="214312"/>
                  </a:lnTo>
                  <a:lnTo>
                    <a:pt x="2382" y="233362"/>
                  </a:lnTo>
                  <a:lnTo>
                    <a:pt x="38100" y="283368"/>
                  </a:lnTo>
                  <a:lnTo>
                    <a:pt x="102394" y="357187"/>
                  </a:lnTo>
                  <a:lnTo>
                    <a:pt x="161925" y="419100"/>
                  </a:lnTo>
                  <a:lnTo>
                    <a:pt x="207169" y="457200"/>
                  </a:lnTo>
                  <a:lnTo>
                    <a:pt x="266700" y="497681"/>
                  </a:lnTo>
                  <a:lnTo>
                    <a:pt x="307182" y="516731"/>
                  </a:lnTo>
                  <a:lnTo>
                    <a:pt x="350044" y="531018"/>
                  </a:lnTo>
                  <a:lnTo>
                    <a:pt x="400050" y="545306"/>
                  </a:lnTo>
                  <a:lnTo>
                    <a:pt x="438150" y="540543"/>
                  </a:lnTo>
                  <a:lnTo>
                    <a:pt x="554832" y="504825"/>
                  </a:lnTo>
                  <a:lnTo>
                    <a:pt x="709613" y="457200"/>
                  </a:lnTo>
                  <a:lnTo>
                    <a:pt x="916782" y="400050"/>
                  </a:lnTo>
                  <a:lnTo>
                    <a:pt x="1092994" y="3571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87;p289">
              <a:extLst>
                <a:ext uri="{FF2B5EF4-FFF2-40B4-BE49-F238E27FC236}">
                  <a16:creationId xmlns:a16="http://schemas.microsoft.com/office/drawing/2014/main" id="{AB561902-2615-B14E-B3A8-7E2DA19AE677}"/>
                </a:ext>
              </a:extLst>
            </p:cNvPr>
            <p:cNvSpPr/>
            <p:nvPr/>
          </p:nvSpPr>
          <p:spPr>
            <a:xfrm>
              <a:off x="3597275" y="1695450"/>
              <a:ext cx="549275" cy="4430713"/>
            </a:xfrm>
            <a:custGeom>
              <a:avLst/>
              <a:gdLst/>
              <a:ahLst/>
              <a:cxnLst/>
              <a:rect l="l" t="t" r="r" b="b"/>
              <a:pathLst>
                <a:path w="549762" h="4431755" extrusionOk="0">
                  <a:moveTo>
                    <a:pt x="207563" y="841473"/>
                  </a:moveTo>
                  <a:lnTo>
                    <a:pt x="207563" y="387078"/>
                  </a:lnTo>
                  <a:lnTo>
                    <a:pt x="213173" y="325370"/>
                  </a:lnTo>
                  <a:lnTo>
                    <a:pt x="213173" y="280491"/>
                  </a:lnTo>
                  <a:lnTo>
                    <a:pt x="201953" y="235613"/>
                  </a:lnTo>
                  <a:lnTo>
                    <a:pt x="179514" y="190734"/>
                  </a:lnTo>
                  <a:lnTo>
                    <a:pt x="145855" y="151465"/>
                  </a:lnTo>
                  <a:lnTo>
                    <a:pt x="89757" y="100977"/>
                  </a:lnTo>
                  <a:lnTo>
                    <a:pt x="39269" y="67318"/>
                  </a:lnTo>
                  <a:lnTo>
                    <a:pt x="16829" y="44879"/>
                  </a:lnTo>
                  <a:lnTo>
                    <a:pt x="0" y="22440"/>
                  </a:lnTo>
                  <a:lnTo>
                    <a:pt x="5610" y="5610"/>
                  </a:lnTo>
                  <a:lnTo>
                    <a:pt x="39269" y="0"/>
                  </a:lnTo>
                  <a:lnTo>
                    <a:pt x="112196" y="5610"/>
                  </a:lnTo>
                  <a:lnTo>
                    <a:pt x="196344" y="28049"/>
                  </a:lnTo>
                  <a:lnTo>
                    <a:pt x="319760" y="84148"/>
                  </a:lnTo>
                  <a:lnTo>
                    <a:pt x="437566" y="151465"/>
                  </a:lnTo>
                  <a:lnTo>
                    <a:pt x="510493" y="207564"/>
                  </a:lnTo>
                  <a:lnTo>
                    <a:pt x="538542" y="241222"/>
                  </a:lnTo>
                  <a:lnTo>
                    <a:pt x="549762" y="258052"/>
                  </a:lnTo>
                  <a:lnTo>
                    <a:pt x="544152" y="280491"/>
                  </a:lnTo>
                  <a:lnTo>
                    <a:pt x="527323" y="319760"/>
                  </a:lnTo>
                  <a:lnTo>
                    <a:pt x="493664" y="359029"/>
                  </a:lnTo>
                  <a:lnTo>
                    <a:pt x="465615" y="566592"/>
                  </a:lnTo>
                  <a:lnTo>
                    <a:pt x="448785" y="690008"/>
                  </a:lnTo>
                  <a:lnTo>
                    <a:pt x="454395" y="1065865"/>
                  </a:lnTo>
                  <a:lnTo>
                    <a:pt x="437566" y="1845630"/>
                  </a:lnTo>
                  <a:lnTo>
                    <a:pt x="426346" y="2036364"/>
                  </a:lnTo>
                  <a:lnTo>
                    <a:pt x="431956" y="2939544"/>
                  </a:lnTo>
                  <a:lnTo>
                    <a:pt x="426346" y="3466867"/>
                  </a:lnTo>
                  <a:lnTo>
                    <a:pt x="431956" y="3646381"/>
                  </a:lnTo>
                  <a:lnTo>
                    <a:pt x="448785" y="3837114"/>
                  </a:lnTo>
                  <a:lnTo>
                    <a:pt x="493664" y="4016629"/>
                  </a:lnTo>
                  <a:lnTo>
                    <a:pt x="493664" y="4033458"/>
                  </a:lnTo>
                  <a:lnTo>
                    <a:pt x="476834" y="4100776"/>
                  </a:lnTo>
                  <a:lnTo>
                    <a:pt x="420736" y="4246631"/>
                  </a:lnTo>
                  <a:lnTo>
                    <a:pt x="353418" y="4375657"/>
                  </a:lnTo>
                  <a:lnTo>
                    <a:pt x="330979" y="4403706"/>
                  </a:lnTo>
                  <a:lnTo>
                    <a:pt x="302930" y="4426145"/>
                  </a:lnTo>
                  <a:lnTo>
                    <a:pt x="269271" y="4431755"/>
                  </a:lnTo>
                  <a:lnTo>
                    <a:pt x="224393" y="4409316"/>
                  </a:lnTo>
                  <a:lnTo>
                    <a:pt x="207563" y="4375657"/>
                  </a:lnTo>
                  <a:lnTo>
                    <a:pt x="185124" y="4274680"/>
                  </a:lnTo>
                  <a:lnTo>
                    <a:pt x="151465" y="4089556"/>
                  </a:lnTo>
                  <a:lnTo>
                    <a:pt x="207563" y="3825895"/>
                  </a:lnTo>
                  <a:lnTo>
                    <a:pt x="207563" y="3607112"/>
                  </a:lnTo>
                  <a:lnTo>
                    <a:pt x="207563" y="2793689"/>
                  </a:lnTo>
                  <a:lnTo>
                    <a:pt x="207563" y="84147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88;p289">
              <a:extLst>
                <a:ext uri="{FF2B5EF4-FFF2-40B4-BE49-F238E27FC236}">
                  <a16:creationId xmlns:a16="http://schemas.microsoft.com/office/drawing/2014/main" id="{1BE12183-8822-D943-BE16-4EFDAAC88CA0}"/>
                </a:ext>
              </a:extLst>
            </p:cNvPr>
            <p:cNvSpPr/>
            <p:nvPr/>
          </p:nvSpPr>
          <p:spPr>
            <a:xfrm>
              <a:off x="3181350" y="5456238"/>
              <a:ext cx="639763" cy="649287"/>
            </a:xfrm>
            <a:custGeom>
              <a:avLst/>
              <a:gdLst/>
              <a:ahLst/>
              <a:cxnLst/>
              <a:rect l="l" t="t" r="r" b="b"/>
              <a:pathLst>
                <a:path w="640556" h="650081" extrusionOk="0">
                  <a:moveTo>
                    <a:pt x="211931" y="59531"/>
                  </a:moveTo>
                  <a:lnTo>
                    <a:pt x="361950" y="111919"/>
                  </a:lnTo>
                  <a:lnTo>
                    <a:pt x="442913" y="138112"/>
                  </a:lnTo>
                  <a:lnTo>
                    <a:pt x="488156" y="147637"/>
                  </a:lnTo>
                  <a:lnTo>
                    <a:pt x="521494" y="150019"/>
                  </a:lnTo>
                  <a:lnTo>
                    <a:pt x="561975" y="147637"/>
                  </a:lnTo>
                  <a:lnTo>
                    <a:pt x="585788" y="138112"/>
                  </a:lnTo>
                  <a:lnTo>
                    <a:pt x="604838" y="126206"/>
                  </a:lnTo>
                  <a:lnTo>
                    <a:pt x="619125" y="100012"/>
                  </a:lnTo>
                  <a:lnTo>
                    <a:pt x="640556" y="66675"/>
                  </a:lnTo>
                  <a:lnTo>
                    <a:pt x="640556" y="650081"/>
                  </a:lnTo>
                  <a:lnTo>
                    <a:pt x="609600" y="583406"/>
                  </a:lnTo>
                  <a:lnTo>
                    <a:pt x="592931" y="526256"/>
                  </a:lnTo>
                  <a:lnTo>
                    <a:pt x="573881" y="478631"/>
                  </a:lnTo>
                  <a:lnTo>
                    <a:pt x="528638" y="423862"/>
                  </a:lnTo>
                  <a:lnTo>
                    <a:pt x="438150" y="340519"/>
                  </a:lnTo>
                  <a:lnTo>
                    <a:pt x="300038" y="242887"/>
                  </a:lnTo>
                  <a:lnTo>
                    <a:pt x="164306" y="147637"/>
                  </a:lnTo>
                  <a:lnTo>
                    <a:pt x="52388" y="76200"/>
                  </a:lnTo>
                  <a:lnTo>
                    <a:pt x="14288" y="42862"/>
                  </a:lnTo>
                  <a:lnTo>
                    <a:pt x="0" y="21431"/>
                  </a:lnTo>
                  <a:lnTo>
                    <a:pt x="4763" y="9525"/>
                  </a:lnTo>
                  <a:lnTo>
                    <a:pt x="19050" y="0"/>
                  </a:lnTo>
                  <a:lnTo>
                    <a:pt x="52388" y="4762"/>
                  </a:lnTo>
                  <a:lnTo>
                    <a:pt x="130969" y="30956"/>
                  </a:lnTo>
                  <a:lnTo>
                    <a:pt x="211931" y="595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89;p289">
              <a:extLst>
                <a:ext uri="{FF2B5EF4-FFF2-40B4-BE49-F238E27FC236}">
                  <a16:creationId xmlns:a16="http://schemas.microsoft.com/office/drawing/2014/main" id="{FF119BA5-733C-8541-85AB-DDF322729AD9}"/>
                </a:ext>
              </a:extLst>
            </p:cNvPr>
            <p:cNvSpPr/>
            <p:nvPr/>
          </p:nvSpPr>
          <p:spPr>
            <a:xfrm>
              <a:off x="2665413" y="3252788"/>
              <a:ext cx="1868487" cy="1470025"/>
            </a:xfrm>
            <a:custGeom>
              <a:avLst/>
              <a:gdLst/>
              <a:ahLst/>
              <a:cxnLst/>
              <a:rect l="l" t="t" r="r" b="b"/>
              <a:pathLst>
                <a:path w="1869281" h="1469231" extrusionOk="0">
                  <a:moveTo>
                    <a:pt x="966787" y="623887"/>
                  </a:moveTo>
                  <a:lnTo>
                    <a:pt x="1176337" y="485775"/>
                  </a:lnTo>
                  <a:lnTo>
                    <a:pt x="1402556" y="340518"/>
                  </a:lnTo>
                  <a:lnTo>
                    <a:pt x="1631156" y="157162"/>
                  </a:lnTo>
                  <a:lnTo>
                    <a:pt x="1793081" y="26193"/>
                  </a:lnTo>
                  <a:lnTo>
                    <a:pt x="1819275" y="7143"/>
                  </a:lnTo>
                  <a:lnTo>
                    <a:pt x="1838325" y="0"/>
                  </a:lnTo>
                  <a:lnTo>
                    <a:pt x="1852612" y="0"/>
                  </a:lnTo>
                  <a:lnTo>
                    <a:pt x="1866900" y="2381"/>
                  </a:lnTo>
                  <a:lnTo>
                    <a:pt x="1869281" y="16668"/>
                  </a:lnTo>
                  <a:lnTo>
                    <a:pt x="1864519" y="38100"/>
                  </a:lnTo>
                  <a:lnTo>
                    <a:pt x="1845469" y="71437"/>
                  </a:lnTo>
                  <a:lnTo>
                    <a:pt x="1754981" y="173831"/>
                  </a:lnTo>
                  <a:lnTo>
                    <a:pt x="1588294" y="345281"/>
                  </a:lnTo>
                  <a:lnTo>
                    <a:pt x="1347787" y="585787"/>
                  </a:lnTo>
                  <a:lnTo>
                    <a:pt x="1064419" y="785812"/>
                  </a:lnTo>
                  <a:lnTo>
                    <a:pt x="802481" y="976312"/>
                  </a:lnTo>
                  <a:lnTo>
                    <a:pt x="564356" y="1150143"/>
                  </a:lnTo>
                  <a:lnTo>
                    <a:pt x="342900" y="1319212"/>
                  </a:lnTo>
                  <a:lnTo>
                    <a:pt x="288131" y="1357312"/>
                  </a:lnTo>
                  <a:lnTo>
                    <a:pt x="283369" y="1388268"/>
                  </a:lnTo>
                  <a:lnTo>
                    <a:pt x="273844" y="1423987"/>
                  </a:lnTo>
                  <a:lnTo>
                    <a:pt x="259556" y="1452562"/>
                  </a:lnTo>
                  <a:lnTo>
                    <a:pt x="240506" y="1469231"/>
                  </a:lnTo>
                  <a:lnTo>
                    <a:pt x="221456" y="1469231"/>
                  </a:lnTo>
                  <a:lnTo>
                    <a:pt x="207169" y="1457325"/>
                  </a:lnTo>
                  <a:lnTo>
                    <a:pt x="173831" y="1419225"/>
                  </a:lnTo>
                  <a:lnTo>
                    <a:pt x="138112" y="1362075"/>
                  </a:lnTo>
                  <a:lnTo>
                    <a:pt x="95250" y="1285875"/>
                  </a:lnTo>
                  <a:lnTo>
                    <a:pt x="59531" y="1216818"/>
                  </a:lnTo>
                  <a:lnTo>
                    <a:pt x="33337" y="1157287"/>
                  </a:lnTo>
                  <a:lnTo>
                    <a:pt x="14287" y="1090612"/>
                  </a:lnTo>
                  <a:lnTo>
                    <a:pt x="2381" y="1038225"/>
                  </a:lnTo>
                  <a:cubicBezTo>
                    <a:pt x="1587" y="1018381"/>
                    <a:pt x="794" y="998537"/>
                    <a:pt x="0" y="978693"/>
                  </a:cubicBezTo>
                  <a:lnTo>
                    <a:pt x="2381" y="931068"/>
                  </a:lnTo>
                  <a:lnTo>
                    <a:pt x="9525" y="902493"/>
                  </a:lnTo>
                  <a:lnTo>
                    <a:pt x="16669" y="888206"/>
                  </a:lnTo>
                  <a:lnTo>
                    <a:pt x="23812" y="885825"/>
                  </a:lnTo>
                  <a:lnTo>
                    <a:pt x="35719" y="888206"/>
                  </a:lnTo>
                  <a:lnTo>
                    <a:pt x="50006" y="892968"/>
                  </a:lnTo>
                  <a:lnTo>
                    <a:pt x="61912" y="904875"/>
                  </a:lnTo>
                  <a:lnTo>
                    <a:pt x="83344" y="938212"/>
                  </a:lnTo>
                  <a:lnTo>
                    <a:pt x="102394" y="964406"/>
                  </a:lnTo>
                  <a:lnTo>
                    <a:pt x="121444" y="985837"/>
                  </a:lnTo>
                  <a:lnTo>
                    <a:pt x="147637" y="1004887"/>
                  </a:lnTo>
                  <a:lnTo>
                    <a:pt x="169069" y="1012031"/>
                  </a:lnTo>
                  <a:lnTo>
                    <a:pt x="195262" y="1019175"/>
                  </a:lnTo>
                  <a:lnTo>
                    <a:pt x="223837" y="1023937"/>
                  </a:lnTo>
                  <a:lnTo>
                    <a:pt x="283369" y="1014412"/>
                  </a:lnTo>
                  <a:lnTo>
                    <a:pt x="345281" y="992981"/>
                  </a:lnTo>
                  <a:lnTo>
                    <a:pt x="471487" y="928687"/>
                  </a:lnTo>
                  <a:lnTo>
                    <a:pt x="681037" y="804862"/>
                  </a:lnTo>
                  <a:lnTo>
                    <a:pt x="966787" y="6238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90;p289">
              <a:extLst>
                <a:ext uri="{FF2B5EF4-FFF2-40B4-BE49-F238E27FC236}">
                  <a16:creationId xmlns:a16="http://schemas.microsoft.com/office/drawing/2014/main" id="{A676B951-46C9-BB4C-BADC-5FA53A9AD0F8}"/>
                </a:ext>
              </a:extLst>
            </p:cNvPr>
            <p:cNvSpPr/>
            <p:nvPr/>
          </p:nvSpPr>
          <p:spPr>
            <a:xfrm>
              <a:off x="5084763" y="1798638"/>
              <a:ext cx="2439987" cy="1428750"/>
            </a:xfrm>
            <a:custGeom>
              <a:avLst/>
              <a:gdLst/>
              <a:ahLst/>
              <a:cxnLst/>
              <a:rect l="l" t="t" r="r" b="b"/>
              <a:pathLst>
                <a:path w="2440781" h="1428750" extrusionOk="0">
                  <a:moveTo>
                    <a:pt x="528637" y="190500"/>
                  </a:moveTo>
                  <a:lnTo>
                    <a:pt x="421481" y="216694"/>
                  </a:lnTo>
                  <a:lnTo>
                    <a:pt x="347662" y="228600"/>
                  </a:lnTo>
                  <a:lnTo>
                    <a:pt x="271462" y="240506"/>
                  </a:lnTo>
                  <a:lnTo>
                    <a:pt x="221456" y="245269"/>
                  </a:lnTo>
                  <a:lnTo>
                    <a:pt x="180975" y="245269"/>
                  </a:lnTo>
                  <a:lnTo>
                    <a:pt x="107156" y="242887"/>
                  </a:lnTo>
                  <a:lnTo>
                    <a:pt x="0" y="264319"/>
                  </a:lnTo>
                  <a:lnTo>
                    <a:pt x="107156" y="347662"/>
                  </a:lnTo>
                  <a:lnTo>
                    <a:pt x="223837" y="404812"/>
                  </a:lnTo>
                  <a:lnTo>
                    <a:pt x="295275" y="400050"/>
                  </a:lnTo>
                  <a:lnTo>
                    <a:pt x="390525" y="381000"/>
                  </a:lnTo>
                  <a:lnTo>
                    <a:pt x="521494" y="350044"/>
                  </a:lnTo>
                  <a:lnTo>
                    <a:pt x="731044" y="297656"/>
                  </a:lnTo>
                  <a:lnTo>
                    <a:pt x="919162" y="242887"/>
                  </a:lnTo>
                  <a:lnTo>
                    <a:pt x="957262" y="230981"/>
                  </a:lnTo>
                  <a:lnTo>
                    <a:pt x="976312" y="230981"/>
                  </a:lnTo>
                  <a:lnTo>
                    <a:pt x="1004887" y="233362"/>
                  </a:lnTo>
                  <a:lnTo>
                    <a:pt x="1023937" y="240506"/>
                  </a:lnTo>
                  <a:lnTo>
                    <a:pt x="1040606" y="254794"/>
                  </a:lnTo>
                  <a:lnTo>
                    <a:pt x="1054894" y="278606"/>
                  </a:lnTo>
                  <a:lnTo>
                    <a:pt x="1059656" y="302419"/>
                  </a:lnTo>
                  <a:cubicBezTo>
                    <a:pt x="1060450" y="323850"/>
                    <a:pt x="1061243" y="345281"/>
                    <a:pt x="1062037" y="366712"/>
                  </a:cubicBezTo>
                  <a:cubicBezTo>
                    <a:pt x="1061243" y="446087"/>
                    <a:pt x="1060450" y="525462"/>
                    <a:pt x="1059656" y="604837"/>
                  </a:cubicBezTo>
                  <a:lnTo>
                    <a:pt x="1045369" y="854869"/>
                  </a:lnTo>
                  <a:lnTo>
                    <a:pt x="1038225" y="976312"/>
                  </a:lnTo>
                  <a:lnTo>
                    <a:pt x="1038225" y="1019175"/>
                  </a:lnTo>
                  <a:lnTo>
                    <a:pt x="1045369" y="1083469"/>
                  </a:lnTo>
                  <a:lnTo>
                    <a:pt x="1052512" y="1119187"/>
                  </a:lnTo>
                  <a:lnTo>
                    <a:pt x="1071562" y="1176337"/>
                  </a:lnTo>
                  <a:lnTo>
                    <a:pt x="1092994" y="1226344"/>
                  </a:lnTo>
                  <a:lnTo>
                    <a:pt x="1112044" y="1257300"/>
                  </a:lnTo>
                  <a:lnTo>
                    <a:pt x="1143000" y="1288256"/>
                  </a:lnTo>
                  <a:lnTo>
                    <a:pt x="1173956" y="1314450"/>
                  </a:lnTo>
                  <a:lnTo>
                    <a:pt x="1202531" y="1333500"/>
                  </a:lnTo>
                  <a:lnTo>
                    <a:pt x="1231106" y="1350169"/>
                  </a:lnTo>
                  <a:lnTo>
                    <a:pt x="1290637" y="1371600"/>
                  </a:lnTo>
                  <a:lnTo>
                    <a:pt x="1369219" y="1390650"/>
                  </a:lnTo>
                  <a:lnTo>
                    <a:pt x="1450181" y="1407319"/>
                  </a:lnTo>
                  <a:lnTo>
                    <a:pt x="1538287" y="1419225"/>
                  </a:lnTo>
                  <a:lnTo>
                    <a:pt x="1693069" y="1426369"/>
                  </a:lnTo>
                  <a:lnTo>
                    <a:pt x="1816894" y="1428750"/>
                  </a:lnTo>
                  <a:lnTo>
                    <a:pt x="1978819" y="1423987"/>
                  </a:lnTo>
                  <a:lnTo>
                    <a:pt x="2093119" y="1419225"/>
                  </a:lnTo>
                  <a:lnTo>
                    <a:pt x="2171700" y="1412081"/>
                  </a:lnTo>
                  <a:lnTo>
                    <a:pt x="2262187" y="1400175"/>
                  </a:lnTo>
                  <a:lnTo>
                    <a:pt x="2350294" y="1381125"/>
                  </a:lnTo>
                  <a:lnTo>
                    <a:pt x="2395537" y="1364456"/>
                  </a:lnTo>
                  <a:lnTo>
                    <a:pt x="2424112" y="1340644"/>
                  </a:lnTo>
                  <a:lnTo>
                    <a:pt x="2436019" y="1321594"/>
                  </a:lnTo>
                  <a:lnTo>
                    <a:pt x="2440781" y="1304925"/>
                  </a:lnTo>
                  <a:lnTo>
                    <a:pt x="2438400" y="1283494"/>
                  </a:lnTo>
                  <a:lnTo>
                    <a:pt x="2419350" y="1250156"/>
                  </a:lnTo>
                  <a:lnTo>
                    <a:pt x="2383631" y="1207294"/>
                  </a:lnTo>
                  <a:lnTo>
                    <a:pt x="2336006" y="1150144"/>
                  </a:lnTo>
                  <a:lnTo>
                    <a:pt x="2197894" y="1119187"/>
                  </a:lnTo>
                  <a:lnTo>
                    <a:pt x="1971675" y="1166812"/>
                  </a:lnTo>
                  <a:lnTo>
                    <a:pt x="1931194" y="1185862"/>
                  </a:lnTo>
                  <a:lnTo>
                    <a:pt x="1840706" y="1197769"/>
                  </a:lnTo>
                  <a:lnTo>
                    <a:pt x="1669256" y="1207294"/>
                  </a:lnTo>
                  <a:lnTo>
                    <a:pt x="1528762" y="1204912"/>
                  </a:lnTo>
                  <a:lnTo>
                    <a:pt x="1393031" y="1193006"/>
                  </a:lnTo>
                  <a:lnTo>
                    <a:pt x="1328737" y="1181100"/>
                  </a:lnTo>
                  <a:lnTo>
                    <a:pt x="1290637" y="1162050"/>
                  </a:lnTo>
                  <a:lnTo>
                    <a:pt x="1264444" y="1135856"/>
                  </a:lnTo>
                  <a:lnTo>
                    <a:pt x="1252537" y="1102519"/>
                  </a:lnTo>
                  <a:lnTo>
                    <a:pt x="1245394" y="1066800"/>
                  </a:lnTo>
                  <a:lnTo>
                    <a:pt x="1243012" y="1014412"/>
                  </a:lnTo>
                  <a:lnTo>
                    <a:pt x="1247775" y="864394"/>
                  </a:lnTo>
                  <a:lnTo>
                    <a:pt x="1252537" y="778669"/>
                  </a:lnTo>
                  <a:lnTo>
                    <a:pt x="1271587" y="642937"/>
                  </a:lnTo>
                  <a:lnTo>
                    <a:pt x="1285875" y="583406"/>
                  </a:lnTo>
                  <a:lnTo>
                    <a:pt x="1290637" y="531019"/>
                  </a:lnTo>
                  <a:lnTo>
                    <a:pt x="1300162" y="473869"/>
                  </a:lnTo>
                  <a:lnTo>
                    <a:pt x="1314450" y="423862"/>
                  </a:lnTo>
                  <a:lnTo>
                    <a:pt x="1331119" y="385762"/>
                  </a:lnTo>
                  <a:lnTo>
                    <a:pt x="1352550" y="342900"/>
                  </a:lnTo>
                  <a:lnTo>
                    <a:pt x="1371600" y="314325"/>
                  </a:lnTo>
                  <a:lnTo>
                    <a:pt x="1395412" y="283369"/>
                  </a:lnTo>
                  <a:lnTo>
                    <a:pt x="1421606" y="259556"/>
                  </a:lnTo>
                  <a:lnTo>
                    <a:pt x="1443037" y="240506"/>
                  </a:lnTo>
                  <a:lnTo>
                    <a:pt x="1452562" y="230981"/>
                  </a:lnTo>
                  <a:lnTo>
                    <a:pt x="1452562" y="211931"/>
                  </a:lnTo>
                  <a:lnTo>
                    <a:pt x="1440656" y="173831"/>
                  </a:lnTo>
                  <a:lnTo>
                    <a:pt x="1419225" y="152400"/>
                  </a:lnTo>
                  <a:lnTo>
                    <a:pt x="1323975" y="92869"/>
                  </a:lnTo>
                  <a:lnTo>
                    <a:pt x="1235869" y="35719"/>
                  </a:lnTo>
                  <a:lnTo>
                    <a:pt x="1181100" y="0"/>
                  </a:lnTo>
                  <a:lnTo>
                    <a:pt x="1169194" y="0"/>
                  </a:lnTo>
                  <a:lnTo>
                    <a:pt x="1126331" y="9525"/>
                  </a:lnTo>
                  <a:lnTo>
                    <a:pt x="973931" y="64294"/>
                  </a:lnTo>
                  <a:lnTo>
                    <a:pt x="873919" y="102394"/>
                  </a:lnTo>
                  <a:lnTo>
                    <a:pt x="704850" y="150019"/>
                  </a:lnTo>
                  <a:lnTo>
                    <a:pt x="528637" y="1905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91;p289">
              <a:extLst>
                <a:ext uri="{FF2B5EF4-FFF2-40B4-BE49-F238E27FC236}">
                  <a16:creationId xmlns:a16="http://schemas.microsoft.com/office/drawing/2014/main" id="{2528EE50-38FF-C343-9894-01745936C8BA}"/>
                </a:ext>
              </a:extLst>
            </p:cNvPr>
            <p:cNvSpPr/>
            <p:nvPr/>
          </p:nvSpPr>
          <p:spPr>
            <a:xfrm>
              <a:off x="7008813" y="2295525"/>
              <a:ext cx="430212" cy="696913"/>
            </a:xfrm>
            <a:custGeom>
              <a:avLst/>
              <a:gdLst/>
              <a:ahLst/>
              <a:cxnLst/>
              <a:rect l="l" t="t" r="r" b="b"/>
              <a:pathLst>
                <a:path w="431006" h="697706" extrusionOk="0">
                  <a:moveTo>
                    <a:pt x="254794" y="171450"/>
                  </a:moveTo>
                  <a:lnTo>
                    <a:pt x="207169" y="411956"/>
                  </a:lnTo>
                  <a:lnTo>
                    <a:pt x="190500" y="488156"/>
                  </a:lnTo>
                  <a:lnTo>
                    <a:pt x="176212" y="521494"/>
                  </a:lnTo>
                  <a:lnTo>
                    <a:pt x="161925" y="547688"/>
                  </a:lnTo>
                  <a:lnTo>
                    <a:pt x="138112" y="581025"/>
                  </a:lnTo>
                  <a:lnTo>
                    <a:pt x="104775" y="616744"/>
                  </a:lnTo>
                  <a:lnTo>
                    <a:pt x="64294" y="657225"/>
                  </a:lnTo>
                  <a:lnTo>
                    <a:pt x="0" y="697706"/>
                  </a:lnTo>
                  <a:lnTo>
                    <a:pt x="431006" y="678656"/>
                  </a:lnTo>
                  <a:lnTo>
                    <a:pt x="400050" y="626269"/>
                  </a:lnTo>
                  <a:lnTo>
                    <a:pt x="378619" y="583406"/>
                  </a:lnTo>
                  <a:lnTo>
                    <a:pt x="366712" y="547688"/>
                  </a:lnTo>
                  <a:lnTo>
                    <a:pt x="357187" y="433388"/>
                  </a:lnTo>
                  <a:lnTo>
                    <a:pt x="333375" y="133350"/>
                  </a:lnTo>
                  <a:lnTo>
                    <a:pt x="323850" y="38100"/>
                  </a:lnTo>
                  <a:lnTo>
                    <a:pt x="321469" y="16669"/>
                  </a:lnTo>
                  <a:lnTo>
                    <a:pt x="314325" y="4763"/>
                  </a:lnTo>
                  <a:lnTo>
                    <a:pt x="304800" y="0"/>
                  </a:lnTo>
                  <a:lnTo>
                    <a:pt x="285750" y="19050"/>
                  </a:lnTo>
                  <a:lnTo>
                    <a:pt x="276225" y="42863"/>
                  </a:lnTo>
                  <a:lnTo>
                    <a:pt x="254794" y="1714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92;p289">
              <a:extLst>
                <a:ext uri="{FF2B5EF4-FFF2-40B4-BE49-F238E27FC236}">
                  <a16:creationId xmlns:a16="http://schemas.microsoft.com/office/drawing/2014/main" id="{CF80D1AB-9685-624E-8A1E-5ADC1117D2D3}"/>
                </a:ext>
              </a:extLst>
            </p:cNvPr>
            <p:cNvSpPr/>
            <p:nvPr/>
          </p:nvSpPr>
          <p:spPr>
            <a:xfrm>
              <a:off x="4259263" y="3781425"/>
              <a:ext cx="2328862" cy="2146300"/>
            </a:xfrm>
            <a:custGeom>
              <a:avLst/>
              <a:gdLst/>
              <a:ahLst/>
              <a:cxnLst/>
              <a:rect l="l" t="t" r="r" b="b"/>
              <a:pathLst>
                <a:path w="2327826" h="2146099" extrusionOk="0">
                  <a:moveTo>
                    <a:pt x="2131677" y="340376"/>
                  </a:moveTo>
                  <a:lnTo>
                    <a:pt x="2180714" y="248070"/>
                  </a:lnTo>
                  <a:lnTo>
                    <a:pt x="2212444" y="193264"/>
                  </a:lnTo>
                  <a:lnTo>
                    <a:pt x="2232636" y="158649"/>
                  </a:lnTo>
                  <a:lnTo>
                    <a:pt x="2267250" y="106728"/>
                  </a:lnTo>
                  <a:lnTo>
                    <a:pt x="2293211" y="69229"/>
                  </a:lnTo>
                  <a:lnTo>
                    <a:pt x="2327826" y="34614"/>
                  </a:lnTo>
                  <a:lnTo>
                    <a:pt x="1967258" y="0"/>
                  </a:lnTo>
                  <a:lnTo>
                    <a:pt x="1975911" y="25960"/>
                  </a:lnTo>
                  <a:lnTo>
                    <a:pt x="1961489" y="60575"/>
                  </a:lnTo>
                  <a:lnTo>
                    <a:pt x="1944181" y="109612"/>
                  </a:lnTo>
                  <a:lnTo>
                    <a:pt x="1909567" y="213456"/>
                  </a:lnTo>
                  <a:lnTo>
                    <a:pt x="1851876" y="340376"/>
                  </a:lnTo>
                  <a:lnTo>
                    <a:pt x="1745148" y="553832"/>
                  </a:lnTo>
                  <a:lnTo>
                    <a:pt x="1606690" y="761519"/>
                  </a:lnTo>
                  <a:lnTo>
                    <a:pt x="1465347" y="957668"/>
                  </a:lnTo>
                  <a:lnTo>
                    <a:pt x="1347081" y="1104779"/>
                  </a:lnTo>
                  <a:lnTo>
                    <a:pt x="1214392" y="1254776"/>
                  </a:lnTo>
                  <a:lnTo>
                    <a:pt x="1041320" y="1419195"/>
                  </a:lnTo>
                  <a:lnTo>
                    <a:pt x="842286" y="1583613"/>
                  </a:lnTo>
                  <a:lnTo>
                    <a:pt x="669214" y="1722071"/>
                  </a:lnTo>
                  <a:lnTo>
                    <a:pt x="490372" y="1848991"/>
                  </a:lnTo>
                  <a:lnTo>
                    <a:pt x="369221" y="1923989"/>
                  </a:lnTo>
                  <a:lnTo>
                    <a:pt x="245186" y="1993219"/>
                  </a:lnTo>
                  <a:lnTo>
                    <a:pt x="144227" y="2045140"/>
                  </a:lnTo>
                  <a:lnTo>
                    <a:pt x="34614" y="2091293"/>
                  </a:lnTo>
                  <a:lnTo>
                    <a:pt x="8653" y="2108600"/>
                  </a:lnTo>
                  <a:lnTo>
                    <a:pt x="0" y="2128792"/>
                  </a:lnTo>
                  <a:lnTo>
                    <a:pt x="8653" y="2143215"/>
                  </a:lnTo>
                  <a:lnTo>
                    <a:pt x="43268" y="2146099"/>
                  </a:lnTo>
                  <a:lnTo>
                    <a:pt x="92305" y="2143215"/>
                  </a:lnTo>
                  <a:lnTo>
                    <a:pt x="201918" y="2117254"/>
                  </a:lnTo>
                  <a:lnTo>
                    <a:pt x="346145" y="2068217"/>
                  </a:lnTo>
                  <a:lnTo>
                    <a:pt x="513448" y="1993219"/>
                  </a:lnTo>
                  <a:lnTo>
                    <a:pt x="695174" y="1892260"/>
                  </a:lnTo>
                  <a:lnTo>
                    <a:pt x="923053" y="1750917"/>
                  </a:lnTo>
                  <a:lnTo>
                    <a:pt x="1113433" y="1618228"/>
                  </a:lnTo>
                  <a:lnTo>
                    <a:pt x="1324005" y="1453809"/>
                  </a:lnTo>
                  <a:lnTo>
                    <a:pt x="1456694" y="1329774"/>
                  </a:lnTo>
                  <a:lnTo>
                    <a:pt x="1629766" y="1119202"/>
                  </a:lnTo>
                  <a:lnTo>
                    <a:pt x="1768224" y="940360"/>
                  </a:lnTo>
                  <a:lnTo>
                    <a:pt x="1831684" y="848055"/>
                  </a:lnTo>
                  <a:lnTo>
                    <a:pt x="1932643" y="695174"/>
                  </a:lnTo>
                  <a:lnTo>
                    <a:pt x="2019179" y="553832"/>
                  </a:lnTo>
                  <a:lnTo>
                    <a:pt x="2131677" y="34037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93;p289">
              <a:extLst>
                <a:ext uri="{FF2B5EF4-FFF2-40B4-BE49-F238E27FC236}">
                  <a16:creationId xmlns:a16="http://schemas.microsoft.com/office/drawing/2014/main" id="{93A3D836-2E07-1B46-B8B6-451A959A6354}"/>
                </a:ext>
              </a:extLst>
            </p:cNvPr>
            <p:cNvSpPr/>
            <p:nvPr/>
          </p:nvSpPr>
          <p:spPr>
            <a:xfrm>
              <a:off x="4559300" y="4137025"/>
              <a:ext cx="3027363" cy="1906588"/>
            </a:xfrm>
            <a:custGeom>
              <a:avLst/>
              <a:gdLst/>
              <a:ahLst/>
              <a:cxnLst/>
              <a:rect l="l" t="t" r="r" b="b"/>
              <a:pathLst>
                <a:path w="3026536" h="1906074" extrusionOk="0">
                  <a:moveTo>
                    <a:pt x="819097" y="713490"/>
                  </a:moveTo>
                  <a:lnTo>
                    <a:pt x="983946" y="870612"/>
                  </a:lnTo>
                  <a:lnTo>
                    <a:pt x="1153947" y="1040613"/>
                  </a:lnTo>
                  <a:lnTo>
                    <a:pt x="1295615" y="1177129"/>
                  </a:lnTo>
                  <a:lnTo>
                    <a:pt x="1450162" y="1326524"/>
                  </a:lnTo>
                  <a:lnTo>
                    <a:pt x="1553193" y="1429555"/>
                  </a:lnTo>
                  <a:lnTo>
                    <a:pt x="1635617" y="1511980"/>
                  </a:lnTo>
                  <a:lnTo>
                    <a:pt x="1720618" y="1602132"/>
                  </a:lnTo>
                  <a:lnTo>
                    <a:pt x="1790164" y="1679405"/>
                  </a:lnTo>
                  <a:lnTo>
                    <a:pt x="1846831" y="1728345"/>
                  </a:lnTo>
                  <a:lnTo>
                    <a:pt x="1931831" y="1792740"/>
                  </a:lnTo>
                  <a:lnTo>
                    <a:pt x="1973044" y="1821073"/>
                  </a:lnTo>
                  <a:lnTo>
                    <a:pt x="2016832" y="1846831"/>
                  </a:lnTo>
                  <a:lnTo>
                    <a:pt x="2050317" y="1864861"/>
                  </a:lnTo>
                  <a:lnTo>
                    <a:pt x="2086378" y="1880316"/>
                  </a:lnTo>
                  <a:lnTo>
                    <a:pt x="2125015" y="1890619"/>
                  </a:lnTo>
                  <a:lnTo>
                    <a:pt x="2163651" y="1895771"/>
                  </a:lnTo>
                  <a:lnTo>
                    <a:pt x="2220318" y="1903498"/>
                  </a:lnTo>
                  <a:lnTo>
                    <a:pt x="2359410" y="1906074"/>
                  </a:lnTo>
                  <a:lnTo>
                    <a:pt x="2477896" y="1906074"/>
                  </a:lnTo>
                  <a:lnTo>
                    <a:pt x="2629866" y="1895771"/>
                  </a:lnTo>
                  <a:lnTo>
                    <a:pt x="2786989" y="1877740"/>
                  </a:lnTo>
                  <a:lnTo>
                    <a:pt x="2936384" y="1859710"/>
                  </a:lnTo>
                  <a:lnTo>
                    <a:pt x="2985323" y="1854558"/>
                  </a:lnTo>
                  <a:lnTo>
                    <a:pt x="3018808" y="1846831"/>
                  </a:lnTo>
                  <a:lnTo>
                    <a:pt x="3026536" y="1826225"/>
                  </a:lnTo>
                  <a:lnTo>
                    <a:pt x="3013657" y="1808194"/>
                  </a:lnTo>
                  <a:lnTo>
                    <a:pt x="2995626" y="1790164"/>
                  </a:lnTo>
                  <a:lnTo>
                    <a:pt x="2959565" y="1779861"/>
                  </a:lnTo>
                  <a:lnTo>
                    <a:pt x="2864262" y="1754103"/>
                  </a:lnTo>
                  <a:lnTo>
                    <a:pt x="2712291" y="1712891"/>
                  </a:lnTo>
                  <a:lnTo>
                    <a:pt x="2544866" y="1656223"/>
                  </a:lnTo>
                  <a:lnTo>
                    <a:pt x="2320773" y="1566071"/>
                  </a:lnTo>
                  <a:lnTo>
                    <a:pt x="2086378" y="1455313"/>
                  </a:lnTo>
                  <a:lnTo>
                    <a:pt x="1854558" y="1321373"/>
                  </a:lnTo>
                  <a:lnTo>
                    <a:pt x="1700012" y="1215766"/>
                  </a:lnTo>
                  <a:lnTo>
                    <a:pt x="1493950" y="1066371"/>
                  </a:lnTo>
                  <a:lnTo>
                    <a:pt x="1347131" y="942734"/>
                  </a:lnTo>
                  <a:lnTo>
                    <a:pt x="1246675" y="850006"/>
                  </a:lnTo>
                  <a:lnTo>
                    <a:pt x="1017431" y="672278"/>
                  </a:lnTo>
                  <a:lnTo>
                    <a:pt x="891218" y="566671"/>
                  </a:lnTo>
                  <a:lnTo>
                    <a:pt x="741824" y="445609"/>
                  </a:lnTo>
                  <a:lnTo>
                    <a:pt x="587277" y="316821"/>
                  </a:lnTo>
                  <a:lnTo>
                    <a:pt x="530610" y="260154"/>
                  </a:lnTo>
                  <a:lnTo>
                    <a:pt x="479095" y="206062"/>
                  </a:lnTo>
                  <a:lnTo>
                    <a:pt x="409549" y="141668"/>
                  </a:lnTo>
                  <a:lnTo>
                    <a:pt x="358033" y="100456"/>
                  </a:lnTo>
                  <a:lnTo>
                    <a:pt x="301366" y="61819"/>
                  </a:lnTo>
                  <a:lnTo>
                    <a:pt x="247275" y="33485"/>
                  </a:lnTo>
                  <a:lnTo>
                    <a:pt x="208638" y="23182"/>
                  </a:lnTo>
                  <a:lnTo>
                    <a:pt x="167426" y="7728"/>
                  </a:lnTo>
                  <a:lnTo>
                    <a:pt x="121062" y="0"/>
                  </a:lnTo>
                  <a:lnTo>
                    <a:pt x="82425" y="2576"/>
                  </a:lnTo>
                  <a:lnTo>
                    <a:pt x="41213" y="12879"/>
                  </a:lnTo>
                  <a:lnTo>
                    <a:pt x="18031" y="25758"/>
                  </a:lnTo>
                  <a:lnTo>
                    <a:pt x="5152" y="48940"/>
                  </a:lnTo>
                  <a:lnTo>
                    <a:pt x="0" y="69546"/>
                  </a:lnTo>
                  <a:lnTo>
                    <a:pt x="0" y="92728"/>
                  </a:lnTo>
                  <a:lnTo>
                    <a:pt x="7728" y="108183"/>
                  </a:lnTo>
                  <a:lnTo>
                    <a:pt x="33485" y="115910"/>
                  </a:lnTo>
                  <a:lnTo>
                    <a:pt x="69546" y="115910"/>
                  </a:lnTo>
                  <a:lnTo>
                    <a:pt x="123638" y="131365"/>
                  </a:lnTo>
                  <a:lnTo>
                    <a:pt x="188032" y="157123"/>
                  </a:lnTo>
                  <a:lnTo>
                    <a:pt x="255002" y="195759"/>
                  </a:lnTo>
                  <a:lnTo>
                    <a:pt x="332275" y="260154"/>
                  </a:lnTo>
                  <a:lnTo>
                    <a:pt x="430155" y="350306"/>
                  </a:lnTo>
                  <a:lnTo>
                    <a:pt x="548640" y="458488"/>
                  </a:lnTo>
                  <a:lnTo>
                    <a:pt x="674853" y="576974"/>
                  </a:lnTo>
                  <a:lnTo>
                    <a:pt x="819097" y="7134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198;p290">
            <a:extLst>
              <a:ext uri="{FF2B5EF4-FFF2-40B4-BE49-F238E27FC236}">
                <a16:creationId xmlns:a16="http://schemas.microsoft.com/office/drawing/2014/main" id="{29B91872-C202-BE46-8FEC-0F1DA8543F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295" y="1537700"/>
            <a:ext cx="4943475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8" name="Google Shape;3198;p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263" y="1585828"/>
            <a:ext cx="4943475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29"/>
          <p:cNvSpPr txBox="1"/>
          <p:nvPr/>
        </p:nvSpPr>
        <p:spPr>
          <a:xfrm>
            <a:off x="4276724" y="7389440"/>
            <a:ext cx="367667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炭</a:t>
            </a:r>
            <a:endParaRPr/>
          </a:p>
        </p:txBody>
      </p:sp>
      <p:sp>
        <p:nvSpPr>
          <p:cNvPr id="1493" name="Google Shape;1493;p129"/>
          <p:cNvSpPr/>
          <p:nvPr/>
        </p:nvSpPr>
        <p:spPr>
          <a:xfrm>
            <a:off x="4529138" y="1398588"/>
            <a:ext cx="581025" cy="1066800"/>
          </a:xfrm>
          <a:custGeom>
            <a:avLst/>
            <a:gdLst/>
            <a:ahLst/>
            <a:cxnLst/>
            <a:rect l="l" t="t" r="r" b="b"/>
            <a:pathLst>
              <a:path w="581025" h="1066800" extrusionOk="0">
                <a:moveTo>
                  <a:pt x="238125" y="538162"/>
                </a:moveTo>
                <a:lnTo>
                  <a:pt x="238125" y="431006"/>
                </a:lnTo>
                <a:lnTo>
                  <a:pt x="238125" y="352425"/>
                </a:lnTo>
                <a:lnTo>
                  <a:pt x="235743" y="311944"/>
                </a:lnTo>
                <a:lnTo>
                  <a:pt x="230981" y="280987"/>
                </a:lnTo>
                <a:lnTo>
                  <a:pt x="221456" y="242887"/>
                </a:lnTo>
                <a:lnTo>
                  <a:pt x="209550" y="209550"/>
                </a:lnTo>
                <a:lnTo>
                  <a:pt x="190500" y="171450"/>
                </a:lnTo>
                <a:lnTo>
                  <a:pt x="166687" y="142875"/>
                </a:lnTo>
                <a:lnTo>
                  <a:pt x="138112" y="116681"/>
                </a:lnTo>
                <a:lnTo>
                  <a:pt x="109537" y="100012"/>
                </a:lnTo>
                <a:lnTo>
                  <a:pt x="69056" y="83344"/>
                </a:lnTo>
                <a:lnTo>
                  <a:pt x="23812" y="69056"/>
                </a:lnTo>
                <a:lnTo>
                  <a:pt x="9525" y="59531"/>
                </a:lnTo>
                <a:lnTo>
                  <a:pt x="0" y="42862"/>
                </a:lnTo>
                <a:lnTo>
                  <a:pt x="0" y="30956"/>
                </a:lnTo>
                <a:lnTo>
                  <a:pt x="4762" y="14287"/>
                </a:lnTo>
                <a:lnTo>
                  <a:pt x="28575" y="0"/>
                </a:lnTo>
                <a:lnTo>
                  <a:pt x="45243" y="0"/>
                </a:lnTo>
                <a:lnTo>
                  <a:pt x="133350" y="0"/>
                </a:lnTo>
                <a:lnTo>
                  <a:pt x="233362" y="7144"/>
                </a:lnTo>
                <a:lnTo>
                  <a:pt x="307181" y="19050"/>
                </a:lnTo>
                <a:lnTo>
                  <a:pt x="366712" y="33337"/>
                </a:lnTo>
                <a:lnTo>
                  <a:pt x="414337" y="54769"/>
                </a:lnTo>
                <a:lnTo>
                  <a:pt x="473868" y="90487"/>
                </a:lnTo>
                <a:lnTo>
                  <a:pt x="533400" y="138112"/>
                </a:lnTo>
                <a:lnTo>
                  <a:pt x="559593" y="164306"/>
                </a:lnTo>
                <a:lnTo>
                  <a:pt x="573881" y="183356"/>
                </a:lnTo>
                <a:lnTo>
                  <a:pt x="578643" y="197644"/>
                </a:lnTo>
                <a:lnTo>
                  <a:pt x="581025" y="219075"/>
                </a:lnTo>
                <a:lnTo>
                  <a:pt x="569118" y="240506"/>
                </a:lnTo>
                <a:lnTo>
                  <a:pt x="542925" y="259556"/>
                </a:lnTo>
                <a:lnTo>
                  <a:pt x="526256" y="269081"/>
                </a:lnTo>
                <a:lnTo>
                  <a:pt x="507206" y="326231"/>
                </a:lnTo>
                <a:lnTo>
                  <a:pt x="488156" y="419100"/>
                </a:lnTo>
                <a:lnTo>
                  <a:pt x="481012" y="504825"/>
                </a:lnTo>
                <a:lnTo>
                  <a:pt x="459581" y="957262"/>
                </a:lnTo>
                <a:lnTo>
                  <a:pt x="352425" y="1066800"/>
                </a:lnTo>
                <a:lnTo>
                  <a:pt x="240506" y="988219"/>
                </a:lnTo>
                <a:cubicBezTo>
                  <a:pt x="239712" y="846931"/>
                  <a:pt x="238919" y="705644"/>
                  <a:pt x="238125" y="5381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129"/>
          <p:cNvSpPr/>
          <p:nvPr/>
        </p:nvSpPr>
        <p:spPr>
          <a:xfrm>
            <a:off x="3835400" y="3825875"/>
            <a:ext cx="441325" cy="1027113"/>
          </a:xfrm>
          <a:custGeom>
            <a:avLst/>
            <a:gdLst/>
            <a:ahLst/>
            <a:cxnLst/>
            <a:rect l="l" t="t" r="r" b="b"/>
            <a:pathLst>
              <a:path w="440916" h="1027134" extrusionOk="0">
                <a:moveTo>
                  <a:pt x="85177" y="636322"/>
                </a:moveTo>
                <a:lnTo>
                  <a:pt x="132775" y="588723"/>
                </a:lnTo>
                <a:lnTo>
                  <a:pt x="165343" y="548640"/>
                </a:lnTo>
                <a:lnTo>
                  <a:pt x="200416" y="496030"/>
                </a:lnTo>
                <a:lnTo>
                  <a:pt x="232984" y="445926"/>
                </a:lnTo>
                <a:lnTo>
                  <a:pt x="255531" y="400833"/>
                </a:lnTo>
                <a:lnTo>
                  <a:pt x="275572" y="350729"/>
                </a:lnTo>
                <a:lnTo>
                  <a:pt x="290603" y="298119"/>
                </a:lnTo>
                <a:lnTo>
                  <a:pt x="300624" y="250520"/>
                </a:lnTo>
                <a:lnTo>
                  <a:pt x="308140" y="202921"/>
                </a:lnTo>
                <a:lnTo>
                  <a:pt x="310645" y="145302"/>
                </a:lnTo>
                <a:lnTo>
                  <a:pt x="310645" y="97703"/>
                </a:lnTo>
                <a:lnTo>
                  <a:pt x="305635" y="40083"/>
                </a:lnTo>
                <a:lnTo>
                  <a:pt x="308140" y="17536"/>
                </a:lnTo>
                <a:lnTo>
                  <a:pt x="318161" y="0"/>
                </a:lnTo>
                <a:lnTo>
                  <a:pt x="343213" y="5010"/>
                </a:lnTo>
                <a:lnTo>
                  <a:pt x="360749" y="17536"/>
                </a:lnTo>
                <a:lnTo>
                  <a:pt x="370770" y="30062"/>
                </a:lnTo>
                <a:lnTo>
                  <a:pt x="390812" y="75156"/>
                </a:lnTo>
                <a:lnTo>
                  <a:pt x="410853" y="147807"/>
                </a:lnTo>
                <a:lnTo>
                  <a:pt x="425885" y="220458"/>
                </a:lnTo>
                <a:lnTo>
                  <a:pt x="430895" y="265552"/>
                </a:lnTo>
                <a:lnTo>
                  <a:pt x="438411" y="325676"/>
                </a:lnTo>
                <a:lnTo>
                  <a:pt x="440916" y="388307"/>
                </a:lnTo>
                <a:lnTo>
                  <a:pt x="435905" y="458452"/>
                </a:lnTo>
                <a:lnTo>
                  <a:pt x="425885" y="521083"/>
                </a:lnTo>
                <a:lnTo>
                  <a:pt x="403338" y="616280"/>
                </a:lnTo>
                <a:lnTo>
                  <a:pt x="373275" y="703963"/>
                </a:lnTo>
                <a:lnTo>
                  <a:pt x="335697" y="784129"/>
                </a:lnTo>
                <a:lnTo>
                  <a:pt x="273067" y="879327"/>
                </a:lnTo>
                <a:lnTo>
                  <a:pt x="227973" y="936947"/>
                </a:lnTo>
                <a:lnTo>
                  <a:pt x="175364" y="987051"/>
                </a:lnTo>
                <a:lnTo>
                  <a:pt x="135281" y="1017113"/>
                </a:lnTo>
                <a:lnTo>
                  <a:pt x="102713" y="1027134"/>
                </a:lnTo>
                <a:lnTo>
                  <a:pt x="85177" y="1027134"/>
                </a:lnTo>
                <a:lnTo>
                  <a:pt x="60125" y="1014608"/>
                </a:lnTo>
                <a:lnTo>
                  <a:pt x="37578" y="989556"/>
                </a:lnTo>
                <a:lnTo>
                  <a:pt x="22546" y="956988"/>
                </a:lnTo>
                <a:lnTo>
                  <a:pt x="12526" y="926926"/>
                </a:lnTo>
                <a:lnTo>
                  <a:pt x="2505" y="876822"/>
                </a:lnTo>
                <a:lnTo>
                  <a:pt x="0" y="826718"/>
                </a:lnTo>
                <a:lnTo>
                  <a:pt x="2505" y="784129"/>
                </a:lnTo>
                <a:lnTo>
                  <a:pt x="7515" y="744046"/>
                </a:lnTo>
                <a:lnTo>
                  <a:pt x="15031" y="701457"/>
                </a:lnTo>
                <a:lnTo>
                  <a:pt x="27557" y="686426"/>
                </a:lnTo>
                <a:lnTo>
                  <a:pt x="85177" y="63632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29"/>
          <p:cNvSpPr/>
          <p:nvPr/>
        </p:nvSpPr>
        <p:spPr>
          <a:xfrm>
            <a:off x="3576638" y="2873375"/>
            <a:ext cx="2998787" cy="544513"/>
          </a:xfrm>
          <a:custGeom>
            <a:avLst/>
            <a:gdLst/>
            <a:ahLst/>
            <a:cxnLst/>
            <a:rect l="l" t="t" r="r" b="b"/>
            <a:pathLst>
              <a:path w="2999014" h="544285" extrusionOk="0">
                <a:moveTo>
                  <a:pt x="1113064" y="228600"/>
                </a:moveTo>
                <a:lnTo>
                  <a:pt x="759279" y="274864"/>
                </a:lnTo>
                <a:lnTo>
                  <a:pt x="500743" y="312964"/>
                </a:lnTo>
                <a:lnTo>
                  <a:pt x="277586" y="345621"/>
                </a:lnTo>
                <a:lnTo>
                  <a:pt x="0" y="386442"/>
                </a:lnTo>
                <a:lnTo>
                  <a:pt x="32657" y="544285"/>
                </a:lnTo>
                <a:lnTo>
                  <a:pt x="217714" y="506185"/>
                </a:lnTo>
                <a:lnTo>
                  <a:pt x="410936" y="473528"/>
                </a:lnTo>
                <a:lnTo>
                  <a:pt x="617764" y="446314"/>
                </a:lnTo>
                <a:lnTo>
                  <a:pt x="857250" y="416378"/>
                </a:lnTo>
                <a:lnTo>
                  <a:pt x="1113064" y="389164"/>
                </a:lnTo>
                <a:lnTo>
                  <a:pt x="1333500" y="367392"/>
                </a:lnTo>
                <a:lnTo>
                  <a:pt x="1537607" y="348342"/>
                </a:lnTo>
                <a:lnTo>
                  <a:pt x="1823357" y="326571"/>
                </a:lnTo>
                <a:lnTo>
                  <a:pt x="2081893" y="310242"/>
                </a:lnTo>
                <a:lnTo>
                  <a:pt x="2332264" y="302078"/>
                </a:lnTo>
                <a:lnTo>
                  <a:pt x="2511879" y="307521"/>
                </a:lnTo>
                <a:lnTo>
                  <a:pt x="2672443" y="315685"/>
                </a:lnTo>
                <a:lnTo>
                  <a:pt x="2824843" y="332014"/>
                </a:lnTo>
                <a:lnTo>
                  <a:pt x="2862943" y="334735"/>
                </a:lnTo>
                <a:lnTo>
                  <a:pt x="2917372" y="321128"/>
                </a:lnTo>
                <a:lnTo>
                  <a:pt x="2958193" y="304800"/>
                </a:lnTo>
                <a:lnTo>
                  <a:pt x="2988129" y="285750"/>
                </a:lnTo>
                <a:lnTo>
                  <a:pt x="2999014" y="266700"/>
                </a:lnTo>
                <a:lnTo>
                  <a:pt x="2999014" y="253092"/>
                </a:lnTo>
                <a:lnTo>
                  <a:pt x="2993572" y="231321"/>
                </a:lnTo>
                <a:lnTo>
                  <a:pt x="2979964" y="206828"/>
                </a:lnTo>
                <a:lnTo>
                  <a:pt x="2952750" y="182335"/>
                </a:lnTo>
                <a:lnTo>
                  <a:pt x="2903764" y="149678"/>
                </a:lnTo>
                <a:lnTo>
                  <a:pt x="2860222" y="122464"/>
                </a:lnTo>
                <a:lnTo>
                  <a:pt x="2794907" y="87085"/>
                </a:lnTo>
                <a:lnTo>
                  <a:pt x="2732314" y="59871"/>
                </a:lnTo>
                <a:lnTo>
                  <a:pt x="2639786" y="32657"/>
                </a:lnTo>
                <a:lnTo>
                  <a:pt x="2555422" y="10885"/>
                </a:lnTo>
                <a:lnTo>
                  <a:pt x="2495550" y="0"/>
                </a:lnTo>
                <a:lnTo>
                  <a:pt x="2476500" y="0"/>
                </a:lnTo>
                <a:lnTo>
                  <a:pt x="2438400" y="16328"/>
                </a:lnTo>
                <a:lnTo>
                  <a:pt x="2359479" y="51707"/>
                </a:lnTo>
                <a:lnTo>
                  <a:pt x="2239736" y="97971"/>
                </a:lnTo>
                <a:lnTo>
                  <a:pt x="2193472" y="114300"/>
                </a:lnTo>
                <a:lnTo>
                  <a:pt x="2095500" y="122464"/>
                </a:lnTo>
                <a:lnTo>
                  <a:pt x="1866900" y="141514"/>
                </a:lnTo>
                <a:lnTo>
                  <a:pt x="1559379" y="174171"/>
                </a:lnTo>
                <a:lnTo>
                  <a:pt x="1232807" y="212271"/>
                </a:lnTo>
                <a:lnTo>
                  <a:pt x="1113064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129"/>
          <p:cNvSpPr/>
          <p:nvPr/>
        </p:nvSpPr>
        <p:spPr>
          <a:xfrm>
            <a:off x="5468938" y="3695700"/>
            <a:ext cx="781050" cy="820738"/>
          </a:xfrm>
          <a:custGeom>
            <a:avLst/>
            <a:gdLst/>
            <a:ahLst/>
            <a:cxnLst/>
            <a:rect l="l" t="t" r="r" b="b"/>
            <a:pathLst>
              <a:path w="781050" h="821531" extrusionOk="0">
                <a:moveTo>
                  <a:pt x="438150" y="561975"/>
                </a:moveTo>
                <a:lnTo>
                  <a:pt x="533400" y="485775"/>
                </a:lnTo>
                <a:lnTo>
                  <a:pt x="611982" y="421481"/>
                </a:lnTo>
                <a:lnTo>
                  <a:pt x="657225" y="383381"/>
                </a:lnTo>
                <a:lnTo>
                  <a:pt x="688182" y="371475"/>
                </a:lnTo>
                <a:lnTo>
                  <a:pt x="723900" y="359569"/>
                </a:lnTo>
                <a:lnTo>
                  <a:pt x="754857" y="342900"/>
                </a:lnTo>
                <a:lnTo>
                  <a:pt x="773907" y="323850"/>
                </a:lnTo>
                <a:lnTo>
                  <a:pt x="781050" y="304800"/>
                </a:lnTo>
                <a:lnTo>
                  <a:pt x="781050" y="285750"/>
                </a:lnTo>
                <a:lnTo>
                  <a:pt x="757238" y="238125"/>
                </a:lnTo>
                <a:lnTo>
                  <a:pt x="721519" y="192881"/>
                </a:lnTo>
                <a:lnTo>
                  <a:pt x="669132" y="133350"/>
                </a:lnTo>
                <a:lnTo>
                  <a:pt x="621507" y="88106"/>
                </a:lnTo>
                <a:lnTo>
                  <a:pt x="571500" y="54769"/>
                </a:lnTo>
                <a:lnTo>
                  <a:pt x="514350" y="28575"/>
                </a:lnTo>
                <a:lnTo>
                  <a:pt x="459582" y="9525"/>
                </a:lnTo>
                <a:lnTo>
                  <a:pt x="400050" y="0"/>
                </a:lnTo>
                <a:lnTo>
                  <a:pt x="330994" y="4763"/>
                </a:lnTo>
                <a:lnTo>
                  <a:pt x="314325" y="14288"/>
                </a:lnTo>
                <a:lnTo>
                  <a:pt x="314325" y="33338"/>
                </a:lnTo>
                <a:lnTo>
                  <a:pt x="330994" y="52388"/>
                </a:lnTo>
                <a:lnTo>
                  <a:pt x="350044" y="66675"/>
                </a:lnTo>
                <a:lnTo>
                  <a:pt x="371475" y="88106"/>
                </a:lnTo>
                <a:lnTo>
                  <a:pt x="395288" y="123825"/>
                </a:lnTo>
                <a:lnTo>
                  <a:pt x="411957" y="154781"/>
                </a:lnTo>
                <a:lnTo>
                  <a:pt x="414338" y="171450"/>
                </a:lnTo>
                <a:lnTo>
                  <a:pt x="409575" y="207169"/>
                </a:lnTo>
                <a:lnTo>
                  <a:pt x="400050" y="245269"/>
                </a:lnTo>
                <a:lnTo>
                  <a:pt x="376238" y="302419"/>
                </a:lnTo>
                <a:lnTo>
                  <a:pt x="342900" y="361950"/>
                </a:lnTo>
                <a:lnTo>
                  <a:pt x="285750" y="445294"/>
                </a:lnTo>
                <a:lnTo>
                  <a:pt x="169069" y="588169"/>
                </a:lnTo>
                <a:lnTo>
                  <a:pt x="61913" y="707231"/>
                </a:lnTo>
                <a:lnTo>
                  <a:pt x="9525" y="766763"/>
                </a:lnTo>
                <a:lnTo>
                  <a:pt x="0" y="788194"/>
                </a:lnTo>
                <a:lnTo>
                  <a:pt x="0" y="807244"/>
                </a:lnTo>
                <a:lnTo>
                  <a:pt x="9525" y="816769"/>
                </a:lnTo>
                <a:lnTo>
                  <a:pt x="28575" y="821531"/>
                </a:lnTo>
                <a:lnTo>
                  <a:pt x="61913" y="812006"/>
                </a:lnTo>
                <a:lnTo>
                  <a:pt x="111919" y="790575"/>
                </a:lnTo>
                <a:lnTo>
                  <a:pt x="209550" y="728663"/>
                </a:lnTo>
                <a:lnTo>
                  <a:pt x="307182" y="661988"/>
                </a:lnTo>
                <a:lnTo>
                  <a:pt x="438150" y="561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129"/>
          <p:cNvSpPr/>
          <p:nvPr/>
        </p:nvSpPr>
        <p:spPr>
          <a:xfrm>
            <a:off x="3381375" y="3565525"/>
            <a:ext cx="1798638" cy="2387600"/>
          </a:xfrm>
          <a:custGeom>
            <a:avLst/>
            <a:gdLst/>
            <a:ahLst/>
            <a:cxnLst/>
            <a:rect l="l" t="t" r="r" b="b"/>
            <a:pathLst>
              <a:path w="1798115" h="2387259" extrusionOk="0">
                <a:moveTo>
                  <a:pt x="1687651" y="662787"/>
                </a:moveTo>
                <a:lnTo>
                  <a:pt x="1733678" y="466406"/>
                </a:lnTo>
                <a:lnTo>
                  <a:pt x="1742883" y="408105"/>
                </a:lnTo>
                <a:lnTo>
                  <a:pt x="1742883" y="389694"/>
                </a:lnTo>
                <a:lnTo>
                  <a:pt x="1749020" y="349804"/>
                </a:lnTo>
                <a:lnTo>
                  <a:pt x="1755157" y="316051"/>
                </a:lnTo>
                <a:lnTo>
                  <a:pt x="1764362" y="288435"/>
                </a:lnTo>
                <a:lnTo>
                  <a:pt x="1779705" y="266956"/>
                </a:lnTo>
                <a:lnTo>
                  <a:pt x="1791978" y="242408"/>
                </a:lnTo>
                <a:lnTo>
                  <a:pt x="1798115" y="217861"/>
                </a:lnTo>
                <a:lnTo>
                  <a:pt x="1798115" y="193313"/>
                </a:lnTo>
                <a:lnTo>
                  <a:pt x="1785842" y="159560"/>
                </a:lnTo>
                <a:lnTo>
                  <a:pt x="1761294" y="125807"/>
                </a:lnTo>
                <a:lnTo>
                  <a:pt x="1739815" y="104328"/>
                </a:lnTo>
                <a:lnTo>
                  <a:pt x="1706062" y="76712"/>
                </a:lnTo>
                <a:lnTo>
                  <a:pt x="1650829" y="52164"/>
                </a:lnTo>
                <a:lnTo>
                  <a:pt x="1586392" y="27616"/>
                </a:lnTo>
                <a:lnTo>
                  <a:pt x="1525023" y="12274"/>
                </a:lnTo>
                <a:lnTo>
                  <a:pt x="1488201" y="6137"/>
                </a:lnTo>
                <a:lnTo>
                  <a:pt x="1442174" y="0"/>
                </a:lnTo>
                <a:lnTo>
                  <a:pt x="1383874" y="0"/>
                </a:lnTo>
                <a:lnTo>
                  <a:pt x="1343984" y="0"/>
                </a:lnTo>
                <a:lnTo>
                  <a:pt x="1328642" y="6137"/>
                </a:lnTo>
                <a:lnTo>
                  <a:pt x="1325573" y="12274"/>
                </a:lnTo>
                <a:lnTo>
                  <a:pt x="1328642" y="27616"/>
                </a:lnTo>
                <a:lnTo>
                  <a:pt x="1347052" y="52164"/>
                </a:lnTo>
                <a:lnTo>
                  <a:pt x="1383874" y="79780"/>
                </a:lnTo>
                <a:lnTo>
                  <a:pt x="1411490" y="101259"/>
                </a:lnTo>
                <a:lnTo>
                  <a:pt x="1442174" y="138081"/>
                </a:lnTo>
                <a:lnTo>
                  <a:pt x="1460585" y="174902"/>
                </a:lnTo>
                <a:lnTo>
                  <a:pt x="1469791" y="217861"/>
                </a:lnTo>
                <a:lnTo>
                  <a:pt x="1472859" y="266956"/>
                </a:lnTo>
                <a:lnTo>
                  <a:pt x="1475927" y="334462"/>
                </a:lnTo>
                <a:lnTo>
                  <a:pt x="1472859" y="417310"/>
                </a:lnTo>
                <a:lnTo>
                  <a:pt x="1463654" y="518569"/>
                </a:lnTo>
                <a:lnTo>
                  <a:pt x="1454448" y="589144"/>
                </a:lnTo>
                <a:lnTo>
                  <a:pt x="1432969" y="696540"/>
                </a:lnTo>
                <a:lnTo>
                  <a:pt x="1411490" y="791662"/>
                </a:lnTo>
                <a:lnTo>
                  <a:pt x="1377737" y="905195"/>
                </a:lnTo>
                <a:lnTo>
                  <a:pt x="1328642" y="1027933"/>
                </a:lnTo>
                <a:lnTo>
                  <a:pt x="1261135" y="1172151"/>
                </a:lnTo>
                <a:lnTo>
                  <a:pt x="1212040" y="1270341"/>
                </a:lnTo>
                <a:lnTo>
                  <a:pt x="1159876" y="1362395"/>
                </a:lnTo>
                <a:lnTo>
                  <a:pt x="1080097" y="1478996"/>
                </a:lnTo>
                <a:lnTo>
                  <a:pt x="984974" y="1598666"/>
                </a:lnTo>
                <a:lnTo>
                  <a:pt x="895989" y="1699925"/>
                </a:lnTo>
                <a:lnTo>
                  <a:pt x="797799" y="1795047"/>
                </a:lnTo>
                <a:lnTo>
                  <a:pt x="705745" y="1877896"/>
                </a:lnTo>
                <a:lnTo>
                  <a:pt x="598349" y="1963812"/>
                </a:lnTo>
                <a:lnTo>
                  <a:pt x="512432" y="2028250"/>
                </a:lnTo>
                <a:lnTo>
                  <a:pt x="362078" y="2129509"/>
                </a:lnTo>
                <a:lnTo>
                  <a:pt x="260819" y="2193947"/>
                </a:lnTo>
                <a:lnTo>
                  <a:pt x="144217" y="2258384"/>
                </a:lnTo>
                <a:lnTo>
                  <a:pt x="21479" y="2322822"/>
                </a:lnTo>
                <a:lnTo>
                  <a:pt x="0" y="2347369"/>
                </a:lnTo>
                <a:lnTo>
                  <a:pt x="0" y="2365780"/>
                </a:lnTo>
                <a:lnTo>
                  <a:pt x="12274" y="2381122"/>
                </a:lnTo>
                <a:lnTo>
                  <a:pt x="27616" y="2387259"/>
                </a:lnTo>
                <a:lnTo>
                  <a:pt x="42958" y="2387259"/>
                </a:lnTo>
                <a:lnTo>
                  <a:pt x="79780" y="2378054"/>
                </a:lnTo>
                <a:lnTo>
                  <a:pt x="205587" y="2332027"/>
                </a:lnTo>
                <a:lnTo>
                  <a:pt x="346735" y="2270658"/>
                </a:lnTo>
                <a:lnTo>
                  <a:pt x="475611" y="2209289"/>
                </a:lnTo>
                <a:lnTo>
                  <a:pt x="613691" y="2132577"/>
                </a:lnTo>
                <a:lnTo>
                  <a:pt x="745635" y="2049729"/>
                </a:lnTo>
                <a:lnTo>
                  <a:pt x="874510" y="1951539"/>
                </a:lnTo>
                <a:lnTo>
                  <a:pt x="994180" y="1850280"/>
                </a:lnTo>
                <a:lnTo>
                  <a:pt x="1135329" y="1709131"/>
                </a:lnTo>
                <a:lnTo>
                  <a:pt x="1248862" y="1577187"/>
                </a:lnTo>
                <a:lnTo>
                  <a:pt x="1343984" y="1451380"/>
                </a:lnTo>
                <a:lnTo>
                  <a:pt x="1386942" y="1386943"/>
                </a:lnTo>
                <a:lnTo>
                  <a:pt x="1451380" y="1288752"/>
                </a:lnTo>
                <a:lnTo>
                  <a:pt x="1531160" y="1144535"/>
                </a:lnTo>
                <a:lnTo>
                  <a:pt x="1610940" y="978838"/>
                </a:lnTo>
                <a:lnTo>
                  <a:pt x="1638556" y="862237"/>
                </a:lnTo>
                <a:lnTo>
                  <a:pt x="1687651" y="6627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129"/>
          <p:cNvSpPr/>
          <p:nvPr/>
        </p:nvSpPr>
        <p:spPr>
          <a:xfrm>
            <a:off x="3324225" y="1763713"/>
            <a:ext cx="2951163" cy="1095375"/>
          </a:xfrm>
          <a:custGeom>
            <a:avLst/>
            <a:gdLst/>
            <a:ahLst/>
            <a:cxnLst/>
            <a:rect l="l" t="t" r="r" b="b"/>
            <a:pathLst>
              <a:path w="2951132" h="1094774" extrusionOk="0">
                <a:moveTo>
                  <a:pt x="879327" y="671395"/>
                </a:moveTo>
                <a:lnTo>
                  <a:pt x="568681" y="713983"/>
                </a:lnTo>
                <a:lnTo>
                  <a:pt x="330687" y="749056"/>
                </a:lnTo>
                <a:lnTo>
                  <a:pt x="313150" y="749056"/>
                </a:lnTo>
                <a:lnTo>
                  <a:pt x="308140" y="739035"/>
                </a:lnTo>
                <a:lnTo>
                  <a:pt x="313150" y="696447"/>
                </a:lnTo>
                <a:lnTo>
                  <a:pt x="328182" y="641332"/>
                </a:lnTo>
                <a:lnTo>
                  <a:pt x="340708" y="601249"/>
                </a:lnTo>
                <a:lnTo>
                  <a:pt x="355739" y="556155"/>
                </a:lnTo>
                <a:lnTo>
                  <a:pt x="380791" y="496030"/>
                </a:lnTo>
                <a:lnTo>
                  <a:pt x="400833" y="453442"/>
                </a:lnTo>
                <a:lnTo>
                  <a:pt x="415864" y="420874"/>
                </a:lnTo>
                <a:lnTo>
                  <a:pt x="420874" y="400833"/>
                </a:lnTo>
                <a:lnTo>
                  <a:pt x="423379" y="355739"/>
                </a:lnTo>
                <a:lnTo>
                  <a:pt x="418369" y="313150"/>
                </a:lnTo>
                <a:lnTo>
                  <a:pt x="410853" y="278077"/>
                </a:lnTo>
                <a:lnTo>
                  <a:pt x="395822" y="237994"/>
                </a:lnTo>
                <a:lnTo>
                  <a:pt x="373275" y="195406"/>
                </a:lnTo>
                <a:lnTo>
                  <a:pt x="350728" y="162838"/>
                </a:lnTo>
                <a:lnTo>
                  <a:pt x="320666" y="130270"/>
                </a:lnTo>
                <a:lnTo>
                  <a:pt x="280583" y="100208"/>
                </a:lnTo>
                <a:lnTo>
                  <a:pt x="237994" y="77661"/>
                </a:lnTo>
                <a:lnTo>
                  <a:pt x="180374" y="52609"/>
                </a:lnTo>
                <a:lnTo>
                  <a:pt x="130270" y="35073"/>
                </a:lnTo>
                <a:lnTo>
                  <a:pt x="67640" y="17536"/>
                </a:lnTo>
                <a:lnTo>
                  <a:pt x="50104" y="10020"/>
                </a:lnTo>
                <a:lnTo>
                  <a:pt x="22547" y="0"/>
                </a:lnTo>
                <a:lnTo>
                  <a:pt x="7515" y="0"/>
                </a:lnTo>
                <a:lnTo>
                  <a:pt x="0" y="7515"/>
                </a:lnTo>
                <a:lnTo>
                  <a:pt x="0" y="22547"/>
                </a:lnTo>
                <a:lnTo>
                  <a:pt x="10020" y="55114"/>
                </a:lnTo>
                <a:lnTo>
                  <a:pt x="35073" y="77661"/>
                </a:lnTo>
                <a:lnTo>
                  <a:pt x="70145" y="107723"/>
                </a:lnTo>
                <a:lnTo>
                  <a:pt x="100208" y="135281"/>
                </a:lnTo>
                <a:lnTo>
                  <a:pt x="125260" y="167848"/>
                </a:lnTo>
                <a:lnTo>
                  <a:pt x="150312" y="212942"/>
                </a:lnTo>
                <a:lnTo>
                  <a:pt x="162838" y="253025"/>
                </a:lnTo>
                <a:lnTo>
                  <a:pt x="167848" y="280583"/>
                </a:lnTo>
                <a:lnTo>
                  <a:pt x="165343" y="353234"/>
                </a:lnTo>
                <a:lnTo>
                  <a:pt x="127765" y="631311"/>
                </a:lnTo>
                <a:lnTo>
                  <a:pt x="82671" y="906884"/>
                </a:lnTo>
                <a:lnTo>
                  <a:pt x="112734" y="969514"/>
                </a:lnTo>
                <a:lnTo>
                  <a:pt x="145302" y="1024629"/>
                </a:lnTo>
                <a:lnTo>
                  <a:pt x="172859" y="1067217"/>
                </a:lnTo>
                <a:lnTo>
                  <a:pt x="190395" y="1084754"/>
                </a:lnTo>
                <a:lnTo>
                  <a:pt x="207932" y="1094774"/>
                </a:lnTo>
                <a:lnTo>
                  <a:pt x="235489" y="1089764"/>
                </a:lnTo>
                <a:lnTo>
                  <a:pt x="265551" y="1072228"/>
                </a:lnTo>
                <a:lnTo>
                  <a:pt x="290604" y="1047176"/>
                </a:lnTo>
                <a:lnTo>
                  <a:pt x="323171" y="1004587"/>
                </a:lnTo>
                <a:lnTo>
                  <a:pt x="333192" y="997071"/>
                </a:lnTo>
                <a:lnTo>
                  <a:pt x="523588" y="944462"/>
                </a:lnTo>
                <a:lnTo>
                  <a:pt x="874316" y="869306"/>
                </a:lnTo>
                <a:lnTo>
                  <a:pt x="1179951" y="814191"/>
                </a:lnTo>
                <a:lnTo>
                  <a:pt x="1475566" y="771603"/>
                </a:lnTo>
                <a:lnTo>
                  <a:pt x="1808758" y="739035"/>
                </a:lnTo>
                <a:lnTo>
                  <a:pt x="2096857" y="721499"/>
                </a:lnTo>
                <a:lnTo>
                  <a:pt x="2369924" y="711478"/>
                </a:lnTo>
                <a:lnTo>
                  <a:pt x="2600403" y="708973"/>
                </a:lnTo>
                <a:lnTo>
                  <a:pt x="2878481" y="706468"/>
                </a:lnTo>
                <a:lnTo>
                  <a:pt x="2931090" y="706468"/>
                </a:lnTo>
                <a:lnTo>
                  <a:pt x="2951132" y="528598"/>
                </a:lnTo>
                <a:lnTo>
                  <a:pt x="2838397" y="533608"/>
                </a:lnTo>
                <a:lnTo>
                  <a:pt x="2570340" y="541124"/>
                </a:lnTo>
                <a:lnTo>
                  <a:pt x="2294768" y="551145"/>
                </a:lnTo>
                <a:lnTo>
                  <a:pt x="2041742" y="558660"/>
                </a:lnTo>
                <a:lnTo>
                  <a:pt x="1776190" y="571187"/>
                </a:lnTo>
                <a:lnTo>
                  <a:pt x="1633394" y="573692"/>
                </a:lnTo>
                <a:lnTo>
                  <a:pt x="1455524" y="598744"/>
                </a:lnTo>
                <a:lnTo>
                  <a:pt x="1332769" y="613775"/>
                </a:lnTo>
                <a:lnTo>
                  <a:pt x="999577" y="656363"/>
                </a:lnTo>
                <a:lnTo>
                  <a:pt x="879327" y="6713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129"/>
          <p:cNvSpPr/>
          <p:nvPr/>
        </p:nvSpPr>
        <p:spPr>
          <a:xfrm>
            <a:off x="6175375" y="1630363"/>
            <a:ext cx="400050" cy="996950"/>
          </a:xfrm>
          <a:custGeom>
            <a:avLst/>
            <a:gdLst/>
            <a:ahLst/>
            <a:cxnLst/>
            <a:rect l="l" t="t" r="r" b="b"/>
            <a:pathLst>
              <a:path w="400832" h="997072" extrusionOk="0">
                <a:moveTo>
                  <a:pt x="92692" y="460958"/>
                </a:moveTo>
                <a:lnTo>
                  <a:pt x="37578" y="681416"/>
                </a:lnTo>
                <a:lnTo>
                  <a:pt x="0" y="829223"/>
                </a:lnTo>
                <a:lnTo>
                  <a:pt x="10020" y="874316"/>
                </a:lnTo>
                <a:lnTo>
                  <a:pt x="22546" y="914400"/>
                </a:lnTo>
                <a:lnTo>
                  <a:pt x="37578" y="944462"/>
                </a:lnTo>
                <a:lnTo>
                  <a:pt x="52609" y="969514"/>
                </a:lnTo>
                <a:lnTo>
                  <a:pt x="67640" y="984546"/>
                </a:lnTo>
                <a:lnTo>
                  <a:pt x="82671" y="992061"/>
                </a:lnTo>
                <a:lnTo>
                  <a:pt x="102713" y="997072"/>
                </a:lnTo>
                <a:lnTo>
                  <a:pt x="162838" y="979535"/>
                </a:lnTo>
                <a:lnTo>
                  <a:pt x="177869" y="969514"/>
                </a:lnTo>
                <a:lnTo>
                  <a:pt x="205426" y="884337"/>
                </a:lnTo>
                <a:lnTo>
                  <a:pt x="250520" y="756572"/>
                </a:lnTo>
                <a:lnTo>
                  <a:pt x="295614" y="613775"/>
                </a:lnTo>
                <a:lnTo>
                  <a:pt x="348223" y="458452"/>
                </a:lnTo>
                <a:lnTo>
                  <a:pt x="360749" y="435906"/>
                </a:lnTo>
                <a:lnTo>
                  <a:pt x="378286" y="418369"/>
                </a:lnTo>
                <a:lnTo>
                  <a:pt x="388306" y="405843"/>
                </a:lnTo>
                <a:lnTo>
                  <a:pt x="395822" y="388307"/>
                </a:lnTo>
                <a:lnTo>
                  <a:pt x="400832" y="360749"/>
                </a:lnTo>
                <a:lnTo>
                  <a:pt x="400832" y="335697"/>
                </a:lnTo>
                <a:lnTo>
                  <a:pt x="390812" y="303130"/>
                </a:lnTo>
                <a:lnTo>
                  <a:pt x="365760" y="253026"/>
                </a:lnTo>
                <a:lnTo>
                  <a:pt x="330687" y="195406"/>
                </a:lnTo>
                <a:lnTo>
                  <a:pt x="303129" y="162838"/>
                </a:lnTo>
                <a:lnTo>
                  <a:pt x="268056" y="125260"/>
                </a:lnTo>
                <a:lnTo>
                  <a:pt x="243004" y="100208"/>
                </a:lnTo>
                <a:lnTo>
                  <a:pt x="205426" y="72651"/>
                </a:lnTo>
                <a:lnTo>
                  <a:pt x="147807" y="40083"/>
                </a:lnTo>
                <a:lnTo>
                  <a:pt x="97703" y="15031"/>
                </a:lnTo>
                <a:lnTo>
                  <a:pt x="70145" y="5010"/>
                </a:lnTo>
                <a:lnTo>
                  <a:pt x="52609" y="0"/>
                </a:lnTo>
                <a:lnTo>
                  <a:pt x="32567" y="0"/>
                </a:lnTo>
                <a:lnTo>
                  <a:pt x="27557" y="15031"/>
                </a:lnTo>
                <a:lnTo>
                  <a:pt x="32567" y="40083"/>
                </a:lnTo>
                <a:lnTo>
                  <a:pt x="52609" y="67640"/>
                </a:lnTo>
                <a:lnTo>
                  <a:pt x="80166" y="97703"/>
                </a:lnTo>
                <a:lnTo>
                  <a:pt x="100208" y="127765"/>
                </a:lnTo>
                <a:lnTo>
                  <a:pt x="120249" y="167849"/>
                </a:lnTo>
                <a:lnTo>
                  <a:pt x="132775" y="207932"/>
                </a:lnTo>
                <a:lnTo>
                  <a:pt x="135281" y="263046"/>
                </a:lnTo>
                <a:lnTo>
                  <a:pt x="132775" y="300624"/>
                </a:lnTo>
                <a:lnTo>
                  <a:pt x="92692" y="46095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129"/>
          <p:cNvSpPr/>
          <p:nvPr/>
        </p:nvSpPr>
        <p:spPr>
          <a:xfrm>
            <a:off x="2633663" y="3127375"/>
            <a:ext cx="1017587" cy="2573338"/>
          </a:xfrm>
          <a:custGeom>
            <a:avLst/>
            <a:gdLst/>
            <a:ahLst/>
            <a:cxnLst/>
            <a:rect l="l" t="t" r="r" b="b"/>
            <a:pathLst>
              <a:path w="1016377" h="2573237" extrusionOk="0">
                <a:moveTo>
                  <a:pt x="989183" y="564277"/>
                </a:moveTo>
                <a:lnTo>
                  <a:pt x="1009579" y="377317"/>
                </a:lnTo>
                <a:lnTo>
                  <a:pt x="1016377" y="254944"/>
                </a:lnTo>
                <a:lnTo>
                  <a:pt x="1012978" y="122373"/>
                </a:lnTo>
                <a:lnTo>
                  <a:pt x="938195" y="91780"/>
                </a:lnTo>
                <a:lnTo>
                  <a:pt x="849814" y="57787"/>
                </a:lnTo>
                <a:lnTo>
                  <a:pt x="751235" y="27194"/>
                </a:lnTo>
                <a:lnTo>
                  <a:pt x="707045" y="20396"/>
                </a:lnTo>
                <a:lnTo>
                  <a:pt x="666254" y="6798"/>
                </a:lnTo>
                <a:lnTo>
                  <a:pt x="639060" y="0"/>
                </a:lnTo>
                <a:lnTo>
                  <a:pt x="628862" y="0"/>
                </a:lnTo>
                <a:lnTo>
                  <a:pt x="625463" y="10198"/>
                </a:lnTo>
                <a:lnTo>
                  <a:pt x="625463" y="27194"/>
                </a:lnTo>
                <a:lnTo>
                  <a:pt x="635661" y="54388"/>
                </a:lnTo>
                <a:lnTo>
                  <a:pt x="652657" y="71384"/>
                </a:lnTo>
                <a:lnTo>
                  <a:pt x="679851" y="98578"/>
                </a:lnTo>
                <a:lnTo>
                  <a:pt x="703646" y="139370"/>
                </a:lnTo>
                <a:lnTo>
                  <a:pt x="724041" y="197157"/>
                </a:lnTo>
                <a:lnTo>
                  <a:pt x="737638" y="261743"/>
                </a:lnTo>
                <a:lnTo>
                  <a:pt x="744437" y="336526"/>
                </a:lnTo>
                <a:lnTo>
                  <a:pt x="747836" y="445303"/>
                </a:lnTo>
                <a:lnTo>
                  <a:pt x="741038" y="594870"/>
                </a:lnTo>
                <a:lnTo>
                  <a:pt x="727441" y="730840"/>
                </a:lnTo>
                <a:lnTo>
                  <a:pt x="707045" y="866810"/>
                </a:lnTo>
                <a:lnTo>
                  <a:pt x="676452" y="1040172"/>
                </a:lnTo>
                <a:lnTo>
                  <a:pt x="639060" y="1196538"/>
                </a:lnTo>
                <a:lnTo>
                  <a:pt x="577873" y="1420889"/>
                </a:lnTo>
                <a:lnTo>
                  <a:pt x="530284" y="1567057"/>
                </a:lnTo>
                <a:lnTo>
                  <a:pt x="472496" y="1716625"/>
                </a:lnTo>
                <a:lnTo>
                  <a:pt x="414709" y="1849196"/>
                </a:lnTo>
                <a:lnTo>
                  <a:pt x="346724" y="1995364"/>
                </a:lnTo>
                <a:lnTo>
                  <a:pt x="248146" y="2168726"/>
                </a:lnTo>
                <a:lnTo>
                  <a:pt x="129172" y="2359084"/>
                </a:lnTo>
                <a:lnTo>
                  <a:pt x="23795" y="2498454"/>
                </a:lnTo>
                <a:lnTo>
                  <a:pt x="6798" y="2532446"/>
                </a:lnTo>
                <a:lnTo>
                  <a:pt x="0" y="2559640"/>
                </a:lnTo>
                <a:lnTo>
                  <a:pt x="6798" y="2573237"/>
                </a:lnTo>
                <a:lnTo>
                  <a:pt x="40791" y="2569838"/>
                </a:lnTo>
                <a:lnTo>
                  <a:pt x="78183" y="2539245"/>
                </a:lnTo>
                <a:lnTo>
                  <a:pt x="193757" y="2420271"/>
                </a:lnTo>
                <a:lnTo>
                  <a:pt x="333127" y="2260506"/>
                </a:lnTo>
                <a:lnTo>
                  <a:pt x="452101" y="2097341"/>
                </a:lnTo>
                <a:lnTo>
                  <a:pt x="537082" y="1971569"/>
                </a:lnTo>
                <a:lnTo>
                  <a:pt x="625463" y="1822001"/>
                </a:lnTo>
                <a:lnTo>
                  <a:pt x="696847" y="1682632"/>
                </a:lnTo>
                <a:lnTo>
                  <a:pt x="747836" y="1573856"/>
                </a:lnTo>
                <a:lnTo>
                  <a:pt x="785228" y="1478677"/>
                </a:lnTo>
                <a:lnTo>
                  <a:pt x="819221" y="1376699"/>
                </a:lnTo>
                <a:lnTo>
                  <a:pt x="863411" y="1233930"/>
                </a:lnTo>
                <a:lnTo>
                  <a:pt x="897404" y="1094561"/>
                </a:lnTo>
                <a:lnTo>
                  <a:pt x="938195" y="914400"/>
                </a:lnTo>
                <a:lnTo>
                  <a:pt x="972187" y="710445"/>
                </a:lnTo>
                <a:lnTo>
                  <a:pt x="989183" y="56427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129"/>
          <p:cNvSpPr/>
          <p:nvPr/>
        </p:nvSpPr>
        <p:spPr>
          <a:xfrm>
            <a:off x="4943475" y="4437063"/>
            <a:ext cx="2125663" cy="1495425"/>
          </a:xfrm>
          <a:custGeom>
            <a:avLst/>
            <a:gdLst/>
            <a:ahLst/>
            <a:cxnLst/>
            <a:rect l="l" t="t" r="r" b="b"/>
            <a:pathLst>
              <a:path w="2126456" h="1495425" extrusionOk="0">
                <a:moveTo>
                  <a:pt x="409575" y="564356"/>
                </a:moveTo>
                <a:lnTo>
                  <a:pt x="354806" y="497681"/>
                </a:lnTo>
                <a:lnTo>
                  <a:pt x="311944" y="442912"/>
                </a:lnTo>
                <a:lnTo>
                  <a:pt x="269081" y="388144"/>
                </a:lnTo>
                <a:lnTo>
                  <a:pt x="211931" y="316706"/>
                </a:lnTo>
                <a:lnTo>
                  <a:pt x="140494" y="228600"/>
                </a:lnTo>
                <a:lnTo>
                  <a:pt x="64294" y="135731"/>
                </a:lnTo>
                <a:lnTo>
                  <a:pt x="0" y="52387"/>
                </a:lnTo>
                <a:lnTo>
                  <a:pt x="45244" y="0"/>
                </a:lnTo>
                <a:lnTo>
                  <a:pt x="135731" y="85725"/>
                </a:lnTo>
                <a:lnTo>
                  <a:pt x="259556" y="209550"/>
                </a:lnTo>
                <a:lnTo>
                  <a:pt x="376238" y="321469"/>
                </a:lnTo>
                <a:lnTo>
                  <a:pt x="502444" y="435769"/>
                </a:lnTo>
                <a:lnTo>
                  <a:pt x="604838" y="526256"/>
                </a:lnTo>
                <a:lnTo>
                  <a:pt x="738188" y="638175"/>
                </a:lnTo>
                <a:lnTo>
                  <a:pt x="864394" y="735806"/>
                </a:lnTo>
                <a:lnTo>
                  <a:pt x="990600" y="828675"/>
                </a:lnTo>
                <a:lnTo>
                  <a:pt x="1131094" y="923925"/>
                </a:lnTo>
                <a:lnTo>
                  <a:pt x="1283494" y="1023937"/>
                </a:lnTo>
                <a:lnTo>
                  <a:pt x="1397794" y="1090612"/>
                </a:lnTo>
                <a:lnTo>
                  <a:pt x="1550194" y="1171575"/>
                </a:lnTo>
                <a:lnTo>
                  <a:pt x="1726406" y="1254919"/>
                </a:lnTo>
                <a:lnTo>
                  <a:pt x="1893094" y="1326356"/>
                </a:lnTo>
                <a:lnTo>
                  <a:pt x="2076450" y="1395412"/>
                </a:lnTo>
                <a:lnTo>
                  <a:pt x="2097881" y="1404937"/>
                </a:lnTo>
                <a:lnTo>
                  <a:pt x="2109788" y="1414462"/>
                </a:lnTo>
                <a:lnTo>
                  <a:pt x="2124075" y="1435894"/>
                </a:lnTo>
                <a:lnTo>
                  <a:pt x="2126456" y="1447800"/>
                </a:lnTo>
                <a:lnTo>
                  <a:pt x="2124075" y="1459706"/>
                </a:lnTo>
                <a:lnTo>
                  <a:pt x="2114550" y="1469231"/>
                </a:lnTo>
                <a:lnTo>
                  <a:pt x="2095500" y="1473994"/>
                </a:lnTo>
                <a:lnTo>
                  <a:pt x="2045494" y="1476375"/>
                </a:lnTo>
                <a:lnTo>
                  <a:pt x="1959769" y="1476375"/>
                </a:lnTo>
                <a:lnTo>
                  <a:pt x="1814513" y="1481137"/>
                </a:lnTo>
                <a:lnTo>
                  <a:pt x="1564481" y="1488281"/>
                </a:lnTo>
                <a:lnTo>
                  <a:pt x="1359694" y="1495425"/>
                </a:lnTo>
                <a:lnTo>
                  <a:pt x="1335881" y="1490662"/>
                </a:lnTo>
                <a:lnTo>
                  <a:pt x="1295400" y="1469231"/>
                </a:lnTo>
                <a:lnTo>
                  <a:pt x="1226344" y="1421606"/>
                </a:lnTo>
                <a:lnTo>
                  <a:pt x="1157288" y="1371600"/>
                </a:lnTo>
                <a:lnTo>
                  <a:pt x="1088231" y="1319212"/>
                </a:lnTo>
                <a:lnTo>
                  <a:pt x="1004888" y="1250156"/>
                </a:lnTo>
                <a:lnTo>
                  <a:pt x="916781" y="1162050"/>
                </a:lnTo>
                <a:lnTo>
                  <a:pt x="840581" y="1078706"/>
                </a:lnTo>
                <a:lnTo>
                  <a:pt x="752475" y="981075"/>
                </a:lnTo>
                <a:lnTo>
                  <a:pt x="631031" y="833437"/>
                </a:lnTo>
                <a:lnTo>
                  <a:pt x="542925" y="728662"/>
                </a:lnTo>
                <a:lnTo>
                  <a:pt x="409575" y="5643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88A8890-34F6-F344-AEDC-92236059CF1D}"/>
              </a:ext>
            </a:extLst>
          </p:cNvPr>
          <p:cNvGrpSpPr/>
          <p:nvPr/>
        </p:nvGrpSpPr>
        <p:grpSpPr>
          <a:xfrm>
            <a:off x="2641683" y="1406607"/>
            <a:ext cx="4435475" cy="4554537"/>
            <a:chOff x="2786063" y="1550988"/>
            <a:chExt cx="4435475" cy="4554537"/>
          </a:xfrm>
        </p:grpSpPr>
        <p:sp>
          <p:nvSpPr>
            <p:cNvPr id="12" name="Google Shape;1493;p129">
              <a:extLst>
                <a:ext uri="{FF2B5EF4-FFF2-40B4-BE49-F238E27FC236}">
                  <a16:creationId xmlns:a16="http://schemas.microsoft.com/office/drawing/2014/main" id="{3A51E3F9-DC53-AE4A-9221-016BBF534CA1}"/>
                </a:ext>
              </a:extLst>
            </p:cNvPr>
            <p:cNvSpPr/>
            <p:nvPr/>
          </p:nvSpPr>
          <p:spPr>
            <a:xfrm>
              <a:off x="4681538" y="1550988"/>
              <a:ext cx="581025" cy="1066800"/>
            </a:xfrm>
            <a:custGeom>
              <a:avLst/>
              <a:gdLst/>
              <a:ahLst/>
              <a:cxnLst/>
              <a:rect l="l" t="t" r="r" b="b"/>
              <a:pathLst>
                <a:path w="581025" h="1066800" extrusionOk="0">
                  <a:moveTo>
                    <a:pt x="238125" y="538162"/>
                  </a:moveTo>
                  <a:lnTo>
                    <a:pt x="238125" y="431006"/>
                  </a:lnTo>
                  <a:lnTo>
                    <a:pt x="238125" y="352425"/>
                  </a:lnTo>
                  <a:lnTo>
                    <a:pt x="235743" y="311944"/>
                  </a:lnTo>
                  <a:lnTo>
                    <a:pt x="230981" y="280987"/>
                  </a:lnTo>
                  <a:lnTo>
                    <a:pt x="221456" y="242887"/>
                  </a:lnTo>
                  <a:lnTo>
                    <a:pt x="209550" y="209550"/>
                  </a:lnTo>
                  <a:lnTo>
                    <a:pt x="190500" y="171450"/>
                  </a:lnTo>
                  <a:lnTo>
                    <a:pt x="166687" y="142875"/>
                  </a:lnTo>
                  <a:lnTo>
                    <a:pt x="138112" y="116681"/>
                  </a:lnTo>
                  <a:lnTo>
                    <a:pt x="109537" y="100012"/>
                  </a:lnTo>
                  <a:lnTo>
                    <a:pt x="69056" y="83344"/>
                  </a:lnTo>
                  <a:lnTo>
                    <a:pt x="23812" y="69056"/>
                  </a:lnTo>
                  <a:lnTo>
                    <a:pt x="9525" y="59531"/>
                  </a:lnTo>
                  <a:lnTo>
                    <a:pt x="0" y="42862"/>
                  </a:lnTo>
                  <a:lnTo>
                    <a:pt x="0" y="30956"/>
                  </a:lnTo>
                  <a:lnTo>
                    <a:pt x="4762" y="14287"/>
                  </a:lnTo>
                  <a:lnTo>
                    <a:pt x="28575" y="0"/>
                  </a:lnTo>
                  <a:lnTo>
                    <a:pt x="45243" y="0"/>
                  </a:lnTo>
                  <a:lnTo>
                    <a:pt x="133350" y="0"/>
                  </a:lnTo>
                  <a:lnTo>
                    <a:pt x="233362" y="7144"/>
                  </a:lnTo>
                  <a:lnTo>
                    <a:pt x="307181" y="19050"/>
                  </a:lnTo>
                  <a:lnTo>
                    <a:pt x="366712" y="33337"/>
                  </a:lnTo>
                  <a:lnTo>
                    <a:pt x="414337" y="54769"/>
                  </a:lnTo>
                  <a:lnTo>
                    <a:pt x="473868" y="90487"/>
                  </a:lnTo>
                  <a:lnTo>
                    <a:pt x="533400" y="138112"/>
                  </a:lnTo>
                  <a:lnTo>
                    <a:pt x="559593" y="164306"/>
                  </a:lnTo>
                  <a:lnTo>
                    <a:pt x="573881" y="183356"/>
                  </a:lnTo>
                  <a:lnTo>
                    <a:pt x="578643" y="197644"/>
                  </a:lnTo>
                  <a:lnTo>
                    <a:pt x="581025" y="219075"/>
                  </a:lnTo>
                  <a:lnTo>
                    <a:pt x="569118" y="240506"/>
                  </a:lnTo>
                  <a:lnTo>
                    <a:pt x="542925" y="259556"/>
                  </a:lnTo>
                  <a:lnTo>
                    <a:pt x="526256" y="269081"/>
                  </a:lnTo>
                  <a:lnTo>
                    <a:pt x="507206" y="326231"/>
                  </a:lnTo>
                  <a:lnTo>
                    <a:pt x="488156" y="419100"/>
                  </a:lnTo>
                  <a:lnTo>
                    <a:pt x="481012" y="504825"/>
                  </a:lnTo>
                  <a:lnTo>
                    <a:pt x="459581" y="957262"/>
                  </a:lnTo>
                  <a:lnTo>
                    <a:pt x="352425" y="1066800"/>
                  </a:lnTo>
                  <a:lnTo>
                    <a:pt x="240506" y="988219"/>
                  </a:lnTo>
                  <a:cubicBezTo>
                    <a:pt x="239712" y="846931"/>
                    <a:pt x="238919" y="705644"/>
                    <a:pt x="238125" y="53816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494;p129">
              <a:extLst>
                <a:ext uri="{FF2B5EF4-FFF2-40B4-BE49-F238E27FC236}">
                  <a16:creationId xmlns:a16="http://schemas.microsoft.com/office/drawing/2014/main" id="{39EC898B-7EAB-F74C-9EE6-11F093E03D9B}"/>
                </a:ext>
              </a:extLst>
            </p:cNvPr>
            <p:cNvSpPr/>
            <p:nvPr/>
          </p:nvSpPr>
          <p:spPr>
            <a:xfrm>
              <a:off x="3987800" y="3978275"/>
              <a:ext cx="441325" cy="1027113"/>
            </a:xfrm>
            <a:custGeom>
              <a:avLst/>
              <a:gdLst/>
              <a:ahLst/>
              <a:cxnLst/>
              <a:rect l="l" t="t" r="r" b="b"/>
              <a:pathLst>
                <a:path w="440916" h="1027134" extrusionOk="0">
                  <a:moveTo>
                    <a:pt x="85177" y="636322"/>
                  </a:moveTo>
                  <a:lnTo>
                    <a:pt x="132775" y="588723"/>
                  </a:lnTo>
                  <a:lnTo>
                    <a:pt x="165343" y="548640"/>
                  </a:lnTo>
                  <a:lnTo>
                    <a:pt x="200416" y="496030"/>
                  </a:lnTo>
                  <a:lnTo>
                    <a:pt x="232984" y="445926"/>
                  </a:lnTo>
                  <a:lnTo>
                    <a:pt x="255531" y="400833"/>
                  </a:lnTo>
                  <a:lnTo>
                    <a:pt x="275572" y="350729"/>
                  </a:lnTo>
                  <a:lnTo>
                    <a:pt x="290603" y="298119"/>
                  </a:lnTo>
                  <a:lnTo>
                    <a:pt x="300624" y="250520"/>
                  </a:lnTo>
                  <a:lnTo>
                    <a:pt x="308140" y="202921"/>
                  </a:lnTo>
                  <a:lnTo>
                    <a:pt x="310645" y="145302"/>
                  </a:lnTo>
                  <a:lnTo>
                    <a:pt x="310645" y="97703"/>
                  </a:lnTo>
                  <a:lnTo>
                    <a:pt x="305635" y="40083"/>
                  </a:lnTo>
                  <a:lnTo>
                    <a:pt x="308140" y="17536"/>
                  </a:lnTo>
                  <a:lnTo>
                    <a:pt x="318161" y="0"/>
                  </a:lnTo>
                  <a:lnTo>
                    <a:pt x="343213" y="5010"/>
                  </a:lnTo>
                  <a:lnTo>
                    <a:pt x="360749" y="17536"/>
                  </a:lnTo>
                  <a:lnTo>
                    <a:pt x="370770" y="30062"/>
                  </a:lnTo>
                  <a:lnTo>
                    <a:pt x="390812" y="75156"/>
                  </a:lnTo>
                  <a:lnTo>
                    <a:pt x="410853" y="147807"/>
                  </a:lnTo>
                  <a:lnTo>
                    <a:pt x="425885" y="220458"/>
                  </a:lnTo>
                  <a:lnTo>
                    <a:pt x="430895" y="265552"/>
                  </a:lnTo>
                  <a:lnTo>
                    <a:pt x="438411" y="325676"/>
                  </a:lnTo>
                  <a:lnTo>
                    <a:pt x="440916" y="388307"/>
                  </a:lnTo>
                  <a:lnTo>
                    <a:pt x="435905" y="458452"/>
                  </a:lnTo>
                  <a:lnTo>
                    <a:pt x="425885" y="521083"/>
                  </a:lnTo>
                  <a:lnTo>
                    <a:pt x="403338" y="616280"/>
                  </a:lnTo>
                  <a:lnTo>
                    <a:pt x="373275" y="703963"/>
                  </a:lnTo>
                  <a:lnTo>
                    <a:pt x="335697" y="784129"/>
                  </a:lnTo>
                  <a:lnTo>
                    <a:pt x="273067" y="879327"/>
                  </a:lnTo>
                  <a:lnTo>
                    <a:pt x="227973" y="936947"/>
                  </a:lnTo>
                  <a:lnTo>
                    <a:pt x="175364" y="987051"/>
                  </a:lnTo>
                  <a:lnTo>
                    <a:pt x="135281" y="1017113"/>
                  </a:lnTo>
                  <a:lnTo>
                    <a:pt x="102713" y="1027134"/>
                  </a:lnTo>
                  <a:lnTo>
                    <a:pt x="85177" y="1027134"/>
                  </a:lnTo>
                  <a:lnTo>
                    <a:pt x="60125" y="1014608"/>
                  </a:lnTo>
                  <a:lnTo>
                    <a:pt x="37578" y="989556"/>
                  </a:lnTo>
                  <a:lnTo>
                    <a:pt x="22546" y="956988"/>
                  </a:lnTo>
                  <a:lnTo>
                    <a:pt x="12526" y="926926"/>
                  </a:lnTo>
                  <a:lnTo>
                    <a:pt x="2505" y="876822"/>
                  </a:lnTo>
                  <a:lnTo>
                    <a:pt x="0" y="826718"/>
                  </a:lnTo>
                  <a:lnTo>
                    <a:pt x="2505" y="784129"/>
                  </a:lnTo>
                  <a:lnTo>
                    <a:pt x="7515" y="744046"/>
                  </a:lnTo>
                  <a:lnTo>
                    <a:pt x="15031" y="701457"/>
                  </a:lnTo>
                  <a:lnTo>
                    <a:pt x="27557" y="686426"/>
                  </a:lnTo>
                  <a:lnTo>
                    <a:pt x="85177" y="63632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95;p129">
              <a:extLst>
                <a:ext uri="{FF2B5EF4-FFF2-40B4-BE49-F238E27FC236}">
                  <a16:creationId xmlns:a16="http://schemas.microsoft.com/office/drawing/2014/main" id="{EBEF20B0-C45B-4947-B4F6-A1A2970B23EB}"/>
                </a:ext>
              </a:extLst>
            </p:cNvPr>
            <p:cNvSpPr/>
            <p:nvPr/>
          </p:nvSpPr>
          <p:spPr>
            <a:xfrm>
              <a:off x="3729038" y="3025775"/>
              <a:ext cx="2998787" cy="544513"/>
            </a:xfrm>
            <a:custGeom>
              <a:avLst/>
              <a:gdLst/>
              <a:ahLst/>
              <a:cxnLst/>
              <a:rect l="l" t="t" r="r" b="b"/>
              <a:pathLst>
                <a:path w="2999014" h="544285" extrusionOk="0">
                  <a:moveTo>
                    <a:pt x="1113064" y="228600"/>
                  </a:moveTo>
                  <a:lnTo>
                    <a:pt x="759279" y="274864"/>
                  </a:lnTo>
                  <a:lnTo>
                    <a:pt x="500743" y="312964"/>
                  </a:lnTo>
                  <a:lnTo>
                    <a:pt x="277586" y="345621"/>
                  </a:lnTo>
                  <a:lnTo>
                    <a:pt x="0" y="386442"/>
                  </a:lnTo>
                  <a:lnTo>
                    <a:pt x="32657" y="544285"/>
                  </a:lnTo>
                  <a:lnTo>
                    <a:pt x="217714" y="506185"/>
                  </a:lnTo>
                  <a:lnTo>
                    <a:pt x="410936" y="473528"/>
                  </a:lnTo>
                  <a:lnTo>
                    <a:pt x="617764" y="446314"/>
                  </a:lnTo>
                  <a:lnTo>
                    <a:pt x="857250" y="416378"/>
                  </a:lnTo>
                  <a:lnTo>
                    <a:pt x="1113064" y="389164"/>
                  </a:lnTo>
                  <a:lnTo>
                    <a:pt x="1333500" y="367392"/>
                  </a:lnTo>
                  <a:lnTo>
                    <a:pt x="1537607" y="348342"/>
                  </a:lnTo>
                  <a:lnTo>
                    <a:pt x="1823357" y="326571"/>
                  </a:lnTo>
                  <a:lnTo>
                    <a:pt x="2081893" y="310242"/>
                  </a:lnTo>
                  <a:lnTo>
                    <a:pt x="2332264" y="302078"/>
                  </a:lnTo>
                  <a:lnTo>
                    <a:pt x="2511879" y="307521"/>
                  </a:lnTo>
                  <a:lnTo>
                    <a:pt x="2672443" y="315685"/>
                  </a:lnTo>
                  <a:lnTo>
                    <a:pt x="2824843" y="332014"/>
                  </a:lnTo>
                  <a:lnTo>
                    <a:pt x="2862943" y="334735"/>
                  </a:lnTo>
                  <a:lnTo>
                    <a:pt x="2917372" y="321128"/>
                  </a:lnTo>
                  <a:lnTo>
                    <a:pt x="2958193" y="304800"/>
                  </a:lnTo>
                  <a:lnTo>
                    <a:pt x="2988129" y="285750"/>
                  </a:lnTo>
                  <a:lnTo>
                    <a:pt x="2999014" y="266700"/>
                  </a:lnTo>
                  <a:lnTo>
                    <a:pt x="2999014" y="253092"/>
                  </a:lnTo>
                  <a:lnTo>
                    <a:pt x="2993572" y="231321"/>
                  </a:lnTo>
                  <a:lnTo>
                    <a:pt x="2979964" y="206828"/>
                  </a:lnTo>
                  <a:lnTo>
                    <a:pt x="2952750" y="182335"/>
                  </a:lnTo>
                  <a:lnTo>
                    <a:pt x="2903764" y="149678"/>
                  </a:lnTo>
                  <a:lnTo>
                    <a:pt x="2860222" y="122464"/>
                  </a:lnTo>
                  <a:lnTo>
                    <a:pt x="2794907" y="87085"/>
                  </a:lnTo>
                  <a:lnTo>
                    <a:pt x="2732314" y="59871"/>
                  </a:lnTo>
                  <a:lnTo>
                    <a:pt x="2639786" y="32657"/>
                  </a:lnTo>
                  <a:lnTo>
                    <a:pt x="2555422" y="10885"/>
                  </a:lnTo>
                  <a:lnTo>
                    <a:pt x="2495550" y="0"/>
                  </a:lnTo>
                  <a:lnTo>
                    <a:pt x="2476500" y="0"/>
                  </a:lnTo>
                  <a:lnTo>
                    <a:pt x="2438400" y="16328"/>
                  </a:lnTo>
                  <a:lnTo>
                    <a:pt x="2359479" y="51707"/>
                  </a:lnTo>
                  <a:lnTo>
                    <a:pt x="2239736" y="97971"/>
                  </a:lnTo>
                  <a:lnTo>
                    <a:pt x="2193472" y="114300"/>
                  </a:lnTo>
                  <a:lnTo>
                    <a:pt x="2095500" y="122464"/>
                  </a:lnTo>
                  <a:lnTo>
                    <a:pt x="1866900" y="141514"/>
                  </a:lnTo>
                  <a:lnTo>
                    <a:pt x="1559379" y="174171"/>
                  </a:lnTo>
                  <a:lnTo>
                    <a:pt x="1232807" y="212271"/>
                  </a:lnTo>
                  <a:lnTo>
                    <a:pt x="1113064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496;p129">
              <a:extLst>
                <a:ext uri="{FF2B5EF4-FFF2-40B4-BE49-F238E27FC236}">
                  <a16:creationId xmlns:a16="http://schemas.microsoft.com/office/drawing/2014/main" id="{7B2CC5EB-5823-944D-8106-15629B2C5C89}"/>
                </a:ext>
              </a:extLst>
            </p:cNvPr>
            <p:cNvSpPr/>
            <p:nvPr/>
          </p:nvSpPr>
          <p:spPr>
            <a:xfrm>
              <a:off x="5621338" y="3848100"/>
              <a:ext cx="781050" cy="820738"/>
            </a:xfrm>
            <a:custGeom>
              <a:avLst/>
              <a:gdLst/>
              <a:ahLst/>
              <a:cxnLst/>
              <a:rect l="l" t="t" r="r" b="b"/>
              <a:pathLst>
                <a:path w="781050" h="821531" extrusionOk="0">
                  <a:moveTo>
                    <a:pt x="438150" y="561975"/>
                  </a:moveTo>
                  <a:lnTo>
                    <a:pt x="533400" y="485775"/>
                  </a:lnTo>
                  <a:lnTo>
                    <a:pt x="611982" y="421481"/>
                  </a:lnTo>
                  <a:lnTo>
                    <a:pt x="657225" y="383381"/>
                  </a:lnTo>
                  <a:lnTo>
                    <a:pt x="688182" y="371475"/>
                  </a:lnTo>
                  <a:lnTo>
                    <a:pt x="723900" y="359569"/>
                  </a:lnTo>
                  <a:lnTo>
                    <a:pt x="754857" y="342900"/>
                  </a:lnTo>
                  <a:lnTo>
                    <a:pt x="773907" y="323850"/>
                  </a:lnTo>
                  <a:lnTo>
                    <a:pt x="781050" y="304800"/>
                  </a:lnTo>
                  <a:lnTo>
                    <a:pt x="781050" y="285750"/>
                  </a:lnTo>
                  <a:lnTo>
                    <a:pt x="757238" y="238125"/>
                  </a:lnTo>
                  <a:lnTo>
                    <a:pt x="721519" y="192881"/>
                  </a:lnTo>
                  <a:lnTo>
                    <a:pt x="669132" y="133350"/>
                  </a:lnTo>
                  <a:lnTo>
                    <a:pt x="621507" y="88106"/>
                  </a:lnTo>
                  <a:lnTo>
                    <a:pt x="571500" y="54769"/>
                  </a:lnTo>
                  <a:lnTo>
                    <a:pt x="514350" y="28575"/>
                  </a:lnTo>
                  <a:lnTo>
                    <a:pt x="459582" y="9525"/>
                  </a:lnTo>
                  <a:lnTo>
                    <a:pt x="400050" y="0"/>
                  </a:lnTo>
                  <a:lnTo>
                    <a:pt x="330994" y="4763"/>
                  </a:lnTo>
                  <a:lnTo>
                    <a:pt x="314325" y="14288"/>
                  </a:lnTo>
                  <a:lnTo>
                    <a:pt x="314325" y="33338"/>
                  </a:lnTo>
                  <a:lnTo>
                    <a:pt x="330994" y="52388"/>
                  </a:lnTo>
                  <a:lnTo>
                    <a:pt x="350044" y="66675"/>
                  </a:lnTo>
                  <a:lnTo>
                    <a:pt x="371475" y="88106"/>
                  </a:lnTo>
                  <a:lnTo>
                    <a:pt x="395288" y="123825"/>
                  </a:lnTo>
                  <a:lnTo>
                    <a:pt x="411957" y="154781"/>
                  </a:lnTo>
                  <a:lnTo>
                    <a:pt x="414338" y="171450"/>
                  </a:lnTo>
                  <a:lnTo>
                    <a:pt x="409575" y="207169"/>
                  </a:lnTo>
                  <a:lnTo>
                    <a:pt x="400050" y="245269"/>
                  </a:lnTo>
                  <a:lnTo>
                    <a:pt x="376238" y="302419"/>
                  </a:lnTo>
                  <a:lnTo>
                    <a:pt x="342900" y="361950"/>
                  </a:lnTo>
                  <a:lnTo>
                    <a:pt x="285750" y="445294"/>
                  </a:lnTo>
                  <a:lnTo>
                    <a:pt x="169069" y="588169"/>
                  </a:lnTo>
                  <a:lnTo>
                    <a:pt x="61913" y="707231"/>
                  </a:lnTo>
                  <a:lnTo>
                    <a:pt x="9525" y="766763"/>
                  </a:lnTo>
                  <a:lnTo>
                    <a:pt x="0" y="788194"/>
                  </a:lnTo>
                  <a:lnTo>
                    <a:pt x="0" y="807244"/>
                  </a:lnTo>
                  <a:lnTo>
                    <a:pt x="9525" y="816769"/>
                  </a:lnTo>
                  <a:lnTo>
                    <a:pt x="28575" y="821531"/>
                  </a:lnTo>
                  <a:lnTo>
                    <a:pt x="61913" y="812006"/>
                  </a:lnTo>
                  <a:lnTo>
                    <a:pt x="111919" y="790575"/>
                  </a:lnTo>
                  <a:lnTo>
                    <a:pt x="209550" y="728663"/>
                  </a:lnTo>
                  <a:lnTo>
                    <a:pt x="307182" y="661988"/>
                  </a:lnTo>
                  <a:lnTo>
                    <a:pt x="438150" y="561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97;p129">
              <a:extLst>
                <a:ext uri="{FF2B5EF4-FFF2-40B4-BE49-F238E27FC236}">
                  <a16:creationId xmlns:a16="http://schemas.microsoft.com/office/drawing/2014/main" id="{1252D981-2855-6B40-8DEC-734E68718F80}"/>
                </a:ext>
              </a:extLst>
            </p:cNvPr>
            <p:cNvSpPr/>
            <p:nvPr/>
          </p:nvSpPr>
          <p:spPr>
            <a:xfrm>
              <a:off x="3533775" y="3717925"/>
              <a:ext cx="1798638" cy="2387600"/>
            </a:xfrm>
            <a:custGeom>
              <a:avLst/>
              <a:gdLst/>
              <a:ahLst/>
              <a:cxnLst/>
              <a:rect l="l" t="t" r="r" b="b"/>
              <a:pathLst>
                <a:path w="1798115" h="2387259" extrusionOk="0">
                  <a:moveTo>
                    <a:pt x="1687651" y="662787"/>
                  </a:moveTo>
                  <a:lnTo>
                    <a:pt x="1733678" y="466406"/>
                  </a:lnTo>
                  <a:lnTo>
                    <a:pt x="1742883" y="408105"/>
                  </a:lnTo>
                  <a:lnTo>
                    <a:pt x="1742883" y="389694"/>
                  </a:lnTo>
                  <a:lnTo>
                    <a:pt x="1749020" y="349804"/>
                  </a:lnTo>
                  <a:lnTo>
                    <a:pt x="1755157" y="316051"/>
                  </a:lnTo>
                  <a:lnTo>
                    <a:pt x="1764362" y="288435"/>
                  </a:lnTo>
                  <a:lnTo>
                    <a:pt x="1779705" y="266956"/>
                  </a:lnTo>
                  <a:lnTo>
                    <a:pt x="1791978" y="242408"/>
                  </a:lnTo>
                  <a:lnTo>
                    <a:pt x="1798115" y="217861"/>
                  </a:lnTo>
                  <a:lnTo>
                    <a:pt x="1798115" y="193313"/>
                  </a:lnTo>
                  <a:lnTo>
                    <a:pt x="1785842" y="159560"/>
                  </a:lnTo>
                  <a:lnTo>
                    <a:pt x="1761294" y="125807"/>
                  </a:lnTo>
                  <a:lnTo>
                    <a:pt x="1739815" y="104328"/>
                  </a:lnTo>
                  <a:lnTo>
                    <a:pt x="1706062" y="76712"/>
                  </a:lnTo>
                  <a:lnTo>
                    <a:pt x="1650829" y="52164"/>
                  </a:lnTo>
                  <a:lnTo>
                    <a:pt x="1586392" y="27616"/>
                  </a:lnTo>
                  <a:lnTo>
                    <a:pt x="1525023" y="12274"/>
                  </a:lnTo>
                  <a:lnTo>
                    <a:pt x="1488201" y="6137"/>
                  </a:lnTo>
                  <a:lnTo>
                    <a:pt x="1442174" y="0"/>
                  </a:lnTo>
                  <a:lnTo>
                    <a:pt x="1383874" y="0"/>
                  </a:lnTo>
                  <a:lnTo>
                    <a:pt x="1343984" y="0"/>
                  </a:lnTo>
                  <a:lnTo>
                    <a:pt x="1328642" y="6137"/>
                  </a:lnTo>
                  <a:lnTo>
                    <a:pt x="1325573" y="12274"/>
                  </a:lnTo>
                  <a:lnTo>
                    <a:pt x="1328642" y="27616"/>
                  </a:lnTo>
                  <a:lnTo>
                    <a:pt x="1347052" y="52164"/>
                  </a:lnTo>
                  <a:lnTo>
                    <a:pt x="1383874" y="79780"/>
                  </a:lnTo>
                  <a:lnTo>
                    <a:pt x="1411490" y="101259"/>
                  </a:lnTo>
                  <a:lnTo>
                    <a:pt x="1442174" y="138081"/>
                  </a:lnTo>
                  <a:lnTo>
                    <a:pt x="1460585" y="174902"/>
                  </a:lnTo>
                  <a:lnTo>
                    <a:pt x="1469791" y="217861"/>
                  </a:lnTo>
                  <a:lnTo>
                    <a:pt x="1472859" y="266956"/>
                  </a:lnTo>
                  <a:lnTo>
                    <a:pt x="1475927" y="334462"/>
                  </a:lnTo>
                  <a:lnTo>
                    <a:pt x="1472859" y="417310"/>
                  </a:lnTo>
                  <a:lnTo>
                    <a:pt x="1463654" y="518569"/>
                  </a:lnTo>
                  <a:lnTo>
                    <a:pt x="1454448" y="589144"/>
                  </a:lnTo>
                  <a:lnTo>
                    <a:pt x="1432969" y="696540"/>
                  </a:lnTo>
                  <a:lnTo>
                    <a:pt x="1411490" y="791662"/>
                  </a:lnTo>
                  <a:lnTo>
                    <a:pt x="1377737" y="905195"/>
                  </a:lnTo>
                  <a:lnTo>
                    <a:pt x="1328642" y="1027933"/>
                  </a:lnTo>
                  <a:lnTo>
                    <a:pt x="1261135" y="1172151"/>
                  </a:lnTo>
                  <a:lnTo>
                    <a:pt x="1212040" y="1270341"/>
                  </a:lnTo>
                  <a:lnTo>
                    <a:pt x="1159876" y="1362395"/>
                  </a:lnTo>
                  <a:lnTo>
                    <a:pt x="1080097" y="1478996"/>
                  </a:lnTo>
                  <a:lnTo>
                    <a:pt x="984974" y="1598666"/>
                  </a:lnTo>
                  <a:lnTo>
                    <a:pt x="895989" y="1699925"/>
                  </a:lnTo>
                  <a:lnTo>
                    <a:pt x="797799" y="1795047"/>
                  </a:lnTo>
                  <a:lnTo>
                    <a:pt x="705745" y="1877896"/>
                  </a:lnTo>
                  <a:lnTo>
                    <a:pt x="598349" y="1963812"/>
                  </a:lnTo>
                  <a:lnTo>
                    <a:pt x="512432" y="2028250"/>
                  </a:lnTo>
                  <a:lnTo>
                    <a:pt x="362078" y="2129509"/>
                  </a:lnTo>
                  <a:lnTo>
                    <a:pt x="260819" y="2193947"/>
                  </a:lnTo>
                  <a:lnTo>
                    <a:pt x="144217" y="2258384"/>
                  </a:lnTo>
                  <a:lnTo>
                    <a:pt x="21479" y="2322822"/>
                  </a:lnTo>
                  <a:lnTo>
                    <a:pt x="0" y="2347369"/>
                  </a:lnTo>
                  <a:lnTo>
                    <a:pt x="0" y="2365780"/>
                  </a:lnTo>
                  <a:lnTo>
                    <a:pt x="12274" y="2381122"/>
                  </a:lnTo>
                  <a:lnTo>
                    <a:pt x="27616" y="2387259"/>
                  </a:lnTo>
                  <a:lnTo>
                    <a:pt x="42958" y="2387259"/>
                  </a:lnTo>
                  <a:lnTo>
                    <a:pt x="79780" y="2378054"/>
                  </a:lnTo>
                  <a:lnTo>
                    <a:pt x="205587" y="2332027"/>
                  </a:lnTo>
                  <a:lnTo>
                    <a:pt x="346735" y="2270658"/>
                  </a:lnTo>
                  <a:lnTo>
                    <a:pt x="475611" y="2209289"/>
                  </a:lnTo>
                  <a:lnTo>
                    <a:pt x="613691" y="2132577"/>
                  </a:lnTo>
                  <a:lnTo>
                    <a:pt x="745635" y="2049729"/>
                  </a:lnTo>
                  <a:lnTo>
                    <a:pt x="874510" y="1951539"/>
                  </a:lnTo>
                  <a:lnTo>
                    <a:pt x="994180" y="1850280"/>
                  </a:lnTo>
                  <a:lnTo>
                    <a:pt x="1135329" y="1709131"/>
                  </a:lnTo>
                  <a:lnTo>
                    <a:pt x="1248862" y="1577187"/>
                  </a:lnTo>
                  <a:lnTo>
                    <a:pt x="1343984" y="1451380"/>
                  </a:lnTo>
                  <a:lnTo>
                    <a:pt x="1386942" y="1386943"/>
                  </a:lnTo>
                  <a:lnTo>
                    <a:pt x="1451380" y="1288752"/>
                  </a:lnTo>
                  <a:lnTo>
                    <a:pt x="1531160" y="1144535"/>
                  </a:lnTo>
                  <a:lnTo>
                    <a:pt x="1610940" y="978838"/>
                  </a:lnTo>
                  <a:lnTo>
                    <a:pt x="1638556" y="862237"/>
                  </a:lnTo>
                  <a:lnTo>
                    <a:pt x="1687651" y="6627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498;p129">
              <a:extLst>
                <a:ext uri="{FF2B5EF4-FFF2-40B4-BE49-F238E27FC236}">
                  <a16:creationId xmlns:a16="http://schemas.microsoft.com/office/drawing/2014/main" id="{2ADE3DF7-642E-9140-88EF-07C3A280A607}"/>
                </a:ext>
              </a:extLst>
            </p:cNvPr>
            <p:cNvSpPr/>
            <p:nvPr/>
          </p:nvSpPr>
          <p:spPr>
            <a:xfrm>
              <a:off x="3476625" y="1916113"/>
              <a:ext cx="2951163" cy="1095375"/>
            </a:xfrm>
            <a:custGeom>
              <a:avLst/>
              <a:gdLst/>
              <a:ahLst/>
              <a:cxnLst/>
              <a:rect l="l" t="t" r="r" b="b"/>
              <a:pathLst>
                <a:path w="2951132" h="1094774" extrusionOk="0">
                  <a:moveTo>
                    <a:pt x="879327" y="671395"/>
                  </a:moveTo>
                  <a:lnTo>
                    <a:pt x="568681" y="713983"/>
                  </a:lnTo>
                  <a:lnTo>
                    <a:pt x="330687" y="749056"/>
                  </a:lnTo>
                  <a:lnTo>
                    <a:pt x="313150" y="749056"/>
                  </a:lnTo>
                  <a:lnTo>
                    <a:pt x="308140" y="739035"/>
                  </a:lnTo>
                  <a:lnTo>
                    <a:pt x="313150" y="696447"/>
                  </a:lnTo>
                  <a:lnTo>
                    <a:pt x="328182" y="641332"/>
                  </a:lnTo>
                  <a:lnTo>
                    <a:pt x="340708" y="601249"/>
                  </a:lnTo>
                  <a:lnTo>
                    <a:pt x="355739" y="556155"/>
                  </a:lnTo>
                  <a:lnTo>
                    <a:pt x="380791" y="496030"/>
                  </a:lnTo>
                  <a:lnTo>
                    <a:pt x="400833" y="453442"/>
                  </a:lnTo>
                  <a:lnTo>
                    <a:pt x="415864" y="420874"/>
                  </a:lnTo>
                  <a:lnTo>
                    <a:pt x="420874" y="400833"/>
                  </a:lnTo>
                  <a:lnTo>
                    <a:pt x="423379" y="355739"/>
                  </a:lnTo>
                  <a:lnTo>
                    <a:pt x="418369" y="313150"/>
                  </a:lnTo>
                  <a:lnTo>
                    <a:pt x="410853" y="278077"/>
                  </a:lnTo>
                  <a:lnTo>
                    <a:pt x="395822" y="237994"/>
                  </a:lnTo>
                  <a:lnTo>
                    <a:pt x="373275" y="195406"/>
                  </a:lnTo>
                  <a:lnTo>
                    <a:pt x="350728" y="162838"/>
                  </a:lnTo>
                  <a:lnTo>
                    <a:pt x="320666" y="130270"/>
                  </a:lnTo>
                  <a:lnTo>
                    <a:pt x="280583" y="100208"/>
                  </a:lnTo>
                  <a:lnTo>
                    <a:pt x="237994" y="77661"/>
                  </a:lnTo>
                  <a:lnTo>
                    <a:pt x="180374" y="52609"/>
                  </a:lnTo>
                  <a:lnTo>
                    <a:pt x="130270" y="35073"/>
                  </a:lnTo>
                  <a:lnTo>
                    <a:pt x="67640" y="17536"/>
                  </a:lnTo>
                  <a:lnTo>
                    <a:pt x="50104" y="10020"/>
                  </a:lnTo>
                  <a:lnTo>
                    <a:pt x="22547" y="0"/>
                  </a:lnTo>
                  <a:lnTo>
                    <a:pt x="7515" y="0"/>
                  </a:lnTo>
                  <a:lnTo>
                    <a:pt x="0" y="7515"/>
                  </a:lnTo>
                  <a:lnTo>
                    <a:pt x="0" y="22547"/>
                  </a:lnTo>
                  <a:lnTo>
                    <a:pt x="10020" y="55114"/>
                  </a:lnTo>
                  <a:lnTo>
                    <a:pt x="35073" y="77661"/>
                  </a:lnTo>
                  <a:lnTo>
                    <a:pt x="70145" y="107723"/>
                  </a:lnTo>
                  <a:lnTo>
                    <a:pt x="100208" y="135281"/>
                  </a:lnTo>
                  <a:lnTo>
                    <a:pt x="125260" y="167848"/>
                  </a:lnTo>
                  <a:lnTo>
                    <a:pt x="150312" y="212942"/>
                  </a:lnTo>
                  <a:lnTo>
                    <a:pt x="162838" y="253025"/>
                  </a:lnTo>
                  <a:lnTo>
                    <a:pt x="167848" y="280583"/>
                  </a:lnTo>
                  <a:lnTo>
                    <a:pt x="165343" y="353234"/>
                  </a:lnTo>
                  <a:lnTo>
                    <a:pt x="127765" y="631311"/>
                  </a:lnTo>
                  <a:lnTo>
                    <a:pt x="82671" y="906884"/>
                  </a:lnTo>
                  <a:lnTo>
                    <a:pt x="112734" y="969514"/>
                  </a:lnTo>
                  <a:lnTo>
                    <a:pt x="145302" y="1024629"/>
                  </a:lnTo>
                  <a:lnTo>
                    <a:pt x="172859" y="1067217"/>
                  </a:lnTo>
                  <a:lnTo>
                    <a:pt x="190395" y="1084754"/>
                  </a:lnTo>
                  <a:lnTo>
                    <a:pt x="207932" y="1094774"/>
                  </a:lnTo>
                  <a:lnTo>
                    <a:pt x="235489" y="1089764"/>
                  </a:lnTo>
                  <a:lnTo>
                    <a:pt x="265551" y="1072228"/>
                  </a:lnTo>
                  <a:lnTo>
                    <a:pt x="290604" y="1047176"/>
                  </a:lnTo>
                  <a:lnTo>
                    <a:pt x="323171" y="1004587"/>
                  </a:lnTo>
                  <a:lnTo>
                    <a:pt x="333192" y="997071"/>
                  </a:lnTo>
                  <a:lnTo>
                    <a:pt x="523588" y="944462"/>
                  </a:lnTo>
                  <a:lnTo>
                    <a:pt x="874316" y="869306"/>
                  </a:lnTo>
                  <a:lnTo>
                    <a:pt x="1179951" y="814191"/>
                  </a:lnTo>
                  <a:lnTo>
                    <a:pt x="1475566" y="771603"/>
                  </a:lnTo>
                  <a:lnTo>
                    <a:pt x="1808758" y="739035"/>
                  </a:lnTo>
                  <a:lnTo>
                    <a:pt x="2096857" y="721499"/>
                  </a:lnTo>
                  <a:lnTo>
                    <a:pt x="2369924" y="711478"/>
                  </a:lnTo>
                  <a:lnTo>
                    <a:pt x="2600403" y="708973"/>
                  </a:lnTo>
                  <a:lnTo>
                    <a:pt x="2878481" y="706468"/>
                  </a:lnTo>
                  <a:lnTo>
                    <a:pt x="2931090" y="706468"/>
                  </a:lnTo>
                  <a:lnTo>
                    <a:pt x="2951132" y="528598"/>
                  </a:lnTo>
                  <a:lnTo>
                    <a:pt x="2838397" y="533608"/>
                  </a:lnTo>
                  <a:lnTo>
                    <a:pt x="2570340" y="541124"/>
                  </a:lnTo>
                  <a:lnTo>
                    <a:pt x="2294768" y="551145"/>
                  </a:lnTo>
                  <a:lnTo>
                    <a:pt x="2041742" y="558660"/>
                  </a:lnTo>
                  <a:lnTo>
                    <a:pt x="1776190" y="571187"/>
                  </a:lnTo>
                  <a:lnTo>
                    <a:pt x="1633394" y="573692"/>
                  </a:lnTo>
                  <a:lnTo>
                    <a:pt x="1455524" y="598744"/>
                  </a:lnTo>
                  <a:lnTo>
                    <a:pt x="1332769" y="613775"/>
                  </a:lnTo>
                  <a:lnTo>
                    <a:pt x="999577" y="656363"/>
                  </a:lnTo>
                  <a:lnTo>
                    <a:pt x="879327" y="67139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499;p129">
              <a:extLst>
                <a:ext uri="{FF2B5EF4-FFF2-40B4-BE49-F238E27FC236}">
                  <a16:creationId xmlns:a16="http://schemas.microsoft.com/office/drawing/2014/main" id="{85EC5844-2619-E840-B611-59C751024ED9}"/>
                </a:ext>
              </a:extLst>
            </p:cNvPr>
            <p:cNvSpPr/>
            <p:nvPr/>
          </p:nvSpPr>
          <p:spPr>
            <a:xfrm>
              <a:off x="6327775" y="1782763"/>
              <a:ext cx="400050" cy="996950"/>
            </a:xfrm>
            <a:custGeom>
              <a:avLst/>
              <a:gdLst/>
              <a:ahLst/>
              <a:cxnLst/>
              <a:rect l="l" t="t" r="r" b="b"/>
              <a:pathLst>
                <a:path w="400832" h="997072" extrusionOk="0">
                  <a:moveTo>
                    <a:pt x="92692" y="460958"/>
                  </a:moveTo>
                  <a:lnTo>
                    <a:pt x="37578" y="681416"/>
                  </a:lnTo>
                  <a:lnTo>
                    <a:pt x="0" y="829223"/>
                  </a:lnTo>
                  <a:lnTo>
                    <a:pt x="10020" y="874316"/>
                  </a:lnTo>
                  <a:lnTo>
                    <a:pt x="22546" y="914400"/>
                  </a:lnTo>
                  <a:lnTo>
                    <a:pt x="37578" y="944462"/>
                  </a:lnTo>
                  <a:lnTo>
                    <a:pt x="52609" y="969514"/>
                  </a:lnTo>
                  <a:lnTo>
                    <a:pt x="67640" y="984546"/>
                  </a:lnTo>
                  <a:lnTo>
                    <a:pt x="82671" y="992061"/>
                  </a:lnTo>
                  <a:lnTo>
                    <a:pt x="102713" y="997072"/>
                  </a:lnTo>
                  <a:lnTo>
                    <a:pt x="162838" y="979535"/>
                  </a:lnTo>
                  <a:lnTo>
                    <a:pt x="177869" y="969514"/>
                  </a:lnTo>
                  <a:lnTo>
                    <a:pt x="205426" y="884337"/>
                  </a:lnTo>
                  <a:lnTo>
                    <a:pt x="250520" y="756572"/>
                  </a:lnTo>
                  <a:lnTo>
                    <a:pt x="295614" y="613775"/>
                  </a:lnTo>
                  <a:lnTo>
                    <a:pt x="348223" y="458452"/>
                  </a:lnTo>
                  <a:lnTo>
                    <a:pt x="360749" y="435906"/>
                  </a:lnTo>
                  <a:lnTo>
                    <a:pt x="378286" y="418369"/>
                  </a:lnTo>
                  <a:lnTo>
                    <a:pt x="388306" y="405843"/>
                  </a:lnTo>
                  <a:lnTo>
                    <a:pt x="395822" y="388307"/>
                  </a:lnTo>
                  <a:lnTo>
                    <a:pt x="400832" y="360749"/>
                  </a:lnTo>
                  <a:lnTo>
                    <a:pt x="400832" y="335697"/>
                  </a:lnTo>
                  <a:lnTo>
                    <a:pt x="390812" y="303130"/>
                  </a:lnTo>
                  <a:lnTo>
                    <a:pt x="365760" y="253026"/>
                  </a:lnTo>
                  <a:lnTo>
                    <a:pt x="330687" y="195406"/>
                  </a:lnTo>
                  <a:lnTo>
                    <a:pt x="303129" y="162838"/>
                  </a:lnTo>
                  <a:lnTo>
                    <a:pt x="268056" y="125260"/>
                  </a:lnTo>
                  <a:lnTo>
                    <a:pt x="243004" y="100208"/>
                  </a:lnTo>
                  <a:lnTo>
                    <a:pt x="205426" y="72651"/>
                  </a:lnTo>
                  <a:lnTo>
                    <a:pt x="147807" y="40083"/>
                  </a:lnTo>
                  <a:lnTo>
                    <a:pt x="97703" y="15031"/>
                  </a:lnTo>
                  <a:lnTo>
                    <a:pt x="70145" y="5010"/>
                  </a:lnTo>
                  <a:lnTo>
                    <a:pt x="52609" y="0"/>
                  </a:lnTo>
                  <a:lnTo>
                    <a:pt x="32567" y="0"/>
                  </a:lnTo>
                  <a:lnTo>
                    <a:pt x="27557" y="15031"/>
                  </a:lnTo>
                  <a:lnTo>
                    <a:pt x="32567" y="40083"/>
                  </a:lnTo>
                  <a:lnTo>
                    <a:pt x="52609" y="67640"/>
                  </a:lnTo>
                  <a:lnTo>
                    <a:pt x="80166" y="97703"/>
                  </a:lnTo>
                  <a:lnTo>
                    <a:pt x="100208" y="127765"/>
                  </a:lnTo>
                  <a:lnTo>
                    <a:pt x="120249" y="167849"/>
                  </a:lnTo>
                  <a:lnTo>
                    <a:pt x="132775" y="207932"/>
                  </a:lnTo>
                  <a:lnTo>
                    <a:pt x="135281" y="263046"/>
                  </a:lnTo>
                  <a:lnTo>
                    <a:pt x="132775" y="300624"/>
                  </a:lnTo>
                  <a:lnTo>
                    <a:pt x="92692" y="46095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00;p129">
              <a:extLst>
                <a:ext uri="{FF2B5EF4-FFF2-40B4-BE49-F238E27FC236}">
                  <a16:creationId xmlns:a16="http://schemas.microsoft.com/office/drawing/2014/main" id="{E210E751-02D7-1C41-B990-59269E2DA0C2}"/>
                </a:ext>
              </a:extLst>
            </p:cNvPr>
            <p:cNvSpPr/>
            <p:nvPr/>
          </p:nvSpPr>
          <p:spPr>
            <a:xfrm>
              <a:off x="2786063" y="3279775"/>
              <a:ext cx="1017587" cy="2573338"/>
            </a:xfrm>
            <a:custGeom>
              <a:avLst/>
              <a:gdLst/>
              <a:ahLst/>
              <a:cxnLst/>
              <a:rect l="l" t="t" r="r" b="b"/>
              <a:pathLst>
                <a:path w="1016377" h="2573237" extrusionOk="0">
                  <a:moveTo>
                    <a:pt x="989183" y="564277"/>
                  </a:moveTo>
                  <a:lnTo>
                    <a:pt x="1009579" y="377317"/>
                  </a:lnTo>
                  <a:lnTo>
                    <a:pt x="1016377" y="254944"/>
                  </a:lnTo>
                  <a:lnTo>
                    <a:pt x="1012978" y="122373"/>
                  </a:lnTo>
                  <a:lnTo>
                    <a:pt x="938195" y="91780"/>
                  </a:lnTo>
                  <a:lnTo>
                    <a:pt x="849814" y="57787"/>
                  </a:lnTo>
                  <a:lnTo>
                    <a:pt x="751235" y="27194"/>
                  </a:lnTo>
                  <a:lnTo>
                    <a:pt x="707045" y="20396"/>
                  </a:lnTo>
                  <a:lnTo>
                    <a:pt x="666254" y="6798"/>
                  </a:lnTo>
                  <a:lnTo>
                    <a:pt x="639060" y="0"/>
                  </a:lnTo>
                  <a:lnTo>
                    <a:pt x="628862" y="0"/>
                  </a:lnTo>
                  <a:lnTo>
                    <a:pt x="625463" y="10198"/>
                  </a:lnTo>
                  <a:lnTo>
                    <a:pt x="625463" y="27194"/>
                  </a:lnTo>
                  <a:lnTo>
                    <a:pt x="635661" y="54388"/>
                  </a:lnTo>
                  <a:lnTo>
                    <a:pt x="652657" y="71384"/>
                  </a:lnTo>
                  <a:lnTo>
                    <a:pt x="679851" y="98578"/>
                  </a:lnTo>
                  <a:lnTo>
                    <a:pt x="703646" y="139370"/>
                  </a:lnTo>
                  <a:lnTo>
                    <a:pt x="724041" y="197157"/>
                  </a:lnTo>
                  <a:lnTo>
                    <a:pt x="737638" y="261743"/>
                  </a:lnTo>
                  <a:lnTo>
                    <a:pt x="744437" y="336526"/>
                  </a:lnTo>
                  <a:lnTo>
                    <a:pt x="747836" y="445303"/>
                  </a:lnTo>
                  <a:lnTo>
                    <a:pt x="741038" y="594870"/>
                  </a:lnTo>
                  <a:lnTo>
                    <a:pt x="727441" y="730840"/>
                  </a:lnTo>
                  <a:lnTo>
                    <a:pt x="707045" y="866810"/>
                  </a:lnTo>
                  <a:lnTo>
                    <a:pt x="676452" y="1040172"/>
                  </a:lnTo>
                  <a:lnTo>
                    <a:pt x="639060" y="1196538"/>
                  </a:lnTo>
                  <a:lnTo>
                    <a:pt x="577873" y="1420889"/>
                  </a:lnTo>
                  <a:lnTo>
                    <a:pt x="530284" y="1567057"/>
                  </a:lnTo>
                  <a:lnTo>
                    <a:pt x="472496" y="1716625"/>
                  </a:lnTo>
                  <a:lnTo>
                    <a:pt x="414709" y="1849196"/>
                  </a:lnTo>
                  <a:lnTo>
                    <a:pt x="346724" y="1995364"/>
                  </a:lnTo>
                  <a:lnTo>
                    <a:pt x="248146" y="2168726"/>
                  </a:lnTo>
                  <a:lnTo>
                    <a:pt x="129172" y="2359084"/>
                  </a:lnTo>
                  <a:lnTo>
                    <a:pt x="23795" y="2498454"/>
                  </a:lnTo>
                  <a:lnTo>
                    <a:pt x="6798" y="2532446"/>
                  </a:lnTo>
                  <a:lnTo>
                    <a:pt x="0" y="2559640"/>
                  </a:lnTo>
                  <a:lnTo>
                    <a:pt x="6798" y="2573237"/>
                  </a:lnTo>
                  <a:lnTo>
                    <a:pt x="40791" y="2569838"/>
                  </a:lnTo>
                  <a:lnTo>
                    <a:pt x="78183" y="2539245"/>
                  </a:lnTo>
                  <a:lnTo>
                    <a:pt x="193757" y="2420271"/>
                  </a:lnTo>
                  <a:lnTo>
                    <a:pt x="333127" y="2260506"/>
                  </a:lnTo>
                  <a:lnTo>
                    <a:pt x="452101" y="2097341"/>
                  </a:lnTo>
                  <a:lnTo>
                    <a:pt x="537082" y="1971569"/>
                  </a:lnTo>
                  <a:lnTo>
                    <a:pt x="625463" y="1822001"/>
                  </a:lnTo>
                  <a:lnTo>
                    <a:pt x="696847" y="1682632"/>
                  </a:lnTo>
                  <a:lnTo>
                    <a:pt x="747836" y="1573856"/>
                  </a:lnTo>
                  <a:lnTo>
                    <a:pt x="785228" y="1478677"/>
                  </a:lnTo>
                  <a:lnTo>
                    <a:pt x="819221" y="1376699"/>
                  </a:lnTo>
                  <a:lnTo>
                    <a:pt x="863411" y="1233930"/>
                  </a:lnTo>
                  <a:lnTo>
                    <a:pt x="897404" y="1094561"/>
                  </a:lnTo>
                  <a:lnTo>
                    <a:pt x="938195" y="914400"/>
                  </a:lnTo>
                  <a:lnTo>
                    <a:pt x="972187" y="710445"/>
                  </a:lnTo>
                  <a:lnTo>
                    <a:pt x="989183" y="5642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01;p129">
              <a:extLst>
                <a:ext uri="{FF2B5EF4-FFF2-40B4-BE49-F238E27FC236}">
                  <a16:creationId xmlns:a16="http://schemas.microsoft.com/office/drawing/2014/main" id="{C200B42C-6AC5-2649-A9D0-7D28593397A3}"/>
                </a:ext>
              </a:extLst>
            </p:cNvPr>
            <p:cNvSpPr/>
            <p:nvPr/>
          </p:nvSpPr>
          <p:spPr>
            <a:xfrm>
              <a:off x="5095875" y="4589463"/>
              <a:ext cx="2125663" cy="1495425"/>
            </a:xfrm>
            <a:custGeom>
              <a:avLst/>
              <a:gdLst/>
              <a:ahLst/>
              <a:cxnLst/>
              <a:rect l="l" t="t" r="r" b="b"/>
              <a:pathLst>
                <a:path w="2126456" h="1495425" extrusionOk="0">
                  <a:moveTo>
                    <a:pt x="409575" y="564356"/>
                  </a:moveTo>
                  <a:lnTo>
                    <a:pt x="354806" y="497681"/>
                  </a:lnTo>
                  <a:lnTo>
                    <a:pt x="311944" y="442912"/>
                  </a:lnTo>
                  <a:lnTo>
                    <a:pt x="269081" y="388144"/>
                  </a:lnTo>
                  <a:lnTo>
                    <a:pt x="211931" y="316706"/>
                  </a:lnTo>
                  <a:lnTo>
                    <a:pt x="140494" y="228600"/>
                  </a:lnTo>
                  <a:lnTo>
                    <a:pt x="64294" y="135731"/>
                  </a:lnTo>
                  <a:lnTo>
                    <a:pt x="0" y="52387"/>
                  </a:lnTo>
                  <a:lnTo>
                    <a:pt x="45244" y="0"/>
                  </a:lnTo>
                  <a:lnTo>
                    <a:pt x="135731" y="85725"/>
                  </a:lnTo>
                  <a:lnTo>
                    <a:pt x="259556" y="209550"/>
                  </a:lnTo>
                  <a:lnTo>
                    <a:pt x="376238" y="321469"/>
                  </a:lnTo>
                  <a:lnTo>
                    <a:pt x="502444" y="435769"/>
                  </a:lnTo>
                  <a:lnTo>
                    <a:pt x="604838" y="526256"/>
                  </a:lnTo>
                  <a:lnTo>
                    <a:pt x="738188" y="638175"/>
                  </a:lnTo>
                  <a:lnTo>
                    <a:pt x="864394" y="735806"/>
                  </a:lnTo>
                  <a:lnTo>
                    <a:pt x="990600" y="828675"/>
                  </a:lnTo>
                  <a:lnTo>
                    <a:pt x="1131094" y="923925"/>
                  </a:lnTo>
                  <a:lnTo>
                    <a:pt x="1283494" y="1023937"/>
                  </a:lnTo>
                  <a:lnTo>
                    <a:pt x="1397794" y="1090612"/>
                  </a:lnTo>
                  <a:lnTo>
                    <a:pt x="1550194" y="1171575"/>
                  </a:lnTo>
                  <a:lnTo>
                    <a:pt x="1726406" y="1254919"/>
                  </a:lnTo>
                  <a:lnTo>
                    <a:pt x="1893094" y="1326356"/>
                  </a:lnTo>
                  <a:lnTo>
                    <a:pt x="2076450" y="1395412"/>
                  </a:lnTo>
                  <a:lnTo>
                    <a:pt x="2097881" y="1404937"/>
                  </a:lnTo>
                  <a:lnTo>
                    <a:pt x="2109788" y="1414462"/>
                  </a:lnTo>
                  <a:lnTo>
                    <a:pt x="2124075" y="1435894"/>
                  </a:lnTo>
                  <a:lnTo>
                    <a:pt x="2126456" y="1447800"/>
                  </a:lnTo>
                  <a:lnTo>
                    <a:pt x="2124075" y="1459706"/>
                  </a:lnTo>
                  <a:lnTo>
                    <a:pt x="2114550" y="1469231"/>
                  </a:lnTo>
                  <a:lnTo>
                    <a:pt x="2095500" y="1473994"/>
                  </a:lnTo>
                  <a:lnTo>
                    <a:pt x="2045494" y="1476375"/>
                  </a:lnTo>
                  <a:lnTo>
                    <a:pt x="1959769" y="1476375"/>
                  </a:lnTo>
                  <a:lnTo>
                    <a:pt x="1814513" y="1481137"/>
                  </a:lnTo>
                  <a:lnTo>
                    <a:pt x="1564481" y="1488281"/>
                  </a:lnTo>
                  <a:lnTo>
                    <a:pt x="1359694" y="1495425"/>
                  </a:lnTo>
                  <a:lnTo>
                    <a:pt x="1335881" y="1490662"/>
                  </a:lnTo>
                  <a:lnTo>
                    <a:pt x="1295400" y="1469231"/>
                  </a:lnTo>
                  <a:lnTo>
                    <a:pt x="1226344" y="1421606"/>
                  </a:lnTo>
                  <a:lnTo>
                    <a:pt x="1157288" y="1371600"/>
                  </a:lnTo>
                  <a:lnTo>
                    <a:pt x="1088231" y="1319212"/>
                  </a:lnTo>
                  <a:lnTo>
                    <a:pt x="1004888" y="1250156"/>
                  </a:lnTo>
                  <a:lnTo>
                    <a:pt x="916781" y="1162050"/>
                  </a:lnTo>
                  <a:lnTo>
                    <a:pt x="840581" y="1078706"/>
                  </a:lnTo>
                  <a:lnTo>
                    <a:pt x="752475" y="981075"/>
                  </a:lnTo>
                  <a:lnTo>
                    <a:pt x="631031" y="833437"/>
                  </a:lnTo>
                  <a:lnTo>
                    <a:pt x="542925" y="728662"/>
                  </a:lnTo>
                  <a:lnTo>
                    <a:pt x="409575" y="5643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506;p130">
            <a:extLst>
              <a:ext uri="{FF2B5EF4-FFF2-40B4-BE49-F238E27FC236}">
                <a16:creationId xmlns:a16="http://schemas.microsoft.com/office/drawing/2014/main" id="{3C2EE124-7511-A042-B121-B422918080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421" y="1402016"/>
            <a:ext cx="443865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6" name="Google Shape;1506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421" y="1377952"/>
            <a:ext cx="443865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2" name="Google Shape;3882;p353"/>
          <p:cNvSpPr txBox="1"/>
          <p:nvPr/>
        </p:nvSpPr>
        <p:spPr>
          <a:xfrm>
            <a:off x="5317331" y="7281635"/>
            <a:ext cx="40085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庫</a:t>
            </a:r>
            <a:endParaRPr/>
          </a:p>
        </p:txBody>
      </p:sp>
      <p:sp>
        <p:nvSpPr>
          <p:cNvPr id="3883" name="Google Shape;3883;p353"/>
          <p:cNvSpPr/>
          <p:nvPr/>
        </p:nvSpPr>
        <p:spPr>
          <a:xfrm>
            <a:off x="4748213" y="1385888"/>
            <a:ext cx="560387" cy="749300"/>
          </a:xfrm>
          <a:custGeom>
            <a:avLst/>
            <a:gdLst/>
            <a:ahLst/>
            <a:cxnLst/>
            <a:rect l="l" t="t" r="r" b="b"/>
            <a:pathLst>
              <a:path w="559593" h="750093" extrusionOk="0">
                <a:moveTo>
                  <a:pt x="221456" y="495300"/>
                </a:moveTo>
                <a:lnTo>
                  <a:pt x="221456" y="323850"/>
                </a:lnTo>
                <a:lnTo>
                  <a:pt x="219075" y="300037"/>
                </a:lnTo>
                <a:lnTo>
                  <a:pt x="209550" y="266700"/>
                </a:lnTo>
                <a:lnTo>
                  <a:pt x="197643" y="242887"/>
                </a:lnTo>
                <a:lnTo>
                  <a:pt x="169068" y="207168"/>
                </a:lnTo>
                <a:lnTo>
                  <a:pt x="130968" y="164306"/>
                </a:lnTo>
                <a:lnTo>
                  <a:pt x="97631" y="135731"/>
                </a:lnTo>
                <a:lnTo>
                  <a:pt x="35718" y="92868"/>
                </a:lnTo>
                <a:lnTo>
                  <a:pt x="7143" y="73818"/>
                </a:lnTo>
                <a:lnTo>
                  <a:pt x="0" y="59531"/>
                </a:lnTo>
                <a:lnTo>
                  <a:pt x="2381" y="40481"/>
                </a:lnTo>
                <a:lnTo>
                  <a:pt x="19050" y="26193"/>
                </a:lnTo>
                <a:lnTo>
                  <a:pt x="47625" y="11906"/>
                </a:lnTo>
                <a:lnTo>
                  <a:pt x="80962" y="2381"/>
                </a:lnTo>
                <a:lnTo>
                  <a:pt x="123825" y="0"/>
                </a:lnTo>
                <a:lnTo>
                  <a:pt x="223837" y="16668"/>
                </a:lnTo>
                <a:lnTo>
                  <a:pt x="297656" y="35718"/>
                </a:lnTo>
                <a:lnTo>
                  <a:pt x="361950" y="61912"/>
                </a:lnTo>
                <a:lnTo>
                  <a:pt x="428625" y="97631"/>
                </a:lnTo>
                <a:lnTo>
                  <a:pt x="507206" y="159543"/>
                </a:lnTo>
                <a:lnTo>
                  <a:pt x="540543" y="192881"/>
                </a:lnTo>
                <a:lnTo>
                  <a:pt x="552450" y="209550"/>
                </a:lnTo>
                <a:lnTo>
                  <a:pt x="559593" y="240506"/>
                </a:lnTo>
                <a:lnTo>
                  <a:pt x="554831" y="273843"/>
                </a:lnTo>
                <a:lnTo>
                  <a:pt x="533400" y="338137"/>
                </a:lnTo>
                <a:lnTo>
                  <a:pt x="514350" y="395287"/>
                </a:lnTo>
                <a:lnTo>
                  <a:pt x="502443" y="450056"/>
                </a:lnTo>
                <a:lnTo>
                  <a:pt x="495300" y="531018"/>
                </a:lnTo>
                <a:lnTo>
                  <a:pt x="490537" y="661987"/>
                </a:lnTo>
                <a:lnTo>
                  <a:pt x="490537" y="733425"/>
                </a:lnTo>
                <a:lnTo>
                  <a:pt x="219075" y="750093"/>
                </a:lnTo>
                <a:cubicBezTo>
                  <a:pt x="219869" y="665162"/>
                  <a:pt x="220662" y="580231"/>
                  <a:pt x="221456" y="49530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4" name="Google Shape;3884;p353"/>
          <p:cNvSpPr/>
          <p:nvPr/>
        </p:nvSpPr>
        <p:spPr>
          <a:xfrm>
            <a:off x="3790950" y="2662238"/>
            <a:ext cx="2690813" cy="384175"/>
          </a:xfrm>
          <a:custGeom>
            <a:avLst/>
            <a:gdLst/>
            <a:ahLst/>
            <a:cxnLst/>
            <a:rect l="l" t="t" r="r" b="b"/>
            <a:pathLst>
              <a:path w="2690813" h="383381" extrusionOk="0">
                <a:moveTo>
                  <a:pt x="992981" y="297656"/>
                </a:moveTo>
                <a:lnTo>
                  <a:pt x="633413" y="345281"/>
                </a:lnTo>
                <a:lnTo>
                  <a:pt x="404813" y="383381"/>
                </a:lnTo>
                <a:lnTo>
                  <a:pt x="369094" y="381000"/>
                </a:lnTo>
                <a:lnTo>
                  <a:pt x="307181" y="357187"/>
                </a:lnTo>
                <a:lnTo>
                  <a:pt x="214313" y="309562"/>
                </a:lnTo>
                <a:lnTo>
                  <a:pt x="119063" y="240506"/>
                </a:lnTo>
                <a:lnTo>
                  <a:pt x="30956" y="159543"/>
                </a:lnTo>
                <a:lnTo>
                  <a:pt x="9525" y="133350"/>
                </a:lnTo>
                <a:lnTo>
                  <a:pt x="0" y="107156"/>
                </a:lnTo>
                <a:lnTo>
                  <a:pt x="4763" y="90487"/>
                </a:lnTo>
                <a:lnTo>
                  <a:pt x="21431" y="83343"/>
                </a:lnTo>
                <a:lnTo>
                  <a:pt x="42863" y="88106"/>
                </a:lnTo>
                <a:lnTo>
                  <a:pt x="142875" y="126206"/>
                </a:lnTo>
                <a:lnTo>
                  <a:pt x="207169" y="147637"/>
                </a:lnTo>
                <a:lnTo>
                  <a:pt x="292894" y="169068"/>
                </a:lnTo>
                <a:lnTo>
                  <a:pt x="378619" y="183356"/>
                </a:lnTo>
                <a:lnTo>
                  <a:pt x="452438" y="188118"/>
                </a:lnTo>
                <a:lnTo>
                  <a:pt x="516731" y="180975"/>
                </a:lnTo>
                <a:lnTo>
                  <a:pt x="942975" y="135731"/>
                </a:lnTo>
                <a:lnTo>
                  <a:pt x="1304925" y="95250"/>
                </a:lnTo>
                <a:lnTo>
                  <a:pt x="1562100" y="76200"/>
                </a:lnTo>
                <a:lnTo>
                  <a:pt x="1771650" y="71437"/>
                </a:lnTo>
                <a:lnTo>
                  <a:pt x="1878806" y="66675"/>
                </a:lnTo>
                <a:lnTo>
                  <a:pt x="1981200" y="57150"/>
                </a:lnTo>
                <a:lnTo>
                  <a:pt x="2071688" y="42862"/>
                </a:lnTo>
                <a:lnTo>
                  <a:pt x="2109788" y="30956"/>
                </a:lnTo>
                <a:lnTo>
                  <a:pt x="2164556" y="7143"/>
                </a:lnTo>
                <a:lnTo>
                  <a:pt x="2214563" y="2381"/>
                </a:lnTo>
                <a:lnTo>
                  <a:pt x="2290763" y="0"/>
                </a:lnTo>
                <a:lnTo>
                  <a:pt x="2405063" y="11906"/>
                </a:lnTo>
                <a:lnTo>
                  <a:pt x="2507456" y="33337"/>
                </a:lnTo>
                <a:lnTo>
                  <a:pt x="2612231" y="66675"/>
                </a:lnTo>
                <a:lnTo>
                  <a:pt x="2645569" y="83343"/>
                </a:lnTo>
                <a:lnTo>
                  <a:pt x="2667000" y="100012"/>
                </a:lnTo>
                <a:lnTo>
                  <a:pt x="2683669" y="126206"/>
                </a:lnTo>
                <a:lnTo>
                  <a:pt x="2690813" y="152400"/>
                </a:lnTo>
                <a:lnTo>
                  <a:pt x="2681288" y="173831"/>
                </a:lnTo>
                <a:lnTo>
                  <a:pt x="2652713" y="197643"/>
                </a:lnTo>
                <a:lnTo>
                  <a:pt x="2597944" y="219075"/>
                </a:lnTo>
                <a:lnTo>
                  <a:pt x="2500313" y="247650"/>
                </a:lnTo>
                <a:lnTo>
                  <a:pt x="2426494" y="242887"/>
                </a:lnTo>
                <a:lnTo>
                  <a:pt x="2266950" y="233362"/>
                </a:lnTo>
                <a:lnTo>
                  <a:pt x="1931194" y="230981"/>
                </a:lnTo>
                <a:lnTo>
                  <a:pt x="1566863" y="250031"/>
                </a:lnTo>
                <a:lnTo>
                  <a:pt x="1300163" y="273843"/>
                </a:lnTo>
                <a:lnTo>
                  <a:pt x="992981" y="2976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5" name="Google Shape;3885;p353"/>
          <p:cNvSpPr/>
          <p:nvPr/>
        </p:nvSpPr>
        <p:spPr>
          <a:xfrm>
            <a:off x="3795713" y="3360738"/>
            <a:ext cx="523875" cy="1344612"/>
          </a:xfrm>
          <a:custGeom>
            <a:avLst/>
            <a:gdLst/>
            <a:ahLst/>
            <a:cxnLst/>
            <a:rect l="l" t="t" r="r" b="b"/>
            <a:pathLst>
              <a:path w="523875" h="1345406" extrusionOk="0">
                <a:moveTo>
                  <a:pt x="233362" y="609600"/>
                </a:moveTo>
                <a:lnTo>
                  <a:pt x="233362" y="457200"/>
                </a:lnTo>
                <a:lnTo>
                  <a:pt x="228600" y="407194"/>
                </a:lnTo>
                <a:lnTo>
                  <a:pt x="216693" y="342900"/>
                </a:lnTo>
                <a:lnTo>
                  <a:pt x="200025" y="266700"/>
                </a:lnTo>
                <a:lnTo>
                  <a:pt x="185737" y="226219"/>
                </a:lnTo>
                <a:lnTo>
                  <a:pt x="166687" y="195262"/>
                </a:lnTo>
                <a:lnTo>
                  <a:pt x="126206" y="147637"/>
                </a:lnTo>
                <a:lnTo>
                  <a:pt x="23812" y="54769"/>
                </a:lnTo>
                <a:lnTo>
                  <a:pt x="7143" y="40481"/>
                </a:lnTo>
                <a:lnTo>
                  <a:pt x="0" y="28575"/>
                </a:lnTo>
                <a:lnTo>
                  <a:pt x="0" y="14287"/>
                </a:lnTo>
                <a:lnTo>
                  <a:pt x="7143" y="4762"/>
                </a:lnTo>
                <a:lnTo>
                  <a:pt x="30956" y="0"/>
                </a:lnTo>
                <a:lnTo>
                  <a:pt x="104775" y="0"/>
                </a:lnTo>
                <a:lnTo>
                  <a:pt x="178593" y="9525"/>
                </a:lnTo>
                <a:lnTo>
                  <a:pt x="276225" y="38100"/>
                </a:lnTo>
                <a:lnTo>
                  <a:pt x="352425" y="66675"/>
                </a:lnTo>
                <a:lnTo>
                  <a:pt x="438150" y="211931"/>
                </a:lnTo>
                <a:lnTo>
                  <a:pt x="457200" y="538162"/>
                </a:lnTo>
                <a:lnTo>
                  <a:pt x="481012" y="702469"/>
                </a:lnTo>
                <a:lnTo>
                  <a:pt x="507206" y="1071562"/>
                </a:lnTo>
                <a:lnTo>
                  <a:pt x="523875" y="1231106"/>
                </a:lnTo>
                <a:lnTo>
                  <a:pt x="511968" y="1281112"/>
                </a:lnTo>
                <a:lnTo>
                  <a:pt x="495300" y="1319212"/>
                </a:lnTo>
                <a:lnTo>
                  <a:pt x="485775" y="1333500"/>
                </a:lnTo>
                <a:lnTo>
                  <a:pt x="476250" y="1340644"/>
                </a:lnTo>
                <a:lnTo>
                  <a:pt x="450056" y="1345406"/>
                </a:lnTo>
                <a:lnTo>
                  <a:pt x="407193" y="1335881"/>
                </a:lnTo>
                <a:lnTo>
                  <a:pt x="369093" y="1321594"/>
                </a:lnTo>
                <a:lnTo>
                  <a:pt x="338137" y="1297781"/>
                </a:lnTo>
                <a:lnTo>
                  <a:pt x="309562" y="1254919"/>
                </a:lnTo>
                <a:lnTo>
                  <a:pt x="285750" y="1200150"/>
                </a:lnTo>
                <a:lnTo>
                  <a:pt x="259556" y="1128712"/>
                </a:lnTo>
                <a:lnTo>
                  <a:pt x="245268" y="1062037"/>
                </a:lnTo>
                <a:lnTo>
                  <a:pt x="238125" y="1004887"/>
                </a:lnTo>
                <a:lnTo>
                  <a:pt x="238125" y="907256"/>
                </a:lnTo>
                <a:cubicBezTo>
                  <a:pt x="236537" y="808037"/>
                  <a:pt x="234950" y="708819"/>
                  <a:pt x="233362" y="609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6" name="Google Shape;3886;p353"/>
          <p:cNvSpPr/>
          <p:nvPr/>
        </p:nvSpPr>
        <p:spPr>
          <a:xfrm>
            <a:off x="3311525" y="4905375"/>
            <a:ext cx="3705225" cy="511175"/>
          </a:xfrm>
          <a:custGeom>
            <a:avLst/>
            <a:gdLst/>
            <a:ahLst/>
            <a:cxnLst/>
            <a:rect l="l" t="t" r="r" b="b"/>
            <a:pathLst>
              <a:path w="3705225" h="511175" extrusionOk="0">
                <a:moveTo>
                  <a:pt x="1285875" y="339725"/>
                </a:moveTo>
                <a:lnTo>
                  <a:pt x="898525" y="400050"/>
                </a:lnTo>
                <a:lnTo>
                  <a:pt x="590550" y="457200"/>
                </a:lnTo>
                <a:lnTo>
                  <a:pt x="393700" y="511175"/>
                </a:lnTo>
                <a:lnTo>
                  <a:pt x="355600" y="504825"/>
                </a:lnTo>
                <a:lnTo>
                  <a:pt x="276225" y="466725"/>
                </a:lnTo>
                <a:lnTo>
                  <a:pt x="209550" y="419100"/>
                </a:lnTo>
                <a:lnTo>
                  <a:pt x="117475" y="323850"/>
                </a:lnTo>
                <a:lnTo>
                  <a:pt x="41275" y="228600"/>
                </a:lnTo>
                <a:lnTo>
                  <a:pt x="12700" y="193675"/>
                </a:lnTo>
                <a:lnTo>
                  <a:pt x="0" y="168275"/>
                </a:lnTo>
                <a:lnTo>
                  <a:pt x="0" y="139700"/>
                </a:lnTo>
                <a:lnTo>
                  <a:pt x="12700" y="117475"/>
                </a:lnTo>
                <a:lnTo>
                  <a:pt x="34925" y="120650"/>
                </a:lnTo>
                <a:lnTo>
                  <a:pt x="60325" y="136525"/>
                </a:lnTo>
                <a:lnTo>
                  <a:pt x="139700" y="180975"/>
                </a:lnTo>
                <a:lnTo>
                  <a:pt x="203200" y="200025"/>
                </a:lnTo>
                <a:lnTo>
                  <a:pt x="279400" y="219075"/>
                </a:lnTo>
                <a:lnTo>
                  <a:pt x="368300" y="231775"/>
                </a:lnTo>
                <a:lnTo>
                  <a:pt x="460375" y="231775"/>
                </a:lnTo>
                <a:lnTo>
                  <a:pt x="635000" y="219075"/>
                </a:lnTo>
                <a:lnTo>
                  <a:pt x="860425" y="187325"/>
                </a:lnTo>
                <a:lnTo>
                  <a:pt x="1419225" y="120650"/>
                </a:lnTo>
                <a:lnTo>
                  <a:pt x="1793875" y="82550"/>
                </a:lnTo>
                <a:lnTo>
                  <a:pt x="2041525" y="63500"/>
                </a:lnTo>
                <a:lnTo>
                  <a:pt x="2705100" y="41275"/>
                </a:lnTo>
                <a:lnTo>
                  <a:pt x="2994025" y="41275"/>
                </a:lnTo>
                <a:lnTo>
                  <a:pt x="3070225" y="34925"/>
                </a:lnTo>
                <a:lnTo>
                  <a:pt x="3190875" y="15875"/>
                </a:lnTo>
                <a:lnTo>
                  <a:pt x="3248025" y="0"/>
                </a:lnTo>
                <a:lnTo>
                  <a:pt x="3305175" y="0"/>
                </a:lnTo>
                <a:lnTo>
                  <a:pt x="3394075" y="15875"/>
                </a:lnTo>
                <a:lnTo>
                  <a:pt x="3517900" y="57150"/>
                </a:lnTo>
                <a:lnTo>
                  <a:pt x="3651250" y="120650"/>
                </a:lnTo>
                <a:lnTo>
                  <a:pt x="3676650" y="139700"/>
                </a:lnTo>
                <a:lnTo>
                  <a:pt x="3698875" y="165100"/>
                </a:lnTo>
                <a:lnTo>
                  <a:pt x="3705225" y="187325"/>
                </a:lnTo>
                <a:lnTo>
                  <a:pt x="3698875" y="219075"/>
                </a:lnTo>
                <a:lnTo>
                  <a:pt x="3673475" y="244475"/>
                </a:lnTo>
                <a:lnTo>
                  <a:pt x="3619500" y="266700"/>
                </a:lnTo>
                <a:lnTo>
                  <a:pt x="3536950" y="288925"/>
                </a:lnTo>
                <a:lnTo>
                  <a:pt x="3419475" y="276225"/>
                </a:lnTo>
                <a:lnTo>
                  <a:pt x="3044825" y="250825"/>
                </a:lnTo>
                <a:lnTo>
                  <a:pt x="2574925" y="244475"/>
                </a:lnTo>
                <a:lnTo>
                  <a:pt x="2041525" y="263525"/>
                </a:lnTo>
                <a:lnTo>
                  <a:pt x="1771650" y="285750"/>
                </a:lnTo>
                <a:lnTo>
                  <a:pt x="1285875" y="339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7" name="Google Shape;3887;p353"/>
          <p:cNvSpPr/>
          <p:nvPr/>
        </p:nvSpPr>
        <p:spPr>
          <a:xfrm>
            <a:off x="3425825" y="1911350"/>
            <a:ext cx="3470275" cy="454025"/>
          </a:xfrm>
          <a:custGeom>
            <a:avLst/>
            <a:gdLst/>
            <a:ahLst/>
            <a:cxnLst/>
            <a:rect l="l" t="t" r="r" b="b"/>
            <a:pathLst>
              <a:path w="3470275" h="454025" extrusionOk="0">
                <a:moveTo>
                  <a:pt x="838200" y="377825"/>
                </a:moveTo>
                <a:lnTo>
                  <a:pt x="260350" y="447675"/>
                </a:lnTo>
                <a:lnTo>
                  <a:pt x="219075" y="454025"/>
                </a:lnTo>
                <a:lnTo>
                  <a:pt x="0" y="215900"/>
                </a:lnTo>
                <a:lnTo>
                  <a:pt x="95250" y="225425"/>
                </a:lnTo>
                <a:lnTo>
                  <a:pt x="650875" y="209550"/>
                </a:lnTo>
                <a:lnTo>
                  <a:pt x="1127125" y="180975"/>
                </a:lnTo>
                <a:lnTo>
                  <a:pt x="1546225" y="155575"/>
                </a:lnTo>
                <a:lnTo>
                  <a:pt x="1816100" y="133350"/>
                </a:lnTo>
                <a:lnTo>
                  <a:pt x="2365375" y="98425"/>
                </a:lnTo>
                <a:lnTo>
                  <a:pt x="2587625" y="79375"/>
                </a:lnTo>
                <a:lnTo>
                  <a:pt x="2714625" y="66675"/>
                </a:lnTo>
                <a:lnTo>
                  <a:pt x="2809875" y="50800"/>
                </a:lnTo>
                <a:lnTo>
                  <a:pt x="2867025" y="34925"/>
                </a:lnTo>
                <a:lnTo>
                  <a:pt x="2952750" y="0"/>
                </a:lnTo>
                <a:lnTo>
                  <a:pt x="3009900" y="3175"/>
                </a:lnTo>
                <a:lnTo>
                  <a:pt x="3130550" y="28575"/>
                </a:lnTo>
                <a:lnTo>
                  <a:pt x="3225800" y="53975"/>
                </a:lnTo>
                <a:lnTo>
                  <a:pt x="3327400" y="98425"/>
                </a:lnTo>
                <a:lnTo>
                  <a:pt x="3409950" y="149225"/>
                </a:lnTo>
                <a:lnTo>
                  <a:pt x="3432175" y="165100"/>
                </a:lnTo>
                <a:lnTo>
                  <a:pt x="3457575" y="196850"/>
                </a:lnTo>
                <a:lnTo>
                  <a:pt x="3467100" y="222250"/>
                </a:lnTo>
                <a:lnTo>
                  <a:pt x="3470275" y="250825"/>
                </a:lnTo>
                <a:lnTo>
                  <a:pt x="3457575" y="279400"/>
                </a:lnTo>
                <a:lnTo>
                  <a:pt x="3435350" y="295275"/>
                </a:lnTo>
                <a:lnTo>
                  <a:pt x="3394075" y="314325"/>
                </a:lnTo>
                <a:lnTo>
                  <a:pt x="3216275" y="301625"/>
                </a:lnTo>
                <a:lnTo>
                  <a:pt x="2847975" y="288925"/>
                </a:lnTo>
                <a:lnTo>
                  <a:pt x="2286000" y="288925"/>
                </a:lnTo>
                <a:lnTo>
                  <a:pt x="1781175" y="304800"/>
                </a:lnTo>
                <a:lnTo>
                  <a:pt x="1149350" y="346075"/>
                </a:lnTo>
                <a:lnTo>
                  <a:pt x="838200" y="377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8" name="Google Shape;3888;p353"/>
          <p:cNvSpPr/>
          <p:nvPr/>
        </p:nvSpPr>
        <p:spPr>
          <a:xfrm rot="-5400000">
            <a:off x="1431926" y="3173412"/>
            <a:ext cx="3344862" cy="1173163"/>
          </a:xfrm>
          <a:custGeom>
            <a:avLst/>
            <a:gdLst/>
            <a:ahLst/>
            <a:cxnLst/>
            <a:rect l="l" t="t" r="r" b="b"/>
            <a:pathLst>
              <a:path w="3344636" h="1172936" extrusionOk="0">
                <a:moveTo>
                  <a:pt x="2403022" y="840921"/>
                </a:moveTo>
                <a:lnTo>
                  <a:pt x="2650672" y="868136"/>
                </a:lnTo>
                <a:lnTo>
                  <a:pt x="2979965" y="887186"/>
                </a:lnTo>
                <a:lnTo>
                  <a:pt x="3020786" y="887186"/>
                </a:lnTo>
                <a:lnTo>
                  <a:pt x="3072493" y="876300"/>
                </a:lnTo>
                <a:lnTo>
                  <a:pt x="3137808" y="849086"/>
                </a:lnTo>
                <a:lnTo>
                  <a:pt x="3214008" y="789214"/>
                </a:lnTo>
                <a:lnTo>
                  <a:pt x="3290208" y="718457"/>
                </a:lnTo>
                <a:lnTo>
                  <a:pt x="3309258" y="704850"/>
                </a:lnTo>
                <a:lnTo>
                  <a:pt x="3333750" y="707571"/>
                </a:lnTo>
                <a:lnTo>
                  <a:pt x="3344636" y="723900"/>
                </a:lnTo>
                <a:lnTo>
                  <a:pt x="3344636" y="775607"/>
                </a:lnTo>
                <a:lnTo>
                  <a:pt x="3309258" y="947057"/>
                </a:lnTo>
                <a:lnTo>
                  <a:pt x="3284765" y="1045028"/>
                </a:lnTo>
                <a:lnTo>
                  <a:pt x="3083379" y="1172936"/>
                </a:lnTo>
                <a:lnTo>
                  <a:pt x="2884715" y="1159328"/>
                </a:lnTo>
                <a:lnTo>
                  <a:pt x="2536372" y="1118507"/>
                </a:lnTo>
                <a:lnTo>
                  <a:pt x="2147208" y="1055914"/>
                </a:lnTo>
                <a:lnTo>
                  <a:pt x="1885950" y="1004207"/>
                </a:lnTo>
                <a:lnTo>
                  <a:pt x="1679122" y="949778"/>
                </a:lnTo>
                <a:lnTo>
                  <a:pt x="1431472" y="879021"/>
                </a:lnTo>
                <a:lnTo>
                  <a:pt x="1246415" y="816428"/>
                </a:lnTo>
                <a:lnTo>
                  <a:pt x="1066800" y="740228"/>
                </a:lnTo>
                <a:lnTo>
                  <a:pt x="870858" y="644978"/>
                </a:lnTo>
                <a:lnTo>
                  <a:pt x="693965" y="547007"/>
                </a:lnTo>
                <a:lnTo>
                  <a:pt x="552450" y="459921"/>
                </a:lnTo>
                <a:lnTo>
                  <a:pt x="381000" y="342900"/>
                </a:lnTo>
                <a:lnTo>
                  <a:pt x="234043" y="239486"/>
                </a:lnTo>
                <a:lnTo>
                  <a:pt x="19050" y="73478"/>
                </a:lnTo>
                <a:lnTo>
                  <a:pt x="5443" y="54428"/>
                </a:lnTo>
                <a:lnTo>
                  <a:pt x="0" y="27214"/>
                </a:lnTo>
                <a:lnTo>
                  <a:pt x="5443" y="8164"/>
                </a:lnTo>
                <a:lnTo>
                  <a:pt x="24493" y="0"/>
                </a:lnTo>
                <a:lnTo>
                  <a:pt x="46265" y="2721"/>
                </a:lnTo>
                <a:lnTo>
                  <a:pt x="283029" y="160564"/>
                </a:lnTo>
                <a:lnTo>
                  <a:pt x="481693" y="269421"/>
                </a:lnTo>
                <a:lnTo>
                  <a:pt x="762000" y="400050"/>
                </a:lnTo>
                <a:lnTo>
                  <a:pt x="1137558" y="547007"/>
                </a:lnTo>
                <a:lnTo>
                  <a:pt x="1453243" y="642257"/>
                </a:lnTo>
                <a:lnTo>
                  <a:pt x="1730829" y="713014"/>
                </a:lnTo>
                <a:lnTo>
                  <a:pt x="2068286" y="781050"/>
                </a:lnTo>
                <a:lnTo>
                  <a:pt x="2403022" y="84092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9" name="Google Shape;3889;p353"/>
          <p:cNvSpPr/>
          <p:nvPr/>
        </p:nvSpPr>
        <p:spPr>
          <a:xfrm>
            <a:off x="4052888" y="3192463"/>
            <a:ext cx="2528887" cy="1427162"/>
          </a:xfrm>
          <a:custGeom>
            <a:avLst/>
            <a:gdLst/>
            <a:ahLst/>
            <a:cxnLst/>
            <a:rect l="l" t="t" r="r" b="b"/>
            <a:pathLst>
              <a:path w="2528887" h="1426369" extrusionOk="0">
                <a:moveTo>
                  <a:pt x="535781" y="342900"/>
                </a:moveTo>
                <a:lnTo>
                  <a:pt x="247650" y="366713"/>
                </a:lnTo>
                <a:lnTo>
                  <a:pt x="95250" y="388144"/>
                </a:lnTo>
                <a:lnTo>
                  <a:pt x="0" y="292894"/>
                </a:lnTo>
                <a:lnTo>
                  <a:pt x="69056" y="235744"/>
                </a:lnTo>
                <a:lnTo>
                  <a:pt x="240506" y="219075"/>
                </a:lnTo>
                <a:lnTo>
                  <a:pt x="1045368" y="121444"/>
                </a:lnTo>
                <a:lnTo>
                  <a:pt x="1302543" y="100013"/>
                </a:lnTo>
                <a:lnTo>
                  <a:pt x="1819275" y="64294"/>
                </a:lnTo>
                <a:lnTo>
                  <a:pt x="2005012" y="40482"/>
                </a:lnTo>
                <a:lnTo>
                  <a:pt x="2064543" y="28575"/>
                </a:lnTo>
                <a:lnTo>
                  <a:pt x="2088356" y="19050"/>
                </a:lnTo>
                <a:lnTo>
                  <a:pt x="2107406" y="7144"/>
                </a:lnTo>
                <a:lnTo>
                  <a:pt x="2133600" y="0"/>
                </a:lnTo>
                <a:lnTo>
                  <a:pt x="2181225" y="4763"/>
                </a:lnTo>
                <a:lnTo>
                  <a:pt x="2228850" y="21432"/>
                </a:lnTo>
                <a:lnTo>
                  <a:pt x="2390775" y="100013"/>
                </a:lnTo>
                <a:lnTo>
                  <a:pt x="2459831" y="147638"/>
                </a:lnTo>
                <a:lnTo>
                  <a:pt x="2495550" y="173832"/>
                </a:lnTo>
                <a:lnTo>
                  <a:pt x="2516981" y="200025"/>
                </a:lnTo>
                <a:lnTo>
                  <a:pt x="2526506" y="226219"/>
                </a:lnTo>
                <a:lnTo>
                  <a:pt x="2528887" y="250032"/>
                </a:lnTo>
                <a:lnTo>
                  <a:pt x="2519362" y="280988"/>
                </a:lnTo>
                <a:lnTo>
                  <a:pt x="2505075" y="297657"/>
                </a:lnTo>
                <a:lnTo>
                  <a:pt x="2474118" y="333375"/>
                </a:lnTo>
                <a:lnTo>
                  <a:pt x="2445543" y="371475"/>
                </a:lnTo>
                <a:lnTo>
                  <a:pt x="2426493" y="404813"/>
                </a:lnTo>
                <a:lnTo>
                  <a:pt x="2412206" y="469107"/>
                </a:lnTo>
                <a:lnTo>
                  <a:pt x="2307431" y="797719"/>
                </a:lnTo>
                <a:lnTo>
                  <a:pt x="2252662" y="985838"/>
                </a:lnTo>
                <a:lnTo>
                  <a:pt x="2193131" y="1185863"/>
                </a:lnTo>
                <a:lnTo>
                  <a:pt x="2155031" y="1307307"/>
                </a:lnTo>
                <a:lnTo>
                  <a:pt x="2112168" y="1407319"/>
                </a:lnTo>
                <a:lnTo>
                  <a:pt x="2097881" y="1421607"/>
                </a:lnTo>
                <a:lnTo>
                  <a:pt x="2078831" y="1426369"/>
                </a:lnTo>
                <a:lnTo>
                  <a:pt x="2043112" y="1416844"/>
                </a:lnTo>
                <a:lnTo>
                  <a:pt x="2009775" y="1402557"/>
                </a:lnTo>
                <a:lnTo>
                  <a:pt x="1943100" y="1340644"/>
                </a:lnTo>
                <a:lnTo>
                  <a:pt x="1988343" y="1152525"/>
                </a:lnTo>
                <a:lnTo>
                  <a:pt x="2052637" y="795338"/>
                </a:lnTo>
                <a:lnTo>
                  <a:pt x="2083593" y="623888"/>
                </a:lnTo>
                <a:lnTo>
                  <a:pt x="2121693" y="364332"/>
                </a:lnTo>
                <a:lnTo>
                  <a:pt x="2124075" y="321469"/>
                </a:lnTo>
                <a:lnTo>
                  <a:pt x="2121693" y="307182"/>
                </a:lnTo>
                <a:lnTo>
                  <a:pt x="2114550" y="292894"/>
                </a:lnTo>
                <a:lnTo>
                  <a:pt x="2090737" y="276225"/>
                </a:lnTo>
                <a:lnTo>
                  <a:pt x="2076450" y="271463"/>
                </a:lnTo>
                <a:lnTo>
                  <a:pt x="2052637" y="264319"/>
                </a:lnTo>
                <a:lnTo>
                  <a:pt x="2005012" y="257175"/>
                </a:lnTo>
                <a:lnTo>
                  <a:pt x="1295400" y="280988"/>
                </a:lnTo>
                <a:lnTo>
                  <a:pt x="1038225" y="304800"/>
                </a:lnTo>
                <a:lnTo>
                  <a:pt x="535781" y="342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0" name="Google Shape;3890;p353"/>
          <p:cNvSpPr/>
          <p:nvPr/>
        </p:nvSpPr>
        <p:spPr>
          <a:xfrm>
            <a:off x="4160838" y="3819525"/>
            <a:ext cx="2076450" cy="242888"/>
          </a:xfrm>
          <a:custGeom>
            <a:avLst/>
            <a:gdLst/>
            <a:ahLst/>
            <a:cxnLst/>
            <a:rect l="l" t="t" r="r" b="b"/>
            <a:pathLst>
              <a:path w="2076450" h="242888" extrusionOk="0">
                <a:moveTo>
                  <a:pt x="492919" y="228600"/>
                </a:moveTo>
                <a:lnTo>
                  <a:pt x="57150" y="242888"/>
                </a:lnTo>
                <a:lnTo>
                  <a:pt x="0" y="161925"/>
                </a:lnTo>
                <a:lnTo>
                  <a:pt x="78581" y="85725"/>
                </a:lnTo>
                <a:lnTo>
                  <a:pt x="373856" y="78581"/>
                </a:lnTo>
                <a:lnTo>
                  <a:pt x="538162" y="69056"/>
                </a:lnTo>
                <a:lnTo>
                  <a:pt x="952500" y="33338"/>
                </a:lnTo>
                <a:lnTo>
                  <a:pt x="1197769" y="11906"/>
                </a:lnTo>
                <a:lnTo>
                  <a:pt x="1609725" y="0"/>
                </a:lnTo>
                <a:lnTo>
                  <a:pt x="1857375" y="2381"/>
                </a:lnTo>
                <a:lnTo>
                  <a:pt x="2007394" y="9525"/>
                </a:lnTo>
                <a:lnTo>
                  <a:pt x="2076450" y="97631"/>
                </a:lnTo>
                <a:lnTo>
                  <a:pt x="1964531" y="166688"/>
                </a:lnTo>
                <a:lnTo>
                  <a:pt x="1709737" y="157163"/>
                </a:lnTo>
                <a:lnTo>
                  <a:pt x="1464469" y="161925"/>
                </a:lnTo>
                <a:lnTo>
                  <a:pt x="1188244" y="164306"/>
                </a:lnTo>
                <a:lnTo>
                  <a:pt x="928687" y="192881"/>
                </a:lnTo>
                <a:lnTo>
                  <a:pt x="492919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1" name="Google Shape;3891;p353"/>
          <p:cNvSpPr/>
          <p:nvPr/>
        </p:nvSpPr>
        <p:spPr>
          <a:xfrm>
            <a:off x="4233863" y="4343400"/>
            <a:ext cx="1871662" cy="252413"/>
          </a:xfrm>
          <a:custGeom>
            <a:avLst/>
            <a:gdLst/>
            <a:ahLst/>
            <a:cxnLst/>
            <a:rect l="l" t="t" r="r" b="b"/>
            <a:pathLst>
              <a:path w="1871662" h="252413" extrusionOk="0">
                <a:moveTo>
                  <a:pt x="347662" y="245269"/>
                </a:moveTo>
                <a:lnTo>
                  <a:pt x="45243" y="252413"/>
                </a:lnTo>
                <a:lnTo>
                  <a:pt x="0" y="166688"/>
                </a:lnTo>
                <a:lnTo>
                  <a:pt x="54768" y="97631"/>
                </a:lnTo>
                <a:lnTo>
                  <a:pt x="400050" y="85725"/>
                </a:lnTo>
                <a:lnTo>
                  <a:pt x="857250" y="45244"/>
                </a:lnTo>
                <a:lnTo>
                  <a:pt x="1121568" y="23813"/>
                </a:lnTo>
                <a:lnTo>
                  <a:pt x="1385887" y="11906"/>
                </a:lnTo>
                <a:lnTo>
                  <a:pt x="1835943" y="0"/>
                </a:lnTo>
                <a:lnTo>
                  <a:pt x="1871662" y="145256"/>
                </a:lnTo>
                <a:lnTo>
                  <a:pt x="1778793" y="202406"/>
                </a:lnTo>
                <a:lnTo>
                  <a:pt x="1750218" y="183356"/>
                </a:lnTo>
                <a:lnTo>
                  <a:pt x="1714500" y="176213"/>
                </a:lnTo>
                <a:lnTo>
                  <a:pt x="1614487" y="171450"/>
                </a:lnTo>
                <a:lnTo>
                  <a:pt x="1121568" y="202406"/>
                </a:lnTo>
                <a:lnTo>
                  <a:pt x="859631" y="207169"/>
                </a:lnTo>
                <a:lnTo>
                  <a:pt x="347662" y="2452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2" name="Google Shape;3892;p353"/>
          <p:cNvSpPr/>
          <p:nvPr/>
        </p:nvSpPr>
        <p:spPr>
          <a:xfrm rot="-5400000">
            <a:off x="3259138" y="3941763"/>
            <a:ext cx="3797300" cy="539750"/>
          </a:xfrm>
          <a:custGeom>
            <a:avLst/>
            <a:gdLst/>
            <a:ahLst/>
            <a:cxnLst/>
            <a:rect l="l" t="t" r="r" b="b"/>
            <a:pathLst>
              <a:path w="3797300" h="539750" extrusionOk="0">
                <a:moveTo>
                  <a:pt x="2498725" y="212725"/>
                </a:moveTo>
                <a:lnTo>
                  <a:pt x="3546475" y="212725"/>
                </a:lnTo>
                <a:lnTo>
                  <a:pt x="3632200" y="203200"/>
                </a:lnTo>
                <a:lnTo>
                  <a:pt x="3654425" y="190500"/>
                </a:lnTo>
                <a:lnTo>
                  <a:pt x="3670300" y="168275"/>
                </a:lnTo>
                <a:lnTo>
                  <a:pt x="3714750" y="95250"/>
                </a:lnTo>
                <a:lnTo>
                  <a:pt x="3743325" y="28575"/>
                </a:lnTo>
                <a:lnTo>
                  <a:pt x="3762375" y="3175"/>
                </a:lnTo>
                <a:lnTo>
                  <a:pt x="3778250" y="0"/>
                </a:lnTo>
                <a:lnTo>
                  <a:pt x="3794125" y="12700"/>
                </a:lnTo>
                <a:lnTo>
                  <a:pt x="3797300" y="50800"/>
                </a:lnTo>
                <a:lnTo>
                  <a:pt x="3797300" y="127000"/>
                </a:lnTo>
                <a:lnTo>
                  <a:pt x="3794125" y="219075"/>
                </a:lnTo>
                <a:lnTo>
                  <a:pt x="3784600" y="288925"/>
                </a:lnTo>
                <a:lnTo>
                  <a:pt x="3765550" y="381000"/>
                </a:lnTo>
                <a:lnTo>
                  <a:pt x="3743325" y="444500"/>
                </a:lnTo>
                <a:lnTo>
                  <a:pt x="3711575" y="508000"/>
                </a:lnTo>
                <a:lnTo>
                  <a:pt x="3689350" y="530225"/>
                </a:lnTo>
                <a:lnTo>
                  <a:pt x="3657600" y="539750"/>
                </a:lnTo>
                <a:lnTo>
                  <a:pt x="3625850" y="533400"/>
                </a:lnTo>
                <a:lnTo>
                  <a:pt x="3575050" y="508000"/>
                </a:lnTo>
                <a:lnTo>
                  <a:pt x="3540125" y="485775"/>
                </a:lnTo>
                <a:lnTo>
                  <a:pt x="3479800" y="466725"/>
                </a:lnTo>
                <a:lnTo>
                  <a:pt x="3175000" y="457200"/>
                </a:lnTo>
                <a:lnTo>
                  <a:pt x="2787650" y="463550"/>
                </a:lnTo>
                <a:lnTo>
                  <a:pt x="2635250" y="460375"/>
                </a:lnTo>
                <a:lnTo>
                  <a:pt x="2273300" y="463550"/>
                </a:lnTo>
                <a:lnTo>
                  <a:pt x="1727200" y="463550"/>
                </a:lnTo>
                <a:lnTo>
                  <a:pt x="911225" y="457200"/>
                </a:lnTo>
                <a:lnTo>
                  <a:pt x="342900" y="460375"/>
                </a:lnTo>
                <a:lnTo>
                  <a:pt x="263525" y="460375"/>
                </a:lnTo>
                <a:lnTo>
                  <a:pt x="168275" y="444500"/>
                </a:lnTo>
                <a:lnTo>
                  <a:pt x="63500" y="412750"/>
                </a:lnTo>
                <a:lnTo>
                  <a:pt x="15875" y="384175"/>
                </a:lnTo>
                <a:lnTo>
                  <a:pt x="0" y="361950"/>
                </a:lnTo>
                <a:lnTo>
                  <a:pt x="3175" y="339725"/>
                </a:lnTo>
                <a:lnTo>
                  <a:pt x="25400" y="282575"/>
                </a:lnTo>
                <a:lnTo>
                  <a:pt x="60325" y="244475"/>
                </a:lnTo>
                <a:lnTo>
                  <a:pt x="101600" y="219075"/>
                </a:lnTo>
                <a:lnTo>
                  <a:pt x="196850" y="180975"/>
                </a:lnTo>
                <a:lnTo>
                  <a:pt x="333375" y="152400"/>
                </a:lnTo>
                <a:lnTo>
                  <a:pt x="441325" y="146050"/>
                </a:lnTo>
                <a:lnTo>
                  <a:pt x="469900" y="155575"/>
                </a:lnTo>
                <a:lnTo>
                  <a:pt x="514350" y="171450"/>
                </a:lnTo>
                <a:lnTo>
                  <a:pt x="612775" y="187325"/>
                </a:lnTo>
                <a:lnTo>
                  <a:pt x="917575" y="209550"/>
                </a:lnTo>
                <a:lnTo>
                  <a:pt x="1133475" y="215900"/>
                </a:lnTo>
                <a:lnTo>
                  <a:pt x="1574800" y="215900"/>
                </a:lnTo>
                <a:lnTo>
                  <a:pt x="1749425" y="219075"/>
                </a:lnTo>
                <a:lnTo>
                  <a:pt x="2498725" y="212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C861FDD-C609-894F-B24E-622EBBB446D7}"/>
              </a:ext>
            </a:extLst>
          </p:cNvPr>
          <p:cNvGrpSpPr/>
          <p:nvPr/>
        </p:nvGrpSpPr>
        <p:grpSpPr>
          <a:xfrm>
            <a:off x="2525794" y="1405938"/>
            <a:ext cx="4498975" cy="4724400"/>
            <a:chOff x="2670175" y="1538288"/>
            <a:chExt cx="4498975" cy="4724400"/>
          </a:xfrm>
        </p:grpSpPr>
        <p:sp>
          <p:nvSpPr>
            <p:cNvPr id="13" name="Google Shape;3883;p353">
              <a:extLst>
                <a:ext uri="{FF2B5EF4-FFF2-40B4-BE49-F238E27FC236}">
                  <a16:creationId xmlns:a16="http://schemas.microsoft.com/office/drawing/2014/main" id="{656DB91F-C6E8-3A4C-A6BB-3313081536F8}"/>
                </a:ext>
              </a:extLst>
            </p:cNvPr>
            <p:cNvSpPr/>
            <p:nvPr/>
          </p:nvSpPr>
          <p:spPr>
            <a:xfrm>
              <a:off x="4900613" y="1538288"/>
              <a:ext cx="560387" cy="749300"/>
            </a:xfrm>
            <a:custGeom>
              <a:avLst/>
              <a:gdLst/>
              <a:ahLst/>
              <a:cxnLst/>
              <a:rect l="l" t="t" r="r" b="b"/>
              <a:pathLst>
                <a:path w="559593" h="750093" extrusionOk="0">
                  <a:moveTo>
                    <a:pt x="221456" y="495300"/>
                  </a:moveTo>
                  <a:lnTo>
                    <a:pt x="221456" y="323850"/>
                  </a:lnTo>
                  <a:lnTo>
                    <a:pt x="219075" y="300037"/>
                  </a:lnTo>
                  <a:lnTo>
                    <a:pt x="209550" y="266700"/>
                  </a:lnTo>
                  <a:lnTo>
                    <a:pt x="197643" y="242887"/>
                  </a:lnTo>
                  <a:lnTo>
                    <a:pt x="169068" y="207168"/>
                  </a:lnTo>
                  <a:lnTo>
                    <a:pt x="130968" y="164306"/>
                  </a:lnTo>
                  <a:lnTo>
                    <a:pt x="97631" y="135731"/>
                  </a:lnTo>
                  <a:lnTo>
                    <a:pt x="35718" y="92868"/>
                  </a:lnTo>
                  <a:lnTo>
                    <a:pt x="7143" y="73818"/>
                  </a:lnTo>
                  <a:lnTo>
                    <a:pt x="0" y="59531"/>
                  </a:lnTo>
                  <a:lnTo>
                    <a:pt x="2381" y="40481"/>
                  </a:lnTo>
                  <a:lnTo>
                    <a:pt x="19050" y="26193"/>
                  </a:lnTo>
                  <a:lnTo>
                    <a:pt x="47625" y="11906"/>
                  </a:lnTo>
                  <a:lnTo>
                    <a:pt x="80962" y="2381"/>
                  </a:lnTo>
                  <a:lnTo>
                    <a:pt x="123825" y="0"/>
                  </a:lnTo>
                  <a:lnTo>
                    <a:pt x="223837" y="16668"/>
                  </a:lnTo>
                  <a:lnTo>
                    <a:pt x="297656" y="35718"/>
                  </a:lnTo>
                  <a:lnTo>
                    <a:pt x="361950" y="61912"/>
                  </a:lnTo>
                  <a:lnTo>
                    <a:pt x="428625" y="97631"/>
                  </a:lnTo>
                  <a:lnTo>
                    <a:pt x="507206" y="159543"/>
                  </a:lnTo>
                  <a:lnTo>
                    <a:pt x="540543" y="192881"/>
                  </a:lnTo>
                  <a:lnTo>
                    <a:pt x="552450" y="209550"/>
                  </a:lnTo>
                  <a:lnTo>
                    <a:pt x="559593" y="240506"/>
                  </a:lnTo>
                  <a:lnTo>
                    <a:pt x="554831" y="273843"/>
                  </a:lnTo>
                  <a:lnTo>
                    <a:pt x="533400" y="338137"/>
                  </a:lnTo>
                  <a:lnTo>
                    <a:pt x="514350" y="395287"/>
                  </a:lnTo>
                  <a:lnTo>
                    <a:pt x="502443" y="450056"/>
                  </a:lnTo>
                  <a:lnTo>
                    <a:pt x="495300" y="531018"/>
                  </a:lnTo>
                  <a:lnTo>
                    <a:pt x="490537" y="661987"/>
                  </a:lnTo>
                  <a:lnTo>
                    <a:pt x="490537" y="733425"/>
                  </a:lnTo>
                  <a:lnTo>
                    <a:pt x="219075" y="750093"/>
                  </a:lnTo>
                  <a:cubicBezTo>
                    <a:pt x="219869" y="665162"/>
                    <a:pt x="220662" y="580231"/>
                    <a:pt x="221456" y="49530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884;p353">
              <a:extLst>
                <a:ext uri="{FF2B5EF4-FFF2-40B4-BE49-F238E27FC236}">
                  <a16:creationId xmlns:a16="http://schemas.microsoft.com/office/drawing/2014/main" id="{EA41FB68-F0C7-664D-8FC5-A56EF24C5150}"/>
                </a:ext>
              </a:extLst>
            </p:cNvPr>
            <p:cNvSpPr/>
            <p:nvPr/>
          </p:nvSpPr>
          <p:spPr>
            <a:xfrm>
              <a:off x="3943350" y="2814638"/>
              <a:ext cx="2690813" cy="384175"/>
            </a:xfrm>
            <a:custGeom>
              <a:avLst/>
              <a:gdLst/>
              <a:ahLst/>
              <a:cxnLst/>
              <a:rect l="l" t="t" r="r" b="b"/>
              <a:pathLst>
                <a:path w="2690813" h="383381" extrusionOk="0">
                  <a:moveTo>
                    <a:pt x="992981" y="297656"/>
                  </a:moveTo>
                  <a:lnTo>
                    <a:pt x="633413" y="345281"/>
                  </a:lnTo>
                  <a:lnTo>
                    <a:pt x="404813" y="383381"/>
                  </a:lnTo>
                  <a:lnTo>
                    <a:pt x="369094" y="381000"/>
                  </a:lnTo>
                  <a:lnTo>
                    <a:pt x="307181" y="357187"/>
                  </a:lnTo>
                  <a:lnTo>
                    <a:pt x="214313" y="309562"/>
                  </a:lnTo>
                  <a:lnTo>
                    <a:pt x="119063" y="240506"/>
                  </a:lnTo>
                  <a:lnTo>
                    <a:pt x="30956" y="159543"/>
                  </a:lnTo>
                  <a:lnTo>
                    <a:pt x="9525" y="133350"/>
                  </a:lnTo>
                  <a:lnTo>
                    <a:pt x="0" y="107156"/>
                  </a:lnTo>
                  <a:lnTo>
                    <a:pt x="4763" y="90487"/>
                  </a:lnTo>
                  <a:lnTo>
                    <a:pt x="21431" y="83343"/>
                  </a:lnTo>
                  <a:lnTo>
                    <a:pt x="42863" y="88106"/>
                  </a:lnTo>
                  <a:lnTo>
                    <a:pt x="142875" y="126206"/>
                  </a:lnTo>
                  <a:lnTo>
                    <a:pt x="207169" y="147637"/>
                  </a:lnTo>
                  <a:lnTo>
                    <a:pt x="292894" y="169068"/>
                  </a:lnTo>
                  <a:lnTo>
                    <a:pt x="378619" y="183356"/>
                  </a:lnTo>
                  <a:lnTo>
                    <a:pt x="452438" y="188118"/>
                  </a:lnTo>
                  <a:lnTo>
                    <a:pt x="516731" y="180975"/>
                  </a:lnTo>
                  <a:lnTo>
                    <a:pt x="942975" y="135731"/>
                  </a:lnTo>
                  <a:lnTo>
                    <a:pt x="1304925" y="95250"/>
                  </a:lnTo>
                  <a:lnTo>
                    <a:pt x="1562100" y="76200"/>
                  </a:lnTo>
                  <a:lnTo>
                    <a:pt x="1771650" y="71437"/>
                  </a:lnTo>
                  <a:lnTo>
                    <a:pt x="1878806" y="66675"/>
                  </a:lnTo>
                  <a:lnTo>
                    <a:pt x="1981200" y="57150"/>
                  </a:lnTo>
                  <a:lnTo>
                    <a:pt x="2071688" y="42862"/>
                  </a:lnTo>
                  <a:lnTo>
                    <a:pt x="2109788" y="30956"/>
                  </a:lnTo>
                  <a:lnTo>
                    <a:pt x="2164556" y="7143"/>
                  </a:lnTo>
                  <a:lnTo>
                    <a:pt x="2214563" y="2381"/>
                  </a:lnTo>
                  <a:lnTo>
                    <a:pt x="2290763" y="0"/>
                  </a:lnTo>
                  <a:lnTo>
                    <a:pt x="2405063" y="11906"/>
                  </a:lnTo>
                  <a:lnTo>
                    <a:pt x="2507456" y="33337"/>
                  </a:lnTo>
                  <a:lnTo>
                    <a:pt x="2612231" y="66675"/>
                  </a:lnTo>
                  <a:lnTo>
                    <a:pt x="2645569" y="83343"/>
                  </a:lnTo>
                  <a:lnTo>
                    <a:pt x="2667000" y="100012"/>
                  </a:lnTo>
                  <a:lnTo>
                    <a:pt x="2683669" y="126206"/>
                  </a:lnTo>
                  <a:lnTo>
                    <a:pt x="2690813" y="152400"/>
                  </a:lnTo>
                  <a:lnTo>
                    <a:pt x="2681288" y="173831"/>
                  </a:lnTo>
                  <a:lnTo>
                    <a:pt x="2652713" y="197643"/>
                  </a:lnTo>
                  <a:lnTo>
                    <a:pt x="2597944" y="219075"/>
                  </a:lnTo>
                  <a:lnTo>
                    <a:pt x="2500313" y="247650"/>
                  </a:lnTo>
                  <a:lnTo>
                    <a:pt x="2426494" y="242887"/>
                  </a:lnTo>
                  <a:lnTo>
                    <a:pt x="2266950" y="233362"/>
                  </a:lnTo>
                  <a:lnTo>
                    <a:pt x="1931194" y="230981"/>
                  </a:lnTo>
                  <a:lnTo>
                    <a:pt x="1566863" y="250031"/>
                  </a:lnTo>
                  <a:lnTo>
                    <a:pt x="1300163" y="273843"/>
                  </a:lnTo>
                  <a:lnTo>
                    <a:pt x="992981" y="2976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885;p353">
              <a:extLst>
                <a:ext uri="{FF2B5EF4-FFF2-40B4-BE49-F238E27FC236}">
                  <a16:creationId xmlns:a16="http://schemas.microsoft.com/office/drawing/2014/main" id="{4EFDE784-AF43-2D4A-A3A3-6E7C29340516}"/>
                </a:ext>
              </a:extLst>
            </p:cNvPr>
            <p:cNvSpPr/>
            <p:nvPr/>
          </p:nvSpPr>
          <p:spPr>
            <a:xfrm>
              <a:off x="3948113" y="3513138"/>
              <a:ext cx="523875" cy="1344612"/>
            </a:xfrm>
            <a:custGeom>
              <a:avLst/>
              <a:gdLst/>
              <a:ahLst/>
              <a:cxnLst/>
              <a:rect l="l" t="t" r="r" b="b"/>
              <a:pathLst>
                <a:path w="523875" h="1345406" extrusionOk="0">
                  <a:moveTo>
                    <a:pt x="233362" y="609600"/>
                  </a:moveTo>
                  <a:lnTo>
                    <a:pt x="233362" y="457200"/>
                  </a:lnTo>
                  <a:lnTo>
                    <a:pt x="228600" y="407194"/>
                  </a:lnTo>
                  <a:lnTo>
                    <a:pt x="216693" y="342900"/>
                  </a:lnTo>
                  <a:lnTo>
                    <a:pt x="200025" y="266700"/>
                  </a:lnTo>
                  <a:lnTo>
                    <a:pt x="185737" y="226219"/>
                  </a:lnTo>
                  <a:lnTo>
                    <a:pt x="166687" y="195262"/>
                  </a:lnTo>
                  <a:lnTo>
                    <a:pt x="126206" y="147637"/>
                  </a:lnTo>
                  <a:lnTo>
                    <a:pt x="23812" y="54769"/>
                  </a:lnTo>
                  <a:lnTo>
                    <a:pt x="7143" y="40481"/>
                  </a:lnTo>
                  <a:lnTo>
                    <a:pt x="0" y="28575"/>
                  </a:lnTo>
                  <a:lnTo>
                    <a:pt x="0" y="14287"/>
                  </a:lnTo>
                  <a:lnTo>
                    <a:pt x="7143" y="4762"/>
                  </a:lnTo>
                  <a:lnTo>
                    <a:pt x="30956" y="0"/>
                  </a:lnTo>
                  <a:lnTo>
                    <a:pt x="104775" y="0"/>
                  </a:lnTo>
                  <a:lnTo>
                    <a:pt x="178593" y="9525"/>
                  </a:lnTo>
                  <a:lnTo>
                    <a:pt x="276225" y="38100"/>
                  </a:lnTo>
                  <a:lnTo>
                    <a:pt x="352425" y="66675"/>
                  </a:lnTo>
                  <a:lnTo>
                    <a:pt x="438150" y="211931"/>
                  </a:lnTo>
                  <a:lnTo>
                    <a:pt x="457200" y="538162"/>
                  </a:lnTo>
                  <a:lnTo>
                    <a:pt x="481012" y="702469"/>
                  </a:lnTo>
                  <a:lnTo>
                    <a:pt x="507206" y="1071562"/>
                  </a:lnTo>
                  <a:lnTo>
                    <a:pt x="523875" y="1231106"/>
                  </a:lnTo>
                  <a:lnTo>
                    <a:pt x="511968" y="1281112"/>
                  </a:lnTo>
                  <a:lnTo>
                    <a:pt x="495300" y="1319212"/>
                  </a:lnTo>
                  <a:lnTo>
                    <a:pt x="485775" y="1333500"/>
                  </a:lnTo>
                  <a:lnTo>
                    <a:pt x="476250" y="1340644"/>
                  </a:lnTo>
                  <a:lnTo>
                    <a:pt x="450056" y="1345406"/>
                  </a:lnTo>
                  <a:lnTo>
                    <a:pt x="407193" y="1335881"/>
                  </a:lnTo>
                  <a:lnTo>
                    <a:pt x="369093" y="1321594"/>
                  </a:lnTo>
                  <a:lnTo>
                    <a:pt x="338137" y="1297781"/>
                  </a:lnTo>
                  <a:lnTo>
                    <a:pt x="309562" y="1254919"/>
                  </a:lnTo>
                  <a:lnTo>
                    <a:pt x="285750" y="1200150"/>
                  </a:lnTo>
                  <a:lnTo>
                    <a:pt x="259556" y="1128712"/>
                  </a:lnTo>
                  <a:lnTo>
                    <a:pt x="245268" y="1062037"/>
                  </a:lnTo>
                  <a:lnTo>
                    <a:pt x="238125" y="1004887"/>
                  </a:lnTo>
                  <a:lnTo>
                    <a:pt x="238125" y="907256"/>
                  </a:lnTo>
                  <a:cubicBezTo>
                    <a:pt x="236537" y="808037"/>
                    <a:pt x="234950" y="708819"/>
                    <a:pt x="233362" y="609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886;p353">
              <a:extLst>
                <a:ext uri="{FF2B5EF4-FFF2-40B4-BE49-F238E27FC236}">
                  <a16:creationId xmlns:a16="http://schemas.microsoft.com/office/drawing/2014/main" id="{AEA1E91D-E6BB-FD48-B059-E206C5B77257}"/>
                </a:ext>
              </a:extLst>
            </p:cNvPr>
            <p:cNvSpPr/>
            <p:nvPr/>
          </p:nvSpPr>
          <p:spPr>
            <a:xfrm>
              <a:off x="3463925" y="5057775"/>
              <a:ext cx="3705225" cy="511175"/>
            </a:xfrm>
            <a:custGeom>
              <a:avLst/>
              <a:gdLst/>
              <a:ahLst/>
              <a:cxnLst/>
              <a:rect l="l" t="t" r="r" b="b"/>
              <a:pathLst>
                <a:path w="3705225" h="511175" extrusionOk="0">
                  <a:moveTo>
                    <a:pt x="1285875" y="339725"/>
                  </a:moveTo>
                  <a:lnTo>
                    <a:pt x="898525" y="400050"/>
                  </a:lnTo>
                  <a:lnTo>
                    <a:pt x="590550" y="457200"/>
                  </a:lnTo>
                  <a:lnTo>
                    <a:pt x="393700" y="511175"/>
                  </a:lnTo>
                  <a:lnTo>
                    <a:pt x="355600" y="504825"/>
                  </a:lnTo>
                  <a:lnTo>
                    <a:pt x="276225" y="466725"/>
                  </a:lnTo>
                  <a:lnTo>
                    <a:pt x="209550" y="419100"/>
                  </a:lnTo>
                  <a:lnTo>
                    <a:pt x="117475" y="323850"/>
                  </a:lnTo>
                  <a:lnTo>
                    <a:pt x="41275" y="228600"/>
                  </a:lnTo>
                  <a:lnTo>
                    <a:pt x="12700" y="193675"/>
                  </a:lnTo>
                  <a:lnTo>
                    <a:pt x="0" y="168275"/>
                  </a:lnTo>
                  <a:lnTo>
                    <a:pt x="0" y="139700"/>
                  </a:lnTo>
                  <a:lnTo>
                    <a:pt x="12700" y="117475"/>
                  </a:lnTo>
                  <a:lnTo>
                    <a:pt x="34925" y="120650"/>
                  </a:lnTo>
                  <a:lnTo>
                    <a:pt x="60325" y="136525"/>
                  </a:lnTo>
                  <a:lnTo>
                    <a:pt x="139700" y="180975"/>
                  </a:lnTo>
                  <a:lnTo>
                    <a:pt x="203200" y="200025"/>
                  </a:lnTo>
                  <a:lnTo>
                    <a:pt x="279400" y="219075"/>
                  </a:lnTo>
                  <a:lnTo>
                    <a:pt x="368300" y="231775"/>
                  </a:lnTo>
                  <a:lnTo>
                    <a:pt x="460375" y="231775"/>
                  </a:lnTo>
                  <a:lnTo>
                    <a:pt x="635000" y="219075"/>
                  </a:lnTo>
                  <a:lnTo>
                    <a:pt x="860425" y="187325"/>
                  </a:lnTo>
                  <a:lnTo>
                    <a:pt x="1419225" y="120650"/>
                  </a:lnTo>
                  <a:lnTo>
                    <a:pt x="1793875" y="82550"/>
                  </a:lnTo>
                  <a:lnTo>
                    <a:pt x="2041525" y="63500"/>
                  </a:lnTo>
                  <a:lnTo>
                    <a:pt x="2705100" y="41275"/>
                  </a:lnTo>
                  <a:lnTo>
                    <a:pt x="2994025" y="41275"/>
                  </a:lnTo>
                  <a:lnTo>
                    <a:pt x="3070225" y="34925"/>
                  </a:lnTo>
                  <a:lnTo>
                    <a:pt x="3190875" y="15875"/>
                  </a:lnTo>
                  <a:lnTo>
                    <a:pt x="3248025" y="0"/>
                  </a:lnTo>
                  <a:lnTo>
                    <a:pt x="3305175" y="0"/>
                  </a:lnTo>
                  <a:lnTo>
                    <a:pt x="3394075" y="15875"/>
                  </a:lnTo>
                  <a:lnTo>
                    <a:pt x="3517900" y="57150"/>
                  </a:lnTo>
                  <a:lnTo>
                    <a:pt x="3651250" y="120650"/>
                  </a:lnTo>
                  <a:lnTo>
                    <a:pt x="3676650" y="139700"/>
                  </a:lnTo>
                  <a:lnTo>
                    <a:pt x="3698875" y="165100"/>
                  </a:lnTo>
                  <a:lnTo>
                    <a:pt x="3705225" y="187325"/>
                  </a:lnTo>
                  <a:lnTo>
                    <a:pt x="3698875" y="219075"/>
                  </a:lnTo>
                  <a:lnTo>
                    <a:pt x="3673475" y="244475"/>
                  </a:lnTo>
                  <a:lnTo>
                    <a:pt x="3619500" y="266700"/>
                  </a:lnTo>
                  <a:lnTo>
                    <a:pt x="3536950" y="288925"/>
                  </a:lnTo>
                  <a:lnTo>
                    <a:pt x="3419475" y="276225"/>
                  </a:lnTo>
                  <a:lnTo>
                    <a:pt x="3044825" y="250825"/>
                  </a:lnTo>
                  <a:lnTo>
                    <a:pt x="2574925" y="244475"/>
                  </a:lnTo>
                  <a:lnTo>
                    <a:pt x="2041525" y="263525"/>
                  </a:lnTo>
                  <a:lnTo>
                    <a:pt x="1771650" y="285750"/>
                  </a:lnTo>
                  <a:lnTo>
                    <a:pt x="1285875" y="339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87;p353">
              <a:extLst>
                <a:ext uri="{FF2B5EF4-FFF2-40B4-BE49-F238E27FC236}">
                  <a16:creationId xmlns:a16="http://schemas.microsoft.com/office/drawing/2014/main" id="{ABBF17D2-58B5-284E-92DD-5B0294285F83}"/>
                </a:ext>
              </a:extLst>
            </p:cNvPr>
            <p:cNvSpPr/>
            <p:nvPr/>
          </p:nvSpPr>
          <p:spPr>
            <a:xfrm>
              <a:off x="3578225" y="2063750"/>
              <a:ext cx="3470275" cy="454025"/>
            </a:xfrm>
            <a:custGeom>
              <a:avLst/>
              <a:gdLst/>
              <a:ahLst/>
              <a:cxnLst/>
              <a:rect l="l" t="t" r="r" b="b"/>
              <a:pathLst>
                <a:path w="3470275" h="454025" extrusionOk="0">
                  <a:moveTo>
                    <a:pt x="838200" y="377825"/>
                  </a:moveTo>
                  <a:lnTo>
                    <a:pt x="260350" y="447675"/>
                  </a:lnTo>
                  <a:lnTo>
                    <a:pt x="219075" y="454025"/>
                  </a:lnTo>
                  <a:lnTo>
                    <a:pt x="0" y="215900"/>
                  </a:lnTo>
                  <a:lnTo>
                    <a:pt x="95250" y="225425"/>
                  </a:lnTo>
                  <a:lnTo>
                    <a:pt x="650875" y="209550"/>
                  </a:lnTo>
                  <a:lnTo>
                    <a:pt x="1127125" y="180975"/>
                  </a:lnTo>
                  <a:lnTo>
                    <a:pt x="1546225" y="155575"/>
                  </a:lnTo>
                  <a:lnTo>
                    <a:pt x="1816100" y="133350"/>
                  </a:lnTo>
                  <a:lnTo>
                    <a:pt x="2365375" y="98425"/>
                  </a:lnTo>
                  <a:lnTo>
                    <a:pt x="2587625" y="79375"/>
                  </a:lnTo>
                  <a:lnTo>
                    <a:pt x="2714625" y="66675"/>
                  </a:lnTo>
                  <a:lnTo>
                    <a:pt x="2809875" y="50800"/>
                  </a:lnTo>
                  <a:lnTo>
                    <a:pt x="2867025" y="34925"/>
                  </a:lnTo>
                  <a:lnTo>
                    <a:pt x="2952750" y="0"/>
                  </a:lnTo>
                  <a:lnTo>
                    <a:pt x="3009900" y="3175"/>
                  </a:lnTo>
                  <a:lnTo>
                    <a:pt x="3130550" y="28575"/>
                  </a:lnTo>
                  <a:lnTo>
                    <a:pt x="3225800" y="53975"/>
                  </a:lnTo>
                  <a:lnTo>
                    <a:pt x="3327400" y="98425"/>
                  </a:lnTo>
                  <a:lnTo>
                    <a:pt x="3409950" y="149225"/>
                  </a:lnTo>
                  <a:lnTo>
                    <a:pt x="3432175" y="165100"/>
                  </a:lnTo>
                  <a:lnTo>
                    <a:pt x="3457575" y="196850"/>
                  </a:lnTo>
                  <a:lnTo>
                    <a:pt x="3467100" y="222250"/>
                  </a:lnTo>
                  <a:lnTo>
                    <a:pt x="3470275" y="250825"/>
                  </a:lnTo>
                  <a:lnTo>
                    <a:pt x="3457575" y="279400"/>
                  </a:lnTo>
                  <a:lnTo>
                    <a:pt x="3435350" y="295275"/>
                  </a:lnTo>
                  <a:lnTo>
                    <a:pt x="3394075" y="314325"/>
                  </a:lnTo>
                  <a:lnTo>
                    <a:pt x="3216275" y="301625"/>
                  </a:lnTo>
                  <a:lnTo>
                    <a:pt x="2847975" y="288925"/>
                  </a:lnTo>
                  <a:lnTo>
                    <a:pt x="2286000" y="288925"/>
                  </a:lnTo>
                  <a:lnTo>
                    <a:pt x="1781175" y="304800"/>
                  </a:lnTo>
                  <a:lnTo>
                    <a:pt x="1149350" y="346075"/>
                  </a:lnTo>
                  <a:lnTo>
                    <a:pt x="838200" y="377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88;p353">
              <a:extLst>
                <a:ext uri="{FF2B5EF4-FFF2-40B4-BE49-F238E27FC236}">
                  <a16:creationId xmlns:a16="http://schemas.microsoft.com/office/drawing/2014/main" id="{3F551C5C-F1AB-FC45-87BF-36FCE472D5BE}"/>
                </a:ext>
              </a:extLst>
            </p:cNvPr>
            <p:cNvSpPr/>
            <p:nvPr/>
          </p:nvSpPr>
          <p:spPr>
            <a:xfrm rot="-5400000">
              <a:off x="1584326" y="3325812"/>
              <a:ext cx="3344862" cy="1173163"/>
            </a:xfrm>
            <a:custGeom>
              <a:avLst/>
              <a:gdLst/>
              <a:ahLst/>
              <a:cxnLst/>
              <a:rect l="l" t="t" r="r" b="b"/>
              <a:pathLst>
                <a:path w="3344636" h="1172936" extrusionOk="0">
                  <a:moveTo>
                    <a:pt x="2403022" y="840921"/>
                  </a:moveTo>
                  <a:lnTo>
                    <a:pt x="2650672" y="868136"/>
                  </a:lnTo>
                  <a:lnTo>
                    <a:pt x="2979965" y="887186"/>
                  </a:lnTo>
                  <a:lnTo>
                    <a:pt x="3020786" y="887186"/>
                  </a:lnTo>
                  <a:lnTo>
                    <a:pt x="3072493" y="876300"/>
                  </a:lnTo>
                  <a:lnTo>
                    <a:pt x="3137808" y="849086"/>
                  </a:lnTo>
                  <a:lnTo>
                    <a:pt x="3214008" y="789214"/>
                  </a:lnTo>
                  <a:lnTo>
                    <a:pt x="3290208" y="718457"/>
                  </a:lnTo>
                  <a:lnTo>
                    <a:pt x="3309258" y="704850"/>
                  </a:lnTo>
                  <a:lnTo>
                    <a:pt x="3333750" y="707571"/>
                  </a:lnTo>
                  <a:lnTo>
                    <a:pt x="3344636" y="723900"/>
                  </a:lnTo>
                  <a:lnTo>
                    <a:pt x="3344636" y="775607"/>
                  </a:lnTo>
                  <a:lnTo>
                    <a:pt x="3309258" y="947057"/>
                  </a:lnTo>
                  <a:lnTo>
                    <a:pt x="3284765" y="1045028"/>
                  </a:lnTo>
                  <a:lnTo>
                    <a:pt x="3083379" y="1172936"/>
                  </a:lnTo>
                  <a:lnTo>
                    <a:pt x="2884715" y="1159328"/>
                  </a:lnTo>
                  <a:lnTo>
                    <a:pt x="2536372" y="1118507"/>
                  </a:lnTo>
                  <a:lnTo>
                    <a:pt x="2147208" y="1055914"/>
                  </a:lnTo>
                  <a:lnTo>
                    <a:pt x="1885950" y="1004207"/>
                  </a:lnTo>
                  <a:lnTo>
                    <a:pt x="1679122" y="949778"/>
                  </a:lnTo>
                  <a:lnTo>
                    <a:pt x="1431472" y="879021"/>
                  </a:lnTo>
                  <a:lnTo>
                    <a:pt x="1246415" y="816428"/>
                  </a:lnTo>
                  <a:lnTo>
                    <a:pt x="1066800" y="740228"/>
                  </a:lnTo>
                  <a:lnTo>
                    <a:pt x="870858" y="644978"/>
                  </a:lnTo>
                  <a:lnTo>
                    <a:pt x="693965" y="547007"/>
                  </a:lnTo>
                  <a:lnTo>
                    <a:pt x="552450" y="459921"/>
                  </a:lnTo>
                  <a:lnTo>
                    <a:pt x="381000" y="342900"/>
                  </a:lnTo>
                  <a:lnTo>
                    <a:pt x="234043" y="239486"/>
                  </a:lnTo>
                  <a:lnTo>
                    <a:pt x="19050" y="73478"/>
                  </a:lnTo>
                  <a:lnTo>
                    <a:pt x="5443" y="54428"/>
                  </a:lnTo>
                  <a:lnTo>
                    <a:pt x="0" y="27214"/>
                  </a:lnTo>
                  <a:lnTo>
                    <a:pt x="5443" y="8164"/>
                  </a:lnTo>
                  <a:lnTo>
                    <a:pt x="24493" y="0"/>
                  </a:lnTo>
                  <a:lnTo>
                    <a:pt x="46265" y="2721"/>
                  </a:lnTo>
                  <a:lnTo>
                    <a:pt x="283029" y="160564"/>
                  </a:lnTo>
                  <a:lnTo>
                    <a:pt x="481693" y="269421"/>
                  </a:lnTo>
                  <a:lnTo>
                    <a:pt x="762000" y="400050"/>
                  </a:lnTo>
                  <a:lnTo>
                    <a:pt x="1137558" y="547007"/>
                  </a:lnTo>
                  <a:lnTo>
                    <a:pt x="1453243" y="642257"/>
                  </a:lnTo>
                  <a:lnTo>
                    <a:pt x="1730829" y="713014"/>
                  </a:lnTo>
                  <a:lnTo>
                    <a:pt x="2068286" y="781050"/>
                  </a:lnTo>
                  <a:lnTo>
                    <a:pt x="2403022" y="84092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889;p353">
              <a:extLst>
                <a:ext uri="{FF2B5EF4-FFF2-40B4-BE49-F238E27FC236}">
                  <a16:creationId xmlns:a16="http://schemas.microsoft.com/office/drawing/2014/main" id="{9EDF2879-121D-464D-A963-790881B4A1F1}"/>
                </a:ext>
              </a:extLst>
            </p:cNvPr>
            <p:cNvSpPr/>
            <p:nvPr/>
          </p:nvSpPr>
          <p:spPr>
            <a:xfrm>
              <a:off x="4205288" y="3344863"/>
              <a:ext cx="2528887" cy="1427162"/>
            </a:xfrm>
            <a:custGeom>
              <a:avLst/>
              <a:gdLst/>
              <a:ahLst/>
              <a:cxnLst/>
              <a:rect l="l" t="t" r="r" b="b"/>
              <a:pathLst>
                <a:path w="2528887" h="1426369" extrusionOk="0">
                  <a:moveTo>
                    <a:pt x="535781" y="342900"/>
                  </a:moveTo>
                  <a:lnTo>
                    <a:pt x="247650" y="366713"/>
                  </a:lnTo>
                  <a:lnTo>
                    <a:pt x="95250" y="388144"/>
                  </a:lnTo>
                  <a:lnTo>
                    <a:pt x="0" y="292894"/>
                  </a:lnTo>
                  <a:lnTo>
                    <a:pt x="69056" y="235744"/>
                  </a:lnTo>
                  <a:lnTo>
                    <a:pt x="240506" y="219075"/>
                  </a:lnTo>
                  <a:lnTo>
                    <a:pt x="1045368" y="121444"/>
                  </a:lnTo>
                  <a:lnTo>
                    <a:pt x="1302543" y="100013"/>
                  </a:lnTo>
                  <a:lnTo>
                    <a:pt x="1819275" y="64294"/>
                  </a:lnTo>
                  <a:lnTo>
                    <a:pt x="2005012" y="40482"/>
                  </a:lnTo>
                  <a:lnTo>
                    <a:pt x="2064543" y="28575"/>
                  </a:lnTo>
                  <a:lnTo>
                    <a:pt x="2088356" y="19050"/>
                  </a:lnTo>
                  <a:lnTo>
                    <a:pt x="2107406" y="7144"/>
                  </a:lnTo>
                  <a:lnTo>
                    <a:pt x="2133600" y="0"/>
                  </a:lnTo>
                  <a:lnTo>
                    <a:pt x="2181225" y="4763"/>
                  </a:lnTo>
                  <a:lnTo>
                    <a:pt x="2228850" y="21432"/>
                  </a:lnTo>
                  <a:lnTo>
                    <a:pt x="2390775" y="100013"/>
                  </a:lnTo>
                  <a:lnTo>
                    <a:pt x="2459831" y="147638"/>
                  </a:lnTo>
                  <a:lnTo>
                    <a:pt x="2495550" y="173832"/>
                  </a:lnTo>
                  <a:lnTo>
                    <a:pt x="2516981" y="200025"/>
                  </a:lnTo>
                  <a:lnTo>
                    <a:pt x="2526506" y="226219"/>
                  </a:lnTo>
                  <a:lnTo>
                    <a:pt x="2528887" y="250032"/>
                  </a:lnTo>
                  <a:lnTo>
                    <a:pt x="2519362" y="280988"/>
                  </a:lnTo>
                  <a:lnTo>
                    <a:pt x="2505075" y="297657"/>
                  </a:lnTo>
                  <a:lnTo>
                    <a:pt x="2474118" y="333375"/>
                  </a:lnTo>
                  <a:lnTo>
                    <a:pt x="2445543" y="371475"/>
                  </a:lnTo>
                  <a:lnTo>
                    <a:pt x="2426493" y="404813"/>
                  </a:lnTo>
                  <a:lnTo>
                    <a:pt x="2412206" y="469107"/>
                  </a:lnTo>
                  <a:lnTo>
                    <a:pt x="2307431" y="797719"/>
                  </a:lnTo>
                  <a:lnTo>
                    <a:pt x="2252662" y="985838"/>
                  </a:lnTo>
                  <a:lnTo>
                    <a:pt x="2193131" y="1185863"/>
                  </a:lnTo>
                  <a:lnTo>
                    <a:pt x="2155031" y="1307307"/>
                  </a:lnTo>
                  <a:lnTo>
                    <a:pt x="2112168" y="1407319"/>
                  </a:lnTo>
                  <a:lnTo>
                    <a:pt x="2097881" y="1421607"/>
                  </a:lnTo>
                  <a:lnTo>
                    <a:pt x="2078831" y="1426369"/>
                  </a:lnTo>
                  <a:lnTo>
                    <a:pt x="2043112" y="1416844"/>
                  </a:lnTo>
                  <a:lnTo>
                    <a:pt x="2009775" y="1402557"/>
                  </a:lnTo>
                  <a:lnTo>
                    <a:pt x="1943100" y="1340644"/>
                  </a:lnTo>
                  <a:lnTo>
                    <a:pt x="1988343" y="1152525"/>
                  </a:lnTo>
                  <a:lnTo>
                    <a:pt x="2052637" y="795338"/>
                  </a:lnTo>
                  <a:lnTo>
                    <a:pt x="2083593" y="623888"/>
                  </a:lnTo>
                  <a:lnTo>
                    <a:pt x="2121693" y="364332"/>
                  </a:lnTo>
                  <a:lnTo>
                    <a:pt x="2124075" y="321469"/>
                  </a:lnTo>
                  <a:lnTo>
                    <a:pt x="2121693" y="307182"/>
                  </a:lnTo>
                  <a:lnTo>
                    <a:pt x="2114550" y="292894"/>
                  </a:lnTo>
                  <a:lnTo>
                    <a:pt x="2090737" y="276225"/>
                  </a:lnTo>
                  <a:lnTo>
                    <a:pt x="2076450" y="271463"/>
                  </a:lnTo>
                  <a:lnTo>
                    <a:pt x="2052637" y="264319"/>
                  </a:lnTo>
                  <a:lnTo>
                    <a:pt x="2005012" y="257175"/>
                  </a:lnTo>
                  <a:lnTo>
                    <a:pt x="1295400" y="280988"/>
                  </a:lnTo>
                  <a:lnTo>
                    <a:pt x="1038225" y="304800"/>
                  </a:lnTo>
                  <a:lnTo>
                    <a:pt x="535781" y="3429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890;p353">
              <a:extLst>
                <a:ext uri="{FF2B5EF4-FFF2-40B4-BE49-F238E27FC236}">
                  <a16:creationId xmlns:a16="http://schemas.microsoft.com/office/drawing/2014/main" id="{1B54B6FA-EEE5-1B4D-8AEC-DEAFA3D65CAC}"/>
                </a:ext>
              </a:extLst>
            </p:cNvPr>
            <p:cNvSpPr/>
            <p:nvPr/>
          </p:nvSpPr>
          <p:spPr>
            <a:xfrm>
              <a:off x="4313238" y="3971925"/>
              <a:ext cx="2076450" cy="242888"/>
            </a:xfrm>
            <a:custGeom>
              <a:avLst/>
              <a:gdLst/>
              <a:ahLst/>
              <a:cxnLst/>
              <a:rect l="l" t="t" r="r" b="b"/>
              <a:pathLst>
                <a:path w="2076450" h="242888" extrusionOk="0">
                  <a:moveTo>
                    <a:pt x="492919" y="228600"/>
                  </a:moveTo>
                  <a:lnTo>
                    <a:pt x="57150" y="242888"/>
                  </a:lnTo>
                  <a:lnTo>
                    <a:pt x="0" y="161925"/>
                  </a:lnTo>
                  <a:lnTo>
                    <a:pt x="78581" y="85725"/>
                  </a:lnTo>
                  <a:lnTo>
                    <a:pt x="373856" y="78581"/>
                  </a:lnTo>
                  <a:lnTo>
                    <a:pt x="538162" y="69056"/>
                  </a:lnTo>
                  <a:lnTo>
                    <a:pt x="952500" y="33338"/>
                  </a:lnTo>
                  <a:lnTo>
                    <a:pt x="1197769" y="11906"/>
                  </a:lnTo>
                  <a:lnTo>
                    <a:pt x="1609725" y="0"/>
                  </a:lnTo>
                  <a:lnTo>
                    <a:pt x="1857375" y="2381"/>
                  </a:lnTo>
                  <a:lnTo>
                    <a:pt x="2007394" y="9525"/>
                  </a:lnTo>
                  <a:lnTo>
                    <a:pt x="2076450" y="97631"/>
                  </a:lnTo>
                  <a:lnTo>
                    <a:pt x="1964531" y="166688"/>
                  </a:lnTo>
                  <a:lnTo>
                    <a:pt x="1709737" y="157163"/>
                  </a:lnTo>
                  <a:lnTo>
                    <a:pt x="1464469" y="161925"/>
                  </a:lnTo>
                  <a:lnTo>
                    <a:pt x="1188244" y="164306"/>
                  </a:lnTo>
                  <a:lnTo>
                    <a:pt x="928687" y="192881"/>
                  </a:lnTo>
                  <a:lnTo>
                    <a:pt x="492919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891;p353">
              <a:extLst>
                <a:ext uri="{FF2B5EF4-FFF2-40B4-BE49-F238E27FC236}">
                  <a16:creationId xmlns:a16="http://schemas.microsoft.com/office/drawing/2014/main" id="{360B7654-BCD6-1347-8CEA-BE93BC9E6A39}"/>
                </a:ext>
              </a:extLst>
            </p:cNvPr>
            <p:cNvSpPr/>
            <p:nvPr/>
          </p:nvSpPr>
          <p:spPr>
            <a:xfrm>
              <a:off x="4386263" y="4495800"/>
              <a:ext cx="1871662" cy="252413"/>
            </a:xfrm>
            <a:custGeom>
              <a:avLst/>
              <a:gdLst/>
              <a:ahLst/>
              <a:cxnLst/>
              <a:rect l="l" t="t" r="r" b="b"/>
              <a:pathLst>
                <a:path w="1871662" h="252413" extrusionOk="0">
                  <a:moveTo>
                    <a:pt x="347662" y="245269"/>
                  </a:moveTo>
                  <a:lnTo>
                    <a:pt x="45243" y="252413"/>
                  </a:lnTo>
                  <a:lnTo>
                    <a:pt x="0" y="166688"/>
                  </a:lnTo>
                  <a:lnTo>
                    <a:pt x="54768" y="97631"/>
                  </a:lnTo>
                  <a:lnTo>
                    <a:pt x="400050" y="85725"/>
                  </a:lnTo>
                  <a:lnTo>
                    <a:pt x="857250" y="45244"/>
                  </a:lnTo>
                  <a:lnTo>
                    <a:pt x="1121568" y="23813"/>
                  </a:lnTo>
                  <a:lnTo>
                    <a:pt x="1385887" y="11906"/>
                  </a:lnTo>
                  <a:lnTo>
                    <a:pt x="1835943" y="0"/>
                  </a:lnTo>
                  <a:lnTo>
                    <a:pt x="1871662" y="145256"/>
                  </a:lnTo>
                  <a:lnTo>
                    <a:pt x="1778793" y="202406"/>
                  </a:lnTo>
                  <a:lnTo>
                    <a:pt x="1750218" y="183356"/>
                  </a:lnTo>
                  <a:lnTo>
                    <a:pt x="1714500" y="176213"/>
                  </a:lnTo>
                  <a:lnTo>
                    <a:pt x="1614487" y="171450"/>
                  </a:lnTo>
                  <a:lnTo>
                    <a:pt x="1121568" y="202406"/>
                  </a:lnTo>
                  <a:lnTo>
                    <a:pt x="859631" y="207169"/>
                  </a:lnTo>
                  <a:lnTo>
                    <a:pt x="347662" y="2452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892;p353">
              <a:extLst>
                <a:ext uri="{FF2B5EF4-FFF2-40B4-BE49-F238E27FC236}">
                  <a16:creationId xmlns:a16="http://schemas.microsoft.com/office/drawing/2014/main" id="{1C726CB1-9F70-3C4B-AD39-C903F32BA712}"/>
                </a:ext>
              </a:extLst>
            </p:cNvPr>
            <p:cNvSpPr/>
            <p:nvPr/>
          </p:nvSpPr>
          <p:spPr>
            <a:xfrm rot="-5400000">
              <a:off x="3411538" y="4094163"/>
              <a:ext cx="3797300" cy="539750"/>
            </a:xfrm>
            <a:custGeom>
              <a:avLst/>
              <a:gdLst/>
              <a:ahLst/>
              <a:cxnLst/>
              <a:rect l="l" t="t" r="r" b="b"/>
              <a:pathLst>
                <a:path w="3797300" h="539750" extrusionOk="0">
                  <a:moveTo>
                    <a:pt x="2498725" y="212725"/>
                  </a:moveTo>
                  <a:lnTo>
                    <a:pt x="3546475" y="212725"/>
                  </a:lnTo>
                  <a:lnTo>
                    <a:pt x="3632200" y="203200"/>
                  </a:lnTo>
                  <a:lnTo>
                    <a:pt x="3654425" y="190500"/>
                  </a:lnTo>
                  <a:lnTo>
                    <a:pt x="3670300" y="168275"/>
                  </a:lnTo>
                  <a:lnTo>
                    <a:pt x="3714750" y="95250"/>
                  </a:lnTo>
                  <a:lnTo>
                    <a:pt x="3743325" y="28575"/>
                  </a:lnTo>
                  <a:lnTo>
                    <a:pt x="3762375" y="3175"/>
                  </a:lnTo>
                  <a:lnTo>
                    <a:pt x="3778250" y="0"/>
                  </a:lnTo>
                  <a:lnTo>
                    <a:pt x="3794125" y="12700"/>
                  </a:lnTo>
                  <a:lnTo>
                    <a:pt x="3797300" y="50800"/>
                  </a:lnTo>
                  <a:lnTo>
                    <a:pt x="3797300" y="127000"/>
                  </a:lnTo>
                  <a:lnTo>
                    <a:pt x="3794125" y="219075"/>
                  </a:lnTo>
                  <a:lnTo>
                    <a:pt x="3784600" y="288925"/>
                  </a:lnTo>
                  <a:lnTo>
                    <a:pt x="3765550" y="381000"/>
                  </a:lnTo>
                  <a:lnTo>
                    <a:pt x="3743325" y="444500"/>
                  </a:lnTo>
                  <a:lnTo>
                    <a:pt x="3711575" y="508000"/>
                  </a:lnTo>
                  <a:lnTo>
                    <a:pt x="3689350" y="530225"/>
                  </a:lnTo>
                  <a:lnTo>
                    <a:pt x="3657600" y="539750"/>
                  </a:lnTo>
                  <a:lnTo>
                    <a:pt x="3625850" y="533400"/>
                  </a:lnTo>
                  <a:lnTo>
                    <a:pt x="3575050" y="508000"/>
                  </a:lnTo>
                  <a:lnTo>
                    <a:pt x="3540125" y="485775"/>
                  </a:lnTo>
                  <a:lnTo>
                    <a:pt x="3479800" y="466725"/>
                  </a:lnTo>
                  <a:lnTo>
                    <a:pt x="3175000" y="457200"/>
                  </a:lnTo>
                  <a:lnTo>
                    <a:pt x="2787650" y="463550"/>
                  </a:lnTo>
                  <a:lnTo>
                    <a:pt x="2635250" y="460375"/>
                  </a:lnTo>
                  <a:lnTo>
                    <a:pt x="2273300" y="463550"/>
                  </a:lnTo>
                  <a:lnTo>
                    <a:pt x="1727200" y="463550"/>
                  </a:lnTo>
                  <a:lnTo>
                    <a:pt x="911225" y="457200"/>
                  </a:lnTo>
                  <a:lnTo>
                    <a:pt x="342900" y="460375"/>
                  </a:lnTo>
                  <a:lnTo>
                    <a:pt x="263525" y="460375"/>
                  </a:lnTo>
                  <a:lnTo>
                    <a:pt x="168275" y="444500"/>
                  </a:lnTo>
                  <a:lnTo>
                    <a:pt x="63500" y="412750"/>
                  </a:lnTo>
                  <a:lnTo>
                    <a:pt x="15875" y="384175"/>
                  </a:lnTo>
                  <a:lnTo>
                    <a:pt x="0" y="361950"/>
                  </a:lnTo>
                  <a:lnTo>
                    <a:pt x="3175" y="339725"/>
                  </a:lnTo>
                  <a:lnTo>
                    <a:pt x="25400" y="282575"/>
                  </a:lnTo>
                  <a:lnTo>
                    <a:pt x="60325" y="244475"/>
                  </a:lnTo>
                  <a:lnTo>
                    <a:pt x="101600" y="219075"/>
                  </a:lnTo>
                  <a:lnTo>
                    <a:pt x="196850" y="180975"/>
                  </a:lnTo>
                  <a:lnTo>
                    <a:pt x="333375" y="152400"/>
                  </a:lnTo>
                  <a:lnTo>
                    <a:pt x="441325" y="146050"/>
                  </a:lnTo>
                  <a:lnTo>
                    <a:pt x="469900" y="155575"/>
                  </a:lnTo>
                  <a:lnTo>
                    <a:pt x="514350" y="171450"/>
                  </a:lnTo>
                  <a:lnTo>
                    <a:pt x="612775" y="187325"/>
                  </a:lnTo>
                  <a:lnTo>
                    <a:pt x="917575" y="209550"/>
                  </a:lnTo>
                  <a:lnTo>
                    <a:pt x="1133475" y="215900"/>
                  </a:lnTo>
                  <a:lnTo>
                    <a:pt x="1574800" y="215900"/>
                  </a:lnTo>
                  <a:lnTo>
                    <a:pt x="1749425" y="219075"/>
                  </a:lnTo>
                  <a:lnTo>
                    <a:pt x="2498725" y="212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897;p354">
            <a:extLst>
              <a:ext uri="{FF2B5EF4-FFF2-40B4-BE49-F238E27FC236}">
                <a16:creationId xmlns:a16="http://schemas.microsoft.com/office/drawing/2014/main" id="{A5FAA7FA-0DD1-124C-8E2E-64830683AF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3036" y="1391652"/>
            <a:ext cx="449897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7" name="Google Shape;3897;p3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100" y="1499938"/>
            <a:ext cx="449897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" name="Google Shape;4075;p371"/>
          <p:cNvSpPr txBox="1"/>
          <p:nvPr/>
        </p:nvSpPr>
        <p:spPr>
          <a:xfrm>
            <a:off x="4016896" y="6828686"/>
            <a:ext cx="393650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羊</a:t>
            </a:r>
            <a:endParaRPr/>
          </a:p>
        </p:txBody>
      </p:sp>
      <p:sp>
        <p:nvSpPr>
          <p:cNvPr id="4076" name="Google Shape;4076;p371"/>
          <p:cNvSpPr/>
          <p:nvPr/>
        </p:nvSpPr>
        <p:spPr>
          <a:xfrm>
            <a:off x="3638550" y="1562100"/>
            <a:ext cx="773113" cy="855663"/>
          </a:xfrm>
          <a:custGeom>
            <a:avLst/>
            <a:gdLst/>
            <a:ahLst/>
            <a:cxnLst/>
            <a:rect l="l" t="t" r="r" b="b"/>
            <a:pathLst>
              <a:path w="773906" h="854869" extrusionOk="0">
                <a:moveTo>
                  <a:pt x="259556" y="316706"/>
                </a:moveTo>
                <a:lnTo>
                  <a:pt x="314325" y="385763"/>
                </a:lnTo>
                <a:lnTo>
                  <a:pt x="340519" y="426244"/>
                </a:lnTo>
                <a:lnTo>
                  <a:pt x="366713" y="471488"/>
                </a:lnTo>
                <a:lnTo>
                  <a:pt x="431006" y="600075"/>
                </a:lnTo>
                <a:lnTo>
                  <a:pt x="497681" y="726281"/>
                </a:lnTo>
                <a:lnTo>
                  <a:pt x="519113" y="759619"/>
                </a:lnTo>
                <a:lnTo>
                  <a:pt x="535781" y="783431"/>
                </a:lnTo>
                <a:lnTo>
                  <a:pt x="552450" y="802481"/>
                </a:lnTo>
                <a:lnTo>
                  <a:pt x="571500" y="821531"/>
                </a:lnTo>
                <a:lnTo>
                  <a:pt x="600075" y="840581"/>
                </a:lnTo>
                <a:lnTo>
                  <a:pt x="626269" y="852488"/>
                </a:lnTo>
                <a:lnTo>
                  <a:pt x="654844" y="854869"/>
                </a:lnTo>
                <a:lnTo>
                  <a:pt x="683419" y="840581"/>
                </a:lnTo>
                <a:lnTo>
                  <a:pt x="702469" y="823913"/>
                </a:lnTo>
                <a:lnTo>
                  <a:pt x="752475" y="759619"/>
                </a:lnTo>
                <a:lnTo>
                  <a:pt x="773906" y="707231"/>
                </a:lnTo>
                <a:lnTo>
                  <a:pt x="773906" y="695325"/>
                </a:lnTo>
                <a:lnTo>
                  <a:pt x="757238" y="609600"/>
                </a:lnTo>
                <a:lnTo>
                  <a:pt x="723900" y="521494"/>
                </a:lnTo>
                <a:lnTo>
                  <a:pt x="683419" y="454819"/>
                </a:lnTo>
                <a:lnTo>
                  <a:pt x="626269" y="381000"/>
                </a:lnTo>
                <a:lnTo>
                  <a:pt x="531019" y="302419"/>
                </a:lnTo>
                <a:lnTo>
                  <a:pt x="433388" y="228600"/>
                </a:lnTo>
                <a:lnTo>
                  <a:pt x="307181" y="147638"/>
                </a:lnTo>
                <a:lnTo>
                  <a:pt x="173831" y="69056"/>
                </a:lnTo>
                <a:lnTo>
                  <a:pt x="52388" y="11906"/>
                </a:lnTo>
                <a:lnTo>
                  <a:pt x="19050" y="0"/>
                </a:lnTo>
                <a:lnTo>
                  <a:pt x="2381" y="7144"/>
                </a:lnTo>
                <a:lnTo>
                  <a:pt x="0" y="16669"/>
                </a:lnTo>
                <a:lnTo>
                  <a:pt x="7144" y="45244"/>
                </a:lnTo>
                <a:lnTo>
                  <a:pt x="26194" y="69056"/>
                </a:lnTo>
                <a:lnTo>
                  <a:pt x="83344" y="123825"/>
                </a:lnTo>
                <a:lnTo>
                  <a:pt x="171450" y="214313"/>
                </a:lnTo>
                <a:lnTo>
                  <a:pt x="228600" y="276225"/>
                </a:lnTo>
                <a:lnTo>
                  <a:pt x="259556" y="3167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7" name="Google Shape;4077;p371"/>
          <p:cNvSpPr/>
          <p:nvPr/>
        </p:nvSpPr>
        <p:spPr>
          <a:xfrm>
            <a:off x="4967288" y="1428750"/>
            <a:ext cx="1025525" cy="1104900"/>
          </a:xfrm>
          <a:custGeom>
            <a:avLst/>
            <a:gdLst/>
            <a:ahLst/>
            <a:cxnLst/>
            <a:rect l="l" t="t" r="r" b="b"/>
            <a:pathLst>
              <a:path w="1026318" h="1104900" extrusionOk="0">
                <a:moveTo>
                  <a:pt x="426243" y="507206"/>
                </a:moveTo>
                <a:lnTo>
                  <a:pt x="95250" y="950119"/>
                </a:lnTo>
                <a:lnTo>
                  <a:pt x="66675" y="992981"/>
                </a:lnTo>
                <a:lnTo>
                  <a:pt x="0" y="1104900"/>
                </a:lnTo>
                <a:lnTo>
                  <a:pt x="204787" y="966788"/>
                </a:lnTo>
                <a:lnTo>
                  <a:pt x="504825" y="704850"/>
                </a:lnTo>
                <a:lnTo>
                  <a:pt x="781050" y="461963"/>
                </a:lnTo>
                <a:lnTo>
                  <a:pt x="904875" y="354806"/>
                </a:lnTo>
                <a:lnTo>
                  <a:pt x="919162" y="347663"/>
                </a:lnTo>
                <a:lnTo>
                  <a:pt x="933450" y="347663"/>
                </a:lnTo>
                <a:lnTo>
                  <a:pt x="952500" y="347663"/>
                </a:lnTo>
                <a:lnTo>
                  <a:pt x="969168" y="345281"/>
                </a:lnTo>
                <a:lnTo>
                  <a:pt x="1002506" y="335756"/>
                </a:lnTo>
                <a:lnTo>
                  <a:pt x="1021556" y="319088"/>
                </a:lnTo>
                <a:lnTo>
                  <a:pt x="1026318" y="311944"/>
                </a:lnTo>
                <a:lnTo>
                  <a:pt x="1023937" y="288131"/>
                </a:lnTo>
                <a:lnTo>
                  <a:pt x="1012031" y="261938"/>
                </a:lnTo>
                <a:lnTo>
                  <a:pt x="976312" y="221456"/>
                </a:lnTo>
                <a:lnTo>
                  <a:pt x="928687" y="183356"/>
                </a:lnTo>
                <a:lnTo>
                  <a:pt x="888206" y="157163"/>
                </a:lnTo>
                <a:lnTo>
                  <a:pt x="850106" y="135731"/>
                </a:lnTo>
                <a:lnTo>
                  <a:pt x="785812" y="90488"/>
                </a:lnTo>
                <a:lnTo>
                  <a:pt x="735806" y="64294"/>
                </a:lnTo>
                <a:lnTo>
                  <a:pt x="676275" y="38100"/>
                </a:lnTo>
                <a:lnTo>
                  <a:pt x="623887" y="19050"/>
                </a:lnTo>
                <a:lnTo>
                  <a:pt x="581025" y="4763"/>
                </a:lnTo>
                <a:lnTo>
                  <a:pt x="559593" y="0"/>
                </a:lnTo>
                <a:lnTo>
                  <a:pt x="542925" y="0"/>
                </a:lnTo>
                <a:lnTo>
                  <a:pt x="528637" y="14288"/>
                </a:lnTo>
                <a:lnTo>
                  <a:pt x="528637" y="33338"/>
                </a:lnTo>
                <a:lnTo>
                  <a:pt x="531018" y="50006"/>
                </a:lnTo>
                <a:lnTo>
                  <a:pt x="538162" y="76200"/>
                </a:lnTo>
                <a:lnTo>
                  <a:pt x="547687" y="90488"/>
                </a:lnTo>
                <a:lnTo>
                  <a:pt x="571500" y="107156"/>
                </a:lnTo>
                <a:lnTo>
                  <a:pt x="595312" y="123825"/>
                </a:lnTo>
                <a:lnTo>
                  <a:pt x="616743" y="147638"/>
                </a:lnTo>
                <a:lnTo>
                  <a:pt x="623887" y="159544"/>
                </a:lnTo>
                <a:lnTo>
                  <a:pt x="626268" y="183356"/>
                </a:lnTo>
                <a:lnTo>
                  <a:pt x="621506" y="207169"/>
                </a:lnTo>
                <a:lnTo>
                  <a:pt x="614362" y="230981"/>
                </a:lnTo>
                <a:lnTo>
                  <a:pt x="564356" y="323850"/>
                </a:lnTo>
                <a:lnTo>
                  <a:pt x="426243" y="507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8" name="Google Shape;4078;p371"/>
          <p:cNvSpPr/>
          <p:nvPr/>
        </p:nvSpPr>
        <p:spPr>
          <a:xfrm>
            <a:off x="3330575" y="3116263"/>
            <a:ext cx="3043238" cy="512762"/>
          </a:xfrm>
          <a:custGeom>
            <a:avLst/>
            <a:gdLst/>
            <a:ahLst/>
            <a:cxnLst/>
            <a:rect l="l" t="t" r="r" b="b"/>
            <a:pathLst>
              <a:path w="3044476" h="512698" extrusionOk="0">
                <a:moveTo>
                  <a:pt x="1279103" y="187637"/>
                </a:moveTo>
                <a:lnTo>
                  <a:pt x="943470" y="240493"/>
                </a:lnTo>
                <a:lnTo>
                  <a:pt x="705621" y="274849"/>
                </a:lnTo>
                <a:lnTo>
                  <a:pt x="547054" y="293348"/>
                </a:lnTo>
                <a:lnTo>
                  <a:pt x="502127" y="295991"/>
                </a:lnTo>
                <a:lnTo>
                  <a:pt x="420201" y="290705"/>
                </a:lnTo>
                <a:lnTo>
                  <a:pt x="293348" y="264278"/>
                </a:lnTo>
                <a:lnTo>
                  <a:pt x="177066" y="227279"/>
                </a:lnTo>
                <a:lnTo>
                  <a:pt x="55498" y="182352"/>
                </a:lnTo>
                <a:lnTo>
                  <a:pt x="26428" y="171781"/>
                </a:lnTo>
                <a:lnTo>
                  <a:pt x="13214" y="171781"/>
                </a:lnTo>
                <a:lnTo>
                  <a:pt x="0" y="182352"/>
                </a:lnTo>
                <a:lnTo>
                  <a:pt x="2643" y="195566"/>
                </a:lnTo>
                <a:lnTo>
                  <a:pt x="5286" y="206137"/>
                </a:lnTo>
                <a:lnTo>
                  <a:pt x="36999" y="266920"/>
                </a:lnTo>
                <a:lnTo>
                  <a:pt x="89854" y="332990"/>
                </a:lnTo>
                <a:lnTo>
                  <a:pt x="140067" y="383203"/>
                </a:lnTo>
                <a:lnTo>
                  <a:pt x="161209" y="404345"/>
                </a:lnTo>
                <a:lnTo>
                  <a:pt x="211422" y="438701"/>
                </a:lnTo>
                <a:lnTo>
                  <a:pt x="253706" y="459843"/>
                </a:lnTo>
                <a:lnTo>
                  <a:pt x="295991" y="478342"/>
                </a:lnTo>
                <a:lnTo>
                  <a:pt x="356775" y="499485"/>
                </a:lnTo>
                <a:lnTo>
                  <a:pt x="409630" y="510056"/>
                </a:lnTo>
                <a:lnTo>
                  <a:pt x="459843" y="512698"/>
                </a:lnTo>
                <a:lnTo>
                  <a:pt x="491556" y="510056"/>
                </a:lnTo>
                <a:lnTo>
                  <a:pt x="547054" y="494199"/>
                </a:lnTo>
                <a:lnTo>
                  <a:pt x="652765" y="462486"/>
                </a:lnTo>
                <a:lnTo>
                  <a:pt x="811332" y="433415"/>
                </a:lnTo>
                <a:lnTo>
                  <a:pt x="1028039" y="399059"/>
                </a:lnTo>
                <a:lnTo>
                  <a:pt x="1321387" y="356775"/>
                </a:lnTo>
                <a:lnTo>
                  <a:pt x="1503739" y="332990"/>
                </a:lnTo>
                <a:lnTo>
                  <a:pt x="1728375" y="311848"/>
                </a:lnTo>
                <a:lnTo>
                  <a:pt x="2019080" y="295991"/>
                </a:lnTo>
                <a:lnTo>
                  <a:pt x="2365283" y="274849"/>
                </a:lnTo>
                <a:lnTo>
                  <a:pt x="2603133" y="266920"/>
                </a:lnTo>
                <a:lnTo>
                  <a:pt x="2708844" y="269563"/>
                </a:lnTo>
                <a:lnTo>
                  <a:pt x="2848911" y="280134"/>
                </a:lnTo>
                <a:lnTo>
                  <a:pt x="2936122" y="272206"/>
                </a:lnTo>
                <a:lnTo>
                  <a:pt x="2988978" y="261635"/>
                </a:lnTo>
                <a:lnTo>
                  <a:pt x="3015406" y="251064"/>
                </a:lnTo>
                <a:lnTo>
                  <a:pt x="3036548" y="232564"/>
                </a:lnTo>
                <a:lnTo>
                  <a:pt x="3044476" y="208779"/>
                </a:lnTo>
                <a:lnTo>
                  <a:pt x="3044476" y="182352"/>
                </a:lnTo>
                <a:lnTo>
                  <a:pt x="3031262" y="155924"/>
                </a:lnTo>
                <a:lnTo>
                  <a:pt x="3007477" y="132139"/>
                </a:lnTo>
                <a:lnTo>
                  <a:pt x="2957265" y="100426"/>
                </a:lnTo>
                <a:lnTo>
                  <a:pt x="2846268" y="47570"/>
                </a:lnTo>
                <a:lnTo>
                  <a:pt x="2727343" y="5286"/>
                </a:lnTo>
                <a:lnTo>
                  <a:pt x="2671845" y="0"/>
                </a:lnTo>
                <a:lnTo>
                  <a:pt x="2640132" y="10571"/>
                </a:lnTo>
                <a:lnTo>
                  <a:pt x="2547635" y="44927"/>
                </a:lnTo>
                <a:lnTo>
                  <a:pt x="2455138" y="68712"/>
                </a:lnTo>
                <a:lnTo>
                  <a:pt x="2185575" y="87212"/>
                </a:lnTo>
                <a:lnTo>
                  <a:pt x="1683447" y="118925"/>
                </a:lnTo>
                <a:lnTo>
                  <a:pt x="1421813" y="166495"/>
                </a:lnTo>
                <a:lnTo>
                  <a:pt x="1279103" y="1876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9" name="Google Shape;4079;p371"/>
          <p:cNvSpPr/>
          <p:nvPr/>
        </p:nvSpPr>
        <p:spPr>
          <a:xfrm>
            <a:off x="2708275" y="4017963"/>
            <a:ext cx="4318000" cy="638175"/>
          </a:xfrm>
          <a:custGeom>
            <a:avLst/>
            <a:gdLst/>
            <a:ahLst/>
            <a:cxnLst/>
            <a:rect l="l" t="t" r="r" b="b"/>
            <a:pathLst>
              <a:path w="4317804" h="639021" extrusionOk="0">
                <a:moveTo>
                  <a:pt x="1673458" y="215361"/>
                </a:moveTo>
                <a:lnTo>
                  <a:pt x="1948837" y="183586"/>
                </a:lnTo>
                <a:lnTo>
                  <a:pt x="2132423" y="169464"/>
                </a:lnTo>
                <a:lnTo>
                  <a:pt x="2340723" y="151812"/>
                </a:lnTo>
                <a:lnTo>
                  <a:pt x="2665529" y="130629"/>
                </a:lnTo>
                <a:lnTo>
                  <a:pt x="3007988" y="112976"/>
                </a:lnTo>
                <a:lnTo>
                  <a:pt x="3484605" y="88263"/>
                </a:lnTo>
                <a:lnTo>
                  <a:pt x="3678783" y="81202"/>
                </a:lnTo>
                <a:lnTo>
                  <a:pt x="3707027" y="74141"/>
                </a:lnTo>
                <a:lnTo>
                  <a:pt x="3742332" y="42366"/>
                </a:lnTo>
                <a:lnTo>
                  <a:pt x="3784698" y="10592"/>
                </a:lnTo>
                <a:lnTo>
                  <a:pt x="3812942" y="0"/>
                </a:lnTo>
                <a:lnTo>
                  <a:pt x="3862369" y="0"/>
                </a:lnTo>
                <a:lnTo>
                  <a:pt x="4038894" y="35305"/>
                </a:lnTo>
                <a:lnTo>
                  <a:pt x="4226011" y="88263"/>
                </a:lnTo>
                <a:lnTo>
                  <a:pt x="4271907" y="109446"/>
                </a:lnTo>
                <a:lnTo>
                  <a:pt x="4293090" y="123568"/>
                </a:lnTo>
                <a:lnTo>
                  <a:pt x="4303682" y="141220"/>
                </a:lnTo>
                <a:lnTo>
                  <a:pt x="4310743" y="162403"/>
                </a:lnTo>
                <a:lnTo>
                  <a:pt x="4317804" y="194178"/>
                </a:lnTo>
                <a:lnTo>
                  <a:pt x="4314273" y="218891"/>
                </a:lnTo>
                <a:lnTo>
                  <a:pt x="4296621" y="257727"/>
                </a:lnTo>
                <a:lnTo>
                  <a:pt x="4271907" y="278910"/>
                </a:lnTo>
                <a:lnTo>
                  <a:pt x="4229541" y="293032"/>
                </a:lnTo>
                <a:lnTo>
                  <a:pt x="4158931" y="307154"/>
                </a:lnTo>
                <a:lnTo>
                  <a:pt x="4070669" y="310684"/>
                </a:lnTo>
                <a:lnTo>
                  <a:pt x="3911796" y="303623"/>
                </a:lnTo>
                <a:lnTo>
                  <a:pt x="3759985" y="303623"/>
                </a:lnTo>
                <a:lnTo>
                  <a:pt x="3417526" y="307154"/>
                </a:lnTo>
                <a:lnTo>
                  <a:pt x="2930317" y="321276"/>
                </a:lnTo>
                <a:lnTo>
                  <a:pt x="2333662" y="349520"/>
                </a:lnTo>
                <a:lnTo>
                  <a:pt x="2082996" y="370703"/>
                </a:lnTo>
                <a:lnTo>
                  <a:pt x="1758190" y="391886"/>
                </a:lnTo>
                <a:lnTo>
                  <a:pt x="1479280" y="423660"/>
                </a:lnTo>
                <a:lnTo>
                  <a:pt x="1055620" y="497801"/>
                </a:lnTo>
                <a:lnTo>
                  <a:pt x="741405" y="579003"/>
                </a:lnTo>
                <a:lnTo>
                  <a:pt x="522514" y="635491"/>
                </a:lnTo>
                <a:lnTo>
                  <a:pt x="490740" y="639021"/>
                </a:lnTo>
                <a:lnTo>
                  <a:pt x="441313" y="628430"/>
                </a:lnTo>
                <a:lnTo>
                  <a:pt x="338928" y="575472"/>
                </a:lnTo>
                <a:lnTo>
                  <a:pt x="204769" y="480148"/>
                </a:lnTo>
                <a:lnTo>
                  <a:pt x="123568" y="406008"/>
                </a:lnTo>
                <a:lnTo>
                  <a:pt x="49427" y="310684"/>
                </a:lnTo>
                <a:lnTo>
                  <a:pt x="7061" y="233013"/>
                </a:lnTo>
                <a:lnTo>
                  <a:pt x="0" y="201239"/>
                </a:lnTo>
                <a:lnTo>
                  <a:pt x="7061" y="176525"/>
                </a:lnTo>
                <a:lnTo>
                  <a:pt x="28244" y="180056"/>
                </a:lnTo>
                <a:lnTo>
                  <a:pt x="63549" y="201239"/>
                </a:lnTo>
                <a:lnTo>
                  <a:pt x="105915" y="236544"/>
                </a:lnTo>
                <a:lnTo>
                  <a:pt x="172995" y="275379"/>
                </a:lnTo>
                <a:lnTo>
                  <a:pt x="261257" y="314215"/>
                </a:lnTo>
                <a:lnTo>
                  <a:pt x="328337" y="331867"/>
                </a:lnTo>
                <a:lnTo>
                  <a:pt x="409538" y="349520"/>
                </a:lnTo>
                <a:lnTo>
                  <a:pt x="473087" y="353050"/>
                </a:lnTo>
                <a:lnTo>
                  <a:pt x="656673" y="345989"/>
                </a:lnTo>
                <a:lnTo>
                  <a:pt x="956766" y="303623"/>
                </a:lnTo>
                <a:lnTo>
                  <a:pt x="1458097" y="243605"/>
                </a:lnTo>
                <a:lnTo>
                  <a:pt x="1673458" y="21536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0" name="Google Shape;4080;p371"/>
          <p:cNvSpPr/>
          <p:nvPr/>
        </p:nvSpPr>
        <p:spPr>
          <a:xfrm>
            <a:off x="3303588" y="2266950"/>
            <a:ext cx="3128962" cy="555625"/>
          </a:xfrm>
          <a:custGeom>
            <a:avLst/>
            <a:gdLst/>
            <a:ahLst/>
            <a:cxnLst/>
            <a:rect l="l" t="t" r="r" b="b"/>
            <a:pathLst>
              <a:path w="3129045" h="554982" extrusionOk="0">
                <a:moveTo>
                  <a:pt x="1144322" y="227278"/>
                </a:moveTo>
                <a:lnTo>
                  <a:pt x="832474" y="272205"/>
                </a:lnTo>
                <a:lnTo>
                  <a:pt x="708264" y="282776"/>
                </a:lnTo>
                <a:lnTo>
                  <a:pt x="623695" y="290705"/>
                </a:lnTo>
                <a:lnTo>
                  <a:pt x="584053" y="293348"/>
                </a:lnTo>
                <a:lnTo>
                  <a:pt x="533841" y="293348"/>
                </a:lnTo>
                <a:lnTo>
                  <a:pt x="430772" y="274848"/>
                </a:lnTo>
                <a:lnTo>
                  <a:pt x="288063" y="251063"/>
                </a:lnTo>
                <a:lnTo>
                  <a:pt x="132139" y="206136"/>
                </a:lnTo>
                <a:lnTo>
                  <a:pt x="42285" y="169137"/>
                </a:lnTo>
                <a:lnTo>
                  <a:pt x="18500" y="166494"/>
                </a:lnTo>
                <a:lnTo>
                  <a:pt x="2643" y="174423"/>
                </a:lnTo>
                <a:lnTo>
                  <a:pt x="0" y="198208"/>
                </a:lnTo>
                <a:lnTo>
                  <a:pt x="13214" y="229921"/>
                </a:lnTo>
                <a:lnTo>
                  <a:pt x="44927" y="269563"/>
                </a:lnTo>
                <a:lnTo>
                  <a:pt x="84569" y="311847"/>
                </a:lnTo>
                <a:lnTo>
                  <a:pt x="150638" y="367345"/>
                </a:lnTo>
                <a:lnTo>
                  <a:pt x="253707" y="430772"/>
                </a:lnTo>
                <a:lnTo>
                  <a:pt x="391131" y="504770"/>
                </a:lnTo>
                <a:lnTo>
                  <a:pt x="502127" y="549697"/>
                </a:lnTo>
                <a:lnTo>
                  <a:pt x="517984" y="554982"/>
                </a:lnTo>
                <a:lnTo>
                  <a:pt x="536483" y="554982"/>
                </a:lnTo>
                <a:lnTo>
                  <a:pt x="599910" y="539126"/>
                </a:lnTo>
                <a:lnTo>
                  <a:pt x="824546" y="494198"/>
                </a:lnTo>
                <a:lnTo>
                  <a:pt x="1120537" y="441343"/>
                </a:lnTo>
                <a:lnTo>
                  <a:pt x="1366315" y="393773"/>
                </a:lnTo>
                <a:lnTo>
                  <a:pt x="1487882" y="375274"/>
                </a:lnTo>
                <a:lnTo>
                  <a:pt x="1863156" y="343560"/>
                </a:lnTo>
                <a:lnTo>
                  <a:pt x="2151219" y="327704"/>
                </a:lnTo>
                <a:lnTo>
                  <a:pt x="2502708" y="314490"/>
                </a:lnTo>
                <a:lnTo>
                  <a:pt x="2793413" y="311847"/>
                </a:lnTo>
                <a:lnTo>
                  <a:pt x="2930837" y="311847"/>
                </a:lnTo>
                <a:lnTo>
                  <a:pt x="2991621" y="301276"/>
                </a:lnTo>
                <a:lnTo>
                  <a:pt x="3044477" y="280134"/>
                </a:lnTo>
                <a:lnTo>
                  <a:pt x="3086761" y="258991"/>
                </a:lnTo>
                <a:lnTo>
                  <a:pt x="3121117" y="229921"/>
                </a:lnTo>
                <a:lnTo>
                  <a:pt x="3126403" y="211422"/>
                </a:lnTo>
                <a:lnTo>
                  <a:pt x="3129045" y="190279"/>
                </a:lnTo>
                <a:lnTo>
                  <a:pt x="3115831" y="166494"/>
                </a:lnTo>
                <a:lnTo>
                  <a:pt x="3081475" y="140067"/>
                </a:lnTo>
                <a:lnTo>
                  <a:pt x="3049762" y="110996"/>
                </a:lnTo>
                <a:lnTo>
                  <a:pt x="3015406" y="87211"/>
                </a:lnTo>
                <a:lnTo>
                  <a:pt x="2973122" y="68712"/>
                </a:lnTo>
                <a:lnTo>
                  <a:pt x="2922909" y="52855"/>
                </a:lnTo>
                <a:lnTo>
                  <a:pt x="2864768" y="36998"/>
                </a:lnTo>
                <a:lnTo>
                  <a:pt x="2782842" y="15856"/>
                </a:lnTo>
                <a:lnTo>
                  <a:pt x="2695630" y="0"/>
                </a:lnTo>
                <a:lnTo>
                  <a:pt x="2637489" y="0"/>
                </a:lnTo>
                <a:lnTo>
                  <a:pt x="2616347" y="7928"/>
                </a:lnTo>
                <a:lnTo>
                  <a:pt x="2542349" y="39641"/>
                </a:lnTo>
                <a:lnTo>
                  <a:pt x="2452495" y="68712"/>
                </a:lnTo>
                <a:lnTo>
                  <a:pt x="2325642" y="79283"/>
                </a:lnTo>
                <a:lnTo>
                  <a:pt x="2024366" y="103068"/>
                </a:lnTo>
                <a:lnTo>
                  <a:pt x="1886941" y="108353"/>
                </a:lnTo>
                <a:lnTo>
                  <a:pt x="1765374" y="110996"/>
                </a:lnTo>
                <a:lnTo>
                  <a:pt x="1546023" y="153281"/>
                </a:lnTo>
                <a:lnTo>
                  <a:pt x="1144322" y="22727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1" name="Google Shape;4081;p371"/>
          <p:cNvSpPr/>
          <p:nvPr/>
        </p:nvSpPr>
        <p:spPr>
          <a:xfrm>
            <a:off x="4600575" y="2609850"/>
            <a:ext cx="528638" cy="3719513"/>
          </a:xfrm>
          <a:custGeom>
            <a:avLst/>
            <a:gdLst/>
            <a:ahLst/>
            <a:cxnLst/>
            <a:rect l="l" t="t" r="r" b="b"/>
            <a:pathLst>
              <a:path w="528638" h="3719513" extrusionOk="0">
                <a:moveTo>
                  <a:pt x="209550" y="1290638"/>
                </a:moveTo>
                <a:lnTo>
                  <a:pt x="209550" y="771525"/>
                </a:lnTo>
                <a:lnTo>
                  <a:pt x="209550" y="666750"/>
                </a:lnTo>
                <a:lnTo>
                  <a:pt x="185738" y="457200"/>
                </a:lnTo>
                <a:lnTo>
                  <a:pt x="171450" y="323850"/>
                </a:lnTo>
                <a:lnTo>
                  <a:pt x="166688" y="271463"/>
                </a:lnTo>
                <a:lnTo>
                  <a:pt x="142875" y="214313"/>
                </a:lnTo>
                <a:lnTo>
                  <a:pt x="90488" y="133350"/>
                </a:lnTo>
                <a:lnTo>
                  <a:pt x="9525" y="28575"/>
                </a:lnTo>
                <a:lnTo>
                  <a:pt x="0" y="0"/>
                </a:lnTo>
                <a:lnTo>
                  <a:pt x="161925" y="28575"/>
                </a:lnTo>
                <a:lnTo>
                  <a:pt x="328613" y="128588"/>
                </a:lnTo>
                <a:lnTo>
                  <a:pt x="466725" y="209550"/>
                </a:lnTo>
                <a:lnTo>
                  <a:pt x="504825" y="233363"/>
                </a:lnTo>
                <a:lnTo>
                  <a:pt x="519113" y="247650"/>
                </a:lnTo>
                <a:lnTo>
                  <a:pt x="528638" y="271463"/>
                </a:lnTo>
                <a:lnTo>
                  <a:pt x="528638" y="300038"/>
                </a:lnTo>
                <a:lnTo>
                  <a:pt x="514350" y="357188"/>
                </a:lnTo>
                <a:lnTo>
                  <a:pt x="490538" y="409575"/>
                </a:lnTo>
                <a:lnTo>
                  <a:pt x="471488" y="523875"/>
                </a:lnTo>
                <a:lnTo>
                  <a:pt x="457200" y="638175"/>
                </a:lnTo>
                <a:lnTo>
                  <a:pt x="457200" y="1619250"/>
                </a:lnTo>
                <a:cubicBezTo>
                  <a:pt x="458788" y="1798638"/>
                  <a:pt x="460375" y="1978025"/>
                  <a:pt x="461963" y="2157413"/>
                </a:cubicBezTo>
                <a:lnTo>
                  <a:pt x="471488" y="2552700"/>
                </a:lnTo>
                <a:lnTo>
                  <a:pt x="485775" y="2947988"/>
                </a:lnTo>
                <a:lnTo>
                  <a:pt x="504825" y="3271838"/>
                </a:lnTo>
                <a:lnTo>
                  <a:pt x="495300" y="3348038"/>
                </a:lnTo>
                <a:lnTo>
                  <a:pt x="452438" y="3557588"/>
                </a:lnTo>
                <a:lnTo>
                  <a:pt x="423863" y="3624263"/>
                </a:lnTo>
                <a:lnTo>
                  <a:pt x="395288" y="3671888"/>
                </a:lnTo>
                <a:lnTo>
                  <a:pt x="366713" y="3700463"/>
                </a:lnTo>
                <a:lnTo>
                  <a:pt x="333375" y="3719513"/>
                </a:lnTo>
                <a:lnTo>
                  <a:pt x="295275" y="3709988"/>
                </a:lnTo>
                <a:lnTo>
                  <a:pt x="257175" y="3686175"/>
                </a:lnTo>
                <a:lnTo>
                  <a:pt x="238125" y="3633788"/>
                </a:lnTo>
                <a:lnTo>
                  <a:pt x="180975" y="3395663"/>
                </a:lnTo>
                <a:cubicBezTo>
                  <a:pt x="166377" y="3322668"/>
                  <a:pt x="166688" y="3348509"/>
                  <a:pt x="166688" y="3319463"/>
                </a:cubicBezTo>
                <a:lnTo>
                  <a:pt x="171450" y="3257550"/>
                </a:lnTo>
                <a:lnTo>
                  <a:pt x="195263" y="2814638"/>
                </a:lnTo>
                <a:lnTo>
                  <a:pt x="209550" y="2100263"/>
                </a:lnTo>
                <a:lnTo>
                  <a:pt x="209550" y="12906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F2704A-1808-4146-B7E4-808429D9ED83}"/>
              </a:ext>
            </a:extLst>
          </p:cNvPr>
          <p:cNvGrpSpPr/>
          <p:nvPr/>
        </p:nvGrpSpPr>
        <p:grpSpPr>
          <a:xfrm>
            <a:off x="2704263" y="1436769"/>
            <a:ext cx="4318000" cy="4900613"/>
            <a:chOff x="2860675" y="1581150"/>
            <a:chExt cx="4318000" cy="4900613"/>
          </a:xfrm>
        </p:grpSpPr>
        <p:sp>
          <p:nvSpPr>
            <p:cNvPr id="9" name="Google Shape;4076;p371">
              <a:extLst>
                <a:ext uri="{FF2B5EF4-FFF2-40B4-BE49-F238E27FC236}">
                  <a16:creationId xmlns:a16="http://schemas.microsoft.com/office/drawing/2014/main" id="{987D20F9-4D34-5941-BFEF-909C00EB35DB}"/>
                </a:ext>
              </a:extLst>
            </p:cNvPr>
            <p:cNvSpPr/>
            <p:nvPr/>
          </p:nvSpPr>
          <p:spPr>
            <a:xfrm>
              <a:off x="3790950" y="1714500"/>
              <a:ext cx="773113" cy="855663"/>
            </a:xfrm>
            <a:custGeom>
              <a:avLst/>
              <a:gdLst/>
              <a:ahLst/>
              <a:cxnLst/>
              <a:rect l="l" t="t" r="r" b="b"/>
              <a:pathLst>
                <a:path w="773906" h="854869" extrusionOk="0">
                  <a:moveTo>
                    <a:pt x="259556" y="316706"/>
                  </a:moveTo>
                  <a:lnTo>
                    <a:pt x="314325" y="385763"/>
                  </a:lnTo>
                  <a:lnTo>
                    <a:pt x="340519" y="426244"/>
                  </a:lnTo>
                  <a:lnTo>
                    <a:pt x="366713" y="471488"/>
                  </a:lnTo>
                  <a:lnTo>
                    <a:pt x="431006" y="600075"/>
                  </a:lnTo>
                  <a:lnTo>
                    <a:pt x="497681" y="726281"/>
                  </a:lnTo>
                  <a:lnTo>
                    <a:pt x="519113" y="759619"/>
                  </a:lnTo>
                  <a:lnTo>
                    <a:pt x="535781" y="783431"/>
                  </a:lnTo>
                  <a:lnTo>
                    <a:pt x="552450" y="802481"/>
                  </a:lnTo>
                  <a:lnTo>
                    <a:pt x="571500" y="821531"/>
                  </a:lnTo>
                  <a:lnTo>
                    <a:pt x="600075" y="840581"/>
                  </a:lnTo>
                  <a:lnTo>
                    <a:pt x="626269" y="852488"/>
                  </a:lnTo>
                  <a:lnTo>
                    <a:pt x="654844" y="854869"/>
                  </a:lnTo>
                  <a:lnTo>
                    <a:pt x="683419" y="840581"/>
                  </a:lnTo>
                  <a:lnTo>
                    <a:pt x="702469" y="823913"/>
                  </a:lnTo>
                  <a:lnTo>
                    <a:pt x="752475" y="759619"/>
                  </a:lnTo>
                  <a:lnTo>
                    <a:pt x="773906" y="707231"/>
                  </a:lnTo>
                  <a:lnTo>
                    <a:pt x="773906" y="695325"/>
                  </a:lnTo>
                  <a:lnTo>
                    <a:pt x="757238" y="609600"/>
                  </a:lnTo>
                  <a:lnTo>
                    <a:pt x="723900" y="521494"/>
                  </a:lnTo>
                  <a:lnTo>
                    <a:pt x="683419" y="454819"/>
                  </a:lnTo>
                  <a:lnTo>
                    <a:pt x="626269" y="381000"/>
                  </a:lnTo>
                  <a:lnTo>
                    <a:pt x="531019" y="302419"/>
                  </a:lnTo>
                  <a:lnTo>
                    <a:pt x="433388" y="228600"/>
                  </a:lnTo>
                  <a:lnTo>
                    <a:pt x="307181" y="147638"/>
                  </a:lnTo>
                  <a:lnTo>
                    <a:pt x="173831" y="69056"/>
                  </a:lnTo>
                  <a:lnTo>
                    <a:pt x="52388" y="11906"/>
                  </a:lnTo>
                  <a:lnTo>
                    <a:pt x="19050" y="0"/>
                  </a:lnTo>
                  <a:lnTo>
                    <a:pt x="2381" y="7144"/>
                  </a:lnTo>
                  <a:lnTo>
                    <a:pt x="0" y="16669"/>
                  </a:lnTo>
                  <a:lnTo>
                    <a:pt x="7144" y="45244"/>
                  </a:lnTo>
                  <a:lnTo>
                    <a:pt x="26194" y="69056"/>
                  </a:lnTo>
                  <a:lnTo>
                    <a:pt x="83344" y="123825"/>
                  </a:lnTo>
                  <a:lnTo>
                    <a:pt x="171450" y="214313"/>
                  </a:lnTo>
                  <a:lnTo>
                    <a:pt x="228600" y="276225"/>
                  </a:lnTo>
                  <a:lnTo>
                    <a:pt x="259556" y="3167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077;p371">
              <a:extLst>
                <a:ext uri="{FF2B5EF4-FFF2-40B4-BE49-F238E27FC236}">
                  <a16:creationId xmlns:a16="http://schemas.microsoft.com/office/drawing/2014/main" id="{0B5CFE54-2BE9-E14A-A56E-4D3D80FC9CB4}"/>
                </a:ext>
              </a:extLst>
            </p:cNvPr>
            <p:cNvSpPr/>
            <p:nvPr/>
          </p:nvSpPr>
          <p:spPr>
            <a:xfrm>
              <a:off x="5119688" y="1581150"/>
              <a:ext cx="1025525" cy="1104900"/>
            </a:xfrm>
            <a:custGeom>
              <a:avLst/>
              <a:gdLst/>
              <a:ahLst/>
              <a:cxnLst/>
              <a:rect l="l" t="t" r="r" b="b"/>
              <a:pathLst>
                <a:path w="1026318" h="1104900" extrusionOk="0">
                  <a:moveTo>
                    <a:pt x="426243" y="507206"/>
                  </a:moveTo>
                  <a:lnTo>
                    <a:pt x="95250" y="950119"/>
                  </a:lnTo>
                  <a:lnTo>
                    <a:pt x="66675" y="992981"/>
                  </a:lnTo>
                  <a:lnTo>
                    <a:pt x="0" y="1104900"/>
                  </a:lnTo>
                  <a:lnTo>
                    <a:pt x="204787" y="966788"/>
                  </a:lnTo>
                  <a:lnTo>
                    <a:pt x="504825" y="704850"/>
                  </a:lnTo>
                  <a:lnTo>
                    <a:pt x="781050" y="461963"/>
                  </a:lnTo>
                  <a:lnTo>
                    <a:pt x="904875" y="354806"/>
                  </a:lnTo>
                  <a:lnTo>
                    <a:pt x="919162" y="347663"/>
                  </a:lnTo>
                  <a:lnTo>
                    <a:pt x="933450" y="347663"/>
                  </a:lnTo>
                  <a:lnTo>
                    <a:pt x="952500" y="347663"/>
                  </a:lnTo>
                  <a:lnTo>
                    <a:pt x="969168" y="345281"/>
                  </a:lnTo>
                  <a:lnTo>
                    <a:pt x="1002506" y="335756"/>
                  </a:lnTo>
                  <a:lnTo>
                    <a:pt x="1021556" y="319088"/>
                  </a:lnTo>
                  <a:lnTo>
                    <a:pt x="1026318" y="311944"/>
                  </a:lnTo>
                  <a:lnTo>
                    <a:pt x="1023937" y="288131"/>
                  </a:lnTo>
                  <a:lnTo>
                    <a:pt x="1012031" y="261938"/>
                  </a:lnTo>
                  <a:lnTo>
                    <a:pt x="976312" y="221456"/>
                  </a:lnTo>
                  <a:lnTo>
                    <a:pt x="928687" y="183356"/>
                  </a:lnTo>
                  <a:lnTo>
                    <a:pt x="888206" y="157163"/>
                  </a:lnTo>
                  <a:lnTo>
                    <a:pt x="850106" y="135731"/>
                  </a:lnTo>
                  <a:lnTo>
                    <a:pt x="785812" y="90488"/>
                  </a:lnTo>
                  <a:lnTo>
                    <a:pt x="735806" y="64294"/>
                  </a:lnTo>
                  <a:lnTo>
                    <a:pt x="676275" y="38100"/>
                  </a:lnTo>
                  <a:lnTo>
                    <a:pt x="623887" y="19050"/>
                  </a:lnTo>
                  <a:lnTo>
                    <a:pt x="581025" y="4763"/>
                  </a:lnTo>
                  <a:lnTo>
                    <a:pt x="559593" y="0"/>
                  </a:lnTo>
                  <a:lnTo>
                    <a:pt x="542925" y="0"/>
                  </a:lnTo>
                  <a:lnTo>
                    <a:pt x="528637" y="14288"/>
                  </a:lnTo>
                  <a:lnTo>
                    <a:pt x="528637" y="33338"/>
                  </a:lnTo>
                  <a:lnTo>
                    <a:pt x="531018" y="50006"/>
                  </a:lnTo>
                  <a:lnTo>
                    <a:pt x="538162" y="76200"/>
                  </a:lnTo>
                  <a:lnTo>
                    <a:pt x="547687" y="90488"/>
                  </a:lnTo>
                  <a:lnTo>
                    <a:pt x="571500" y="107156"/>
                  </a:lnTo>
                  <a:lnTo>
                    <a:pt x="595312" y="123825"/>
                  </a:lnTo>
                  <a:lnTo>
                    <a:pt x="616743" y="147638"/>
                  </a:lnTo>
                  <a:lnTo>
                    <a:pt x="623887" y="159544"/>
                  </a:lnTo>
                  <a:lnTo>
                    <a:pt x="626268" y="183356"/>
                  </a:lnTo>
                  <a:lnTo>
                    <a:pt x="621506" y="207169"/>
                  </a:lnTo>
                  <a:lnTo>
                    <a:pt x="614362" y="230981"/>
                  </a:lnTo>
                  <a:lnTo>
                    <a:pt x="564356" y="323850"/>
                  </a:lnTo>
                  <a:lnTo>
                    <a:pt x="426243" y="507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078;p371">
              <a:extLst>
                <a:ext uri="{FF2B5EF4-FFF2-40B4-BE49-F238E27FC236}">
                  <a16:creationId xmlns:a16="http://schemas.microsoft.com/office/drawing/2014/main" id="{7F90202B-7853-B846-9F5A-E3299C7D63B1}"/>
                </a:ext>
              </a:extLst>
            </p:cNvPr>
            <p:cNvSpPr/>
            <p:nvPr/>
          </p:nvSpPr>
          <p:spPr>
            <a:xfrm>
              <a:off x="3482975" y="3268663"/>
              <a:ext cx="3043238" cy="512762"/>
            </a:xfrm>
            <a:custGeom>
              <a:avLst/>
              <a:gdLst/>
              <a:ahLst/>
              <a:cxnLst/>
              <a:rect l="l" t="t" r="r" b="b"/>
              <a:pathLst>
                <a:path w="3044476" h="512698" extrusionOk="0">
                  <a:moveTo>
                    <a:pt x="1279103" y="187637"/>
                  </a:moveTo>
                  <a:lnTo>
                    <a:pt x="943470" y="240493"/>
                  </a:lnTo>
                  <a:lnTo>
                    <a:pt x="705621" y="274849"/>
                  </a:lnTo>
                  <a:lnTo>
                    <a:pt x="547054" y="293348"/>
                  </a:lnTo>
                  <a:lnTo>
                    <a:pt x="502127" y="295991"/>
                  </a:lnTo>
                  <a:lnTo>
                    <a:pt x="420201" y="290705"/>
                  </a:lnTo>
                  <a:lnTo>
                    <a:pt x="293348" y="264278"/>
                  </a:lnTo>
                  <a:lnTo>
                    <a:pt x="177066" y="227279"/>
                  </a:lnTo>
                  <a:lnTo>
                    <a:pt x="55498" y="182352"/>
                  </a:lnTo>
                  <a:lnTo>
                    <a:pt x="26428" y="171781"/>
                  </a:lnTo>
                  <a:lnTo>
                    <a:pt x="13214" y="171781"/>
                  </a:lnTo>
                  <a:lnTo>
                    <a:pt x="0" y="182352"/>
                  </a:lnTo>
                  <a:lnTo>
                    <a:pt x="2643" y="195566"/>
                  </a:lnTo>
                  <a:lnTo>
                    <a:pt x="5286" y="206137"/>
                  </a:lnTo>
                  <a:lnTo>
                    <a:pt x="36999" y="266920"/>
                  </a:lnTo>
                  <a:lnTo>
                    <a:pt x="89854" y="332990"/>
                  </a:lnTo>
                  <a:lnTo>
                    <a:pt x="140067" y="383203"/>
                  </a:lnTo>
                  <a:lnTo>
                    <a:pt x="161209" y="404345"/>
                  </a:lnTo>
                  <a:lnTo>
                    <a:pt x="211422" y="438701"/>
                  </a:lnTo>
                  <a:lnTo>
                    <a:pt x="253706" y="459843"/>
                  </a:lnTo>
                  <a:lnTo>
                    <a:pt x="295991" y="478342"/>
                  </a:lnTo>
                  <a:lnTo>
                    <a:pt x="356775" y="499485"/>
                  </a:lnTo>
                  <a:lnTo>
                    <a:pt x="409630" y="510056"/>
                  </a:lnTo>
                  <a:lnTo>
                    <a:pt x="459843" y="512698"/>
                  </a:lnTo>
                  <a:lnTo>
                    <a:pt x="491556" y="510056"/>
                  </a:lnTo>
                  <a:lnTo>
                    <a:pt x="547054" y="494199"/>
                  </a:lnTo>
                  <a:lnTo>
                    <a:pt x="652765" y="462486"/>
                  </a:lnTo>
                  <a:lnTo>
                    <a:pt x="811332" y="433415"/>
                  </a:lnTo>
                  <a:lnTo>
                    <a:pt x="1028039" y="399059"/>
                  </a:lnTo>
                  <a:lnTo>
                    <a:pt x="1321387" y="356775"/>
                  </a:lnTo>
                  <a:lnTo>
                    <a:pt x="1503739" y="332990"/>
                  </a:lnTo>
                  <a:lnTo>
                    <a:pt x="1728375" y="311848"/>
                  </a:lnTo>
                  <a:lnTo>
                    <a:pt x="2019080" y="295991"/>
                  </a:lnTo>
                  <a:lnTo>
                    <a:pt x="2365283" y="274849"/>
                  </a:lnTo>
                  <a:lnTo>
                    <a:pt x="2603133" y="266920"/>
                  </a:lnTo>
                  <a:lnTo>
                    <a:pt x="2708844" y="269563"/>
                  </a:lnTo>
                  <a:lnTo>
                    <a:pt x="2848911" y="280134"/>
                  </a:lnTo>
                  <a:lnTo>
                    <a:pt x="2936122" y="272206"/>
                  </a:lnTo>
                  <a:lnTo>
                    <a:pt x="2988978" y="261635"/>
                  </a:lnTo>
                  <a:lnTo>
                    <a:pt x="3015406" y="251064"/>
                  </a:lnTo>
                  <a:lnTo>
                    <a:pt x="3036548" y="232564"/>
                  </a:lnTo>
                  <a:lnTo>
                    <a:pt x="3044476" y="208779"/>
                  </a:lnTo>
                  <a:lnTo>
                    <a:pt x="3044476" y="182352"/>
                  </a:lnTo>
                  <a:lnTo>
                    <a:pt x="3031262" y="155924"/>
                  </a:lnTo>
                  <a:lnTo>
                    <a:pt x="3007477" y="132139"/>
                  </a:lnTo>
                  <a:lnTo>
                    <a:pt x="2957265" y="100426"/>
                  </a:lnTo>
                  <a:lnTo>
                    <a:pt x="2846268" y="47570"/>
                  </a:lnTo>
                  <a:lnTo>
                    <a:pt x="2727343" y="5286"/>
                  </a:lnTo>
                  <a:lnTo>
                    <a:pt x="2671845" y="0"/>
                  </a:lnTo>
                  <a:lnTo>
                    <a:pt x="2640132" y="10571"/>
                  </a:lnTo>
                  <a:lnTo>
                    <a:pt x="2547635" y="44927"/>
                  </a:lnTo>
                  <a:lnTo>
                    <a:pt x="2455138" y="68712"/>
                  </a:lnTo>
                  <a:lnTo>
                    <a:pt x="2185575" y="87212"/>
                  </a:lnTo>
                  <a:lnTo>
                    <a:pt x="1683447" y="118925"/>
                  </a:lnTo>
                  <a:lnTo>
                    <a:pt x="1421813" y="166495"/>
                  </a:lnTo>
                  <a:lnTo>
                    <a:pt x="1279103" y="1876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079;p371">
              <a:extLst>
                <a:ext uri="{FF2B5EF4-FFF2-40B4-BE49-F238E27FC236}">
                  <a16:creationId xmlns:a16="http://schemas.microsoft.com/office/drawing/2014/main" id="{7D0C5E5D-5F37-2543-BA1B-CA49FBACF210}"/>
                </a:ext>
              </a:extLst>
            </p:cNvPr>
            <p:cNvSpPr/>
            <p:nvPr/>
          </p:nvSpPr>
          <p:spPr>
            <a:xfrm>
              <a:off x="2860675" y="4170363"/>
              <a:ext cx="4318000" cy="638175"/>
            </a:xfrm>
            <a:custGeom>
              <a:avLst/>
              <a:gdLst/>
              <a:ahLst/>
              <a:cxnLst/>
              <a:rect l="l" t="t" r="r" b="b"/>
              <a:pathLst>
                <a:path w="4317804" h="639021" extrusionOk="0">
                  <a:moveTo>
                    <a:pt x="1673458" y="215361"/>
                  </a:moveTo>
                  <a:lnTo>
                    <a:pt x="1948837" y="183586"/>
                  </a:lnTo>
                  <a:lnTo>
                    <a:pt x="2132423" y="169464"/>
                  </a:lnTo>
                  <a:lnTo>
                    <a:pt x="2340723" y="151812"/>
                  </a:lnTo>
                  <a:lnTo>
                    <a:pt x="2665529" y="130629"/>
                  </a:lnTo>
                  <a:lnTo>
                    <a:pt x="3007988" y="112976"/>
                  </a:lnTo>
                  <a:lnTo>
                    <a:pt x="3484605" y="88263"/>
                  </a:lnTo>
                  <a:lnTo>
                    <a:pt x="3678783" y="81202"/>
                  </a:lnTo>
                  <a:lnTo>
                    <a:pt x="3707027" y="74141"/>
                  </a:lnTo>
                  <a:lnTo>
                    <a:pt x="3742332" y="42366"/>
                  </a:lnTo>
                  <a:lnTo>
                    <a:pt x="3784698" y="10592"/>
                  </a:lnTo>
                  <a:lnTo>
                    <a:pt x="3812942" y="0"/>
                  </a:lnTo>
                  <a:lnTo>
                    <a:pt x="3862369" y="0"/>
                  </a:lnTo>
                  <a:lnTo>
                    <a:pt x="4038894" y="35305"/>
                  </a:lnTo>
                  <a:lnTo>
                    <a:pt x="4226011" y="88263"/>
                  </a:lnTo>
                  <a:lnTo>
                    <a:pt x="4271907" y="109446"/>
                  </a:lnTo>
                  <a:lnTo>
                    <a:pt x="4293090" y="123568"/>
                  </a:lnTo>
                  <a:lnTo>
                    <a:pt x="4303682" y="141220"/>
                  </a:lnTo>
                  <a:lnTo>
                    <a:pt x="4310743" y="162403"/>
                  </a:lnTo>
                  <a:lnTo>
                    <a:pt x="4317804" y="194178"/>
                  </a:lnTo>
                  <a:lnTo>
                    <a:pt x="4314273" y="218891"/>
                  </a:lnTo>
                  <a:lnTo>
                    <a:pt x="4296621" y="257727"/>
                  </a:lnTo>
                  <a:lnTo>
                    <a:pt x="4271907" y="278910"/>
                  </a:lnTo>
                  <a:lnTo>
                    <a:pt x="4229541" y="293032"/>
                  </a:lnTo>
                  <a:lnTo>
                    <a:pt x="4158931" y="307154"/>
                  </a:lnTo>
                  <a:lnTo>
                    <a:pt x="4070669" y="310684"/>
                  </a:lnTo>
                  <a:lnTo>
                    <a:pt x="3911796" y="303623"/>
                  </a:lnTo>
                  <a:lnTo>
                    <a:pt x="3759985" y="303623"/>
                  </a:lnTo>
                  <a:lnTo>
                    <a:pt x="3417526" y="307154"/>
                  </a:lnTo>
                  <a:lnTo>
                    <a:pt x="2930317" y="321276"/>
                  </a:lnTo>
                  <a:lnTo>
                    <a:pt x="2333662" y="349520"/>
                  </a:lnTo>
                  <a:lnTo>
                    <a:pt x="2082996" y="370703"/>
                  </a:lnTo>
                  <a:lnTo>
                    <a:pt x="1758190" y="391886"/>
                  </a:lnTo>
                  <a:lnTo>
                    <a:pt x="1479280" y="423660"/>
                  </a:lnTo>
                  <a:lnTo>
                    <a:pt x="1055620" y="497801"/>
                  </a:lnTo>
                  <a:lnTo>
                    <a:pt x="741405" y="579003"/>
                  </a:lnTo>
                  <a:lnTo>
                    <a:pt x="522514" y="635491"/>
                  </a:lnTo>
                  <a:lnTo>
                    <a:pt x="490740" y="639021"/>
                  </a:lnTo>
                  <a:lnTo>
                    <a:pt x="441313" y="628430"/>
                  </a:lnTo>
                  <a:lnTo>
                    <a:pt x="338928" y="575472"/>
                  </a:lnTo>
                  <a:lnTo>
                    <a:pt x="204769" y="480148"/>
                  </a:lnTo>
                  <a:lnTo>
                    <a:pt x="123568" y="406008"/>
                  </a:lnTo>
                  <a:lnTo>
                    <a:pt x="49427" y="310684"/>
                  </a:lnTo>
                  <a:lnTo>
                    <a:pt x="7061" y="233013"/>
                  </a:lnTo>
                  <a:lnTo>
                    <a:pt x="0" y="201239"/>
                  </a:lnTo>
                  <a:lnTo>
                    <a:pt x="7061" y="176525"/>
                  </a:lnTo>
                  <a:lnTo>
                    <a:pt x="28244" y="180056"/>
                  </a:lnTo>
                  <a:lnTo>
                    <a:pt x="63549" y="201239"/>
                  </a:lnTo>
                  <a:lnTo>
                    <a:pt x="105915" y="236544"/>
                  </a:lnTo>
                  <a:lnTo>
                    <a:pt x="172995" y="275379"/>
                  </a:lnTo>
                  <a:lnTo>
                    <a:pt x="261257" y="314215"/>
                  </a:lnTo>
                  <a:lnTo>
                    <a:pt x="328337" y="331867"/>
                  </a:lnTo>
                  <a:lnTo>
                    <a:pt x="409538" y="349520"/>
                  </a:lnTo>
                  <a:lnTo>
                    <a:pt x="473087" y="353050"/>
                  </a:lnTo>
                  <a:lnTo>
                    <a:pt x="656673" y="345989"/>
                  </a:lnTo>
                  <a:lnTo>
                    <a:pt x="956766" y="303623"/>
                  </a:lnTo>
                  <a:lnTo>
                    <a:pt x="1458097" y="243605"/>
                  </a:lnTo>
                  <a:lnTo>
                    <a:pt x="1673458" y="21536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080;p371">
              <a:extLst>
                <a:ext uri="{FF2B5EF4-FFF2-40B4-BE49-F238E27FC236}">
                  <a16:creationId xmlns:a16="http://schemas.microsoft.com/office/drawing/2014/main" id="{F197B7F6-92CF-854B-B9C7-A954697252F4}"/>
                </a:ext>
              </a:extLst>
            </p:cNvPr>
            <p:cNvSpPr/>
            <p:nvPr/>
          </p:nvSpPr>
          <p:spPr>
            <a:xfrm>
              <a:off x="3455988" y="2419350"/>
              <a:ext cx="3128962" cy="555625"/>
            </a:xfrm>
            <a:custGeom>
              <a:avLst/>
              <a:gdLst/>
              <a:ahLst/>
              <a:cxnLst/>
              <a:rect l="l" t="t" r="r" b="b"/>
              <a:pathLst>
                <a:path w="3129045" h="554982" extrusionOk="0">
                  <a:moveTo>
                    <a:pt x="1144322" y="227278"/>
                  </a:moveTo>
                  <a:lnTo>
                    <a:pt x="832474" y="272205"/>
                  </a:lnTo>
                  <a:lnTo>
                    <a:pt x="708264" y="282776"/>
                  </a:lnTo>
                  <a:lnTo>
                    <a:pt x="623695" y="290705"/>
                  </a:lnTo>
                  <a:lnTo>
                    <a:pt x="584053" y="293348"/>
                  </a:lnTo>
                  <a:lnTo>
                    <a:pt x="533841" y="293348"/>
                  </a:lnTo>
                  <a:lnTo>
                    <a:pt x="430772" y="274848"/>
                  </a:lnTo>
                  <a:lnTo>
                    <a:pt x="288063" y="251063"/>
                  </a:lnTo>
                  <a:lnTo>
                    <a:pt x="132139" y="206136"/>
                  </a:lnTo>
                  <a:lnTo>
                    <a:pt x="42285" y="169137"/>
                  </a:lnTo>
                  <a:lnTo>
                    <a:pt x="18500" y="166494"/>
                  </a:lnTo>
                  <a:lnTo>
                    <a:pt x="2643" y="174423"/>
                  </a:lnTo>
                  <a:lnTo>
                    <a:pt x="0" y="198208"/>
                  </a:lnTo>
                  <a:lnTo>
                    <a:pt x="13214" y="229921"/>
                  </a:lnTo>
                  <a:lnTo>
                    <a:pt x="44927" y="269563"/>
                  </a:lnTo>
                  <a:lnTo>
                    <a:pt x="84569" y="311847"/>
                  </a:lnTo>
                  <a:lnTo>
                    <a:pt x="150638" y="367345"/>
                  </a:lnTo>
                  <a:lnTo>
                    <a:pt x="253707" y="430772"/>
                  </a:lnTo>
                  <a:lnTo>
                    <a:pt x="391131" y="504770"/>
                  </a:lnTo>
                  <a:lnTo>
                    <a:pt x="502127" y="549697"/>
                  </a:lnTo>
                  <a:lnTo>
                    <a:pt x="517984" y="554982"/>
                  </a:lnTo>
                  <a:lnTo>
                    <a:pt x="536483" y="554982"/>
                  </a:lnTo>
                  <a:lnTo>
                    <a:pt x="599910" y="539126"/>
                  </a:lnTo>
                  <a:lnTo>
                    <a:pt x="824546" y="494198"/>
                  </a:lnTo>
                  <a:lnTo>
                    <a:pt x="1120537" y="441343"/>
                  </a:lnTo>
                  <a:lnTo>
                    <a:pt x="1366315" y="393773"/>
                  </a:lnTo>
                  <a:lnTo>
                    <a:pt x="1487882" y="375274"/>
                  </a:lnTo>
                  <a:lnTo>
                    <a:pt x="1863156" y="343560"/>
                  </a:lnTo>
                  <a:lnTo>
                    <a:pt x="2151219" y="327704"/>
                  </a:lnTo>
                  <a:lnTo>
                    <a:pt x="2502708" y="314490"/>
                  </a:lnTo>
                  <a:lnTo>
                    <a:pt x="2793413" y="311847"/>
                  </a:lnTo>
                  <a:lnTo>
                    <a:pt x="2930837" y="311847"/>
                  </a:lnTo>
                  <a:lnTo>
                    <a:pt x="2991621" y="301276"/>
                  </a:lnTo>
                  <a:lnTo>
                    <a:pt x="3044477" y="280134"/>
                  </a:lnTo>
                  <a:lnTo>
                    <a:pt x="3086761" y="258991"/>
                  </a:lnTo>
                  <a:lnTo>
                    <a:pt x="3121117" y="229921"/>
                  </a:lnTo>
                  <a:lnTo>
                    <a:pt x="3126403" y="211422"/>
                  </a:lnTo>
                  <a:lnTo>
                    <a:pt x="3129045" y="190279"/>
                  </a:lnTo>
                  <a:lnTo>
                    <a:pt x="3115831" y="166494"/>
                  </a:lnTo>
                  <a:lnTo>
                    <a:pt x="3081475" y="140067"/>
                  </a:lnTo>
                  <a:lnTo>
                    <a:pt x="3049762" y="110996"/>
                  </a:lnTo>
                  <a:lnTo>
                    <a:pt x="3015406" y="87211"/>
                  </a:lnTo>
                  <a:lnTo>
                    <a:pt x="2973122" y="68712"/>
                  </a:lnTo>
                  <a:lnTo>
                    <a:pt x="2922909" y="52855"/>
                  </a:lnTo>
                  <a:lnTo>
                    <a:pt x="2864768" y="36998"/>
                  </a:lnTo>
                  <a:lnTo>
                    <a:pt x="2782842" y="15856"/>
                  </a:lnTo>
                  <a:lnTo>
                    <a:pt x="2695630" y="0"/>
                  </a:lnTo>
                  <a:lnTo>
                    <a:pt x="2637489" y="0"/>
                  </a:lnTo>
                  <a:lnTo>
                    <a:pt x="2616347" y="7928"/>
                  </a:lnTo>
                  <a:lnTo>
                    <a:pt x="2542349" y="39641"/>
                  </a:lnTo>
                  <a:lnTo>
                    <a:pt x="2452495" y="68712"/>
                  </a:lnTo>
                  <a:lnTo>
                    <a:pt x="2325642" y="79283"/>
                  </a:lnTo>
                  <a:lnTo>
                    <a:pt x="2024366" y="103068"/>
                  </a:lnTo>
                  <a:lnTo>
                    <a:pt x="1886941" y="108353"/>
                  </a:lnTo>
                  <a:lnTo>
                    <a:pt x="1765374" y="110996"/>
                  </a:lnTo>
                  <a:lnTo>
                    <a:pt x="1546023" y="153281"/>
                  </a:lnTo>
                  <a:lnTo>
                    <a:pt x="1144322" y="22727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081;p371">
              <a:extLst>
                <a:ext uri="{FF2B5EF4-FFF2-40B4-BE49-F238E27FC236}">
                  <a16:creationId xmlns:a16="http://schemas.microsoft.com/office/drawing/2014/main" id="{7879BBC2-8AC0-874F-A0E3-E0B0EF781004}"/>
                </a:ext>
              </a:extLst>
            </p:cNvPr>
            <p:cNvSpPr/>
            <p:nvPr/>
          </p:nvSpPr>
          <p:spPr>
            <a:xfrm>
              <a:off x="4752975" y="2762250"/>
              <a:ext cx="528638" cy="3719513"/>
            </a:xfrm>
            <a:custGeom>
              <a:avLst/>
              <a:gdLst/>
              <a:ahLst/>
              <a:cxnLst/>
              <a:rect l="l" t="t" r="r" b="b"/>
              <a:pathLst>
                <a:path w="528638" h="3719513" extrusionOk="0">
                  <a:moveTo>
                    <a:pt x="209550" y="1290638"/>
                  </a:moveTo>
                  <a:lnTo>
                    <a:pt x="209550" y="771525"/>
                  </a:lnTo>
                  <a:lnTo>
                    <a:pt x="209550" y="666750"/>
                  </a:lnTo>
                  <a:lnTo>
                    <a:pt x="185738" y="457200"/>
                  </a:lnTo>
                  <a:lnTo>
                    <a:pt x="171450" y="323850"/>
                  </a:lnTo>
                  <a:lnTo>
                    <a:pt x="166688" y="271463"/>
                  </a:lnTo>
                  <a:lnTo>
                    <a:pt x="142875" y="214313"/>
                  </a:lnTo>
                  <a:lnTo>
                    <a:pt x="90488" y="133350"/>
                  </a:lnTo>
                  <a:lnTo>
                    <a:pt x="9525" y="28575"/>
                  </a:lnTo>
                  <a:lnTo>
                    <a:pt x="0" y="0"/>
                  </a:lnTo>
                  <a:lnTo>
                    <a:pt x="161925" y="28575"/>
                  </a:lnTo>
                  <a:lnTo>
                    <a:pt x="328613" y="128588"/>
                  </a:lnTo>
                  <a:lnTo>
                    <a:pt x="466725" y="209550"/>
                  </a:lnTo>
                  <a:lnTo>
                    <a:pt x="504825" y="233363"/>
                  </a:lnTo>
                  <a:lnTo>
                    <a:pt x="519113" y="247650"/>
                  </a:lnTo>
                  <a:lnTo>
                    <a:pt x="528638" y="271463"/>
                  </a:lnTo>
                  <a:lnTo>
                    <a:pt x="528638" y="300038"/>
                  </a:lnTo>
                  <a:lnTo>
                    <a:pt x="514350" y="357188"/>
                  </a:lnTo>
                  <a:lnTo>
                    <a:pt x="490538" y="409575"/>
                  </a:lnTo>
                  <a:lnTo>
                    <a:pt x="471488" y="523875"/>
                  </a:lnTo>
                  <a:lnTo>
                    <a:pt x="457200" y="638175"/>
                  </a:lnTo>
                  <a:lnTo>
                    <a:pt x="457200" y="1619250"/>
                  </a:lnTo>
                  <a:cubicBezTo>
                    <a:pt x="458788" y="1798638"/>
                    <a:pt x="460375" y="1978025"/>
                    <a:pt x="461963" y="2157413"/>
                  </a:cubicBezTo>
                  <a:lnTo>
                    <a:pt x="471488" y="2552700"/>
                  </a:lnTo>
                  <a:lnTo>
                    <a:pt x="485775" y="2947988"/>
                  </a:lnTo>
                  <a:lnTo>
                    <a:pt x="504825" y="3271838"/>
                  </a:lnTo>
                  <a:lnTo>
                    <a:pt x="495300" y="3348038"/>
                  </a:lnTo>
                  <a:lnTo>
                    <a:pt x="452438" y="3557588"/>
                  </a:lnTo>
                  <a:lnTo>
                    <a:pt x="423863" y="3624263"/>
                  </a:lnTo>
                  <a:lnTo>
                    <a:pt x="395288" y="3671888"/>
                  </a:lnTo>
                  <a:lnTo>
                    <a:pt x="366713" y="3700463"/>
                  </a:lnTo>
                  <a:lnTo>
                    <a:pt x="333375" y="3719513"/>
                  </a:lnTo>
                  <a:lnTo>
                    <a:pt x="295275" y="3709988"/>
                  </a:lnTo>
                  <a:lnTo>
                    <a:pt x="257175" y="3686175"/>
                  </a:lnTo>
                  <a:lnTo>
                    <a:pt x="238125" y="3633788"/>
                  </a:lnTo>
                  <a:lnTo>
                    <a:pt x="180975" y="3395663"/>
                  </a:lnTo>
                  <a:cubicBezTo>
                    <a:pt x="166377" y="3322668"/>
                    <a:pt x="166688" y="3348509"/>
                    <a:pt x="166688" y="3319463"/>
                  </a:cubicBezTo>
                  <a:lnTo>
                    <a:pt x="171450" y="3257550"/>
                  </a:lnTo>
                  <a:lnTo>
                    <a:pt x="195263" y="2814638"/>
                  </a:lnTo>
                  <a:lnTo>
                    <a:pt x="209550" y="2100263"/>
                  </a:lnTo>
                  <a:lnTo>
                    <a:pt x="209550" y="12906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4086;p372">
            <a:extLst>
              <a:ext uri="{FF2B5EF4-FFF2-40B4-BE49-F238E27FC236}">
                <a16:creationId xmlns:a16="http://schemas.microsoft.com/office/drawing/2014/main" id="{3E22733B-5AC6-0741-9232-0B50C39BE6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190" y="1435106"/>
            <a:ext cx="4321175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6" name="Google Shape;4086;p3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0222" y="1362914"/>
            <a:ext cx="4321175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4" name="Google Shape;4184;p381"/>
          <p:cNvSpPr txBox="1"/>
          <p:nvPr/>
        </p:nvSpPr>
        <p:spPr>
          <a:xfrm>
            <a:off x="4170363" y="6672262"/>
            <a:ext cx="37830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勝</a:t>
            </a:r>
            <a:endParaRPr/>
          </a:p>
        </p:txBody>
      </p:sp>
      <p:sp>
        <p:nvSpPr>
          <p:cNvPr id="4185" name="Google Shape;4185;p381"/>
          <p:cNvSpPr/>
          <p:nvPr/>
        </p:nvSpPr>
        <p:spPr>
          <a:xfrm>
            <a:off x="4438650" y="1804988"/>
            <a:ext cx="619125" cy="688975"/>
          </a:xfrm>
          <a:custGeom>
            <a:avLst/>
            <a:gdLst/>
            <a:ahLst/>
            <a:cxnLst/>
            <a:rect l="l" t="t" r="r" b="b"/>
            <a:pathLst>
              <a:path w="619125" h="688181" extrusionOk="0">
                <a:moveTo>
                  <a:pt x="300038" y="457200"/>
                </a:moveTo>
                <a:lnTo>
                  <a:pt x="185738" y="295275"/>
                </a:lnTo>
                <a:lnTo>
                  <a:pt x="57150" y="116681"/>
                </a:lnTo>
                <a:lnTo>
                  <a:pt x="19050" y="71437"/>
                </a:lnTo>
                <a:lnTo>
                  <a:pt x="7144" y="52387"/>
                </a:lnTo>
                <a:lnTo>
                  <a:pt x="0" y="33337"/>
                </a:lnTo>
                <a:lnTo>
                  <a:pt x="0" y="14287"/>
                </a:lnTo>
                <a:lnTo>
                  <a:pt x="7144" y="4762"/>
                </a:lnTo>
                <a:lnTo>
                  <a:pt x="23813" y="0"/>
                </a:lnTo>
                <a:lnTo>
                  <a:pt x="57150" y="9525"/>
                </a:lnTo>
                <a:lnTo>
                  <a:pt x="192881" y="76200"/>
                </a:lnTo>
                <a:lnTo>
                  <a:pt x="338138" y="152400"/>
                </a:lnTo>
                <a:lnTo>
                  <a:pt x="469106" y="230981"/>
                </a:lnTo>
                <a:lnTo>
                  <a:pt x="521494" y="271462"/>
                </a:lnTo>
                <a:lnTo>
                  <a:pt x="559594" y="314325"/>
                </a:lnTo>
                <a:lnTo>
                  <a:pt x="588169" y="369093"/>
                </a:lnTo>
                <a:lnTo>
                  <a:pt x="609600" y="450056"/>
                </a:lnTo>
                <a:lnTo>
                  <a:pt x="614363" y="521493"/>
                </a:lnTo>
                <a:lnTo>
                  <a:pt x="619125" y="597693"/>
                </a:lnTo>
                <a:lnTo>
                  <a:pt x="614363" y="638175"/>
                </a:lnTo>
                <a:lnTo>
                  <a:pt x="602456" y="661987"/>
                </a:lnTo>
                <a:lnTo>
                  <a:pt x="573881" y="678656"/>
                </a:lnTo>
                <a:lnTo>
                  <a:pt x="545306" y="683418"/>
                </a:lnTo>
                <a:lnTo>
                  <a:pt x="511969" y="688181"/>
                </a:lnTo>
                <a:lnTo>
                  <a:pt x="481013" y="681037"/>
                </a:lnTo>
                <a:lnTo>
                  <a:pt x="431006" y="635793"/>
                </a:lnTo>
                <a:lnTo>
                  <a:pt x="300038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6" name="Google Shape;4186;p381"/>
          <p:cNvSpPr/>
          <p:nvPr/>
        </p:nvSpPr>
        <p:spPr>
          <a:xfrm>
            <a:off x="5932488" y="1581150"/>
            <a:ext cx="815975" cy="769938"/>
          </a:xfrm>
          <a:custGeom>
            <a:avLst/>
            <a:gdLst/>
            <a:ahLst/>
            <a:cxnLst/>
            <a:rect l="l" t="t" r="r" b="b"/>
            <a:pathLst>
              <a:path w="816769" h="769144" extrusionOk="0">
                <a:moveTo>
                  <a:pt x="133350" y="559594"/>
                </a:moveTo>
                <a:lnTo>
                  <a:pt x="259556" y="395288"/>
                </a:lnTo>
                <a:lnTo>
                  <a:pt x="390525" y="226219"/>
                </a:lnTo>
                <a:lnTo>
                  <a:pt x="402431" y="209550"/>
                </a:lnTo>
                <a:lnTo>
                  <a:pt x="402431" y="192881"/>
                </a:lnTo>
                <a:lnTo>
                  <a:pt x="392906" y="152400"/>
                </a:lnTo>
                <a:lnTo>
                  <a:pt x="381000" y="126206"/>
                </a:lnTo>
                <a:lnTo>
                  <a:pt x="359569" y="97631"/>
                </a:lnTo>
                <a:lnTo>
                  <a:pt x="335756" y="73819"/>
                </a:lnTo>
                <a:lnTo>
                  <a:pt x="326231" y="61913"/>
                </a:lnTo>
                <a:lnTo>
                  <a:pt x="316706" y="42863"/>
                </a:lnTo>
                <a:lnTo>
                  <a:pt x="314325" y="23813"/>
                </a:lnTo>
                <a:lnTo>
                  <a:pt x="319087" y="9525"/>
                </a:lnTo>
                <a:lnTo>
                  <a:pt x="335756" y="0"/>
                </a:lnTo>
                <a:lnTo>
                  <a:pt x="366712" y="4763"/>
                </a:lnTo>
                <a:lnTo>
                  <a:pt x="469106" y="45244"/>
                </a:lnTo>
                <a:lnTo>
                  <a:pt x="552450" y="85725"/>
                </a:lnTo>
                <a:lnTo>
                  <a:pt x="619125" y="123825"/>
                </a:lnTo>
                <a:lnTo>
                  <a:pt x="678656" y="169069"/>
                </a:lnTo>
                <a:lnTo>
                  <a:pt x="733425" y="221456"/>
                </a:lnTo>
                <a:lnTo>
                  <a:pt x="771525" y="276225"/>
                </a:lnTo>
                <a:lnTo>
                  <a:pt x="800100" y="326231"/>
                </a:lnTo>
                <a:lnTo>
                  <a:pt x="814387" y="359569"/>
                </a:lnTo>
                <a:lnTo>
                  <a:pt x="816769" y="381000"/>
                </a:lnTo>
                <a:lnTo>
                  <a:pt x="804862" y="407194"/>
                </a:lnTo>
                <a:lnTo>
                  <a:pt x="783431" y="431006"/>
                </a:lnTo>
                <a:lnTo>
                  <a:pt x="764381" y="442913"/>
                </a:lnTo>
                <a:lnTo>
                  <a:pt x="726281" y="445294"/>
                </a:lnTo>
                <a:lnTo>
                  <a:pt x="688181" y="447675"/>
                </a:lnTo>
                <a:lnTo>
                  <a:pt x="642937" y="459581"/>
                </a:lnTo>
                <a:lnTo>
                  <a:pt x="581025" y="481013"/>
                </a:lnTo>
                <a:lnTo>
                  <a:pt x="435769" y="557213"/>
                </a:lnTo>
                <a:lnTo>
                  <a:pt x="207169" y="676275"/>
                </a:lnTo>
                <a:lnTo>
                  <a:pt x="52387" y="759619"/>
                </a:lnTo>
                <a:lnTo>
                  <a:pt x="14287" y="769144"/>
                </a:lnTo>
                <a:lnTo>
                  <a:pt x="2381" y="764381"/>
                </a:lnTo>
                <a:lnTo>
                  <a:pt x="0" y="740569"/>
                </a:lnTo>
                <a:lnTo>
                  <a:pt x="23812" y="692944"/>
                </a:lnTo>
                <a:lnTo>
                  <a:pt x="133350" y="5595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7" name="Google Shape;4187;p381"/>
          <p:cNvSpPr/>
          <p:nvPr/>
        </p:nvSpPr>
        <p:spPr>
          <a:xfrm>
            <a:off x="4551363" y="2487613"/>
            <a:ext cx="1914525" cy="407987"/>
          </a:xfrm>
          <a:custGeom>
            <a:avLst/>
            <a:gdLst/>
            <a:ahLst/>
            <a:cxnLst/>
            <a:rect l="l" t="t" r="r" b="b"/>
            <a:pathLst>
              <a:path w="1914525" h="407194" extrusionOk="0">
                <a:moveTo>
                  <a:pt x="1147762" y="316707"/>
                </a:moveTo>
                <a:lnTo>
                  <a:pt x="978694" y="340519"/>
                </a:lnTo>
                <a:lnTo>
                  <a:pt x="645319" y="385763"/>
                </a:lnTo>
                <a:lnTo>
                  <a:pt x="497681" y="395288"/>
                </a:lnTo>
                <a:lnTo>
                  <a:pt x="276225" y="407194"/>
                </a:lnTo>
                <a:lnTo>
                  <a:pt x="216694" y="402432"/>
                </a:lnTo>
                <a:lnTo>
                  <a:pt x="161925" y="383382"/>
                </a:lnTo>
                <a:lnTo>
                  <a:pt x="109537" y="352425"/>
                </a:lnTo>
                <a:lnTo>
                  <a:pt x="66675" y="311944"/>
                </a:lnTo>
                <a:lnTo>
                  <a:pt x="38100" y="278607"/>
                </a:lnTo>
                <a:lnTo>
                  <a:pt x="16669" y="245269"/>
                </a:lnTo>
                <a:lnTo>
                  <a:pt x="2381" y="214313"/>
                </a:lnTo>
                <a:lnTo>
                  <a:pt x="0" y="195263"/>
                </a:lnTo>
                <a:lnTo>
                  <a:pt x="4762" y="171450"/>
                </a:lnTo>
                <a:lnTo>
                  <a:pt x="16669" y="166688"/>
                </a:lnTo>
                <a:lnTo>
                  <a:pt x="52387" y="176213"/>
                </a:lnTo>
                <a:lnTo>
                  <a:pt x="97631" y="195263"/>
                </a:lnTo>
                <a:lnTo>
                  <a:pt x="159544" y="211932"/>
                </a:lnTo>
                <a:lnTo>
                  <a:pt x="214312" y="221457"/>
                </a:lnTo>
                <a:lnTo>
                  <a:pt x="285750" y="228600"/>
                </a:lnTo>
                <a:lnTo>
                  <a:pt x="338137" y="228600"/>
                </a:lnTo>
                <a:lnTo>
                  <a:pt x="409575" y="228600"/>
                </a:lnTo>
                <a:lnTo>
                  <a:pt x="481012" y="226219"/>
                </a:lnTo>
                <a:lnTo>
                  <a:pt x="709612" y="207169"/>
                </a:lnTo>
                <a:lnTo>
                  <a:pt x="957262" y="159544"/>
                </a:lnTo>
                <a:lnTo>
                  <a:pt x="1169194" y="126207"/>
                </a:lnTo>
                <a:lnTo>
                  <a:pt x="1476375" y="76200"/>
                </a:lnTo>
                <a:lnTo>
                  <a:pt x="1524000" y="61913"/>
                </a:lnTo>
                <a:lnTo>
                  <a:pt x="1597819" y="28575"/>
                </a:lnTo>
                <a:lnTo>
                  <a:pt x="1647825" y="7144"/>
                </a:lnTo>
                <a:lnTo>
                  <a:pt x="1681162" y="0"/>
                </a:lnTo>
                <a:lnTo>
                  <a:pt x="1726406" y="0"/>
                </a:lnTo>
                <a:lnTo>
                  <a:pt x="1762125" y="11907"/>
                </a:lnTo>
                <a:lnTo>
                  <a:pt x="1828800" y="45244"/>
                </a:lnTo>
                <a:lnTo>
                  <a:pt x="1888331" y="88107"/>
                </a:lnTo>
                <a:lnTo>
                  <a:pt x="1905000" y="109538"/>
                </a:lnTo>
                <a:lnTo>
                  <a:pt x="1914525" y="135732"/>
                </a:lnTo>
                <a:lnTo>
                  <a:pt x="1909762" y="164307"/>
                </a:lnTo>
                <a:lnTo>
                  <a:pt x="1900237" y="183357"/>
                </a:lnTo>
                <a:lnTo>
                  <a:pt x="1878806" y="197644"/>
                </a:lnTo>
                <a:lnTo>
                  <a:pt x="1724025" y="228600"/>
                </a:lnTo>
                <a:lnTo>
                  <a:pt x="1526381" y="266700"/>
                </a:lnTo>
                <a:lnTo>
                  <a:pt x="1147762" y="3167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8" name="Google Shape;4188;p381"/>
          <p:cNvSpPr/>
          <p:nvPr/>
        </p:nvSpPr>
        <p:spPr>
          <a:xfrm>
            <a:off x="4237038" y="3068638"/>
            <a:ext cx="2652712" cy="493712"/>
          </a:xfrm>
          <a:custGeom>
            <a:avLst/>
            <a:gdLst/>
            <a:ahLst/>
            <a:cxnLst/>
            <a:rect l="l" t="t" r="r" b="b"/>
            <a:pathLst>
              <a:path w="2652712" h="492919" extrusionOk="0">
                <a:moveTo>
                  <a:pt x="1247775" y="307182"/>
                </a:moveTo>
                <a:lnTo>
                  <a:pt x="971550" y="338138"/>
                </a:lnTo>
                <a:lnTo>
                  <a:pt x="719137" y="385763"/>
                </a:lnTo>
                <a:lnTo>
                  <a:pt x="531019" y="423863"/>
                </a:lnTo>
                <a:lnTo>
                  <a:pt x="466725" y="450057"/>
                </a:lnTo>
                <a:lnTo>
                  <a:pt x="397669" y="476250"/>
                </a:lnTo>
                <a:lnTo>
                  <a:pt x="350044" y="492919"/>
                </a:lnTo>
                <a:lnTo>
                  <a:pt x="309562" y="492919"/>
                </a:lnTo>
                <a:lnTo>
                  <a:pt x="238125" y="464344"/>
                </a:lnTo>
                <a:lnTo>
                  <a:pt x="154781" y="416719"/>
                </a:lnTo>
                <a:lnTo>
                  <a:pt x="73819" y="350044"/>
                </a:lnTo>
                <a:lnTo>
                  <a:pt x="16669" y="297657"/>
                </a:lnTo>
                <a:lnTo>
                  <a:pt x="2381" y="266700"/>
                </a:lnTo>
                <a:lnTo>
                  <a:pt x="0" y="242888"/>
                </a:lnTo>
                <a:lnTo>
                  <a:pt x="7144" y="216694"/>
                </a:lnTo>
                <a:lnTo>
                  <a:pt x="21431" y="211932"/>
                </a:lnTo>
                <a:lnTo>
                  <a:pt x="38100" y="211932"/>
                </a:lnTo>
                <a:lnTo>
                  <a:pt x="78581" y="235744"/>
                </a:lnTo>
                <a:lnTo>
                  <a:pt x="145256" y="266700"/>
                </a:lnTo>
                <a:lnTo>
                  <a:pt x="204787" y="283369"/>
                </a:lnTo>
                <a:lnTo>
                  <a:pt x="259556" y="290513"/>
                </a:lnTo>
                <a:lnTo>
                  <a:pt x="297656" y="290513"/>
                </a:lnTo>
                <a:lnTo>
                  <a:pt x="445294" y="269082"/>
                </a:lnTo>
                <a:lnTo>
                  <a:pt x="833437" y="200025"/>
                </a:lnTo>
                <a:lnTo>
                  <a:pt x="1076325" y="157163"/>
                </a:lnTo>
                <a:lnTo>
                  <a:pt x="1462087" y="109538"/>
                </a:lnTo>
                <a:lnTo>
                  <a:pt x="1652587" y="90488"/>
                </a:lnTo>
                <a:lnTo>
                  <a:pt x="2038350" y="59532"/>
                </a:lnTo>
                <a:lnTo>
                  <a:pt x="2207419" y="47625"/>
                </a:lnTo>
                <a:lnTo>
                  <a:pt x="2269331" y="23813"/>
                </a:lnTo>
                <a:lnTo>
                  <a:pt x="2321719" y="7144"/>
                </a:lnTo>
                <a:lnTo>
                  <a:pt x="2366962" y="0"/>
                </a:lnTo>
                <a:lnTo>
                  <a:pt x="2412206" y="19050"/>
                </a:lnTo>
                <a:lnTo>
                  <a:pt x="2524125" y="80963"/>
                </a:lnTo>
                <a:lnTo>
                  <a:pt x="2626519" y="154782"/>
                </a:lnTo>
                <a:lnTo>
                  <a:pt x="2640806" y="176213"/>
                </a:lnTo>
                <a:lnTo>
                  <a:pt x="2652712" y="219075"/>
                </a:lnTo>
                <a:lnTo>
                  <a:pt x="2647950" y="257175"/>
                </a:lnTo>
                <a:lnTo>
                  <a:pt x="2628900" y="283369"/>
                </a:lnTo>
                <a:lnTo>
                  <a:pt x="2597944" y="292894"/>
                </a:lnTo>
                <a:lnTo>
                  <a:pt x="2538412" y="292894"/>
                </a:lnTo>
                <a:lnTo>
                  <a:pt x="2371725" y="269082"/>
                </a:lnTo>
                <a:lnTo>
                  <a:pt x="2143125" y="252413"/>
                </a:lnTo>
                <a:lnTo>
                  <a:pt x="2019300" y="247650"/>
                </a:lnTo>
                <a:lnTo>
                  <a:pt x="1797844" y="247650"/>
                </a:lnTo>
                <a:lnTo>
                  <a:pt x="1576387" y="271463"/>
                </a:lnTo>
                <a:lnTo>
                  <a:pt x="1247775" y="3071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9" name="Google Shape;4189;p381"/>
          <p:cNvSpPr/>
          <p:nvPr/>
        </p:nvSpPr>
        <p:spPr>
          <a:xfrm>
            <a:off x="4551363" y="4189413"/>
            <a:ext cx="2024062" cy="496887"/>
          </a:xfrm>
          <a:custGeom>
            <a:avLst/>
            <a:gdLst/>
            <a:ahLst/>
            <a:cxnLst/>
            <a:rect l="l" t="t" r="r" b="b"/>
            <a:pathLst>
              <a:path w="2024062" h="497681" extrusionOk="0">
                <a:moveTo>
                  <a:pt x="1250156" y="278606"/>
                </a:moveTo>
                <a:lnTo>
                  <a:pt x="969169" y="333375"/>
                </a:lnTo>
                <a:lnTo>
                  <a:pt x="711994" y="381000"/>
                </a:lnTo>
                <a:lnTo>
                  <a:pt x="497681" y="428625"/>
                </a:lnTo>
                <a:lnTo>
                  <a:pt x="411956" y="445294"/>
                </a:lnTo>
                <a:lnTo>
                  <a:pt x="354806" y="476250"/>
                </a:lnTo>
                <a:lnTo>
                  <a:pt x="330994" y="488156"/>
                </a:lnTo>
                <a:lnTo>
                  <a:pt x="278606" y="497681"/>
                </a:lnTo>
                <a:lnTo>
                  <a:pt x="233362" y="483394"/>
                </a:lnTo>
                <a:lnTo>
                  <a:pt x="152400" y="431006"/>
                </a:lnTo>
                <a:lnTo>
                  <a:pt x="100012" y="385762"/>
                </a:lnTo>
                <a:lnTo>
                  <a:pt x="50006" y="328612"/>
                </a:lnTo>
                <a:lnTo>
                  <a:pt x="16669" y="278606"/>
                </a:lnTo>
                <a:lnTo>
                  <a:pt x="4762" y="252412"/>
                </a:lnTo>
                <a:lnTo>
                  <a:pt x="0" y="230981"/>
                </a:lnTo>
                <a:lnTo>
                  <a:pt x="7144" y="214312"/>
                </a:lnTo>
                <a:lnTo>
                  <a:pt x="26194" y="209550"/>
                </a:lnTo>
                <a:lnTo>
                  <a:pt x="54769" y="221456"/>
                </a:lnTo>
                <a:lnTo>
                  <a:pt x="114300" y="252412"/>
                </a:lnTo>
                <a:lnTo>
                  <a:pt x="173831" y="264319"/>
                </a:lnTo>
                <a:lnTo>
                  <a:pt x="233362" y="269081"/>
                </a:lnTo>
                <a:lnTo>
                  <a:pt x="304800" y="266700"/>
                </a:lnTo>
                <a:lnTo>
                  <a:pt x="385762" y="257175"/>
                </a:lnTo>
                <a:lnTo>
                  <a:pt x="785812" y="197644"/>
                </a:lnTo>
                <a:lnTo>
                  <a:pt x="1023937" y="154781"/>
                </a:lnTo>
                <a:lnTo>
                  <a:pt x="1328737" y="109537"/>
                </a:lnTo>
                <a:lnTo>
                  <a:pt x="1628775" y="64294"/>
                </a:lnTo>
                <a:lnTo>
                  <a:pt x="1728787" y="0"/>
                </a:lnTo>
                <a:lnTo>
                  <a:pt x="1747837" y="2381"/>
                </a:lnTo>
                <a:lnTo>
                  <a:pt x="1831181" y="35719"/>
                </a:lnTo>
                <a:lnTo>
                  <a:pt x="1912144" y="90487"/>
                </a:lnTo>
                <a:lnTo>
                  <a:pt x="1971675" y="145256"/>
                </a:lnTo>
                <a:lnTo>
                  <a:pt x="2007394" y="192881"/>
                </a:lnTo>
                <a:lnTo>
                  <a:pt x="2021681" y="226219"/>
                </a:lnTo>
                <a:lnTo>
                  <a:pt x="2024062" y="261937"/>
                </a:lnTo>
                <a:lnTo>
                  <a:pt x="2002631" y="307181"/>
                </a:lnTo>
                <a:lnTo>
                  <a:pt x="1690687" y="261937"/>
                </a:lnTo>
                <a:lnTo>
                  <a:pt x="1671637" y="245269"/>
                </a:lnTo>
                <a:lnTo>
                  <a:pt x="1640681" y="233362"/>
                </a:lnTo>
                <a:lnTo>
                  <a:pt x="1593056" y="226219"/>
                </a:lnTo>
                <a:lnTo>
                  <a:pt x="1250156" y="2786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0" name="Google Shape;4190;p381"/>
          <p:cNvSpPr/>
          <p:nvPr/>
        </p:nvSpPr>
        <p:spPr>
          <a:xfrm rot="-5400000">
            <a:off x="906463" y="3509963"/>
            <a:ext cx="3892550" cy="666750"/>
          </a:xfrm>
          <a:custGeom>
            <a:avLst/>
            <a:gdLst/>
            <a:ahLst/>
            <a:cxnLst/>
            <a:rect l="l" t="t" r="r" b="b"/>
            <a:pathLst>
              <a:path w="3892550" h="666750" extrusionOk="0">
                <a:moveTo>
                  <a:pt x="2416175" y="660400"/>
                </a:moveTo>
                <a:lnTo>
                  <a:pt x="2019300" y="663575"/>
                </a:lnTo>
                <a:lnTo>
                  <a:pt x="1866900" y="663575"/>
                </a:lnTo>
                <a:lnTo>
                  <a:pt x="1641475" y="638175"/>
                </a:lnTo>
                <a:lnTo>
                  <a:pt x="1403350" y="603250"/>
                </a:lnTo>
                <a:lnTo>
                  <a:pt x="1155700" y="555625"/>
                </a:lnTo>
                <a:lnTo>
                  <a:pt x="1003300" y="514350"/>
                </a:lnTo>
                <a:lnTo>
                  <a:pt x="762000" y="434975"/>
                </a:lnTo>
                <a:lnTo>
                  <a:pt x="593725" y="371475"/>
                </a:lnTo>
                <a:lnTo>
                  <a:pt x="387350" y="273050"/>
                </a:lnTo>
                <a:lnTo>
                  <a:pt x="200025" y="171450"/>
                </a:lnTo>
                <a:lnTo>
                  <a:pt x="44450" y="73025"/>
                </a:lnTo>
                <a:lnTo>
                  <a:pt x="12700" y="41275"/>
                </a:lnTo>
                <a:lnTo>
                  <a:pt x="3175" y="25400"/>
                </a:lnTo>
                <a:lnTo>
                  <a:pt x="0" y="6350"/>
                </a:lnTo>
                <a:lnTo>
                  <a:pt x="9525" y="0"/>
                </a:lnTo>
                <a:lnTo>
                  <a:pt x="41275" y="3175"/>
                </a:lnTo>
                <a:lnTo>
                  <a:pt x="158750" y="53975"/>
                </a:lnTo>
                <a:lnTo>
                  <a:pt x="368300" y="130175"/>
                </a:lnTo>
                <a:lnTo>
                  <a:pt x="558800" y="196850"/>
                </a:lnTo>
                <a:lnTo>
                  <a:pt x="774700" y="263525"/>
                </a:lnTo>
                <a:lnTo>
                  <a:pt x="1016000" y="327025"/>
                </a:lnTo>
                <a:lnTo>
                  <a:pt x="1193800" y="361950"/>
                </a:lnTo>
                <a:lnTo>
                  <a:pt x="1397000" y="390525"/>
                </a:lnTo>
                <a:lnTo>
                  <a:pt x="1714500" y="415925"/>
                </a:lnTo>
                <a:lnTo>
                  <a:pt x="2095500" y="428625"/>
                </a:lnTo>
                <a:lnTo>
                  <a:pt x="2622550" y="434975"/>
                </a:lnTo>
                <a:lnTo>
                  <a:pt x="3276600" y="441325"/>
                </a:lnTo>
                <a:lnTo>
                  <a:pt x="3394075" y="438150"/>
                </a:lnTo>
                <a:lnTo>
                  <a:pt x="3505200" y="428625"/>
                </a:lnTo>
                <a:lnTo>
                  <a:pt x="3578225" y="415925"/>
                </a:lnTo>
                <a:lnTo>
                  <a:pt x="3654425" y="393700"/>
                </a:lnTo>
                <a:lnTo>
                  <a:pt x="3730625" y="361950"/>
                </a:lnTo>
                <a:lnTo>
                  <a:pt x="3797300" y="327025"/>
                </a:lnTo>
                <a:lnTo>
                  <a:pt x="3854450" y="298450"/>
                </a:lnTo>
                <a:lnTo>
                  <a:pt x="3873500" y="292100"/>
                </a:lnTo>
                <a:lnTo>
                  <a:pt x="3889375" y="298450"/>
                </a:lnTo>
                <a:lnTo>
                  <a:pt x="3892550" y="314325"/>
                </a:lnTo>
                <a:lnTo>
                  <a:pt x="3860800" y="377825"/>
                </a:lnTo>
                <a:lnTo>
                  <a:pt x="3822700" y="460375"/>
                </a:lnTo>
                <a:lnTo>
                  <a:pt x="3800475" y="536575"/>
                </a:lnTo>
                <a:lnTo>
                  <a:pt x="3790950" y="654050"/>
                </a:lnTo>
                <a:lnTo>
                  <a:pt x="3600450" y="666750"/>
                </a:lnTo>
                <a:lnTo>
                  <a:pt x="3273425" y="660400"/>
                </a:lnTo>
                <a:lnTo>
                  <a:pt x="2847975" y="663575"/>
                </a:lnTo>
                <a:lnTo>
                  <a:pt x="2416175" y="660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1" name="Google Shape;4191;p381"/>
          <p:cNvSpPr/>
          <p:nvPr/>
        </p:nvSpPr>
        <p:spPr>
          <a:xfrm rot="-5400000">
            <a:off x="1615282" y="3248819"/>
            <a:ext cx="3963987" cy="1108075"/>
          </a:xfrm>
          <a:custGeom>
            <a:avLst/>
            <a:gdLst/>
            <a:ahLst/>
            <a:cxnLst/>
            <a:rect l="l" t="t" r="r" b="b"/>
            <a:pathLst>
              <a:path w="3963533" h="1108158" extrusionOk="0">
                <a:moveTo>
                  <a:pt x="1866192" y="1029975"/>
                </a:moveTo>
                <a:lnTo>
                  <a:pt x="1420889" y="1033374"/>
                </a:lnTo>
                <a:lnTo>
                  <a:pt x="1006180" y="1036773"/>
                </a:lnTo>
                <a:lnTo>
                  <a:pt x="639060" y="1053770"/>
                </a:lnTo>
                <a:lnTo>
                  <a:pt x="557478" y="1053770"/>
                </a:lnTo>
                <a:cubicBezTo>
                  <a:pt x="488366" y="1046858"/>
                  <a:pt x="512268" y="1046971"/>
                  <a:pt x="486094" y="1046971"/>
                </a:cubicBezTo>
                <a:lnTo>
                  <a:pt x="424907" y="1036773"/>
                </a:lnTo>
                <a:lnTo>
                  <a:pt x="319530" y="1006180"/>
                </a:lnTo>
                <a:lnTo>
                  <a:pt x="180161" y="944993"/>
                </a:lnTo>
                <a:lnTo>
                  <a:pt x="78183" y="890605"/>
                </a:lnTo>
                <a:lnTo>
                  <a:pt x="23795" y="853213"/>
                </a:lnTo>
                <a:lnTo>
                  <a:pt x="6799" y="832818"/>
                </a:lnTo>
                <a:lnTo>
                  <a:pt x="0" y="809023"/>
                </a:lnTo>
                <a:lnTo>
                  <a:pt x="27194" y="768232"/>
                </a:lnTo>
                <a:lnTo>
                  <a:pt x="554079" y="819221"/>
                </a:lnTo>
                <a:lnTo>
                  <a:pt x="608467" y="826019"/>
                </a:lnTo>
                <a:lnTo>
                  <a:pt x="792027" y="832818"/>
                </a:lnTo>
                <a:lnTo>
                  <a:pt x="1278121" y="829419"/>
                </a:lnTo>
                <a:lnTo>
                  <a:pt x="1944375" y="832818"/>
                </a:lnTo>
                <a:lnTo>
                  <a:pt x="2168726" y="829419"/>
                </a:lnTo>
                <a:lnTo>
                  <a:pt x="2797588" y="829419"/>
                </a:lnTo>
                <a:lnTo>
                  <a:pt x="2943756" y="809023"/>
                </a:lnTo>
                <a:lnTo>
                  <a:pt x="3508033" y="812422"/>
                </a:lnTo>
                <a:lnTo>
                  <a:pt x="3701790" y="809023"/>
                </a:lnTo>
                <a:lnTo>
                  <a:pt x="3725585" y="798825"/>
                </a:lnTo>
                <a:lnTo>
                  <a:pt x="3745981" y="778430"/>
                </a:lnTo>
                <a:lnTo>
                  <a:pt x="3752779" y="754635"/>
                </a:lnTo>
                <a:lnTo>
                  <a:pt x="3756179" y="713844"/>
                </a:lnTo>
                <a:lnTo>
                  <a:pt x="3708589" y="530284"/>
                </a:lnTo>
                <a:lnTo>
                  <a:pt x="3647402" y="319530"/>
                </a:lnTo>
                <a:lnTo>
                  <a:pt x="3589615" y="98578"/>
                </a:lnTo>
                <a:lnTo>
                  <a:pt x="3783373" y="0"/>
                </a:lnTo>
                <a:lnTo>
                  <a:pt x="3783373" y="135970"/>
                </a:lnTo>
                <a:lnTo>
                  <a:pt x="3813966" y="285538"/>
                </a:lnTo>
                <a:lnTo>
                  <a:pt x="3881951" y="523486"/>
                </a:lnTo>
                <a:lnTo>
                  <a:pt x="3919343" y="639060"/>
                </a:lnTo>
                <a:lnTo>
                  <a:pt x="3949936" y="679851"/>
                </a:lnTo>
                <a:lnTo>
                  <a:pt x="3963533" y="717243"/>
                </a:lnTo>
                <a:lnTo>
                  <a:pt x="3963533" y="778430"/>
                </a:lnTo>
                <a:lnTo>
                  <a:pt x="3949936" y="839616"/>
                </a:lnTo>
                <a:lnTo>
                  <a:pt x="3922742" y="897404"/>
                </a:lnTo>
                <a:lnTo>
                  <a:pt x="3878552" y="978986"/>
                </a:lnTo>
                <a:lnTo>
                  <a:pt x="3810567" y="1053770"/>
                </a:lnTo>
                <a:lnTo>
                  <a:pt x="3752779" y="1101359"/>
                </a:lnTo>
                <a:lnTo>
                  <a:pt x="3728985" y="1108158"/>
                </a:lnTo>
                <a:lnTo>
                  <a:pt x="3694992" y="1104758"/>
                </a:lnTo>
                <a:lnTo>
                  <a:pt x="3664399" y="1091161"/>
                </a:lnTo>
                <a:lnTo>
                  <a:pt x="3630406" y="1060568"/>
                </a:lnTo>
                <a:lnTo>
                  <a:pt x="3596414" y="1046971"/>
                </a:lnTo>
                <a:lnTo>
                  <a:pt x="3511432" y="1036773"/>
                </a:lnTo>
                <a:lnTo>
                  <a:pt x="3290480" y="1029975"/>
                </a:lnTo>
                <a:lnTo>
                  <a:pt x="2624226" y="1029975"/>
                </a:lnTo>
                <a:lnTo>
                  <a:pt x="1866192" y="10299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2" name="Google Shape;4192;p381"/>
          <p:cNvSpPr/>
          <p:nvPr/>
        </p:nvSpPr>
        <p:spPr>
          <a:xfrm>
            <a:off x="3343275" y="5148263"/>
            <a:ext cx="573088" cy="633412"/>
          </a:xfrm>
          <a:custGeom>
            <a:avLst/>
            <a:gdLst/>
            <a:ahLst/>
            <a:cxnLst/>
            <a:rect l="l" t="t" r="r" b="b"/>
            <a:pathLst>
              <a:path w="573881" h="633412" extrusionOk="0">
                <a:moveTo>
                  <a:pt x="314325" y="142875"/>
                </a:moveTo>
                <a:lnTo>
                  <a:pt x="426244" y="159543"/>
                </a:lnTo>
                <a:lnTo>
                  <a:pt x="454819" y="157162"/>
                </a:lnTo>
                <a:lnTo>
                  <a:pt x="473869" y="150018"/>
                </a:lnTo>
                <a:lnTo>
                  <a:pt x="492919" y="126206"/>
                </a:lnTo>
                <a:lnTo>
                  <a:pt x="573881" y="0"/>
                </a:lnTo>
                <a:lnTo>
                  <a:pt x="507206" y="633412"/>
                </a:lnTo>
                <a:lnTo>
                  <a:pt x="466725" y="607218"/>
                </a:lnTo>
                <a:lnTo>
                  <a:pt x="426244" y="564356"/>
                </a:lnTo>
                <a:lnTo>
                  <a:pt x="340519" y="461962"/>
                </a:lnTo>
                <a:lnTo>
                  <a:pt x="276225" y="378618"/>
                </a:lnTo>
                <a:cubicBezTo>
                  <a:pt x="254883" y="352351"/>
                  <a:pt x="235867" y="323963"/>
                  <a:pt x="211931" y="300037"/>
                </a:cubicBezTo>
                <a:lnTo>
                  <a:pt x="135731" y="226218"/>
                </a:lnTo>
                <a:lnTo>
                  <a:pt x="26194" y="140493"/>
                </a:lnTo>
                <a:lnTo>
                  <a:pt x="7144" y="123825"/>
                </a:lnTo>
                <a:lnTo>
                  <a:pt x="0" y="104775"/>
                </a:lnTo>
                <a:lnTo>
                  <a:pt x="0" y="85725"/>
                </a:lnTo>
                <a:lnTo>
                  <a:pt x="11906" y="71437"/>
                </a:lnTo>
                <a:lnTo>
                  <a:pt x="33338" y="71437"/>
                </a:lnTo>
                <a:lnTo>
                  <a:pt x="88106" y="90487"/>
                </a:lnTo>
                <a:lnTo>
                  <a:pt x="314325" y="1428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3" name="Google Shape;4193;p381"/>
          <p:cNvSpPr/>
          <p:nvPr/>
        </p:nvSpPr>
        <p:spPr>
          <a:xfrm>
            <a:off x="3100388" y="2827338"/>
            <a:ext cx="841375" cy="282575"/>
          </a:xfrm>
          <a:custGeom>
            <a:avLst/>
            <a:gdLst/>
            <a:ahLst/>
            <a:cxnLst/>
            <a:rect l="l" t="t" r="r" b="b"/>
            <a:pathLst>
              <a:path w="840581" h="283369" extrusionOk="0">
                <a:moveTo>
                  <a:pt x="235743" y="250031"/>
                </a:moveTo>
                <a:lnTo>
                  <a:pt x="7143" y="283369"/>
                </a:lnTo>
                <a:lnTo>
                  <a:pt x="0" y="119062"/>
                </a:lnTo>
                <a:lnTo>
                  <a:pt x="259556" y="90487"/>
                </a:lnTo>
                <a:lnTo>
                  <a:pt x="311943" y="71437"/>
                </a:lnTo>
                <a:lnTo>
                  <a:pt x="378618" y="54769"/>
                </a:lnTo>
                <a:lnTo>
                  <a:pt x="466725" y="33337"/>
                </a:lnTo>
                <a:lnTo>
                  <a:pt x="564356" y="14287"/>
                </a:lnTo>
                <a:lnTo>
                  <a:pt x="654843" y="4762"/>
                </a:lnTo>
                <a:lnTo>
                  <a:pt x="833437" y="0"/>
                </a:lnTo>
                <a:lnTo>
                  <a:pt x="840581" y="169069"/>
                </a:lnTo>
                <a:lnTo>
                  <a:pt x="590550" y="200025"/>
                </a:lnTo>
                <a:lnTo>
                  <a:pt x="235743" y="2500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4" name="Google Shape;4194;p381"/>
          <p:cNvSpPr/>
          <p:nvPr/>
        </p:nvSpPr>
        <p:spPr>
          <a:xfrm>
            <a:off x="3108325" y="3630613"/>
            <a:ext cx="833438" cy="303212"/>
          </a:xfrm>
          <a:custGeom>
            <a:avLst/>
            <a:gdLst/>
            <a:ahLst/>
            <a:cxnLst/>
            <a:rect l="l" t="t" r="r" b="b"/>
            <a:pathLst>
              <a:path w="833438" h="302419" extrusionOk="0">
                <a:moveTo>
                  <a:pt x="297657" y="259557"/>
                </a:moveTo>
                <a:lnTo>
                  <a:pt x="7144" y="302419"/>
                </a:lnTo>
                <a:lnTo>
                  <a:pt x="0" y="140494"/>
                </a:lnTo>
                <a:lnTo>
                  <a:pt x="154782" y="126207"/>
                </a:lnTo>
                <a:lnTo>
                  <a:pt x="271463" y="102394"/>
                </a:lnTo>
                <a:lnTo>
                  <a:pt x="435769" y="57150"/>
                </a:lnTo>
                <a:lnTo>
                  <a:pt x="614363" y="0"/>
                </a:lnTo>
                <a:lnTo>
                  <a:pt x="642938" y="2382"/>
                </a:lnTo>
                <a:lnTo>
                  <a:pt x="833438" y="38100"/>
                </a:lnTo>
                <a:cubicBezTo>
                  <a:pt x="832644" y="88106"/>
                  <a:pt x="831851" y="138113"/>
                  <a:pt x="831057" y="188119"/>
                </a:cubicBezTo>
                <a:lnTo>
                  <a:pt x="647700" y="216694"/>
                </a:lnTo>
                <a:lnTo>
                  <a:pt x="297657" y="2595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5" name="Google Shape;4195;p381"/>
          <p:cNvSpPr/>
          <p:nvPr/>
        </p:nvSpPr>
        <p:spPr>
          <a:xfrm rot="-5400000">
            <a:off x="3593306" y="2175670"/>
            <a:ext cx="2854325" cy="1471612"/>
          </a:xfrm>
          <a:custGeom>
            <a:avLst/>
            <a:gdLst/>
            <a:ahLst/>
            <a:cxnLst/>
            <a:rect l="l" t="t" r="r" b="b"/>
            <a:pathLst>
              <a:path w="2855119" h="1471613" extrusionOk="0">
                <a:moveTo>
                  <a:pt x="666750" y="733425"/>
                </a:moveTo>
                <a:lnTo>
                  <a:pt x="478631" y="588169"/>
                </a:lnTo>
                <a:lnTo>
                  <a:pt x="373856" y="488156"/>
                </a:lnTo>
                <a:lnTo>
                  <a:pt x="261938" y="361950"/>
                </a:lnTo>
                <a:lnTo>
                  <a:pt x="130969" y="207169"/>
                </a:lnTo>
                <a:lnTo>
                  <a:pt x="40481" y="97631"/>
                </a:lnTo>
                <a:lnTo>
                  <a:pt x="9525" y="54769"/>
                </a:lnTo>
                <a:lnTo>
                  <a:pt x="0" y="30956"/>
                </a:lnTo>
                <a:lnTo>
                  <a:pt x="0" y="16669"/>
                </a:lnTo>
                <a:lnTo>
                  <a:pt x="2381" y="4763"/>
                </a:lnTo>
                <a:lnTo>
                  <a:pt x="16669" y="0"/>
                </a:lnTo>
                <a:lnTo>
                  <a:pt x="38100" y="0"/>
                </a:lnTo>
                <a:lnTo>
                  <a:pt x="54769" y="7144"/>
                </a:lnTo>
                <a:lnTo>
                  <a:pt x="142875" y="92869"/>
                </a:lnTo>
                <a:lnTo>
                  <a:pt x="350044" y="278606"/>
                </a:lnTo>
                <a:lnTo>
                  <a:pt x="514350" y="419100"/>
                </a:lnTo>
                <a:lnTo>
                  <a:pt x="683419" y="550069"/>
                </a:lnTo>
                <a:lnTo>
                  <a:pt x="888206" y="685800"/>
                </a:lnTo>
                <a:lnTo>
                  <a:pt x="1052513" y="771525"/>
                </a:lnTo>
                <a:lnTo>
                  <a:pt x="1257300" y="859631"/>
                </a:lnTo>
                <a:lnTo>
                  <a:pt x="1473994" y="933450"/>
                </a:lnTo>
                <a:lnTo>
                  <a:pt x="1633538" y="973931"/>
                </a:lnTo>
                <a:lnTo>
                  <a:pt x="1981200" y="1042988"/>
                </a:lnTo>
                <a:lnTo>
                  <a:pt x="2214563" y="1076325"/>
                </a:lnTo>
                <a:lnTo>
                  <a:pt x="2426494" y="1092994"/>
                </a:lnTo>
                <a:lnTo>
                  <a:pt x="2612231" y="1085850"/>
                </a:lnTo>
                <a:lnTo>
                  <a:pt x="2678906" y="1076325"/>
                </a:lnTo>
                <a:lnTo>
                  <a:pt x="2697956" y="1069181"/>
                </a:lnTo>
                <a:lnTo>
                  <a:pt x="2719388" y="1054894"/>
                </a:lnTo>
                <a:lnTo>
                  <a:pt x="2745581" y="1031081"/>
                </a:lnTo>
                <a:lnTo>
                  <a:pt x="2769394" y="1002506"/>
                </a:lnTo>
                <a:lnTo>
                  <a:pt x="2788444" y="973931"/>
                </a:lnTo>
                <a:lnTo>
                  <a:pt x="2797969" y="959644"/>
                </a:lnTo>
                <a:lnTo>
                  <a:pt x="2817019" y="947738"/>
                </a:lnTo>
                <a:lnTo>
                  <a:pt x="2833688" y="947738"/>
                </a:lnTo>
                <a:lnTo>
                  <a:pt x="2845594" y="962025"/>
                </a:lnTo>
                <a:lnTo>
                  <a:pt x="2855119" y="1009650"/>
                </a:lnTo>
                <a:cubicBezTo>
                  <a:pt x="2854325" y="1037431"/>
                  <a:pt x="2853532" y="1065213"/>
                  <a:pt x="2852738" y="1092994"/>
                </a:cubicBezTo>
                <a:lnTo>
                  <a:pt x="2840831" y="1162050"/>
                </a:lnTo>
                <a:lnTo>
                  <a:pt x="2821781" y="1254919"/>
                </a:lnTo>
                <a:lnTo>
                  <a:pt x="2795588" y="1316831"/>
                </a:lnTo>
                <a:lnTo>
                  <a:pt x="2755106" y="1383506"/>
                </a:lnTo>
                <a:lnTo>
                  <a:pt x="2702719" y="1445419"/>
                </a:lnTo>
                <a:lnTo>
                  <a:pt x="2674144" y="1464469"/>
                </a:lnTo>
                <a:lnTo>
                  <a:pt x="2638425" y="1471613"/>
                </a:lnTo>
                <a:lnTo>
                  <a:pt x="2605088" y="1466850"/>
                </a:lnTo>
                <a:lnTo>
                  <a:pt x="2583656" y="1450181"/>
                </a:lnTo>
                <a:lnTo>
                  <a:pt x="2555081" y="1421606"/>
                </a:lnTo>
                <a:lnTo>
                  <a:pt x="2497931" y="1395413"/>
                </a:lnTo>
                <a:lnTo>
                  <a:pt x="2424113" y="1371600"/>
                </a:lnTo>
                <a:lnTo>
                  <a:pt x="2305050" y="1343025"/>
                </a:lnTo>
                <a:lnTo>
                  <a:pt x="2143125" y="1312069"/>
                </a:lnTo>
                <a:lnTo>
                  <a:pt x="1826419" y="1247775"/>
                </a:lnTo>
                <a:lnTo>
                  <a:pt x="1669256" y="1214438"/>
                </a:lnTo>
                <a:lnTo>
                  <a:pt x="1493044" y="1171575"/>
                </a:lnTo>
                <a:lnTo>
                  <a:pt x="1319213" y="1107281"/>
                </a:lnTo>
                <a:lnTo>
                  <a:pt x="1104900" y="1023938"/>
                </a:lnTo>
                <a:lnTo>
                  <a:pt x="931069" y="923925"/>
                </a:lnTo>
                <a:lnTo>
                  <a:pt x="814388" y="850106"/>
                </a:lnTo>
                <a:lnTo>
                  <a:pt x="666750" y="733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6" name="Google Shape;4196;p381"/>
          <p:cNvSpPr/>
          <p:nvPr/>
        </p:nvSpPr>
        <p:spPr>
          <a:xfrm rot="-5400000">
            <a:off x="5621338" y="2449513"/>
            <a:ext cx="1604962" cy="2106612"/>
          </a:xfrm>
          <a:custGeom>
            <a:avLst/>
            <a:gdLst/>
            <a:ahLst/>
            <a:cxnLst/>
            <a:rect l="l" t="t" r="r" b="b"/>
            <a:pathLst>
              <a:path w="1605643" h="2106386" extrusionOk="0">
                <a:moveTo>
                  <a:pt x="587828" y="1151164"/>
                </a:moveTo>
                <a:lnTo>
                  <a:pt x="498021" y="1287236"/>
                </a:lnTo>
                <a:lnTo>
                  <a:pt x="378278" y="1480457"/>
                </a:lnTo>
                <a:lnTo>
                  <a:pt x="228600" y="1741714"/>
                </a:lnTo>
                <a:lnTo>
                  <a:pt x="163286" y="1877786"/>
                </a:lnTo>
                <a:lnTo>
                  <a:pt x="76200" y="2062843"/>
                </a:lnTo>
                <a:lnTo>
                  <a:pt x="54428" y="2098221"/>
                </a:lnTo>
                <a:lnTo>
                  <a:pt x="38100" y="2106386"/>
                </a:lnTo>
                <a:lnTo>
                  <a:pt x="13607" y="2100943"/>
                </a:lnTo>
                <a:lnTo>
                  <a:pt x="0" y="2079171"/>
                </a:lnTo>
                <a:lnTo>
                  <a:pt x="2721" y="1910443"/>
                </a:lnTo>
                <a:lnTo>
                  <a:pt x="0" y="1654629"/>
                </a:lnTo>
                <a:lnTo>
                  <a:pt x="2721" y="1567543"/>
                </a:lnTo>
                <a:lnTo>
                  <a:pt x="10886" y="1499507"/>
                </a:lnTo>
                <a:lnTo>
                  <a:pt x="51707" y="1379764"/>
                </a:lnTo>
                <a:lnTo>
                  <a:pt x="97971" y="1319893"/>
                </a:lnTo>
                <a:lnTo>
                  <a:pt x="244928" y="1137557"/>
                </a:lnTo>
                <a:lnTo>
                  <a:pt x="522514" y="840921"/>
                </a:lnTo>
                <a:lnTo>
                  <a:pt x="830036" y="560614"/>
                </a:lnTo>
                <a:lnTo>
                  <a:pt x="968828" y="432707"/>
                </a:lnTo>
                <a:lnTo>
                  <a:pt x="1121228" y="334736"/>
                </a:lnTo>
                <a:lnTo>
                  <a:pt x="1300843" y="209550"/>
                </a:lnTo>
                <a:lnTo>
                  <a:pt x="1575707" y="0"/>
                </a:lnTo>
                <a:lnTo>
                  <a:pt x="1605643" y="32657"/>
                </a:lnTo>
                <a:lnTo>
                  <a:pt x="1404257" y="247650"/>
                </a:lnTo>
                <a:lnTo>
                  <a:pt x="1270907" y="375557"/>
                </a:lnTo>
                <a:lnTo>
                  <a:pt x="1132114" y="525236"/>
                </a:lnTo>
                <a:lnTo>
                  <a:pt x="990600" y="650421"/>
                </a:lnTo>
                <a:lnTo>
                  <a:pt x="876300" y="783771"/>
                </a:lnTo>
                <a:lnTo>
                  <a:pt x="713014" y="982436"/>
                </a:lnTo>
                <a:lnTo>
                  <a:pt x="587828" y="11511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7" name="Google Shape;4197;p381"/>
          <p:cNvSpPr/>
          <p:nvPr/>
        </p:nvSpPr>
        <p:spPr>
          <a:xfrm>
            <a:off x="5741988" y="4414838"/>
            <a:ext cx="828675" cy="1562100"/>
          </a:xfrm>
          <a:custGeom>
            <a:avLst/>
            <a:gdLst/>
            <a:ahLst/>
            <a:cxnLst/>
            <a:rect l="l" t="t" r="r" b="b"/>
            <a:pathLst>
              <a:path w="828675" h="1562100" extrusionOk="0">
                <a:moveTo>
                  <a:pt x="447675" y="1121568"/>
                </a:moveTo>
                <a:lnTo>
                  <a:pt x="369094" y="1276350"/>
                </a:lnTo>
                <a:lnTo>
                  <a:pt x="252412" y="1454943"/>
                </a:lnTo>
                <a:lnTo>
                  <a:pt x="173831" y="1554956"/>
                </a:lnTo>
                <a:lnTo>
                  <a:pt x="159544" y="1562100"/>
                </a:lnTo>
                <a:lnTo>
                  <a:pt x="126206" y="1557337"/>
                </a:lnTo>
                <a:lnTo>
                  <a:pt x="85725" y="1531143"/>
                </a:lnTo>
                <a:lnTo>
                  <a:pt x="64294" y="1504950"/>
                </a:lnTo>
                <a:lnTo>
                  <a:pt x="33337" y="1452562"/>
                </a:lnTo>
                <a:lnTo>
                  <a:pt x="14287" y="1393031"/>
                </a:lnTo>
                <a:lnTo>
                  <a:pt x="0" y="1357312"/>
                </a:lnTo>
                <a:lnTo>
                  <a:pt x="228600" y="1054893"/>
                </a:lnTo>
                <a:lnTo>
                  <a:pt x="309562" y="928687"/>
                </a:lnTo>
                <a:lnTo>
                  <a:pt x="388144" y="719137"/>
                </a:lnTo>
                <a:lnTo>
                  <a:pt x="459581" y="481012"/>
                </a:lnTo>
                <a:lnTo>
                  <a:pt x="492919" y="319087"/>
                </a:lnTo>
                <a:lnTo>
                  <a:pt x="509587" y="221456"/>
                </a:lnTo>
                <a:lnTo>
                  <a:pt x="516731" y="157162"/>
                </a:lnTo>
                <a:cubicBezTo>
                  <a:pt x="517525" y="138906"/>
                  <a:pt x="518318" y="120649"/>
                  <a:pt x="519112" y="102393"/>
                </a:cubicBezTo>
                <a:lnTo>
                  <a:pt x="516731" y="69056"/>
                </a:lnTo>
                <a:lnTo>
                  <a:pt x="509587" y="50006"/>
                </a:lnTo>
                <a:lnTo>
                  <a:pt x="483394" y="0"/>
                </a:lnTo>
                <a:lnTo>
                  <a:pt x="828675" y="35718"/>
                </a:lnTo>
                <a:lnTo>
                  <a:pt x="800100" y="97631"/>
                </a:lnTo>
                <a:lnTo>
                  <a:pt x="769144" y="154781"/>
                </a:lnTo>
                <a:lnTo>
                  <a:pt x="747712" y="202406"/>
                </a:lnTo>
                <a:lnTo>
                  <a:pt x="721519" y="326231"/>
                </a:lnTo>
                <a:lnTo>
                  <a:pt x="647700" y="590550"/>
                </a:lnTo>
                <a:lnTo>
                  <a:pt x="590550" y="766762"/>
                </a:lnTo>
                <a:lnTo>
                  <a:pt x="535781" y="916781"/>
                </a:lnTo>
                <a:lnTo>
                  <a:pt x="447675" y="11215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8" name="Google Shape;4198;p381"/>
          <p:cNvSpPr/>
          <p:nvPr/>
        </p:nvSpPr>
        <p:spPr>
          <a:xfrm>
            <a:off x="5446713" y="5381625"/>
            <a:ext cx="563562" cy="438150"/>
          </a:xfrm>
          <a:custGeom>
            <a:avLst/>
            <a:gdLst/>
            <a:ahLst/>
            <a:cxnLst/>
            <a:rect l="l" t="t" r="r" b="b"/>
            <a:pathLst>
              <a:path w="564356" h="438150" extrusionOk="0">
                <a:moveTo>
                  <a:pt x="209550" y="54769"/>
                </a:moveTo>
                <a:lnTo>
                  <a:pt x="414337" y="121444"/>
                </a:lnTo>
                <a:lnTo>
                  <a:pt x="564356" y="88106"/>
                </a:lnTo>
                <a:lnTo>
                  <a:pt x="316706" y="438150"/>
                </a:lnTo>
                <a:lnTo>
                  <a:pt x="288131" y="378619"/>
                </a:lnTo>
                <a:lnTo>
                  <a:pt x="254794" y="326231"/>
                </a:lnTo>
                <a:lnTo>
                  <a:pt x="176212" y="233363"/>
                </a:lnTo>
                <a:lnTo>
                  <a:pt x="83344" y="133350"/>
                </a:lnTo>
                <a:lnTo>
                  <a:pt x="19050" y="71438"/>
                </a:lnTo>
                <a:lnTo>
                  <a:pt x="7144" y="57150"/>
                </a:lnTo>
                <a:lnTo>
                  <a:pt x="0" y="33338"/>
                </a:lnTo>
                <a:lnTo>
                  <a:pt x="0" y="16669"/>
                </a:lnTo>
                <a:lnTo>
                  <a:pt x="11906" y="2381"/>
                </a:lnTo>
                <a:lnTo>
                  <a:pt x="35719" y="0"/>
                </a:lnTo>
                <a:lnTo>
                  <a:pt x="78581" y="14288"/>
                </a:lnTo>
                <a:lnTo>
                  <a:pt x="209550" y="547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9" name="Google Shape;4199;p381"/>
          <p:cNvSpPr/>
          <p:nvPr/>
        </p:nvSpPr>
        <p:spPr>
          <a:xfrm rot="-5400000">
            <a:off x="3810001" y="4030662"/>
            <a:ext cx="2254250" cy="1533525"/>
          </a:xfrm>
          <a:custGeom>
            <a:avLst/>
            <a:gdLst/>
            <a:ahLst/>
            <a:cxnLst/>
            <a:rect l="l" t="t" r="r" b="b"/>
            <a:pathLst>
              <a:path w="2255043" h="1533525" extrusionOk="0">
                <a:moveTo>
                  <a:pt x="933450" y="871538"/>
                </a:moveTo>
                <a:lnTo>
                  <a:pt x="1081087" y="962025"/>
                </a:lnTo>
                <a:lnTo>
                  <a:pt x="1202531" y="1028700"/>
                </a:lnTo>
                <a:lnTo>
                  <a:pt x="1366837" y="1095375"/>
                </a:lnTo>
                <a:lnTo>
                  <a:pt x="1526381" y="1154906"/>
                </a:lnTo>
                <a:lnTo>
                  <a:pt x="1738312" y="1197769"/>
                </a:lnTo>
                <a:lnTo>
                  <a:pt x="1935956" y="1221581"/>
                </a:lnTo>
                <a:lnTo>
                  <a:pt x="1976437" y="1221581"/>
                </a:lnTo>
                <a:lnTo>
                  <a:pt x="2024062" y="1221581"/>
                </a:lnTo>
                <a:lnTo>
                  <a:pt x="2047875" y="1216819"/>
                </a:lnTo>
                <a:lnTo>
                  <a:pt x="2095500" y="1200150"/>
                </a:lnTo>
                <a:lnTo>
                  <a:pt x="2197893" y="1143000"/>
                </a:lnTo>
                <a:lnTo>
                  <a:pt x="2221706" y="1133475"/>
                </a:lnTo>
                <a:lnTo>
                  <a:pt x="2233612" y="1135856"/>
                </a:lnTo>
                <a:lnTo>
                  <a:pt x="2247900" y="1147763"/>
                </a:lnTo>
                <a:lnTo>
                  <a:pt x="2255043" y="1171575"/>
                </a:lnTo>
                <a:lnTo>
                  <a:pt x="2252662" y="1212056"/>
                </a:lnTo>
                <a:lnTo>
                  <a:pt x="2235993" y="1264444"/>
                </a:lnTo>
                <a:lnTo>
                  <a:pt x="2188368" y="1362075"/>
                </a:lnTo>
                <a:lnTo>
                  <a:pt x="2140743" y="1438275"/>
                </a:lnTo>
                <a:lnTo>
                  <a:pt x="2083593" y="1497806"/>
                </a:lnTo>
                <a:lnTo>
                  <a:pt x="2038350" y="1524000"/>
                </a:lnTo>
                <a:lnTo>
                  <a:pt x="1993106" y="1533525"/>
                </a:lnTo>
                <a:lnTo>
                  <a:pt x="1957387" y="1524000"/>
                </a:lnTo>
                <a:lnTo>
                  <a:pt x="1888331" y="1493044"/>
                </a:lnTo>
                <a:lnTo>
                  <a:pt x="1812131" y="1466850"/>
                </a:lnTo>
                <a:lnTo>
                  <a:pt x="1704975" y="1443038"/>
                </a:lnTo>
                <a:lnTo>
                  <a:pt x="1564481" y="1400175"/>
                </a:lnTo>
                <a:lnTo>
                  <a:pt x="1402556" y="1357313"/>
                </a:lnTo>
                <a:lnTo>
                  <a:pt x="1259681" y="1288256"/>
                </a:lnTo>
                <a:lnTo>
                  <a:pt x="1119187" y="1212056"/>
                </a:lnTo>
                <a:lnTo>
                  <a:pt x="990600" y="1135856"/>
                </a:lnTo>
                <a:lnTo>
                  <a:pt x="812006" y="1016794"/>
                </a:lnTo>
                <a:lnTo>
                  <a:pt x="692943" y="926306"/>
                </a:lnTo>
                <a:lnTo>
                  <a:pt x="597693" y="845344"/>
                </a:lnTo>
                <a:lnTo>
                  <a:pt x="509587" y="759619"/>
                </a:lnTo>
                <a:lnTo>
                  <a:pt x="438150" y="685800"/>
                </a:lnTo>
                <a:lnTo>
                  <a:pt x="328612" y="547688"/>
                </a:lnTo>
                <a:lnTo>
                  <a:pt x="259556" y="452438"/>
                </a:lnTo>
                <a:lnTo>
                  <a:pt x="188118" y="350044"/>
                </a:lnTo>
                <a:lnTo>
                  <a:pt x="114300" y="233363"/>
                </a:lnTo>
                <a:lnTo>
                  <a:pt x="45243" y="123825"/>
                </a:lnTo>
                <a:lnTo>
                  <a:pt x="7143" y="54769"/>
                </a:lnTo>
                <a:lnTo>
                  <a:pt x="0" y="38100"/>
                </a:lnTo>
                <a:lnTo>
                  <a:pt x="0" y="19050"/>
                </a:lnTo>
                <a:lnTo>
                  <a:pt x="7143" y="2381"/>
                </a:lnTo>
                <a:lnTo>
                  <a:pt x="21431" y="0"/>
                </a:lnTo>
                <a:lnTo>
                  <a:pt x="40481" y="4763"/>
                </a:lnTo>
                <a:lnTo>
                  <a:pt x="64293" y="11906"/>
                </a:lnTo>
                <a:lnTo>
                  <a:pt x="154781" y="138113"/>
                </a:lnTo>
                <a:lnTo>
                  <a:pt x="273843" y="278606"/>
                </a:lnTo>
                <a:lnTo>
                  <a:pt x="388143" y="404813"/>
                </a:lnTo>
                <a:lnTo>
                  <a:pt x="516731" y="542925"/>
                </a:lnTo>
                <a:lnTo>
                  <a:pt x="628650" y="645319"/>
                </a:lnTo>
                <a:lnTo>
                  <a:pt x="754856" y="742950"/>
                </a:lnTo>
                <a:lnTo>
                  <a:pt x="933450" y="8715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5E9A194-71DF-CF41-9048-BD32B9FC80A3}"/>
              </a:ext>
            </a:extLst>
          </p:cNvPr>
          <p:cNvGrpSpPr/>
          <p:nvPr/>
        </p:nvGrpSpPr>
        <p:grpSpPr>
          <a:xfrm>
            <a:off x="2515351" y="1480300"/>
            <a:ext cx="4957762" cy="4492625"/>
            <a:chOff x="2671763" y="1636713"/>
            <a:chExt cx="4957762" cy="4492625"/>
          </a:xfrm>
        </p:grpSpPr>
        <p:sp>
          <p:nvSpPr>
            <p:cNvPr id="18" name="Google Shape;4185;p381">
              <a:extLst>
                <a:ext uri="{FF2B5EF4-FFF2-40B4-BE49-F238E27FC236}">
                  <a16:creationId xmlns:a16="http://schemas.microsoft.com/office/drawing/2014/main" id="{961A5E1C-F89B-B447-9497-58601CF88B95}"/>
                </a:ext>
              </a:extLst>
            </p:cNvPr>
            <p:cNvSpPr/>
            <p:nvPr/>
          </p:nvSpPr>
          <p:spPr>
            <a:xfrm>
              <a:off x="4591050" y="1957388"/>
              <a:ext cx="619125" cy="688975"/>
            </a:xfrm>
            <a:custGeom>
              <a:avLst/>
              <a:gdLst/>
              <a:ahLst/>
              <a:cxnLst/>
              <a:rect l="l" t="t" r="r" b="b"/>
              <a:pathLst>
                <a:path w="619125" h="688181" extrusionOk="0">
                  <a:moveTo>
                    <a:pt x="300038" y="457200"/>
                  </a:moveTo>
                  <a:lnTo>
                    <a:pt x="185738" y="295275"/>
                  </a:lnTo>
                  <a:lnTo>
                    <a:pt x="57150" y="116681"/>
                  </a:lnTo>
                  <a:lnTo>
                    <a:pt x="19050" y="71437"/>
                  </a:lnTo>
                  <a:lnTo>
                    <a:pt x="7144" y="52387"/>
                  </a:lnTo>
                  <a:lnTo>
                    <a:pt x="0" y="33337"/>
                  </a:lnTo>
                  <a:lnTo>
                    <a:pt x="0" y="14287"/>
                  </a:lnTo>
                  <a:lnTo>
                    <a:pt x="7144" y="4762"/>
                  </a:lnTo>
                  <a:lnTo>
                    <a:pt x="23813" y="0"/>
                  </a:lnTo>
                  <a:lnTo>
                    <a:pt x="57150" y="9525"/>
                  </a:lnTo>
                  <a:lnTo>
                    <a:pt x="192881" y="76200"/>
                  </a:lnTo>
                  <a:lnTo>
                    <a:pt x="338138" y="152400"/>
                  </a:lnTo>
                  <a:lnTo>
                    <a:pt x="469106" y="230981"/>
                  </a:lnTo>
                  <a:lnTo>
                    <a:pt x="521494" y="271462"/>
                  </a:lnTo>
                  <a:lnTo>
                    <a:pt x="559594" y="314325"/>
                  </a:lnTo>
                  <a:lnTo>
                    <a:pt x="588169" y="369093"/>
                  </a:lnTo>
                  <a:lnTo>
                    <a:pt x="609600" y="450056"/>
                  </a:lnTo>
                  <a:lnTo>
                    <a:pt x="614363" y="521493"/>
                  </a:lnTo>
                  <a:lnTo>
                    <a:pt x="619125" y="597693"/>
                  </a:lnTo>
                  <a:lnTo>
                    <a:pt x="614363" y="638175"/>
                  </a:lnTo>
                  <a:lnTo>
                    <a:pt x="602456" y="661987"/>
                  </a:lnTo>
                  <a:lnTo>
                    <a:pt x="573881" y="678656"/>
                  </a:lnTo>
                  <a:lnTo>
                    <a:pt x="545306" y="683418"/>
                  </a:lnTo>
                  <a:lnTo>
                    <a:pt x="511969" y="688181"/>
                  </a:lnTo>
                  <a:lnTo>
                    <a:pt x="481013" y="681037"/>
                  </a:lnTo>
                  <a:lnTo>
                    <a:pt x="431006" y="635793"/>
                  </a:lnTo>
                  <a:lnTo>
                    <a:pt x="300038" y="457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186;p381">
              <a:extLst>
                <a:ext uri="{FF2B5EF4-FFF2-40B4-BE49-F238E27FC236}">
                  <a16:creationId xmlns:a16="http://schemas.microsoft.com/office/drawing/2014/main" id="{5D8248FC-FD58-6346-9AD9-418C0EC535F7}"/>
                </a:ext>
              </a:extLst>
            </p:cNvPr>
            <p:cNvSpPr/>
            <p:nvPr/>
          </p:nvSpPr>
          <p:spPr>
            <a:xfrm>
              <a:off x="6084888" y="1733550"/>
              <a:ext cx="815975" cy="769938"/>
            </a:xfrm>
            <a:custGeom>
              <a:avLst/>
              <a:gdLst/>
              <a:ahLst/>
              <a:cxnLst/>
              <a:rect l="l" t="t" r="r" b="b"/>
              <a:pathLst>
                <a:path w="816769" h="769144" extrusionOk="0">
                  <a:moveTo>
                    <a:pt x="133350" y="559594"/>
                  </a:moveTo>
                  <a:lnTo>
                    <a:pt x="259556" y="395288"/>
                  </a:lnTo>
                  <a:lnTo>
                    <a:pt x="390525" y="226219"/>
                  </a:lnTo>
                  <a:lnTo>
                    <a:pt x="402431" y="209550"/>
                  </a:lnTo>
                  <a:lnTo>
                    <a:pt x="402431" y="192881"/>
                  </a:lnTo>
                  <a:lnTo>
                    <a:pt x="392906" y="152400"/>
                  </a:lnTo>
                  <a:lnTo>
                    <a:pt x="381000" y="126206"/>
                  </a:lnTo>
                  <a:lnTo>
                    <a:pt x="359569" y="97631"/>
                  </a:lnTo>
                  <a:lnTo>
                    <a:pt x="335756" y="73819"/>
                  </a:lnTo>
                  <a:lnTo>
                    <a:pt x="326231" y="61913"/>
                  </a:lnTo>
                  <a:lnTo>
                    <a:pt x="316706" y="42863"/>
                  </a:lnTo>
                  <a:lnTo>
                    <a:pt x="314325" y="23813"/>
                  </a:lnTo>
                  <a:lnTo>
                    <a:pt x="319087" y="9525"/>
                  </a:lnTo>
                  <a:lnTo>
                    <a:pt x="335756" y="0"/>
                  </a:lnTo>
                  <a:lnTo>
                    <a:pt x="366712" y="4763"/>
                  </a:lnTo>
                  <a:lnTo>
                    <a:pt x="469106" y="45244"/>
                  </a:lnTo>
                  <a:lnTo>
                    <a:pt x="552450" y="85725"/>
                  </a:lnTo>
                  <a:lnTo>
                    <a:pt x="619125" y="123825"/>
                  </a:lnTo>
                  <a:lnTo>
                    <a:pt x="678656" y="169069"/>
                  </a:lnTo>
                  <a:lnTo>
                    <a:pt x="733425" y="221456"/>
                  </a:lnTo>
                  <a:lnTo>
                    <a:pt x="771525" y="276225"/>
                  </a:lnTo>
                  <a:lnTo>
                    <a:pt x="800100" y="326231"/>
                  </a:lnTo>
                  <a:lnTo>
                    <a:pt x="814387" y="359569"/>
                  </a:lnTo>
                  <a:lnTo>
                    <a:pt x="816769" y="381000"/>
                  </a:lnTo>
                  <a:lnTo>
                    <a:pt x="804862" y="407194"/>
                  </a:lnTo>
                  <a:lnTo>
                    <a:pt x="783431" y="431006"/>
                  </a:lnTo>
                  <a:lnTo>
                    <a:pt x="764381" y="442913"/>
                  </a:lnTo>
                  <a:lnTo>
                    <a:pt x="726281" y="445294"/>
                  </a:lnTo>
                  <a:lnTo>
                    <a:pt x="688181" y="447675"/>
                  </a:lnTo>
                  <a:lnTo>
                    <a:pt x="642937" y="459581"/>
                  </a:lnTo>
                  <a:lnTo>
                    <a:pt x="581025" y="481013"/>
                  </a:lnTo>
                  <a:lnTo>
                    <a:pt x="435769" y="557213"/>
                  </a:lnTo>
                  <a:lnTo>
                    <a:pt x="207169" y="676275"/>
                  </a:lnTo>
                  <a:lnTo>
                    <a:pt x="52387" y="759619"/>
                  </a:lnTo>
                  <a:lnTo>
                    <a:pt x="14287" y="769144"/>
                  </a:lnTo>
                  <a:lnTo>
                    <a:pt x="2381" y="764381"/>
                  </a:lnTo>
                  <a:lnTo>
                    <a:pt x="0" y="740569"/>
                  </a:lnTo>
                  <a:lnTo>
                    <a:pt x="23812" y="692944"/>
                  </a:lnTo>
                  <a:lnTo>
                    <a:pt x="133350" y="5595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87;p381">
              <a:extLst>
                <a:ext uri="{FF2B5EF4-FFF2-40B4-BE49-F238E27FC236}">
                  <a16:creationId xmlns:a16="http://schemas.microsoft.com/office/drawing/2014/main" id="{50D3E910-2327-3946-B705-7C4D7A4781D8}"/>
                </a:ext>
              </a:extLst>
            </p:cNvPr>
            <p:cNvSpPr/>
            <p:nvPr/>
          </p:nvSpPr>
          <p:spPr>
            <a:xfrm>
              <a:off x="4703763" y="2640013"/>
              <a:ext cx="1914525" cy="407987"/>
            </a:xfrm>
            <a:custGeom>
              <a:avLst/>
              <a:gdLst/>
              <a:ahLst/>
              <a:cxnLst/>
              <a:rect l="l" t="t" r="r" b="b"/>
              <a:pathLst>
                <a:path w="1914525" h="407194" extrusionOk="0">
                  <a:moveTo>
                    <a:pt x="1147762" y="316707"/>
                  </a:moveTo>
                  <a:lnTo>
                    <a:pt x="978694" y="340519"/>
                  </a:lnTo>
                  <a:lnTo>
                    <a:pt x="645319" y="385763"/>
                  </a:lnTo>
                  <a:lnTo>
                    <a:pt x="497681" y="395288"/>
                  </a:lnTo>
                  <a:lnTo>
                    <a:pt x="276225" y="407194"/>
                  </a:lnTo>
                  <a:lnTo>
                    <a:pt x="216694" y="402432"/>
                  </a:lnTo>
                  <a:lnTo>
                    <a:pt x="161925" y="383382"/>
                  </a:lnTo>
                  <a:lnTo>
                    <a:pt x="109537" y="352425"/>
                  </a:lnTo>
                  <a:lnTo>
                    <a:pt x="66675" y="311944"/>
                  </a:lnTo>
                  <a:lnTo>
                    <a:pt x="38100" y="278607"/>
                  </a:lnTo>
                  <a:lnTo>
                    <a:pt x="16669" y="245269"/>
                  </a:lnTo>
                  <a:lnTo>
                    <a:pt x="2381" y="214313"/>
                  </a:lnTo>
                  <a:lnTo>
                    <a:pt x="0" y="195263"/>
                  </a:lnTo>
                  <a:lnTo>
                    <a:pt x="4762" y="171450"/>
                  </a:lnTo>
                  <a:lnTo>
                    <a:pt x="16669" y="166688"/>
                  </a:lnTo>
                  <a:lnTo>
                    <a:pt x="52387" y="176213"/>
                  </a:lnTo>
                  <a:lnTo>
                    <a:pt x="97631" y="195263"/>
                  </a:lnTo>
                  <a:lnTo>
                    <a:pt x="159544" y="211932"/>
                  </a:lnTo>
                  <a:lnTo>
                    <a:pt x="214312" y="221457"/>
                  </a:lnTo>
                  <a:lnTo>
                    <a:pt x="285750" y="228600"/>
                  </a:lnTo>
                  <a:lnTo>
                    <a:pt x="338137" y="228600"/>
                  </a:lnTo>
                  <a:lnTo>
                    <a:pt x="409575" y="228600"/>
                  </a:lnTo>
                  <a:lnTo>
                    <a:pt x="481012" y="226219"/>
                  </a:lnTo>
                  <a:lnTo>
                    <a:pt x="709612" y="207169"/>
                  </a:lnTo>
                  <a:lnTo>
                    <a:pt x="957262" y="159544"/>
                  </a:lnTo>
                  <a:lnTo>
                    <a:pt x="1169194" y="126207"/>
                  </a:lnTo>
                  <a:lnTo>
                    <a:pt x="1476375" y="76200"/>
                  </a:lnTo>
                  <a:lnTo>
                    <a:pt x="1524000" y="61913"/>
                  </a:lnTo>
                  <a:lnTo>
                    <a:pt x="1597819" y="28575"/>
                  </a:lnTo>
                  <a:lnTo>
                    <a:pt x="1647825" y="7144"/>
                  </a:lnTo>
                  <a:lnTo>
                    <a:pt x="1681162" y="0"/>
                  </a:lnTo>
                  <a:lnTo>
                    <a:pt x="1726406" y="0"/>
                  </a:lnTo>
                  <a:lnTo>
                    <a:pt x="1762125" y="11907"/>
                  </a:lnTo>
                  <a:lnTo>
                    <a:pt x="1828800" y="45244"/>
                  </a:lnTo>
                  <a:lnTo>
                    <a:pt x="1888331" y="88107"/>
                  </a:lnTo>
                  <a:lnTo>
                    <a:pt x="1905000" y="109538"/>
                  </a:lnTo>
                  <a:lnTo>
                    <a:pt x="1914525" y="135732"/>
                  </a:lnTo>
                  <a:lnTo>
                    <a:pt x="1909762" y="164307"/>
                  </a:lnTo>
                  <a:lnTo>
                    <a:pt x="1900237" y="183357"/>
                  </a:lnTo>
                  <a:lnTo>
                    <a:pt x="1878806" y="197644"/>
                  </a:lnTo>
                  <a:lnTo>
                    <a:pt x="1724025" y="228600"/>
                  </a:lnTo>
                  <a:lnTo>
                    <a:pt x="1526381" y="266700"/>
                  </a:lnTo>
                  <a:lnTo>
                    <a:pt x="1147762" y="3167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188;p381">
              <a:extLst>
                <a:ext uri="{FF2B5EF4-FFF2-40B4-BE49-F238E27FC236}">
                  <a16:creationId xmlns:a16="http://schemas.microsoft.com/office/drawing/2014/main" id="{B05A9733-7E55-D047-AA13-82155A02DA8E}"/>
                </a:ext>
              </a:extLst>
            </p:cNvPr>
            <p:cNvSpPr/>
            <p:nvPr/>
          </p:nvSpPr>
          <p:spPr>
            <a:xfrm>
              <a:off x="4389438" y="3221038"/>
              <a:ext cx="2652712" cy="493712"/>
            </a:xfrm>
            <a:custGeom>
              <a:avLst/>
              <a:gdLst/>
              <a:ahLst/>
              <a:cxnLst/>
              <a:rect l="l" t="t" r="r" b="b"/>
              <a:pathLst>
                <a:path w="2652712" h="492919" extrusionOk="0">
                  <a:moveTo>
                    <a:pt x="1247775" y="307182"/>
                  </a:moveTo>
                  <a:lnTo>
                    <a:pt x="971550" y="338138"/>
                  </a:lnTo>
                  <a:lnTo>
                    <a:pt x="719137" y="385763"/>
                  </a:lnTo>
                  <a:lnTo>
                    <a:pt x="531019" y="423863"/>
                  </a:lnTo>
                  <a:lnTo>
                    <a:pt x="466725" y="450057"/>
                  </a:lnTo>
                  <a:lnTo>
                    <a:pt x="397669" y="476250"/>
                  </a:lnTo>
                  <a:lnTo>
                    <a:pt x="350044" y="492919"/>
                  </a:lnTo>
                  <a:lnTo>
                    <a:pt x="309562" y="492919"/>
                  </a:lnTo>
                  <a:lnTo>
                    <a:pt x="238125" y="464344"/>
                  </a:lnTo>
                  <a:lnTo>
                    <a:pt x="154781" y="416719"/>
                  </a:lnTo>
                  <a:lnTo>
                    <a:pt x="73819" y="350044"/>
                  </a:lnTo>
                  <a:lnTo>
                    <a:pt x="16669" y="297657"/>
                  </a:lnTo>
                  <a:lnTo>
                    <a:pt x="2381" y="266700"/>
                  </a:lnTo>
                  <a:lnTo>
                    <a:pt x="0" y="242888"/>
                  </a:lnTo>
                  <a:lnTo>
                    <a:pt x="7144" y="216694"/>
                  </a:lnTo>
                  <a:lnTo>
                    <a:pt x="21431" y="211932"/>
                  </a:lnTo>
                  <a:lnTo>
                    <a:pt x="38100" y="211932"/>
                  </a:lnTo>
                  <a:lnTo>
                    <a:pt x="78581" y="235744"/>
                  </a:lnTo>
                  <a:lnTo>
                    <a:pt x="145256" y="266700"/>
                  </a:lnTo>
                  <a:lnTo>
                    <a:pt x="204787" y="283369"/>
                  </a:lnTo>
                  <a:lnTo>
                    <a:pt x="259556" y="290513"/>
                  </a:lnTo>
                  <a:lnTo>
                    <a:pt x="297656" y="290513"/>
                  </a:lnTo>
                  <a:lnTo>
                    <a:pt x="445294" y="269082"/>
                  </a:lnTo>
                  <a:lnTo>
                    <a:pt x="833437" y="200025"/>
                  </a:lnTo>
                  <a:lnTo>
                    <a:pt x="1076325" y="157163"/>
                  </a:lnTo>
                  <a:lnTo>
                    <a:pt x="1462087" y="109538"/>
                  </a:lnTo>
                  <a:lnTo>
                    <a:pt x="1652587" y="90488"/>
                  </a:lnTo>
                  <a:lnTo>
                    <a:pt x="2038350" y="59532"/>
                  </a:lnTo>
                  <a:lnTo>
                    <a:pt x="2207419" y="47625"/>
                  </a:lnTo>
                  <a:lnTo>
                    <a:pt x="2269331" y="23813"/>
                  </a:lnTo>
                  <a:lnTo>
                    <a:pt x="2321719" y="7144"/>
                  </a:lnTo>
                  <a:lnTo>
                    <a:pt x="2366962" y="0"/>
                  </a:lnTo>
                  <a:lnTo>
                    <a:pt x="2412206" y="19050"/>
                  </a:lnTo>
                  <a:lnTo>
                    <a:pt x="2524125" y="80963"/>
                  </a:lnTo>
                  <a:lnTo>
                    <a:pt x="2626519" y="154782"/>
                  </a:lnTo>
                  <a:lnTo>
                    <a:pt x="2640806" y="176213"/>
                  </a:lnTo>
                  <a:lnTo>
                    <a:pt x="2652712" y="219075"/>
                  </a:lnTo>
                  <a:lnTo>
                    <a:pt x="2647950" y="257175"/>
                  </a:lnTo>
                  <a:lnTo>
                    <a:pt x="2628900" y="283369"/>
                  </a:lnTo>
                  <a:lnTo>
                    <a:pt x="2597944" y="292894"/>
                  </a:lnTo>
                  <a:lnTo>
                    <a:pt x="2538412" y="292894"/>
                  </a:lnTo>
                  <a:lnTo>
                    <a:pt x="2371725" y="269082"/>
                  </a:lnTo>
                  <a:lnTo>
                    <a:pt x="2143125" y="252413"/>
                  </a:lnTo>
                  <a:lnTo>
                    <a:pt x="2019300" y="247650"/>
                  </a:lnTo>
                  <a:lnTo>
                    <a:pt x="1797844" y="247650"/>
                  </a:lnTo>
                  <a:lnTo>
                    <a:pt x="1576387" y="271463"/>
                  </a:lnTo>
                  <a:lnTo>
                    <a:pt x="1247775" y="307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189;p381">
              <a:extLst>
                <a:ext uri="{FF2B5EF4-FFF2-40B4-BE49-F238E27FC236}">
                  <a16:creationId xmlns:a16="http://schemas.microsoft.com/office/drawing/2014/main" id="{EF071B30-E799-7D4D-B92B-4A9227334D8A}"/>
                </a:ext>
              </a:extLst>
            </p:cNvPr>
            <p:cNvSpPr/>
            <p:nvPr/>
          </p:nvSpPr>
          <p:spPr>
            <a:xfrm>
              <a:off x="4703763" y="4341813"/>
              <a:ext cx="2024062" cy="496887"/>
            </a:xfrm>
            <a:custGeom>
              <a:avLst/>
              <a:gdLst/>
              <a:ahLst/>
              <a:cxnLst/>
              <a:rect l="l" t="t" r="r" b="b"/>
              <a:pathLst>
                <a:path w="2024062" h="497681" extrusionOk="0">
                  <a:moveTo>
                    <a:pt x="1250156" y="278606"/>
                  </a:moveTo>
                  <a:lnTo>
                    <a:pt x="969169" y="333375"/>
                  </a:lnTo>
                  <a:lnTo>
                    <a:pt x="711994" y="381000"/>
                  </a:lnTo>
                  <a:lnTo>
                    <a:pt x="497681" y="428625"/>
                  </a:lnTo>
                  <a:lnTo>
                    <a:pt x="411956" y="445294"/>
                  </a:lnTo>
                  <a:lnTo>
                    <a:pt x="354806" y="476250"/>
                  </a:lnTo>
                  <a:lnTo>
                    <a:pt x="330994" y="488156"/>
                  </a:lnTo>
                  <a:lnTo>
                    <a:pt x="278606" y="497681"/>
                  </a:lnTo>
                  <a:lnTo>
                    <a:pt x="233362" y="483394"/>
                  </a:lnTo>
                  <a:lnTo>
                    <a:pt x="152400" y="431006"/>
                  </a:lnTo>
                  <a:lnTo>
                    <a:pt x="100012" y="385762"/>
                  </a:lnTo>
                  <a:lnTo>
                    <a:pt x="50006" y="328612"/>
                  </a:lnTo>
                  <a:lnTo>
                    <a:pt x="16669" y="278606"/>
                  </a:lnTo>
                  <a:lnTo>
                    <a:pt x="4762" y="252412"/>
                  </a:lnTo>
                  <a:lnTo>
                    <a:pt x="0" y="230981"/>
                  </a:lnTo>
                  <a:lnTo>
                    <a:pt x="7144" y="214312"/>
                  </a:lnTo>
                  <a:lnTo>
                    <a:pt x="26194" y="209550"/>
                  </a:lnTo>
                  <a:lnTo>
                    <a:pt x="54769" y="221456"/>
                  </a:lnTo>
                  <a:lnTo>
                    <a:pt x="114300" y="252412"/>
                  </a:lnTo>
                  <a:lnTo>
                    <a:pt x="173831" y="264319"/>
                  </a:lnTo>
                  <a:lnTo>
                    <a:pt x="233362" y="269081"/>
                  </a:lnTo>
                  <a:lnTo>
                    <a:pt x="304800" y="266700"/>
                  </a:lnTo>
                  <a:lnTo>
                    <a:pt x="385762" y="257175"/>
                  </a:lnTo>
                  <a:lnTo>
                    <a:pt x="785812" y="197644"/>
                  </a:lnTo>
                  <a:lnTo>
                    <a:pt x="1023937" y="154781"/>
                  </a:lnTo>
                  <a:lnTo>
                    <a:pt x="1328737" y="109537"/>
                  </a:lnTo>
                  <a:lnTo>
                    <a:pt x="1628775" y="64294"/>
                  </a:lnTo>
                  <a:lnTo>
                    <a:pt x="1728787" y="0"/>
                  </a:lnTo>
                  <a:lnTo>
                    <a:pt x="1747837" y="2381"/>
                  </a:lnTo>
                  <a:lnTo>
                    <a:pt x="1831181" y="35719"/>
                  </a:lnTo>
                  <a:lnTo>
                    <a:pt x="1912144" y="90487"/>
                  </a:lnTo>
                  <a:lnTo>
                    <a:pt x="1971675" y="145256"/>
                  </a:lnTo>
                  <a:lnTo>
                    <a:pt x="2007394" y="192881"/>
                  </a:lnTo>
                  <a:lnTo>
                    <a:pt x="2021681" y="226219"/>
                  </a:lnTo>
                  <a:lnTo>
                    <a:pt x="2024062" y="261937"/>
                  </a:lnTo>
                  <a:lnTo>
                    <a:pt x="2002631" y="307181"/>
                  </a:lnTo>
                  <a:lnTo>
                    <a:pt x="1690687" y="261937"/>
                  </a:lnTo>
                  <a:lnTo>
                    <a:pt x="1671637" y="245269"/>
                  </a:lnTo>
                  <a:lnTo>
                    <a:pt x="1640681" y="233362"/>
                  </a:lnTo>
                  <a:lnTo>
                    <a:pt x="1593056" y="226219"/>
                  </a:lnTo>
                  <a:lnTo>
                    <a:pt x="1250156" y="2786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190;p381">
              <a:extLst>
                <a:ext uri="{FF2B5EF4-FFF2-40B4-BE49-F238E27FC236}">
                  <a16:creationId xmlns:a16="http://schemas.microsoft.com/office/drawing/2014/main" id="{12C87565-9B9D-5B4D-B825-F369F1594A95}"/>
                </a:ext>
              </a:extLst>
            </p:cNvPr>
            <p:cNvSpPr/>
            <p:nvPr/>
          </p:nvSpPr>
          <p:spPr>
            <a:xfrm rot="-5400000">
              <a:off x="1058863" y="3662363"/>
              <a:ext cx="3892550" cy="666750"/>
            </a:xfrm>
            <a:custGeom>
              <a:avLst/>
              <a:gdLst/>
              <a:ahLst/>
              <a:cxnLst/>
              <a:rect l="l" t="t" r="r" b="b"/>
              <a:pathLst>
                <a:path w="3892550" h="666750" extrusionOk="0">
                  <a:moveTo>
                    <a:pt x="2416175" y="660400"/>
                  </a:moveTo>
                  <a:lnTo>
                    <a:pt x="2019300" y="663575"/>
                  </a:lnTo>
                  <a:lnTo>
                    <a:pt x="1866900" y="663575"/>
                  </a:lnTo>
                  <a:lnTo>
                    <a:pt x="1641475" y="638175"/>
                  </a:lnTo>
                  <a:lnTo>
                    <a:pt x="1403350" y="603250"/>
                  </a:lnTo>
                  <a:lnTo>
                    <a:pt x="1155700" y="555625"/>
                  </a:lnTo>
                  <a:lnTo>
                    <a:pt x="1003300" y="514350"/>
                  </a:lnTo>
                  <a:lnTo>
                    <a:pt x="762000" y="434975"/>
                  </a:lnTo>
                  <a:lnTo>
                    <a:pt x="593725" y="371475"/>
                  </a:lnTo>
                  <a:lnTo>
                    <a:pt x="387350" y="273050"/>
                  </a:lnTo>
                  <a:lnTo>
                    <a:pt x="200025" y="171450"/>
                  </a:lnTo>
                  <a:lnTo>
                    <a:pt x="44450" y="73025"/>
                  </a:lnTo>
                  <a:lnTo>
                    <a:pt x="12700" y="41275"/>
                  </a:lnTo>
                  <a:lnTo>
                    <a:pt x="3175" y="25400"/>
                  </a:lnTo>
                  <a:lnTo>
                    <a:pt x="0" y="6350"/>
                  </a:lnTo>
                  <a:lnTo>
                    <a:pt x="9525" y="0"/>
                  </a:lnTo>
                  <a:lnTo>
                    <a:pt x="41275" y="3175"/>
                  </a:lnTo>
                  <a:lnTo>
                    <a:pt x="158750" y="53975"/>
                  </a:lnTo>
                  <a:lnTo>
                    <a:pt x="368300" y="130175"/>
                  </a:lnTo>
                  <a:lnTo>
                    <a:pt x="558800" y="196850"/>
                  </a:lnTo>
                  <a:lnTo>
                    <a:pt x="774700" y="263525"/>
                  </a:lnTo>
                  <a:lnTo>
                    <a:pt x="1016000" y="327025"/>
                  </a:lnTo>
                  <a:lnTo>
                    <a:pt x="1193800" y="361950"/>
                  </a:lnTo>
                  <a:lnTo>
                    <a:pt x="1397000" y="390525"/>
                  </a:lnTo>
                  <a:lnTo>
                    <a:pt x="1714500" y="415925"/>
                  </a:lnTo>
                  <a:lnTo>
                    <a:pt x="2095500" y="428625"/>
                  </a:lnTo>
                  <a:lnTo>
                    <a:pt x="2622550" y="434975"/>
                  </a:lnTo>
                  <a:lnTo>
                    <a:pt x="3276600" y="441325"/>
                  </a:lnTo>
                  <a:lnTo>
                    <a:pt x="3394075" y="438150"/>
                  </a:lnTo>
                  <a:lnTo>
                    <a:pt x="3505200" y="428625"/>
                  </a:lnTo>
                  <a:lnTo>
                    <a:pt x="3578225" y="415925"/>
                  </a:lnTo>
                  <a:lnTo>
                    <a:pt x="3654425" y="393700"/>
                  </a:lnTo>
                  <a:lnTo>
                    <a:pt x="3730625" y="361950"/>
                  </a:lnTo>
                  <a:lnTo>
                    <a:pt x="3797300" y="327025"/>
                  </a:lnTo>
                  <a:lnTo>
                    <a:pt x="3854450" y="298450"/>
                  </a:lnTo>
                  <a:lnTo>
                    <a:pt x="3873500" y="292100"/>
                  </a:lnTo>
                  <a:lnTo>
                    <a:pt x="3889375" y="298450"/>
                  </a:lnTo>
                  <a:lnTo>
                    <a:pt x="3892550" y="314325"/>
                  </a:lnTo>
                  <a:lnTo>
                    <a:pt x="3860800" y="377825"/>
                  </a:lnTo>
                  <a:lnTo>
                    <a:pt x="3822700" y="460375"/>
                  </a:lnTo>
                  <a:lnTo>
                    <a:pt x="3800475" y="536575"/>
                  </a:lnTo>
                  <a:lnTo>
                    <a:pt x="3790950" y="654050"/>
                  </a:lnTo>
                  <a:lnTo>
                    <a:pt x="3600450" y="666750"/>
                  </a:lnTo>
                  <a:lnTo>
                    <a:pt x="3273425" y="660400"/>
                  </a:lnTo>
                  <a:lnTo>
                    <a:pt x="2847975" y="663575"/>
                  </a:lnTo>
                  <a:lnTo>
                    <a:pt x="2416175" y="6604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191;p381">
              <a:extLst>
                <a:ext uri="{FF2B5EF4-FFF2-40B4-BE49-F238E27FC236}">
                  <a16:creationId xmlns:a16="http://schemas.microsoft.com/office/drawing/2014/main" id="{94E0A81C-7C3E-9E41-8C45-448526751143}"/>
                </a:ext>
              </a:extLst>
            </p:cNvPr>
            <p:cNvSpPr/>
            <p:nvPr/>
          </p:nvSpPr>
          <p:spPr>
            <a:xfrm rot="-5400000">
              <a:off x="1767682" y="3401219"/>
              <a:ext cx="3963987" cy="1108075"/>
            </a:xfrm>
            <a:custGeom>
              <a:avLst/>
              <a:gdLst/>
              <a:ahLst/>
              <a:cxnLst/>
              <a:rect l="l" t="t" r="r" b="b"/>
              <a:pathLst>
                <a:path w="3963533" h="1108158" extrusionOk="0">
                  <a:moveTo>
                    <a:pt x="1866192" y="1029975"/>
                  </a:moveTo>
                  <a:lnTo>
                    <a:pt x="1420889" y="1033374"/>
                  </a:lnTo>
                  <a:lnTo>
                    <a:pt x="1006180" y="1036773"/>
                  </a:lnTo>
                  <a:lnTo>
                    <a:pt x="639060" y="1053770"/>
                  </a:lnTo>
                  <a:lnTo>
                    <a:pt x="557478" y="1053770"/>
                  </a:lnTo>
                  <a:cubicBezTo>
                    <a:pt x="488366" y="1046858"/>
                    <a:pt x="512268" y="1046971"/>
                    <a:pt x="486094" y="1046971"/>
                  </a:cubicBezTo>
                  <a:lnTo>
                    <a:pt x="424907" y="1036773"/>
                  </a:lnTo>
                  <a:lnTo>
                    <a:pt x="319530" y="1006180"/>
                  </a:lnTo>
                  <a:lnTo>
                    <a:pt x="180161" y="944993"/>
                  </a:lnTo>
                  <a:lnTo>
                    <a:pt x="78183" y="890605"/>
                  </a:lnTo>
                  <a:lnTo>
                    <a:pt x="23795" y="853213"/>
                  </a:lnTo>
                  <a:lnTo>
                    <a:pt x="6799" y="832818"/>
                  </a:lnTo>
                  <a:lnTo>
                    <a:pt x="0" y="809023"/>
                  </a:lnTo>
                  <a:lnTo>
                    <a:pt x="27194" y="768232"/>
                  </a:lnTo>
                  <a:lnTo>
                    <a:pt x="554079" y="819221"/>
                  </a:lnTo>
                  <a:lnTo>
                    <a:pt x="608467" y="826019"/>
                  </a:lnTo>
                  <a:lnTo>
                    <a:pt x="792027" y="832818"/>
                  </a:lnTo>
                  <a:lnTo>
                    <a:pt x="1278121" y="829419"/>
                  </a:lnTo>
                  <a:lnTo>
                    <a:pt x="1944375" y="832818"/>
                  </a:lnTo>
                  <a:lnTo>
                    <a:pt x="2168726" y="829419"/>
                  </a:lnTo>
                  <a:lnTo>
                    <a:pt x="2797588" y="829419"/>
                  </a:lnTo>
                  <a:lnTo>
                    <a:pt x="2943756" y="809023"/>
                  </a:lnTo>
                  <a:lnTo>
                    <a:pt x="3508033" y="812422"/>
                  </a:lnTo>
                  <a:lnTo>
                    <a:pt x="3701790" y="809023"/>
                  </a:lnTo>
                  <a:lnTo>
                    <a:pt x="3725585" y="798825"/>
                  </a:lnTo>
                  <a:lnTo>
                    <a:pt x="3745981" y="778430"/>
                  </a:lnTo>
                  <a:lnTo>
                    <a:pt x="3752779" y="754635"/>
                  </a:lnTo>
                  <a:lnTo>
                    <a:pt x="3756179" y="713844"/>
                  </a:lnTo>
                  <a:lnTo>
                    <a:pt x="3708589" y="530284"/>
                  </a:lnTo>
                  <a:lnTo>
                    <a:pt x="3647402" y="319530"/>
                  </a:lnTo>
                  <a:lnTo>
                    <a:pt x="3589615" y="98578"/>
                  </a:lnTo>
                  <a:lnTo>
                    <a:pt x="3783373" y="0"/>
                  </a:lnTo>
                  <a:lnTo>
                    <a:pt x="3783373" y="135970"/>
                  </a:lnTo>
                  <a:lnTo>
                    <a:pt x="3813966" y="285538"/>
                  </a:lnTo>
                  <a:lnTo>
                    <a:pt x="3881951" y="523486"/>
                  </a:lnTo>
                  <a:lnTo>
                    <a:pt x="3919343" y="639060"/>
                  </a:lnTo>
                  <a:lnTo>
                    <a:pt x="3949936" y="679851"/>
                  </a:lnTo>
                  <a:lnTo>
                    <a:pt x="3963533" y="717243"/>
                  </a:lnTo>
                  <a:lnTo>
                    <a:pt x="3963533" y="778430"/>
                  </a:lnTo>
                  <a:lnTo>
                    <a:pt x="3949936" y="839616"/>
                  </a:lnTo>
                  <a:lnTo>
                    <a:pt x="3922742" y="897404"/>
                  </a:lnTo>
                  <a:lnTo>
                    <a:pt x="3878552" y="978986"/>
                  </a:lnTo>
                  <a:lnTo>
                    <a:pt x="3810567" y="1053770"/>
                  </a:lnTo>
                  <a:lnTo>
                    <a:pt x="3752779" y="1101359"/>
                  </a:lnTo>
                  <a:lnTo>
                    <a:pt x="3728985" y="1108158"/>
                  </a:lnTo>
                  <a:lnTo>
                    <a:pt x="3694992" y="1104758"/>
                  </a:lnTo>
                  <a:lnTo>
                    <a:pt x="3664399" y="1091161"/>
                  </a:lnTo>
                  <a:lnTo>
                    <a:pt x="3630406" y="1060568"/>
                  </a:lnTo>
                  <a:lnTo>
                    <a:pt x="3596414" y="1046971"/>
                  </a:lnTo>
                  <a:lnTo>
                    <a:pt x="3511432" y="1036773"/>
                  </a:lnTo>
                  <a:lnTo>
                    <a:pt x="3290480" y="1029975"/>
                  </a:lnTo>
                  <a:lnTo>
                    <a:pt x="2624226" y="1029975"/>
                  </a:lnTo>
                  <a:lnTo>
                    <a:pt x="1866192" y="10299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192;p381">
              <a:extLst>
                <a:ext uri="{FF2B5EF4-FFF2-40B4-BE49-F238E27FC236}">
                  <a16:creationId xmlns:a16="http://schemas.microsoft.com/office/drawing/2014/main" id="{635FBFEB-DEC3-064A-AF7F-25978B82EAF0}"/>
                </a:ext>
              </a:extLst>
            </p:cNvPr>
            <p:cNvSpPr/>
            <p:nvPr/>
          </p:nvSpPr>
          <p:spPr>
            <a:xfrm>
              <a:off x="3495675" y="5300663"/>
              <a:ext cx="573088" cy="633412"/>
            </a:xfrm>
            <a:custGeom>
              <a:avLst/>
              <a:gdLst/>
              <a:ahLst/>
              <a:cxnLst/>
              <a:rect l="l" t="t" r="r" b="b"/>
              <a:pathLst>
                <a:path w="573881" h="633412" extrusionOk="0">
                  <a:moveTo>
                    <a:pt x="314325" y="142875"/>
                  </a:moveTo>
                  <a:lnTo>
                    <a:pt x="426244" y="159543"/>
                  </a:lnTo>
                  <a:lnTo>
                    <a:pt x="454819" y="157162"/>
                  </a:lnTo>
                  <a:lnTo>
                    <a:pt x="473869" y="150018"/>
                  </a:lnTo>
                  <a:lnTo>
                    <a:pt x="492919" y="126206"/>
                  </a:lnTo>
                  <a:lnTo>
                    <a:pt x="573881" y="0"/>
                  </a:lnTo>
                  <a:lnTo>
                    <a:pt x="507206" y="633412"/>
                  </a:lnTo>
                  <a:lnTo>
                    <a:pt x="466725" y="607218"/>
                  </a:lnTo>
                  <a:lnTo>
                    <a:pt x="426244" y="564356"/>
                  </a:lnTo>
                  <a:lnTo>
                    <a:pt x="340519" y="461962"/>
                  </a:lnTo>
                  <a:lnTo>
                    <a:pt x="276225" y="378618"/>
                  </a:lnTo>
                  <a:cubicBezTo>
                    <a:pt x="254883" y="352351"/>
                    <a:pt x="235867" y="323963"/>
                    <a:pt x="211931" y="300037"/>
                  </a:cubicBezTo>
                  <a:lnTo>
                    <a:pt x="135731" y="226218"/>
                  </a:lnTo>
                  <a:lnTo>
                    <a:pt x="26194" y="140493"/>
                  </a:lnTo>
                  <a:lnTo>
                    <a:pt x="7144" y="123825"/>
                  </a:lnTo>
                  <a:lnTo>
                    <a:pt x="0" y="104775"/>
                  </a:lnTo>
                  <a:lnTo>
                    <a:pt x="0" y="85725"/>
                  </a:lnTo>
                  <a:lnTo>
                    <a:pt x="11906" y="71437"/>
                  </a:lnTo>
                  <a:lnTo>
                    <a:pt x="33338" y="71437"/>
                  </a:lnTo>
                  <a:lnTo>
                    <a:pt x="88106" y="90487"/>
                  </a:lnTo>
                  <a:lnTo>
                    <a:pt x="314325" y="1428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193;p381">
              <a:extLst>
                <a:ext uri="{FF2B5EF4-FFF2-40B4-BE49-F238E27FC236}">
                  <a16:creationId xmlns:a16="http://schemas.microsoft.com/office/drawing/2014/main" id="{E9AE37D4-12E8-6842-B8B5-FB1196AC5CAD}"/>
                </a:ext>
              </a:extLst>
            </p:cNvPr>
            <p:cNvSpPr/>
            <p:nvPr/>
          </p:nvSpPr>
          <p:spPr>
            <a:xfrm>
              <a:off x="3252788" y="2979738"/>
              <a:ext cx="841375" cy="282575"/>
            </a:xfrm>
            <a:custGeom>
              <a:avLst/>
              <a:gdLst/>
              <a:ahLst/>
              <a:cxnLst/>
              <a:rect l="l" t="t" r="r" b="b"/>
              <a:pathLst>
                <a:path w="840581" h="283369" extrusionOk="0">
                  <a:moveTo>
                    <a:pt x="235743" y="250031"/>
                  </a:moveTo>
                  <a:lnTo>
                    <a:pt x="7143" y="283369"/>
                  </a:lnTo>
                  <a:lnTo>
                    <a:pt x="0" y="119062"/>
                  </a:lnTo>
                  <a:lnTo>
                    <a:pt x="259556" y="90487"/>
                  </a:lnTo>
                  <a:lnTo>
                    <a:pt x="311943" y="71437"/>
                  </a:lnTo>
                  <a:lnTo>
                    <a:pt x="378618" y="54769"/>
                  </a:lnTo>
                  <a:lnTo>
                    <a:pt x="466725" y="33337"/>
                  </a:lnTo>
                  <a:lnTo>
                    <a:pt x="564356" y="14287"/>
                  </a:lnTo>
                  <a:lnTo>
                    <a:pt x="654843" y="4762"/>
                  </a:lnTo>
                  <a:lnTo>
                    <a:pt x="833437" y="0"/>
                  </a:lnTo>
                  <a:lnTo>
                    <a:pt x="840581" y="169069"/>
                  </a:lnTo>
                  <a:lnTo>
                    <a:pt x="590550" y="200025"/>
                  </a:lnTo>
                  <a:lnTo>
                    <a:pt x="235743" y="2500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194;p381">
              <a:extLst>
                <a:ext uri="{FF2B5EF4-FFF2-40B4-BE49-F238E27FC236}">
                  <a16:creationId xmlns:a16="http://schemas.microsoft.com/office/drawing/2014/main" id="{8A2AF417-19F5-F84B-9EA0-6AC652145F7C}"/>
                </a:ext>
              </a:extLst>
            </p:cNvPr>
            <p:cNvSpPr/>
            <p:nvPr/>
          </p:nvSpPr>
          <p:spPr>
            <a:xfrm>
              <a:off x="3260725" y="3783013"/>
              <a:ext cx="833438" cy="303212"/>
            </a:xfrm>
            <a:custGeom>
              <a:avLst/>
              <a:gdLst/>
              <a:ahLst/>
              <a:cxnLst/>
              <a:rect l="l" t="t" r="r" b="b"/>
              <a:pathLst>
                <a:path w="833438" h="302419" extrusionOk="0">
                  <a:moveTo>
                    <a:pt x="297657" y="259557"/>
                  </a:moveTo>
                  <a:lnTo>
                    <a:pt x="7144" y="302419"/>
                  </a:lnTo>
                  <a:lnTo>
                    <a:pt x="0" y="140494"/>
                  </a:lnTo>
                  <a:lnTo>
                    <a:pt x="154782" y="126207"/>
                  </a:lnTo>
                  <a:lnTo>
                    <a:pt x="271463" y="102394"/>
                  </a:lnTo>
                  <a:lnTo>
                    <a:pt x="435769" y="57150"/>
                  </a:lnTo>
                  <a:lnTo>
                    <a:pt x="614363" y="0"/>
                  </a:lnTo>
                  <a:lnTo>
                    <a:pt x="642938" y="2382"/>
                  </a:lnTo>
                  <a:lnTo>
                    <a:pt x="833438" y="38100"/>
                  </a:lnTo>
                  <a:cubicBezTo>
                    <a:pt x="832644" y="88106"/>
                    <a:pt x="831851" y="138113"/>
                    <a:pt x="831057" y="188119"/>
                  </a:cubicBezTo>
                  <a:lnTo>
                    <a:pt x="647700" y="216694"/>
                  </a:lnTo>
                  <a:lnTo>
                    <a:pt x="297657" y="2595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195;p381">
              <a:extLst>
                <a:ext uri="{FF2B5EF4-FFF2-40B4-BE49-F238E27FC236}">
                  <a16:creationId xmlns:a16="http://schemas.microsoft.com/office/drawing/2014/main" id="{DF20F9F3-D85A-4940-AE6F-E83381189065}"/>
                </a:ext>
              </a:extLst>
            </p:cNvPr>
            <p:cNvSpPr/>
            <p:nvPr/>
          </p:nvSpPr>
          <p:spPr>
            <a:xfrm rot="-5400000">
              <a:off x="3745706" y="2328070"/>
              <a:ext cx="2854325" cy="1471612"/>
            </a:xfrm>
            <a:custGeom>
              <a:avLst/>
              <a:gdLst/>
              <a:ahLst/>
              <a:cxnLst/>
              <a:rect l="l" t="t" r="r" b="b"/>
              <a:pathLst>
                <a:path w="2855119" h="1471613" extrusionOk="0">
                  <a:moveTo>
                    <a:pt x="666750" y="733425"/>
                  </a:moveTo>
                  <a:lnTo>
                    <a:pt x="478631" y="588169"/>
                  </a:lnTo>
                  <a:lnTo>
                    <a:pt x="373856" y="488156"/>
                  </a:lnTo>
                  <a:lnTo>
                    <a:pt x="261938" y="361950"/>
                  </a:lnTo>
                  <a:lnTo>
                    <a:pt x="130969" y="207169"/>
                  </a:lnTo>
                  <a:lnTo>
                    <a:pt x="40481" y="97631"/>
                  </a:lnTo>
                  <a:lnTo>
                    <a:pt x="9525" y="54769"/>
                  </a:lnTo>
                  <a:lnTo>
                    <a:pt x="0" y="30956"/>
                  </a:lnTo>
                  <a:lnTo>
                    <a:pt x="0" y="16669"/>
                  </a:lnTo>
                  <a:lnTo>
                    <a:pt x="2381" y="4763"/>
                  </a:lnTo>
                  <a:lnTo>
                    <a:pt x="16669" y="0"/>
                  </a:lnTo>
                  <a:lnTo>
                    <a:pt x="38100" y="0"/>
                  </a:lnTo>
                  <a:lnTo>
                    <a:pt x="54769" y="7144"/>
                  </a:lnTo>
                  <a:lnTo>
                    <a:pt x="142875" y="92869"/>
                  </a:lnTo>
                  <a:lnTo>
                    <a:pt x="350044" y="278606"/>
                  </a:lnTo>
                  <a:lnTo>
                    <a:pt x="514350" y="419100"/>
                  </a:lnTo>
                  <a:lnTo>
                    <a:pt x="683419" y="550069"/>
                  </a:lnTo>
                  <a:lnTo>
                    <a:pt x="888206" y="685800"/>
                  </a:lnTo>
                  <a:lnTo>
                    <a:pt x="1052513" y="771525"/>
                  </a:lnTo>
                  <a:lnTo>
                    <a:pt x="1257300" y="859631"/>
                  </a:lnTo>
                  <a:lnTo>
                    <a:pt x="1473994" y="933450"/>
                  </a:lnTo>
                  <a:lnTo>
                    <a:pt x="1633538" y="973931"/>
                  </a:lnTo>
                  <a:lnTo>
                    <a:pt x="1981200" y="1042988"/>
                  </a:lnTo>
                  <a:lnTo>
                    <a:pt x="2214563" y="1076325"/>
                  </a:lnTo>
                  <a:lnTo>
                    <a:pt x="2426494" y="1092994"/>
                  </a:lnTo>
                  <a:lnTo>
                    <a:pt x="2612231" y="1085850"/>
                  </a:lnTo>
                  <a:lnTo>
                    <a:pt x="2678906" y="1076325"/>
                  </a:lnTo>
                  <a:lnTo>
                    <a:pt x="2697956" y="1069181"/>
                  </a:lnTo>
                  <a:lnTo>
                    <a:pt x="2719388" y="1054894"/>
                  </a:lnTo>
                  <a:lnTo>
                    <a:pt x="2745581" y="1031081"/>
                  </a:lnTo>
                  <a:lnTo>
                    <a:pt x="2769394" y="1002506"/>
                  </a:lnTo>
                  <a:lnTo>
                    <a:pt x="2788444" y="973931"/>
                  </a:lnTo>
                  <a:lnTo>
                    <a:pt x="2797969" y="959644"/>
                  </a:lnTo>
                  <a:lnTo>
                    <a:pt x="2817019" y="947738"/>
                  </a:lnTo>
                  <a:lnTo>
                    <a:pt x="2833688" y="947738"/>
                  </a:lnTo>
                  <a:lnTo>
                    <a:pt x="2845594" y="962025"/>
                  </a:lnTo>
                  <a:lnTo>
                    <a:pt x="2855119" y="1009650"/>
                  </a:lnTo>
                  <a:cubicBezTo>
                    <a:pt x="2854325" y="1037431"/>
                    <a:pt x="2853532" y="1065213"/>
                    <a:pt x="2852738" y="1092994"/>
                  </a:cubicBezTo>
                  <a:lnTo>
                    <a:pt x="2840831" y="1162050"/>
                  </a:lnTo>
                  <a:lnTo>
                    <a:pt x="2821781" y="1254919"/>
                  </a:lnTo>
                  <a:lnTo>
                    <a:pt x="2795588" y="1316831"/>
                  </a:lnTo>
                  <a:lnTo>
                    <a:pt x="2755106" y="1383506"/>
                  </a:lnTo>
                  <a:lnTo>
                    <a:pt x="2702719" y="1445419"/>
                  </a:lnTo>
                  <a:lnTo>
                    <a:pt x="2674144" y="1464469"/>
                  </a:lnTo>
                  <a:lnTo>
                    <a:pt x="2638425" y="1471613"/>
                  </a:lnTo>
                  <a:lnTo>
                    <a:pt x="2605088" y="1466850"/>
                  </a:lnTo>
                  <a:lnTo>
                    <a:pt x="2583656" y="1450181"/>
                  </a:lnTo>
                  <a:lnTo>
                    <a:pt x="2555081" y="1421606"/>
                  </a:lnTo>
                  <a:lnTo>
                    <a:pt x="2497931" y="1395413"/>
                  </a:lnTo>
                  <a:lnTo>
                    <a:pt x="2424113" y="1371600"/>
                  </a:lnTo>
                  <a:lnTo>
                    <a:pt x="2305050" y="1343025"/>
                  </a:lnTo>
                  <a:lnTo>
                    <a:pt x="2143125" y="1312069"/>
                  </a:lnTo>
                  <a:lnTo>
                    <a:pt x="1826419" y="1247775"/>
                  </a:lnTo>
                  <a:lnTo>
                    <a:pt x="1669256" y="1214438"/>
                  </a:lnTo>
                  <a:lnTo>
                    <a:pt x="1493044" y="1171575"/>
                  </a:lnTo>
                  <a:lnTo>
                    <a:pt x="1319213" y="1107281"/>
                  </a:lnTo>
                  <a:lnTo>
                    <a:pt x="1104900" y="1023938"/>
                  </a:lnTo>
                  <a:lnTo>
                    <a:pt x="931069" y="923925"/>
                  </a:lnTo>
                  <a:lnTo>
                    <a:pt x="814388" y="850106"/>
                  </a:lnTo>
                  <a:lnTo>
                    <a:pt x="666750" y="733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196;p381">
              <a:extLst>
                <a:ext uri="{FF2B5EF4-FFF2-40B4-BE49-F238E27FC236}">
                  <a16:creationId xmlns:a16="http://schemas.microsoft.com/office/drawing/2014/main" id="{77679279-090C-5B42-9E0F-299525ADA297}"/>
                </a:ext>
              </a:extLst>
            </p:cNvPr>
            <p:cNvSpPr/>
            <p:nvPr/>
          </p:nvSpPr>
          <p:spPr>
            <a:xfrm rot="-5400000">
              <a:off x="5773738" y="2601913"/>
              <a:ext cx="1604962" cy="2106612"/>
            </a:xfrm>
            <a:custGeom>
              <a:avLst/>
              <a:gdLst/>
              <a:ahLst/>
              <a:cxnLst/>
              <a:rect l="l" t="t" r="r" b="b"/>
              <a:pathLst>
                <a:path w="1605643" h="2106386" extrusionOk="0">
                  <a:moveTo>
                    <a:pt x="587828" y="1151164"/>
                  </a:moveTo>
                  <a:lnTo>
                    <a:pt x="498021" y="1287236"/>
                  </a:lnTo>
                  <a:lnTo>
                    <a:pt x="378278" y="1480457"/>
                  </a:lnTo>
                  <a:lnTo>
                    <a:pt x="228600" y="1741714"/>
                  </a:lnTo>
                  <a:lnTo>
                    <a:pt x="163286" y="1877786"/>
                  </a:lnTo>
                  <a:lnTo>
                    <a:pt x="76200" y="2062843"/>
                  </a:lnTo>
                  <a:lnTo>
                    <a:pt x="54428" y="2098221"/>
                  </a:lnTo>
                  <a:lnTo>
                    <a:pt x="38100" y="2106386"/>
                  </a:lnTo>
                  <a:lnTo>
                    <a:pt x="13607" y="2100943"/>
                  </a:lnTo>
                  <a:lnTo>
                    <a:pt x="0" y="2079171"/>
                  </a:lnTo>
                  <a:lnTo>
                    <a:pt x="2721" y="1910443"/>
                  </a:lnTo>
                  <a:lnTo>
                    <a:pt x="0" y="1654629"/>
                  </a:lnTo>
                  <a:lnTo>
                    <a:pt x="2721" y="1567543"/>
                  </a:lnTo>
                  <a:lnTo>
                    <a:pt x="10886" y="1499507"/>
                  </a:lnTo>
                  <a:lnTo>
                    <a:pt x="51707" y="1379764"/>
                  </a:lnTo>
                  <a:lnTo>
                    <a:pt x="97971" y="1319893"/>
                  </a:lnTo>
                  <a:lnTo>
                    <a:pt x="244928" y="1137557"/>
                  </a:lnTo>
                  <a:lnTo>
                    <a:pt x="522514" y="840921"/>
                  </a:lnTo>
                  <a:lnTo>
                    <a:pt x="830036" y="560614"/>
                  </a:lnTo>
                  <a:lnTo>
                    <a:pt x="968828" y="432707"/>
                  </a:lnTo>
                  <a:lnTo>
                    <a:pt x="1121228" y="334736"/>
                  </a:lnTo>
                  <a:lnTo>
                    <a:pt x="1300843" y="209550"/>
                  </a:lnTo>
                  <a:lnTo>
                    <a:pt x="1575707" y="0"/>
                  </a:lnTo>
                  <a:lnTo>
                    <a:pt x="1605643" y="32657"/>
                  </a:lnTo>
                  <a:lnTo>
                    <a:pt x="1404257" y="247650"/>
                  </a:lnTo>
                  <a:lnTo>
                    <a:pt x="1270907" y="375557"/>
                  </a:lnTo>
                  <a:lnTo>
                    <a:pt x="1132114" y="525236"/>
                  </a:lnTo>
                  <a:lnTo>
                    <a:pt x="990600" y="650421"/>
                  </a:lnTo>
                  <a:lnTo>
                    <a:pt x="876300" y="783771"/>
                  </a:lnTo>
                  <a:lnTo>
                    <a:pt x="713014" y="982436"/>
                  </a:lnTo>
                  <a:lnTo>
                    <a:pt x="587828" y="11511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197;p381">
              <a:extLst>
                <a:ext uri="{FF2B5EF4-FFF2-40B4-BE49-F238E27FC236}">
                  <a16:creationId xmlns:a16="http://schemas.microsoft.com/office/drawing/2014/main" id="{30A92724-F381-6747-991D-D0582AF5C7F6}"/>
                </a:ext>
              </a:extLst>
            </p:cNvPr>
            <p:cNvSpPr/>
            <p:nvPr/>
          </p:nvSpPr>
          <p:spPr>
            <a:xfrm>
              <a:off x="5894388" y="4567238"/>
              <a:ext cx="828675" cy="1562100"/>
            </a:xfrm>
            <a:custGeom>
              <a:avLst/>
              <a:gdLst/>
              <a:ahLst/>
              <a:cxnLst/>
              <a:rect l="l" t="t" r="r" b="b"/>
              <a:pathLst>
                <a:path w="828675" h="1562100" extrusionOk="0">
                  <a:moveTo>
                    <a:pt x="447675" y="1121568"/>
                  </a:moveTo>
                  <a:lnTo>
                    <a:pt x="369094" y="1276350"/>
                  </a:lnTo>
                  <a:lnTo>
                    <a:pt x="252412" y="1454943"/>
                  </a:lnTo>
                  <a:lnTo>
                    <a:pt x="173831" y="1554956"/>
                  </a:lnTo>
                  <a:lnTo>
                    <a:pt x="159544" y="1562100"/>
                  </a:lnTo>
                  <a:lnTo>
                    <a:pt x="126206" y="1557337"/>
                  </a:lnTo>
                  <a:lnTo>
                    <a:pt x="85725" y="1531143"/>
                  </a:lnTo>
                  <a:lnTo>
                    <a:pt x="64294" y="1504950"/>
                  </a:lnTo>
                  <a:lnTo>
                    <a:pt x="33337" y="1452562"/>
                  </a:lnTo>
                  <a:lnTo>
                    <a:pt x="14287" y="1393031"/>
                  </a:lnTo>
                  <a:lnTo>
                    <a:pt x="0" y="1357312"/>
                  </a:lnTo>
                  <a:lnTo>
                    <a:pt x="228600" y="1054893"/>
                  </a:lnTo>
                  <a:lnTo>
                    <a:pt x="309562" y="928687"/>
                  </a:lnTo>
                  <a:lnTo>
                    <a:pt x="388144" y="719137"/>
                  </a:lnTo>
                  <a:lnTo>
                    <a:pt x="459581" y="481012"/>
                  </a:lnTo>
                  <a:lnTo>
                    <a:pt x="492919" y="319087"/>
                  </a:lnTo>
                  <a:lnTo>
                    <a:pt x="509587" y="221456"/>
                  </a:lnTo>
                  <a:lnTo>
                    <a:pt x="516731" y="157162"/>
                  </a:lnTo>
                  <a:cubicBezTo>
                    <a:pt x="517525" y="138906"/>
                    <a:pt x="518318" y="120649"/>
                    <a:pt x="519112" y="102393"/>
                  </a:cubicBezTo>
                  <a:lnTo>
                    <a:pt x="516731" y="69056"/>
                  </a:lnTo>
                  <a:lnTo>
                    <a:pt x="509587" y="50006"/>
                  </a:lnTo>
                  <a:lnTo>
                    <a:pt x="483394" y="0"/>
                  </a:lnTo>
                  <a:lnTo>
                    <a:pt x="828675" y="35718"/>
                  </a:lnTo>
                  <a:lnTo>
                    <a:pt x="800100" y="97631"/>
                  </a:lnTo>
                  <a:lnTo>
                    <a:pt x="769144" y="154781"/>
                  </a:lnTo>
                  <a:lnTo>
                    <a:pt x="747712" y="202406"/>
                  </a:lnTo>
                  <a:lnTo>
                    <a:pt x="721519" y="326231"/>
                  </a:lnTo>
                  <a:lnTo>
                    <a:pt x="647700" y="590550"/>
                  </a:lnTo>
                  <a:lnTo>
                    <a:pt x="590550" y="766762"/>
                  </a:lnTo>
                  <a:lnTo>
                    <a:pt x="535781" y="916781"/>
                  </a:lnTo>
                  <a:lnTo>
                    <a:pt x="447675" y="11215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198;p381">
              <a:extLst>
                <a:ext uri="{FF2B5EF4-FFF2-40B4-BE49-F238E27FC236}">
                  <a16:creationId xmlns:a16="http://schemas.microsoft.com/office/drawing/2014/main" id="{6F864307-7B33-0D40-9E08-FFF4BC4AA7D8}"/>
                </a:ext>
              </a:extLst>
            </p:cNvPr>
            <p:cNvSpPr/>
            <p:nvPr/>
          </p:nvSpPr>
          <p:spPr>
            <a:xfrm>
              <a:off x="5599113" y="5534025"/>
              <a:ext cx="563562" cy="438150"/>
            </a:xfrm>
            <a:custGeom>
              <a:avLst/>
              <a:gdLst/>
              <a:ahLst/>
              <a:cxnLst/>
              <a:rect l="l" t="t" r="r" b="b"/>
              <a:pathLst>
                <a:path w="564356" h="438150" extrusionOk="0">
                  <a:moveTo>
                    <a:pt x="209550" y="54769"/>
                  </a:moveTo>
                  <a:lnTo>
                    <a:pt x="414337" y="121444"/>
                  </a:lnTo>
                  <a:lnTo>
                    <a:pt x="564356" y="88106"/>
                  </a:lnTo>
                  <a:lnTo>
                    <a:pt x="316706" y="438150"/>
                  </a:lnTo>
                  <a:lnTo>
                    <a:pt x="288131" y="378619"/>
                  </a:lnTo>
                  <a:lnTo>
                    <a:pt x="254794" y="326231"/>
                  </a:lnTo>
                  <a:lnTo>
                    <a:pt x="176212" y="233363"/>
                  </a:lnTo>
                  <a:lnTo>
                    <a:pt x="83344" y="133350"/>
                  </a:lnTo>
                  <a:lnTo>
                    <a:pt x="19050" y="71438"/>
                  </a:lnTo>
                  <a:lnTo>
                    <a:pt x="7144" y="57150"/>
                  </a:lnTo>
                  <a:lnTo>
                    <a:pt x="0" y="33338"/>
                  </a:lnTo>
                  <a:lnTo>
                    <a:pt x="0" y="16669"/>
                  </a:lnTo>
                  <a:lnTo>
                    <a:pt x="11906" y="2381"/>
                  </a:lnTo>
                  <a:lnTo>
                    <a:pt x="35719" y="0"/>
                  </a:lnTo>
                  <a:lnTo>
                    <a:pt x="78581" y="14288"/>
                  </a:lnTo>
                  <a:lnTo>
                    <a:pt x="209550" y="547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199;p381">
              <a:extLst>
                <a:ext uri="{FF2B5EF4-FFF2-40B4-BE49-F238E27FC236}">
                  <a16:creationId xmlns:a16="http://schemas.microsoft.com/office/drawing/2014/main" id="{84725FBD-4DF6-7948-AD15-BD5104362715}"/>
                </a:ext>
              </a:extLst>
            </p:cNvPr>
            <p:cNvSpPr/>
            <p:nvPr/>
          </p:nvSpPr>
          <p:spPr>
            <a:xfrm rot="-5400000">
              <a:off x="3962401" y="4183062"/>
              <a:ext cx="2254250" cy="1533525"/>
            </a:xfrm>
            <a:custGeom>
              <a:avLst/>
              <a:gdLst/>
              <a:ahLst/>
              <a:cxnLst/>
              <a:rect l="l" t="t" r="r" b="b"/>
              <a:pathLst>
                <a:path w="2255043" h="1533525" extrusionOk="0">
                  <a:moveTo>
                    <a:pt x="933450" y="871538"/>
                  </a:moveTo>
                  <a:lnTo>
                    <a:pt x="1081087" y="962025"/>
                  </a:lnTo>
                  <a:lnTo>
                    <a:pt x="1202531" y="1028700"/>
                  </a:lnTo>
                  <a:lnTo>
                    <a:pt x="1366837" y="1095375"/>
                  </a:lnTo>
                  <a:lnTo>
                    <a:pt x="1526381" y="1154906"/>
                  </a:lnTo>
                  <a:lnTo>
                    <a:pt x="1738312" y="1197769"/>
                  </a:lnTo>
                  <a:lnTo>
                    <a:pt x="1935956" y="1221581"/>
                  </a:lnTo>
                  <a:lnTo>
                    <a:pt x="1976437" y="1221581"/>
                  </a:lnTo>
                  <a:lnTo>
                    <a:pt x="2024062" y="1221581"/>
                  </a:lnTo>
                  <a:lnTo>
                    <a:pt x="2047875" y="1216819"/>
                  </a:lnTo>
                  <a:lnTo>
                    <a:pt x="2095500" y="1200150"/>
                  </a:lnTo>
                  <a:lnTo>
                    <a:pt x="2197893" y="1143000"/>
                  </a:lnTo>
                  <a:lnTo>
                    <a:pt x="2221706" y="1133475"/>
                  </a:lnTo>
                  <a:lnTo>
                    <a:pt x="2233612" y="1135856"/>
                  </a:lnTo>
                  <a:lnTo>
                    <a:pt x="2247900" y="1147763"/>
                  </a:lnTo>
                  <a:lnTo>
                    <a:pt x="2255043" y="1171575"/>
                  </a:lnTo>
                  <a:lnTo>
                    <a:pt x="2252662" y="1212056"/>
                  </a:lnTo>
                  <a:lnTo>
                    <a:pt x="2235993" y="1264444"/>
                  </a:lnTo>
                  <a:lnTo>
                    <a:pt x="2188368" y="1362075"/>
                  </a:lnTo>
                  <a:lnTo>
                    <a:pt x="2140743" y="1438275"/>
                  </a:lnTo>
                  <a:lnTo>
                    <a:pt x="2083593" y="1497806"/>
                  </a:lnTo>
                  <a:lnTo>
                    <a:pt x="2038350" y="1524000"/>
                  </a:lnTo>
                  <a:lnTo>
                    <a:pt x="1993106" y="1533525"/>
                  </a:lnTo>
                  <a:lnTo>
                    <a:pt x="1957387" y="1524000"/>
                  </a:lnTo>
                  <a:lnTo>
                    <a:pt x="1888331" y="1493044"/>
                  </a:lnTo>
                  <a:lnTo>
                    <a:pt x="1812131" y="1466850"/>
                  </a:lnTo>
                  <a:lnTo>
                    <a:pt x="1704975" y="1443038"/>
                  </a:lnTo>
                  <a:lnTo>
                    <a:pt x="1564481" y="1400175"/>
                  </a:lnTo>
                  <a:lnTo>
                    <a:pt x="1402556" y="1357313"/>
                  </a:lnTo>
                  <a:lnTo>
                    <a:pt x="1259681" y="1288256"/>
                  </a:lnTo>
                  <a:lnTo>
                    <a:pt x="1119187" y="1212056"/>
                  </a:lnTo>
                  <a:lnTo>
                    <a:pt x="990600" y="1135856"/>
                  </a:lnTo>
                  <a:lnTo>
                    <a:pt x="812006" y="1016794"/>
                  </a:lnTo>
                  <a:lnTo>
                    <a:pt x="692943" y="926306"/>
                  </a:lnTo>
                  <a:lnTo>
                    <a:pt x="597693" y="845344"/>
                  </a:lnTo>
                  <a:lnTo>
                    <a:pt x="509587" y="759619"/>
                  </a:lnTo>
                  <a:lnTo>
                    <a:pt x="438150" y="685800"/>
                  </a:lnTo>
                  <a:lnTo>
                    <a:pt x="328612" y="547688"/>
                  </a:lnTo>
                  <a:lnTo>
                    <a:pt x="259556" y="452438"/>
                  </a:lnTo>
                  <a:lnTo>
                    <a:pt x="188118" y="350044"/>
                  </a:lnTo>
                  <a:lnTo>
                    <a:pt x="114300" y="233363"/>
                  </a:lnTo>
                  <a:lnTo>
                    <a:pt x="45243" y="123825"/>
                  </a:lnTo>
                  <a:lnTo>
                    <a:pt x="7143" y="54769"/>
                  </a:lnTo>
                  <a:lnTo>
                    <a:pt x="0" y="38100"/>
                  </a:lnTo>
                  <a:lnTo>
                    <a:pt x="0" y="19050"/>
                  </a:lnTo>
                  <a:lnTo>
                    <a:pt x="7143" y="2381"/>
                  </a:lnTo>
                  <a:lnTo>
                    <a:pt x="21431" y="0"/>
                  </a:lnTo>
                  <a:lnTo>
                    <a:pt x="40481" y="4763"/>
                  </a:lnTo>
                  <a:lnTo>
                    <a:pt x="64293" y="11906"/>
                  </a:lnTo>
                  <a:lnTo>
                    <a:pt x="154781" y="138113"/>
                  </a:lnTo>
                  <a:lnTo>
                    <a:pt x="273843" y="278606"/>
                  </a:lnTo>
                  <a:lnTo>
                    <a:pt x="388143" y="404813"/>
                  </a:lnTo>
                  <a:lnTo>
                    <a:pt x="516731" y="542925"/>
                  </a:lnTo>
                  <a:lnTo>
                    <a:pt x="628650" y="645319"/>
                  </a:lnTo>
                  <a:lnTo>
                    <a:pt x="754856" y="742950"/>
                  </a:lnTo>
                  <a:lnTo>
                    <a:pt x="933450" y="8715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4204;p382">
            <a:extLst>
              <a:ext uri="{FF2B5EF4-FFF2-40B4-BE49-F238E27FC236}">
                <a16:creationId xmlns:a16="http://schemas.microsoft.com/office/drawing/2014/main" id="{127E5B2E-DE1B-6645-9A40-8D9A664054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9866" y="1471446"/>
            <a:ext cx="4962525" cy="44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p313"/>
          <p:cNvSpPr txBox="1"/>
          <p:nvPr/>
        </p:nvSpPr>
        <p:spPr>
          <a:xfrm>
            <a:off x="5961112" y="6634162"/>
            <a:ext cx="199228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血</a:t>
            </a:r>
            <a:endParaRPr/>
          </a:p>
        </p:txBody>
      </p:sp>
      <p:sp>
        <p:nvSpPr>
          <p:cNvPr id="3450" name="Google Shape;3450;p313"/>
          <p:cNvSpPr/>
          <p:nvPr/>
        </p:nvSpPr>
        <p:spPr>
          <a:xfrm>
            <a:off x="3538538" y="1785938"/>
            <a:ext cx="1517650" cy="1747837"/>
          </a:xfrm>
          <a:custGeom>
            <a:avLst/>
            <a:gdLst/>
            <a:ahLst/>
            <a:cxnLst/>
            <a:rect l="l" t="t" r="r" b="b"/>
            <a:pathLst>
              <a:path w="1516856" h="1747837" extrusionOk="0">
                <a:moveTo>
                  <a:pt x="638175" y="990600"/>
                </a:moveTo>
                <a:lnTo>
                  <a:pt x="866775" y="690562"/>
                </a:lnTo>
                <a:lnTo>
                  <a:pt x="995362" y="497681"/>
                </a:lnTo>
                <a:lnTo>
                  <a:pt x="1083468" y="340518"/>
                </a:lnTo>
                <a:lnTo>
                  <a:pt x="1097756" y="304800"/>
                </a:lnTo>
                <a:lnTo>
                  <a:pt x="1097756" y="259556"/>
                </a:lnTo>
                <a:lnTo>
                  <a:pt x="1095375" y="228600"/>
                </a:lnTo>
                <a:lnTo>
                  <a:pt x="1083468" y="183356"/>
                </a:lnTo>
                <a:lnTo>
                  <a:pt x="1064418" y="142875"/>
                </a:lnTo>
                <a:lnTo>
                  <a:pt x="1035843" y="114300"/>
                </a:lnTo>
                <a:lnTo>
                  <a:pt x="1012031" y="90487"/>
                </a:lnTo>
                <a:lnTo>
                  <a:pt x="992981" y="73818"/>
                </a:lnTo>
                <a:lnTo>
                  <a:pt x="976312" y="42862"/>
                </a:lnTo>
                <a:lnTo>
                  <a:pt x="973931" y="23812"/>
                </a:lnTo>
                <a:lnTo>
                  <a:pt x="976312" y="4762"/>
                </a:lnTo>
                <a:lnTo>
                  <a:pt x="985837" y="0"/>
                </a:lnTo>
                <a:lnTo>
                  <a:pt x="1014412" y="0"/>
                </a:lnTo>
                <a:lnTo>
                  <a:pt x="1088231" y="26193"/>
                </a:lnTo>
                <a:lnTo>
                  <a:pt x="1204912" y="73818"/>
                </a:lnTo>
                <a:lnTo>
                  <a:pt x="1312068" y="128587"/>
                </a:lnTo>
                <a:lnTo>
                  <a:pt x="1407318" y="190500"/>
                </a:lnTo>
                <a:lnTo>
                  <a:pt x="1469231" y="242887"/>
                </a:lnTo>
                <a:lnTo>
                  <a:pt x="1497806" y="276225"/>
                </a:lnTo>
                <a:lnTo>
                  <a:pt x="1509712" y="300037"/>
                </a:lnTo>
                <a:lnTo>
                  <a:pt x="1516856" y="321468"/>
                </a:lnTo>
                <a:lnTo>
                  <a:pt x="1514475" y="340518"/>
                </a:lnTo>
                <a:lnTo>
                  <a:pt x="1507331" y="366712"/>
                </a:lnTo>
                <a:lnTo>
                  <a:pt x="1481137" y="388143"/>
                </a:lnTo>
                <a:lnTo>
                  <a:pt x="1433512" y="414337"/>
                </a:lnTo>
                <a:lnTo>
                  <a:pt x="1404937" y="438150"/>
                </a:lnTo>
                <a:lnTo>
                  <a:pt x="1154906" y="709612"/>
                </a:lnTo>
                <a:lnTo>
                  <a:pt x="838200" y="1040606"/>
                </a:lnTo>
                <a:lnTo>
                  <a:pt x="476250" y="1393031"/>
                </a:lnTo>
                <a:lnTo>
                  <a:pt x="85725" y="1747837"/>
                </a:lnTo>
                <a:lnTo>
                  <a:pt x="0" y="1709737"/>
                </a:lnTo>
                <a:lnTo>
                  <a:pt x="209550" y="1483518"/>
                </a:lnTo>
                <a:lnTo>
                  <a:pt x="638175" y="990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1" name="Google Shape;3451;p313"/>
          <p:cNvSpPr/>
          <p:nvPr/>
        </p:nvSpPr>
        <p:spPr>
          <a:xfrm>
            <a:off x="3214688" y="3309938"/>
            <a:ext cx="603250" cy="1952625"/>
          </a:xfrm>
          <a:custGeom>
            <a:avLst/>
            <a:gdLst/>
            <a:ahLst/>
            <a:cxnLst/>
            <a:rect l="l" t="t" r="r" b="b"/>
            <a:pathLst>
              <a:path w="604157" h="1953986" extrusionOk="0">
                <a:moveTo>
                  <a:pt x="312964" y="914400"/>
                </a:moveTo>
                <a:lnTo>
                  <a:pt x="272143" y="628650"/>
                </a:lnTo>
                <a:lnTo>
                  <a:pt x="239486" y="381000"/>
                </a:lnTo>
                <a:lnTo>
                  <a:pt x="223157" y="307522"/>
                </a:lnTo>
                <a:lnTo>
                  <a:pt x="204107" y="261257"/>
                </a:lnTo>
                <a:lnTo>
                  <a:pt x="168729" y="206829"/>
                </a:lnTo>
                <a:lnTo>
                  <a:pt x="138793" y="171450"/>
                </a:lnTo>
                <a:lnTo>
                  <a:pt x="103414" y="136072"/>
                </a:lnTo>
                <a:lnTo>
                  <a:pt x="57150" y="95250"/>
                </a:lnTo>
                <a:lnTo>
                  <a:pt x="21772" y="70757"/>
                </a:lnTo>
                <a:lnTo>
                  <a:pt x="5443" y="48986"/>
                </a:lnTo>
                <a:lnTo>
                  <a:pt x="0" y="32657"/>
                </a:lnTo>
                <a:lnTo>
                  <a:pt x="0" y="19050"/>
                </a:lnTo>
                <a:lnTo>
                  <a:pt x="5443" y="5443"/>
                </a:lnTo>
                <a:lnTo>
                  <a:pt x="35379" y="0"/>
                </a:lnTo>
                <a:lnTo>
                  <a:pt x="81643" y="5443"/>
                </a:lnTo>
                <a:lnTo>
                  <a:pt x="176893" y="35379"/>
                </a:lnTo>
                <a:lnTo>
                  <a:pt x="405493" y="122464"/>
                </a:lnTo>
                <a:lnTo>
                  <a:pt x="484414" y="321129"/>
                </a:lnTo>
                <a:lnTo>
                  <a:pt x="517072" y="783772"/>
                </a:lnTo>
                <a:lnTo>
                  <a:pt x="557893" y="1254579"/>
                </a:lnTo>
                <a:lnTo>
                  <a:pt x="595993" y="1839686"/>
                </a:lnTo>
                <a:lnTo>
                  <a:pt x="604157" y="1924050"/>
                </a:lnTo>
                <a:lnTo>
                  <a:pt x="405493" y="1953986"/>
                </a:lnTo>
                <a:lnTo>
                  <a:pt x="394607" y="1856014"/>
                </a:lnTo>
                <a:lnTo>
                  <a:pt x="367393" y="1401536"/>
                </a:lnTo>
                <a:lnTo>
                  <a:pt x="312964" y="914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2" name="Google Shape;3452;p313"/>
          <p:cNvSpPr/>
          <p:nvPr/>
        </p:nvSpPr>
        <p:spPr>
          <a:xfrm>
            <a:off x="3548063" y="3135313"/>
            <a:ext cx="3133725" cy="1928812"/>
          </a:xfrm>
          <a:custGeom>
            <a:avLst/>
            <a:gdLst/>
            <a:ahLst/>
            <a:cxnLst/>
            <a:rect l="l" t="t" r="r" b="b"/>
            <a:pathLst>
              <a:path w="3132364" h="1929493" extrusionOk="0">
                <a:moveTo>
                  <a:pt x="625928" y="424543"/>
                </a:moveTo>
                <a:lnTo>
                  <a:pt x="372836" y="476250"/>
                </a:lnTo>
                <a:lnTo>
                  <a:pt x="326571" y="492578"/>
                </a:lnTo>
                <a:lnTo>
                  <a:pt x="285750" y="503464"/>
                </a:lnTo>
                <a:lnTo>
                  <a:pt x="244928" y="506185"/>
                </a:lnTo>
                <a:lnTo>
                  <a:pt x="212271" y="503464"/>
                </a:lnTo>
                <a:lnTo>
                  <a:pt x="174171" y="495300"/>
                </a:lnTo>
                <a:lnTo>
                  <a:pt x="0" y="438150"/>
                </a:lnTo>
                <a:lnTo>
                  <a:pt x="144236" y="326571"/>
                </a:lnTo>
                <a:lnTo>
                  <a:pt x="198664" y="329293"/>
                </a:lnTo>
                <a:lnTo>
                  <a:pt x="639536" y="258535"/>
                </a:lnTo>
                <a:lnTo>
                  <a:pt x="1145721" y="179614"/>
                </a:lnTo>
                <a:lnTo>
                  <a:pt x="1660071" y="119743"/>
                </a:lnTo>
                <a:lnTo>
                  <a:pt x="2182586" y="78921"/>
                </a:lnTo>
                <a:lnTo>
                  <a:pt x="2511878" y="54428"/>
                </a:lnTo>
                <a:lnTo>
                  <a:pt x="2647950" y="38100"/>
                </a:lnTo>
                <a:lnTo>
                  <a:pt x="2824843" y="5443"/>
                </a:lnTo>
                <a:lnTo>
                  <a:pt x="2854778" y="0"/>
                </a:lnTo>
                <a:lnTo>
                  <a:pt x="2901043" y="10885"/>
                </a:lnTo>
                <a:lnTo>
                  <a:pt x="3053443" y="125185"/>
                </a:lnTo>
                <a:lnTo>
                  <a:pt x="3121478" y="179614"/>
                </a:lnTo>
                <a:lnTo>
                  <a:pt x="3132364" y="198664"/>
                </a:lnTo>
                <a:lnTo>
                  <a:pt x="3132364" y="231321"/>
                </a:lnTo>
                <a:lnTo>
                  <a:pt x="3113314" y="302078"/>
                </a:lnTo>
                <a:lnTo>
                  <a:pt x="3080657" y="353785"/>
                </a:lnTo>
                <a:lnTo>
                  <a:pt x="3067050" y="372835"/>
                </a:lnTo>
                <a:lnTo>
                  <a:pt x="2784021" y="1924050"/>
                </a:lnTo>
                <a:lnTo>
                  <a:pt x="2585357" y="1929493"/>
                </a:lnTo>
                <a:lnTo>
                  <a:pt x="2645228" y="1499507"/>
                </a:lnTo>
                <a:lnTo>
                  <a:pt x="2713264" y="996043"/>
                </a:lnTo>
                <a:lnTo>
                  <a:pt x="2754086" y="484414"/>
                </a:lnTo>
                <a:lnTo>
                  <a:pt x="2756807" y="337457"/>
                </a:lnTo>
                <a:lnTo>
                  <a:pt x="2751364" y="318407"/>
                </a:lnTo>
                <a:lnTo>
                  <a:pt x="2737757" y="302078"/>
                </a:lnTo>
                <a:lnTo>
                  <a:pt x="2718707" y="285750"/>
                </a:lnTo>
                <a:lnTo>
                  <a:pt x="2683328" y="274864"/>
                </a:lnTo>
                <a:lnTo>
                  <a:pt x="2427514" y="261257"/>
                </a:lnTo>
                <a:lnTo>
                  <a:pt x="1929493" y="269421"/>
                </a:lnTo>
                <a:lnTo>
                  <a:pt x="1632857" y="293914"/>
                </a:lnTo>
                <a:lnTo>
                  <a:pt x="976993" y="386443"/>
                </a:lnTo>
                <a:lnTo>
                  <a:pt x="625928" y="4245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3" name="Google Shape;3453;p313"/>
          <p:cNvSpPr/>
          <p:nvPr/>
        </p:nvSpPr>
        <p:spPr>
          <a:xfrm rot="-5400000">
            <a:off x="3658394" y="4125119"/>
            <a:ext cx="1693862" cy="349250"/>
          </a:xfrm>
          <a:custGeom>
            <a:avLst/>
            <a:gdLst/>
            <a:ahLst/>
            <a:cxnLst/>
            <a:rect l="l" t="t" r="r" b="b"/>
            <a:pathLst>
              <a:path w="1693069" h="350044" extrusionOk="0">
                <a:moveTo>
                  <a:pt x="819150" y="88106"/>
                </a:moveTo>
                <a:lnTo>
                  <a:pt x="1269207" y="85725"/>
                </a:lnTo>
                <a:lnTo>
                  <a:pt x="1414463" y="73819"/>
                </a:lnTo>
                <a:lnTo>
                  <a:pt x="1502569" y="57150"/>
                </a:lnTo>
                <a:lnTo>
                  <a:pt x="1643063" y="0"/>
                </a:lnTo>
                <a:lnTo>
                  <a:pt x="1693069" y="85725"/>
                </a:lnTo>
                <a:lnTo>
                  <a:pt x="1635919" y="200025"/>
                </a:lnTo>
                <a:lnTo>
                  <a:pt x="1593057" y="264319"/>
                </a:lnTo>
                <a:lnTo>
                  <a:pt x="1562100" y="295275"/>
                </a:lnTo>
                <a:lnTo>
                  <a:pt x="1516857" y="328612"/>
                </a:lnTo>
                <a:lnTo>
                  <a:pt x="1473994" y="345281"/>
                </a:lnTo>
                <a:lnTo>
                  <a:pt x="1414463" y="350044"/>
                </a:lnTo>
                <a:lnTo>
                  <a:pt x="1385888" y="342900"/>
                </a:lnTo>
                <a:lnTo>
                  <a:pt x="1350169" y="338137"/>
                </a:lnTo>
                <a:lnTo>
                  <a:pt x="1259682" y="323850"/>
                </a:lnTo>
                <a:lnTo>
                  <a:pt x="1021557" y="321469"/>
                </a:lnTo>
                <a:lnTo>
                  <a:pt x="635794" y="323850"/>
                </a:lnTo>
                <a:lnTo>
                  <a:pt x="11907" y="326231"/>
                </a:lnTo>
                <a:lnTo>
                  <a:pt x="0" y="80962"/>
                </a:lnTo>
                <a:lnTo>
                  <a:pt x="819150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4" name="Google Shape;3454;p313"/>
          <p:cNvSpPr/>
          <p:nvPr/>
        </p:nvSpPr>
        <p:spPr>
          <a:xfrm rot="-5400000">
            <a:off x="4507706" y="3975894"/>
            <a:ext cx="1731963" cy="428625"/>
          </a:xfrm>
          <a:custGeom>
            <a:avLst/>
            <a:gdLst/>
            <a:ahLst/>
            <a:cxnLst/>
            <a:rect l="l" t="t" r="r" b="b"/>
            <a:pathLst>
              <a:path w="1731169" h="428625" extrusionOk="0">
                <a:moveTo>
                  <a:pt x="635794" y="123825"/>
                </a:moveTo>
                <a:lnTo>
                  <a:pt x="1283494" y="121444"/>
                </a:lnTo>
                <a:lnTo>
                  <a:pt x="1428750" y="119062"/>
                </a:lnTo>
                <a:lnTo>
                  <a:pt x="1488281" y="114300"/>
                </a:lnTo>
                <a:lnTo>
                  <a:pt x="1533525" y="102394"/>
                </a:lnTo>
                <a:lnTo>
                  <a:pt x="1576387" y="80962"/>
                </a:lnTo>
                <a:lnTo>
                  <a:pt x="1662112" y="0"/>
                </a:lnTo>
                <a:lnTo>
                  <a:pt x="1731169" y="195262"/>
                </a:lnTo>
                <a:lnTo>
                  <a:pt x="1662112" y="304800"/>
                </a:lnTo>
                <a:lnTo>
                  <a:pt x="1621631" y="364331"/>
                </a:lnTo>
                <a:lnTo>
                  <a:pt x="1581150" y="402431"/>
                </a:lnTo>
                <a:lnTo>
                  <a:pt x="1540669" y="426244"/>
                </a:lnTo>
                <a:lnTo>
                  <a:pt x="1514475" y="428625"/>
                </a:lnTo>
                <a:lnTo>
                  <a:pt x="1457325" y="414337"/>
                </a:lnTo>
                <a:lnTo>
                  <a:pt x="1395412" y="400050"/>
                </a:lnTo>
                <a:lnTo>
                  <a:pt x="1319212" y="383381"/>
                </a:lnTo>
                <a:lnTo>
                  <a:pt x="1181100" y="366712"/>
                </a:lnTo>
                <a:lnTo>
                  <a:pt x="733425" y="359569"/>
                </a:lnTo>
                <a:lnTo>
                  <a:pt x="7144" y="347662"/>
                </a:lnTo>
                <a:lnTo>
                  <a:pt x="0" y="121444"/>
                </a:lnTo>
                <a:lnTo>
                  <a:pt x="635794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5" name="Google Shape;3455;p313"/>
          <p:cNvSpPr/>
          <p:nvPr/>
        </p:nvSpPr>
        <p:spPr>
          <a:xfrm>
            <a:off x="2706688" y="4879975"/>
            <a:ext cx="4527550" cy="642938"/>
          </a:xfrm>
          <a:custGeom>
            <a:avLst/>
            <a:gdLst/>
            <a:ahLst/>
            <a:cxnLst/>
            <a:rect l="l" t="t" r="r" b="b"/>
            <a:pathLst>
              <a:path w="4528109" h="643738" extrusionOk="0">
                <a:moveTo>
                  <a:pt x="1975104" y="347472"/>
                </a:moveTo>
                <a:lnTo>
                  <a:pt x="1572768" y="402336"/>
                </a:lnTo>
                <a:lnTo>
                  <a:pt x="1228954" y="464516"/>
                </a:lnTo>
                <a:lnTo>
                  <a:pt x="888797" y="544983"/>
                </a:lnTo>
                <a:lnTo>
                  <a:pt x="588874" y="632765"/>
                </a:lnTo>
                <a:lnTo>
                  <a:pt x="548640" y="643738"/>
                </a:lnTo>
                <a:lnTo>
                  <a:pt x="486461" y="636423"/>
                </a:lnTo>
                <a:lnTo>
                  <a:pt x="391363" y="614477"/>
                </a:lnTo>
                <a:lnTo>
                  <a:pt x="296266" y="566928"/>
                </a:lnTo>
                <a:lnTo>
                  <a:pt x="157277" y="468173"/>
                </a:lnTo>
                <a:lnTo>
                  <a:pt x="62179" y="380391"/>
                </a:lnTo>
                <a:lnTo>
                  <a:pt x="14630" y="321869"/>
                </a:lnTo>
                <a:lnTo>
                  <a:pt x="0" y="292608"/>
                </a:lnTo>
                <a:lnTo>
                  <a:pt x="0" y="259690"/>
                </a:lnTo>
                <a:lnTo>
                  <a:pt x="3658" y="230429"/>
                </a:lnTo>
                <a:lnTo>
                  <a:pt x="10973" y="208484"/>
                </a:lnTo>
                <a:lnTo>
                  <a:pt x="29261" y="204826"/>
                </a:lnTo>
                <a:lnTo>
                  <a:pt x="62179" y="219456"/>
                </a:lnTo>
                <a:lnTo>
                  <a:pt x="142646" y="285293"/>
                </a:lnTo>
                <a:lnTo>
                  <a:pt x="215798" y="325527"/>
                </a:lnTo>
                <a:lnTo>
                  <a:pt x="340157" y="358445"/>
                </a:lnTo>
                <a:lnTo>
                  <a:pt x="446227" y="362103"/>
                </a:lnTo>
                <a:lnTo>
                  <a:pt x="541325" y="351130"/>
                </a:lnTo>
                <a:lnTo>
                  <a:pt x="914400" y="285293"/>
                </a:lnTo>
                <a:lnTo>
                  <a:pt x="1104595" y="267005"/>
                </a:lnTo>
                <a:lnTo>
                  <a:pt x="1426464" y="223114"/>
                </a:lnTo>
                <a:lnTo>
                  <a:pt x="1697126" y="201168"/>
                </a:lnTo>
                <a:lnTo>
                  <a:pt x="1945843" y="179223"/>
                </a:lnTo>
                <a:lnTo>
                  <a:pt x="2563978" y="113386"/>
                </a:lnTo>
                <a:lnTo>
                  <a:pt x="2801722" y="91440"/>
                </a:lnTo>
                <a:lnTo>
                  <a:pt x="3222346" y="80468"/>
                </a:lnTo>
                <a:lnTo>
                  <a:pt x="3452774" y="62180"/>
                </a:lnTo>
                <a:lnTo>
                  <a:pt x="3664915" y="69495"/>
                </a:lnTo>
                <a:lnTo>
                  <a:pt x="3800246" y="62180"/>
                </a:lnTo>
                <a:lnTo>
                  <a:pt x="3939235" y="40234"/>
                </a:lnTo>
                <a:lnTo>
                  <a:pt x="4074566" y="0"/>
                </a:lnTo>
                <a:lnTo>
                  <a:pt x="4213555" y="29261"/>
                </a:lnTo>
                <a:lnTo>
                  <a:pt x="4367174" y="87783"/>
                </a:lnTo>
                <a:lnTo>
                  <a:pt x="4458614" y="142647"/>
                </a:lnTo>
                <a:lnTo>
                  <a:pt x="4502506" y="182880"/>
                </a:lnTo>
                <a:lnTo>
                  <a:pt x="4528109" y="230429"/>
                </a:lnTo>
                <a:lnTo>
                  <a:pt x="4520794" y="277978"/>
                </a:lnTo>
                <a:lnTo>
                  <a:pt x="4480560" y="314554"/>
                </a:lnTo>
                <a:lnTo>
                  <a:pt x="4411066" y="332842"/>
                </a:lnTo>
                <a:lnTo>
                  <a:pt x="4111142" y="310896"/>
                </a:lnTo>
                <a:lnTo>
                  <a:pt x="3595421" y="281636"/>
                </a:lnTo>
                <a:lnTo>
                  <a:pt x="3193085" y="267005"/>
                </a:lnTo>
                <a:lnTo>
                  <a:pt x="2798064" y="277978"/>
                </a:lnTo>
                <a:lnTo>
                  <a:pt x="2337206" y="310896"/>
                </a:lnTo>
                <a:lnTo>
                  <a:pt x="1975104" y="3474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DE5D396-EFDB-204A-9E98-09A382B2DFF1}"/>
              </a:ext>
            </a:extLst>
          </p:cNvPr>
          <p:cNvGrpSpPr/>
          <p:nvPr/>
        </p:nvGrpSpPr>
        <p:grpSpPr>
          <a:xfrm>
            <a:off x="2702676" y="1781926"/>
            <a:ext cx="4527550" cy="3736975"/>
            <a:chOff x="2859088" y="1938338"/>
            <a:chExt cx="4527550" cy="3736975"/>
          </a:xfrm>
        </p:grpSpPr>
        <p:sp>
          <p:nvSpPr>
            <p:cNvPr id="9" name="Google Shape;3450;p313">
              <a:extLst>
                <a:ext uri="{FF2B5EF4-FFF2-40B4-BE49-F238E27FC236}">
                  <a16:creationId xmlns:a16="http://schemas.microsoft.com/office/drawing/2014/main" id="{DCAA97C3-30C9-B140-875A-94ABB60851F3}"/>
                </a:ext>
              </a:extLst>
            </p:cNvPr>
            <p:cNvSpPr/>
            <p:nvPr/>
          </p:nvSpPr>
          <p:spPr>
            <a:xfrm>
              <a:off x="3690938" y="1938338"/>
              <a:ext cx="1517650" cy="1747837"/>
            </a:xfrm>
            <a:custGeom>
              <a:avLst/>
              <a:gdLst/>
              <a:ahLst/>
              <a:cxnLst/>
              <a:rect l="l" t="t" r="r" b="b"/>
              <a:pathLst>
                <a:path w="1516856" h="1747837" extrusionOk="0">
                  <a:moveTo>
                    <a:pt x="638175" y="990600"/>
                  </a:moveTo>
                  <a:lnTo>
                    <a:pt x="866775" y="690562"/>
                  </a:lnTo>
                  <a:lnTo>
                    <a:pt x="995362" y="497681"/>
                  </a:lnTo>
                  <a:lnTo>
                    <a:pt x="1083468" y="340518"/>
                  </a:lnTo>
                  <a:lnTo>
                    <a:pt x="1097756" y="304800"/>
                  </a:lnTo>
                  <a:lnTo>
                    <a:pt x="1097756" y="259556"/>
                  </a:lnTo>
                  <a:lnTo>
                    <a:pt x="1095375" y="228600"/>
                  </a:lnTo>
                  <a:lnTo>
                    <a:pt x="1083468" y="183356"/>
                  </a:lnTo>
                  <a:lnTo>
                    <a:pt x="1064418" y="142875"/>
                  </a:lnTo>
                  <a:lnTo>
                    <a:pt x="1035843" y="114300"/>
                  </a:lnTo>
                  <a:lnTo>
                    <a:pt x="1012031" y="90487"/>
                  </a:lnTo>
                  <a:lnTo>
                    <a:pt x="992981" y="73818"/>
                  </a:lnTo>
                  <a:lnTo>
                    <a:pt x="976312" y="42862"/>
                  </a:lnTo>
                  <a:lnTo>
                    <a:pt x="973931" y="23812"/>
                  </a:lnTo>
                  <a:lnTo>
                    <a:pt x="976312" y="4762"/>
                  </a:lnTo>
                  <a:lnTo>
                    <a:pt x="985837" y="0"/>
                  </a:lnTo>
                  <a:lnTo>
                    <a:pt x="1014412" y="0"/>
                  </a:lnTo>
                  <a:lnTo>
                    <a:pt x="1088231" y="26193"/>
                  </a:lnTo>
                  <a:lnTo>
                    <a:pt x="1204912" y="73818"/>
                  </a:lnTo>
                  <a:lnTo>
                    <a:pt x="1312068" y="128587"/>
                  </a:lnTo>
                  <a:lnTo>
                    <a:pt x="1407318" y="190500"/>
                  </a:lnTo>
                  <a:lnTo>
                    <a:pt x="1469231" y="242887"/>
                  </a:lnTo>
                  <a:lnTo>
                    <a:pt x="1497806" y="276225"/>
                  </a:lnTo>
                  <a:lnTo>
                    <a:pt x="1509712" y="300037"/>
                  </a:lnTo>
                  <a:lnTo>
                    <a:pt x="1516856" y="321468"/>
                  </a:lnTo>
                  <a:lnTo>
                    <a:pt x="1514475" y="340518"/>
                  </a:lnTo>
                  <a:lnTo>
                    <a:pt x="1507331" y="366712"/>
                  </a:lnTo>
                  <a:lnTo>
                    <a:pt x="1481137" y="388143"/>
                  </a:lnTo>
                  <a:lnTo>
                    <a:pt x="1433512" y="414337"/>
                  </a:lnTo>
                  <a:lnTo>
                    <a:pt x="1404937" y="438150"/>
                  </a:lnTo>
                  <a:lnTo>
                    <a:pt x="1154906" y="709612"/>
                  </a:lnTo>
                  <a:lnTo>
                    <a:pt x="838200" y="1040606"/>
                  </a:lnTo>
                  <a:lnTo>
                    <a:pt x="476250" y="1393031"/>
                  </a:lnTo>
                  <a:lnTo>
                    <a:pt x="85725" y="1747837"/>
                  </a:lnTo>
                  <a:lnTo>
                    <a:pt x="0" y="1709737"/>
                  </a:lnTo>
                  <a:lnTo>
                    <a:pt x="209550" y="1483518"/>
                  </a:lnTo>
                  <a:lnTo>
                    <a:pt x="638175" y="9906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451;p313">
              <a:extLst>
                <a:ext uri="{FF2B5EF4-FFF2-40B4-BE49-F238E27FC236}">
                  <a16:creationId xmlns:a16="http://schemas.microsoft.com/office/drawing/2014/main" id="{B64093C2-DBDA-3B4E-8B92-86EA5F8F9199}"/>
                </a:ext>
              </a:extLst>
            </p:cNvPr>
            <p:cNvSpPr/>
            <p:nvPr/>
          </p:nvSpPr>
          <p:spPr>
            <a:xfrm>
              <a:off x="3367088" y="3462338"/>
              <a:ext cx="603250" cy="1952625"/>
            </a:xfrm>
            <a:custGeom>
              <a:avLst/>
              <a:gdLst/>
              <a:ahLst/>
              <a:cxnLst/>
              <a:rect l="l" t="t" r="r" b="b"/>
              <a:pathLst>
                <a:path w="604157" h="1953986" extrusionOk="0">
                  <a:moveTo>
                    <a:pt x="312964" y="914400"/>
                  </a:moveTo>
                  <a:lnTo>
                    <a:pt x="272143" y="628650"/>
                  </a:lnTo>
                  <a:lnTo>
                    <a:pt x="239486" y="381000"/>
                  </a:lnTo>
                  <a:lnTo>
                    <a:pt x="223157" y="307522"/>
                  </a:lnTo>
                  <a:lnTo>
                    <a:pt x="204107" y="261257"/>
                  </a:lnTo>
                  <a:lnTo>
                    <a:pt x="168729" y="206829"/>
                  </a:lnTo>
                  <a:lnTo>
                    <a:pt x="138793" y="171450"/>
                  </a:lnTo>
                  <a:lnTo>
                    <a:pt x="103414" y="136072"/>
                  </a:lnTo>
                  <a:lnTo>
                    <a:pt x="57150" y="95250"/>
                  </a:lnTo>
                  <a:lnTo>
                    <a:pt x="21772" y="70757"/>
                  </a:lnTo>
                  <a:lnTo>
                    <a:pt x="5443" y="48986"/>
                  </a:lnTo>
                  <a:lnTo>
                    <a:pt x="0" y="32657"/>
                  </a:lnTo>
                  <a:lnTo>
                    <a:pt x="0" y="19050"/>
                  </a:lnTo>
                  <a:lnTo>
                    <a:pt x="5443" y="5443"/>
                  </a:lnTo>
                  <a:lnTo>
                    <a:pt x="35379" y="0"/>
                  </a:lnTo>
                  <a:lnTo>
                    <a:pt x="81643" y="5443"/>
                  </a:lnTo>
                  <a:lnTo>
                    <a:pt x="176893" y="35379"/>
                  </a:lnTo>
                  <a:lnTo>
                    <a:pt x="405493" y="122464"/>
                  </a:lnTo>
                  <a:lnTo>
                    <a:pt x="484414" y="321129"/>
                  </a:lnTo>
                  <a:lnTo>
                    <a:pt x="517072" y="783772"/>
                  </a:lnTo>
                  <a:lnTo>
                    <a:pt x="557893" y="1254579"/>
                  </a:lnTo>
                  <a:lnTo>
                    <a:pt x="595993" y="1839686"/>
                  </a:lnTo>
                  <a:lnTo>
                    <a:pt x="604157" y="1924050"/>
                  </a:lnTo>
                  <a:lnTo>
                    <a:pt x="405493" y="1953986"/>
                  </a:lnTo>
                  <a:lnTo>
                    <a:pt x="394607" y="1856014"/>
                  </a:lnTo>
                  <a:lnTo>
                    <a:pt x="367393" y="1401536"/>
                  </a:lnTo>
                  <a:lnTo>
                    <a:pt x="312964" y="9144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452;p313">
              <a:extLst>
                <a:ext uri="{FF2B5EF4-FFF2-40B4-BE49-F238E27FC236}">
                  <a16:creationId xmlns:a16="http://schemas.microsoft.com/office/drawing/2014/main" id="{4DAB3F96-9BF3-634E-9E7B-97AB5D3AD557}"/>
                </a:ext>
              </a:extLst>
            </p:cNvPr>
            <p:cNvSpPr/>
            <p:nvPr/>
          </p:nvSpPr>
          <p:spPr>
            <a:xfrm>
              <a:off x="3700463" y="3287713"/>
              <a:ext cx="3133725" cy="1928812"/>
            </a:xfrm>
            <a:custGeom>
              <a:avLst/>
              <a:gdLst/>
              <a:ahLst/>
              <a:cxnLst/>
              <a:rect l="l" t="t" r="r" b="b"/>
              <a:pathLst>
                <a:path w="3132364" h="1929493" extrusionOk="0">
                  <a:moveTo>
                    <a:pt x="625928" y="424543"/>
                  </a:moveTo>
                  <a:lnTo>
                    <a:pt x="372836" y="476250"/>
                  </a:lnTo>
                  <a:lnTo>
                    <a:pt x="326571" y="492578"/>
                  </a:lnTo>
                  <a:lnTo>
                    <a:pt x="285750" y="503464"/>
                  </a:lnTo>
                  <a:lnTo>
                    <a:pt x="244928" y="506185"/>
                  </a:lnTo>
                  <a:lnTo>
                    <a:pt x="212271" y="503464"/>
                  </a:lnTo>
                  <a:lnTo>
                    <a:pt x="174171" y="495300"/>
                  </a:lnTo>
                  <a:lnTo>
                    <a:pt x="0" y="438150"/>
                  </a:lnTo>
                  <a:lnTo>
                    <a:pt x="144236" y="326571"/>
                  </a:lnTo>
                  <a:lnTo>
                    <a:pt x="198664" y="329293"/>
                  </a:lnTo>
                  <a:lnTo>
                    <a:pt x="639536" y="258535"/>
                  </a:lnTo>
                  <a:lnTo>
                    <a:pt x="1145721" y="179614"/>
                  </a:lnTo>
                  <a:lnTo>
                    <a:pt x="1660071" y="119743"/>
                  </a:lnTo>
                  <a:lnTo>
                    <a:pt x="2182586" y="78921"/>
                  </a:lnTo>
                  <a:lnTo>
                    <a:pt x="2511878" y="54428"/>
                  </a:lnTo>
                  <a:lnTo>
                    <a:pt x="2647950" y="38100"/>
                  </a:lnTo>
                  <a:lnTo>
                    <a:pt x="2824843" y="5443"/>
                  </a:lnTo>
                  <a:lnTo>
                    <a:pt x="2854778" y="0"/>
                  </a:lnTo>
                  <a:lnTo>
                    <a:pt x="2901043" y="10885"/>
                  </a:lnTo>
                  <a:lnTo>
                    <a:pt x="3053443" y="125185"/>
                  </a:lnTo>
                  <a:lnTo>
                    <a:pt x="3121478" y="179614"/>
                  </a:lnTo>
                  <a:lnTo>
                    <a:pt x="3132364" y="198664"/>
                  </a:lnTo>
                  <a:lnTo>
                    <a:pt x="3132364" y="231321"/>
                  </a:lnTo>
                  <a:lnTo>
                    <a:pt x="3113314" y="302078"/>
                  </a:lnTo>
                  <a:lnTo>
                    <a:pt x="3080657" y="353785"/>
                  </a:lnTo>
                  <a:lnTo>
                    <a:pt x="3067050" y="372835"/>
                  </a:lnTo>
                  <a:lnTo>
                    <a:pt x="2784021" y="1924050"/>
                  </a:lnTo>
                  <a:lnTo>
                    <a:pt x="2585357" y="1929493"/>
                  </a:lnTo>
                  <a:lnTo>
                    <a:pt x="2645228" y="1499507"/>
                  </a:lnTo>
                  <a:lnTo>
                    <a:pt x="2713264" y="996043"/>
                  </a:lnTo>
                  <a:lnTo>
                    <a:pt x="2754086" y="484414"/>
                  </a:lnTo>
                  <a:lnTo>
                    <a:pt x="2756807" y="337457"/>
                  </a:lnTo>
                  <a:lnTo>
                    <a:pt x="2751364" y="318407"/>
                  </a:lnTo>
                  <a:lnTo>
                    <a:pt x="2737757" y="302078"/>
                  </a:lnTo>
                  <a:lnTo>
                    <a:pt x="2718707" y="285750"/>
                  </a:lnTo>
                  <a:lnTo>
                    <a:pt x="2683328" y="274864"/>
                  </a:lnTo>
                  <a:lnTo>
                    <a:pt x="2427514" y="261257"/>
                  </a:lnTo>
                  <a:lnTo>
                    <a:pt x="1929493" y="269421"/>
                  </a:lnTo>
                  <a:lnTo>
                    <a:pt x="1632857" y="293914"/>
                  </a:lnTo>
                  <a:lnTo>
                    <a:pt x="976993" y="386443"/>
                  </a:lnTo>
                  <a:lnTo>
                    <a:pt x="625928" y="4245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453;p313">
              <a:extLst>
                <a:ext uri="{FF2B5EF4-FFF2-40B4-BE49-F238E27FC236}">
                  <a16:creationId xmlns:a16="http://schemas.microsoft.com/office/drawing/2014/main" id="{FA1DDCEF-A590-EB4B-8703-76E4D55DD415}"/>
                </a:ext>
              </a:extLst>
            </p:cNvPr>
            <p:cNvSpPr/>
            <p:nvPr/>
          </p:nvSpPr>
          <p:spPr>
            <a:xfrm rot="-5400000">
              <a:off x="3810794" y="4277519"/>
              <a:ext cx="1693862" cy="349250"/>
            </a:xfrm>
            <a:custGeom>
              <a:avLst/>
              <a:gdLst/>
              <a:ahLst/>
              <a:cxnLst/>
              <a:rect l="l" t="t" r="r" b="b"/>
              <a:pathLst>
                <a:path w="1693069" h="350044" extrusionOk="0">
                  <a:moveTo>
                    <a:pt x="819150" y="88106"/>
                  </a:moveTo>
                  <a:lnTo>
                    <a:pt x="1269207" y="85725"/>
                  </a:lnTo>
                  <a:lnTo>
                    <a:pt x="1414463" y="73819"/>
                  </a:lnTo>
                  <a:lnTo>
                    <a:pt x="1502569" y="57150"/>
                  </a:lnTo>
                  <a:lnTo>
                    <a:pt x="1643063" y="0"/>
                  </a:lnTo>
                  <a:lnTo>
                    <a:pt x="1693069" y="85725"/>
                  </a:lnTo>
                  <a:lnTo>
                    <a:pt x="1635919" y="200025"/>
                  </a:lnTo>
                  <a:lnTo>
                    <a:pt x="1593057" y="264319"/>
                  </a:lnTo>
                  <a:lnTo>
                    <a:pt x="1562100" y="295275"/>
                  </a:lnTo>
                  <a:lnTo>
                    <a:pt x="1516857" y="328612"/>
                  </a:lnTo>
                  <a:lnTo>
                    <a:pt x="1473994" y="345281"/>
                  </a:lnTo>
                  <a:lnTo>
                    <a:pt x="1414463" y="350044"/>
                  </a:lnTo>
                  <a:lnTo>
                    <a:pt x="1385888" y="342900"/>
                  </a:lnTo>
                  <a:lnTo>
                    <a:pt x="1350169" y="338137"/>
                  </a:lnTo>
                  <a:lnTo>
                    <a:pt x="1259682" y="323850"/>
                  </a:lnTo>
                  <a:lnTo>
                    <a:pt x="1021557" y="321469"/>
                  </a:lnTo>
                  <a:lnTo>
                    <a:pt x="635794" y="323850"/>
                  </a:lnTo>
                  <a:lnTo>
                    <a:pt x="11907" y="326231"/>
                  </a:lnTo>
                  <a:lnTo>
                    <a:pt x="0" y="80962"/>
                  </a:lnTo>
                  <a:lnTo>
                    <a:pt x="819150" y="88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54;p313">
              <a:extLst>
                <a:ext uri="{FF2B5EF4-FFF2-40B4-BE49-F238E27FC236}">
                  <a16:creationId xmlns:a16="http://schemas.microsoft.com/office/drawing/2014/main" id="{59FC1194-F7F8-A641-9C04-5E677953AE17}"/>
                </a:ext>
              </a:extLst>
            </p:cNvPr>
            <p:cNvSpPr/>
            <p:nvPr/>
          </p:nvSpPr>
          <p:spPr>
            <a:xfrm rot="-5400000">
              <a:off x="4660106" y="4128294"/>
              <a:ext cx="1731963" cy="428625"/>
            </a:xfrm>
            <a:custGeom>
              <a:avLst/>
              <a:gdLst/>
              <a:ahLst/>
              <a:cxnLst/>
              <a:rect l="l" t="t" r="r" b="b"/>
              <a:pathLst>
                <a:path w="1731169" h="428625" extrusionOk="0">
                  <a:moveTo>
                    <a:pt x="635794" y="123825"/>
                  </a:moveTo>
                  <a:lnTo>
                    <a:pt x="1283494" y="121444"/>
                  </a:lnTo>
                  <a:lnTo>
                    <a:pt x="1428750" y="119062"/>
                  </a:lnTo>
                  <a:lnTo>
                    <a:pt x="1488281" y="114300"/>
                  </a:lnTo>
                  <a:lnTo>
                    <a:pt x="1533525" y="102394"/>
                  </a:lnTo>
                  <a:lnTo>
                    <a:pt x="1576387" y="80962"/>
                  </a:lnTo>
                  <a:lnTo>
                    <a:pt x="1662112" y="0"/>
                  </a:lnTo>
                  <a:lnTo>
                    <a:pt x="1731169" y="195262"/>
                  </a:lnTo>
                  <a:lnTo>
                    <a:pt x="1662112" y="304800"/>
                  </a:lnTo>
                  <a:lnTo>
                    <a:pt x="1621631" y="364331"/>
                  </a:lnTo>
                  <a:lnTo>
                    <a:pt x="1581150" y="402431"/>
                  </a:lnTo>
                  <a:lnTo>
                    <a:pt x="1540669" y="426244"/>
                  </a:lnTo>
                  <a:lnTo>
                    <a:pt x="1514475" y="428625"/>
                  </a:lnTo>
                  <a:lnTo>
                    <a:pt x="1457325" y="414337"/>
                  </a:lnTo>
                  <a:lnTo>
                    <a:pt x="1395412" y="400050"/>
                  </a:lnTo>
                  <a:lnTo>
                    <a:pt x="1319212" y="383381"/>
                  </a:lnTo>
                  <a:lnTo>
                    <a:pt x="1181100" y="366712"/>
                  </a:lnTo>
                  <a:lnTo>
                    <a:pt x="733425" y="359569"/>
                  </a:lnTo>
                  <a:lnTo>
                    <a:pt x="7144" y="347662"/>
                  </a:lnTo>
                  <a:lnTo>
                    <a:pt x="0" y="121444"/>
                  </a:lnTo>
                  <a:lnTo>
                    <a:pt x="635794" y="123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455;p313">
              <a:extLst>
                <a:ext uri="{FF2B5EF4-FFF2-40B4-BE49-F238E27FC236}">
                  <a16:creationId xmlns:a16="http://schemas.microsoft.com/office/drawing/2014/main" id="{874FF10F-A67A-E444-AD80-85092878991B}"/>
                </a:ext>
              </a:extLst>
            </p:cNvPr>
            <p:cNvSpPr/>
            <p:nvPr/>
          </p:nvSpPr>
          <p:spPr>
            <a:xfrm>
              <a:off x="2859088" y="5032375"/>
              <a:ext cx="4527550" cy="642938"/>
            </a:xfrm>
            <a:custGeom>
              <a:avLst/>
              <a:gdLst/>
              <a:ahLst/>
              <a:cxnLst/>
              <a:rect l="l" t="t" r="r" b="b"/>
              <a:pathLst>
                <a:path w="4528109" h="643738" extrusionOk="0">
                  <a:moveTo>
                    <a:pt x="1975104" y="347472"/>
                  </a:moveTo>
                  <a:lnTo>
                    <a:pt x="1572768" y="402336"/>
                  </a:lnTo>
                  <a:lnTo>
                    <a:pt x="1228954" y="464516"/>
                  </a:lnTo>
                  <a:lnTo>
                    <a:pt x="888797" y="544983"/>
                  </a:lnTo>
                  <a:lnTo>
                    <a:pt x="588874" y="632765"/>
                  </a:lnTo>
                  <a:lnTo>
                    <a:pt x="548640" y="643738"/>
                  </a:lnTo>
                  <a:lnTo>
                    <a:pt x="486461" y="636423"/>
                  </a:lnTo>
                  <a:lnTo>
                    <a:pt x="391363" y="614477"/>
                  </a:lnTo>
                  <a:lnTo>
                    <a:pt x="296266" y="566928"/>
                  </a:lnTo>
                  <a:lnTo>
                    <a:pt x="157277" y="468173"/>
                  </a:lnTo>
                  <a:lnTo>
                    <a:pt x="62179" y="380391"/>
                  </a:lnTo>
                  <a:lnTo>
                    <a:pt x="14630" y="321869"/>
                  </a:lnTo>
                  <a:lnTo>
                    <a:pt x="0" y="292608"/>
                  </a:lnTo>
                  <a:lnTo>
                    <a:pt x="0" y="259690"/>
                  </a:lnTo>
                  <a:lnTo>
                    <a:pt x="3658" y="230429"/>
                  </a:lnTo>
                  <a:lnTo>
                    <a:pt x="10973" y="208484"/>
                  </a:lnTo>
                  <a:lnTo>
                    <a:pt x="29261" y="204826"/>
                  </a:lnTo>
                  <a:lnTo>
                    <a:pt x="62179" y="219456"/>
                  </a:lnTo>
                  <a:lnTo>
                    <a:pt x="142646" y="285293"/>
                  </a:lnTo>
                  <a:lnTo>
                    <a:pt x="215798" y="325527"/>
                  </a:lnTo>
                  <a:lnTo>
                    <a:pt x="340157" y="358445"/>
                  </a:lnTo>
                  <a:lnTo>
                    <a:pt x="446227" y="362103"/>
                  </a:lnTo>
                  <a:lnTo>
                    <a:pt x="541325" y="351130"/>
                  </a:lnTo>
                  <a:lnTo>
                    <a:pt x="914400" y="285293"/>
                  </a:lnTo>
                  <a:lnTo>
                    <a:pt x="1104595" y="267005"/>
                  </a:lnTo>
                  <a:lnTo>
                    <a:pt x="1426464" y="223114"/>
                  </a:lnTo>
                  <a:lnTo>
                    <a:pt x="1697126" y="201168"/>
                  </a:lnTo>
                  <a:lnTo>
                    <a:pt x="1945843" y="179223"/>
                  </a:lnTo>
                  <a:lnTo>
                    <a:pt x="2563978" y="113386"/>
                  </a:lnTo>
                  <a:lnTo>
                    <a:pt x="2801722" y="91440"/>
                  </a:lnTo>
                  <a:lnTo>
                    <a:pt x="3222346" y="80468"/>
                  </a:lnTo>
                  <a:lnTo>
                    <a:pt x="3452774" y="62180"/>
                  </a:lnTo>
                  <a:lnTo>
                    <a:pt x="3664915" y="69495"/>
                  </a:lnTo>
                  <a:lnTo>
                    <a:pt x="3800246" y="62180"/>
                  </a:lnTo>
                  <a:lnTo>
                    <a:pt x="3939235" y="40234"/>
                  </a:lnTo>
                  <a:lnTo>
                    <a:pt x="4074566" y="0"/>
                  </a:lnTo>
                  <a:lnTo>
                    <a:pt x="4213555" y="29261"/>
                  </a:lnTo>
                  <a:lnTo>
                    <a:pt x="4367174" y="87783"/>
                  </a:lnTo>
                  <a:lnTo>
                    <a:pt x="4458614" y="142647"/>
                  </a:lnTo>
                  <a:lnTo>
                    <a:pt x="4502506" y="182880"/>
                  </a:lnTo>
                  <a:lnTo>
                    <a:pt x="4528109" y="230429"/>
                  </a:lnTo>
                  <a:lnTo>
                    <a:pt x="4520794" y="277978"/>
                  </a:lnTo>
                  <a:lnTo>
                    <a:pt x="4480560" y="314554"/>
                  </a:lnTo>
                  <a:lnTo>
                    <a:pt x="4411066" y="332842"/>
                  </a:lnTo>
                  <a:lnTo>
                    <a:pt x="4111142" y="310896"/>
                  </a:lnTo>
                  <a:lnTo>
                    <a:pt x="3595421" y="281636"/>
                  </a:lnTo>
                  <a:lnTo>
                    <a:pt x="3193085" y="267005"/>
                  </a:lnTo>
                  <a:lnTo>
                    <a:pt x="2798064" y="277978"/>
                  </a:lnTo>
                  <a:lnTo>
                    <a:pt x="2337206" y="310896"/>
                  </a:lnTo>
                  <a:lnTo>
                    <a:pt x="1975104" y="3474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3460;p314">
            <a:extLst>
              <a:ext uri="{FF2B5EF4-FFF2-40B4-BE49-F238E27FC236}">
                <a16:creationId xmlns:a16="http://schemas.microsoft.com/office/drawing/2014/main" id="{4BA9AC2D-2731-4E43-B6E0-3A13B4D26C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670" y="1789111"/>
            <a:ext cx="4530725" cy="37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4" name="Google Shape;4204;p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738" y="1555668"/>
            <a:ext cx="4962525" cy="44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8" name="Google Shape;3228;p293"/>
          <p:cNvSpPr txBox="1"/>
          <p:nvPr/>
        </p:nvSpPr>
        <p:spPr>
          <a:xfrm>
            <a:off x="6033120" y="6882797"/>
            <a:ext cx="247811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宿</a:t>
            </a:r>
            <a:endParaRPr/>
          </a:p>
        </p:txBody>
      </p:sp>
      <p:sp>
        <p:nvSpPr>
          <p:cNvPr id="3229" name="Google Shape;3229;p293"/>
          <p:cNvSpPr/>
          <p:nvPr/>
        </p:nvSpPr>
        <p:spPr>
          <a:xfrm>
            <a:off x="4608513" y="1392238"/>
            <a:ext cx="577850" cy="769937"/>
          </a:xfrm>
          <a:custGeom>
            <a:avLst/>
            <a:gdLst/>
            <a:ahLst/>
            <a:cxnLst/>
            <a:rect l="l" t="t" r="r" b="b"/>
            <a:pathLst>
              <a:path w="578644" h="769144" extrusionOk="0">
                <a:moveTo>
                  <a:pt x="242887" y="476250"/>
                </a:moveTo>
                <a:lnTo>
                  <a:pt x="235744" y="361950"/>
                </a:lnTo>
                <a:lnTo>
                  <a:pt x="228600" y="283369"/>
                </a:lnTo>
                <a:lnTo>
                  <a:pt x="216694" y="230982"/>
                </a:lnTo>
                <a:lnTo>
                  <a:pt x="195262" y="195263"/>
                </a:lnTo>
                <a:lnTo>
                  <a:pt x="161925" y="159544"/>
                </a:lnTo>
                <a:lnTo>
                  <a:pt x="109537" y="121444"/>
                </a:lnTo>
                <a:lnTo>
                  <a:pt x="42862" y="85725"/>
                </a:lnTo>
                <a:lnTo>
                  <a:pt x="11906" y="64294"/>
                </a:lnTo>
                <a:lnTo>
                  <a:pt x="0" y="42863"/>
                </a:lnTo>
                <a:lnTo>
                  <a:pt x="0" y="26194"/>
                </a:lnTo>
                <a:lnTo>
                  <a:pt x="16669" y="11907"/>
                </a:lnTo>
                <a:lnTo>
                  <a:pt x="40481" y="4763"/>
                </a:lnTo>
                <a:lnTo>
                  <a:pt x="109537" y="0"/>
                </a:lnTo>
                <a:lnTo>
                  <a:pt x="171450" y="4763"/>
                </a:lnTo>
                <a:lnTo>
                  <a:pt x="245269" y="16669"/>
                </a:lnTo>
                <a:lnTo>
                  <a:pt x="295275" y="28575"/>
                </a:lnTo>
                <a:lnTo>
                  <a:pt x="352425" y="54769"/>
                </a:lnTo>
                <a:lnTo>
                  <a:pt x="416719" y="92869"/>
                </a:lnTo>
                <a:lnTo>
                  <a:pt x="483394" y="135732"/>
                </a:lnTo>
                <a:lnTo>
                  <a:pt x="538162" y="185738"/>
                </a:lnTo>
                <a:lnTo>
                  <a:pt x="566737" y="216694"/>
                </a:lnTo>
                <a:lnTo>
                  <a:pt x="576262" y="238125"/>
                </a:lnTo>
                <a:lnTo>
                  <a:pt x="578644" y="264319"/>
                </a:lnTo>
                <a:lnTo>
                  <a:pt x="573881" y="288132"/>
                </a:lnTo>
                <a:lnTo>
                  <a:pt x="559594" y="300038"/>
                </a:lnTo>
                <a:lnTo>
                  <a:pt x="538162" y="316707"/>
                </a:lnTo>
                <a:lnTo>
                  <a:pt x="519112" y="345282"/>
                </a:lnTo>
                <a:lnTo>
                  <a:pt x="497681" y="407194"/>
                </a:lnTo>
                <a:cubicBezTo>
                  <a:pt x="495283" y="524669"/>
                  <a:pt x="490537" y="642120"/>
                  <a:pt x="490537" y="759619"/>
                </a:cubicBezTo>
                <a:lnTo>
                  <a:pt x="250031" y="769144"/>
                </a:lnTo>
                <a:cubicBezTo>
                  <a:pt x="249237" y="670719"/>
                  <a:pt x="248444" y="572294"/>
                  <a:pt x="242887" y="47625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293"/>
          <p:cNvSpPr/>
          <p:nvPr/>
        </p:nvSpPr>
        <p:spPr>
          <a:xfrm>
            <a:off x="2957513" y="1962150"/>
            <a:ext cx="455612" cy="1109663"/>
          </a:xfrm>
          <a:custGeom>
            <a:avLst/>
            <a:gdLst/>
            <a:ahLst/>
            <a:cxnLst/>
            <a:rect l="l" t="t" r="r" b="b"/>
            <a:pathLst>
              <a:path w="454818" h="1109663" extrusionOk="0">
                <a:moveTo>
                  <a:pt x="273843" y="314325"/>
                </a:moveTo>
                <a:lnTo>
                  <a:pt x="288131" y="252413"/>
                </a:lnTo>
                <a:lnTo>
                  <a:pt x="290512" y="202406"/>
                </a:lnTo>
                <a:lnTo>
                  <a:pt x="290512" y="140494"/>
                </a:lnTo>
                <a:lnTo>
                  <a:pt x="283368" y="104775"/>
                </a:lnTo>
                <a:lnTo>
                  <a:pt x="273843" y="66675"/>
                </a:lnTo>
                <a:lnTo>
                  <a:pt x="266700" y="42863"/>
                </a:lnTo>
                <a:lnTo>
                  <a:pt x="266700" y="26194"/>
                </a:lnTo>
                <a:lnTo>
                  <a:pt x="269081" y="11906"/>
                </a:lnTo>
                <a:lnTo>
                  <a:pt x="276225" y="2381"/>
                </a:lnTo>
                <a:lnTo>
                  <a:pt x="285750" y="0"/>
                </a:lnTo>
                <a:lnTo>
                  <a:pt x="304800" y="4763"/>
                </a:lnTo>
                <a:lnTo>
                  <a:pt x="333375" y="28575"/>
                </a:lnTo>
                <a:lnTo>
                  <a:pt x="376237" y="80963"/>
                </a:lnTo>
                <a:lnTo>
                  <a:pt x="411956" y="138113"/>
                </a:lnTo>
                <a:lnTo>
                  <a:pt x="454818" y="219075"/>
                </a:lnTo>
                <a:lnTo>
                  <a:pt x="445293" y="388144"/>
                </a:lnTo>
                <a:lnTo>
                  <a:pt x="445293" y="452438"/>
                </a:lnTo>
                <a:lnTo>
                  <a:pt x="431006" y="540544"/>
                </a:lnTo>
                <a:lnTo>
                  <a:pt x="409575" y="633413"/>
                </a:lnTo>
                <a:lnTo>
                  <a:pt x="371475" y="752475"/>
                </a:lnTo>
                <a:lnTo>
                  <a:pt x="328612" y="869156"/>
                </a:lnTo>
                <a:lnTo>
                  <a:pt x="283368" y="971550"/>
                </a:lnTo>
                <a:lnTo>
                  <a:pt x="242887" y="1042988"/>
                </a:lnTo>
                <a:lnTo>
                  <a:pt x="214312" y="1071563"/>
                </a:lnTo>
                <a:lnTo>
                  <a:pt x="180975" y="1095375"/>
                </a:lnTo>
                <a:lnTo>
                  <a:pt x="145256" y="1107281"/>
                </a:lnTo>
                <a:lnTo>
                  <a:pt x="119062" y="1109663"/>
                </a:lnTo>
                <a:lnTo>
                  <a:pt x="88106" y="1109663"/>
                </a:lnTo>
                <a:lnTo>
                  <a:pt x="61912" y="1100138"/>
                </a:lnTo>
                <a:lnTo>
                  <a:pt x="38100" y="1076325"/>
                </a:lnTo>
                <a:lnTo>
                  <a:pt x="19050" y="1040606"/>
                </a:lnTo>
                <a:lnTo>
                  <a:pt x="4762" y="990600"/>
                </a:lnTo>
                <a:lnTo>
                  <a:pt x="0" y="897731"/>
                </a:lnTo>
                <a:lnTo>
                  <a:pt x="4762" y="838200"/>
                </a:lnTo>
                <a:lnTo>
                  <a:pt x="23812" y="750094"/>
                </a:lnTo>
                <a:lnTo>
                  <a:pt x="47625" y="704850"/>
                </a:lnTo>
                <a:lnTo>
                  <a:pt x="109537" y="628650"/>
                </a:lnTo>
                <a:lnTo>
                  <a:pt x="164306" y="554831"/>
                </a:lnTo>
                <a:lnTo>
                  <a:pt x="200025" y="495300"/>
                </a:lnTo>
                <a:lnTo>
                  <a:pt x="273843" y="314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1" name="Google Shape;3231;p293"/>
          <p:cNvSpPr/>
          <p:nvPr/>
        </p:nvSpPr>
        <p:spPr>
          <a:xfrm>
            <a:off x="4217988" y="2827338"/>
            <a:ext cx="2563812" cy="515937"/>
          </a:xfrm>
          <a:custGeom>
            <a:avLst/>
            <a:gdLst/>
            <a:ahLst/>
            <a:cxnLst/>
            <a:rect l="l" t="t" r="r" b="b"/>
            <a:pathLst>
              <a:path w="2564606" h="516731" extrusionOk="0">
                <a:moveTo>
                  <a:pt x="1547812" y="300037"/>
                </a:moveTo>
                <a:lnTo>
                  <a:pt x="1264444" y="333375"/>
                </a:lnTo>
                <a:lnTo>
                  <a:pt x="1083469" y="357187"/>
                </a:lnTo>
                <a:lnTo>
                  <a:pt x="878681" y="395287"/>
                </a:lnTo>
                <a:lnTo>
                  <a:pt x="714375" y="435769"/>
                </a:lnTo>
                <a:lnTo>
                  <a:pt x="595312" y="471487"/>
                </a:lnTo>
                <a:lnTo>
                  <a:pt x="464344" y="514350"/>
                </a:lnTo>
                <a:lnTo>
                  <a:pt x="431006" y="516731"/>
                </a:lnTo>
                <a:lnTo>
                  <a:pt x="388144" y="504825"/>
                </a:lnTo>
                <a:lnTo>
                  <a:pt x="323850" y="476250"/>
                </a:lnTo>
                <a:lnTo>
                  <a:pt x="242887" y="428625"/>
                </a:lnTo>
                <a:lnTo>
                  <a:pt x="100012" y="323850"/>
                </a:lnTo>
                <a:lnTo>
                  <a:pt x="23812" y="257175"/>
                </a:lnTo>
                <a:lnTo>
                  <a:pt x="7144" y="233362"/>
                </a:lnTo>
                <a:lnTo>
                  <a:pt x="0" y="211931"/>
                </a:lnTo>
                <a:lnTo>
                  <a:pt x="0" y="195262"/>
                </a:lnTo>
                <a:lnTo>
                  <a:pt x="4762" y="183356"/>
                </a:lnTo>
                <a:lnTo>
                  <a:pt x="21431" y="176212"/>
                </a:lnTo>
                <a:lnTo>
                  <a:pt x="50006" y="176212"/>
                </a:lnTo>
                <a:lnTo>
                  <a:pt x="69056" y="185737"/>
                </a:lnTo>
                <a:lnTo>
                  <a:pt x="150019" y="233362"/>
                </a:lnTo>
                <a:lnTo>
                  <a:pt x="230981" y="273844"/>
                </a:lnTo>
                <a:lnTo>
                  <a:pt x="300037" y="300037"/>
                </a:lnTo>
                <a:lnTo>
                  <a:pt x="345281" y="311944"/>
                </a:lnTo>
                <a:lnTo>
                  <a:pt x="388144" y="314325"/>
                </a:lnTo>
                <a:lnTo>
                  <a:pt x="464344" y="307181"/>
                </a:lnTo>
                <a:lnTo>
                  <a:pt x="702469" y="273844"/>
                </a:lnTo>
                <a:lnTo>
                  <a:pt x="1076325" y="211931"/>
                </a:lnTo>
                <a:lnTo>
                  <a:pt x="1450181" y="150019"/>
                </a:lnTo>
                <a:lnTo>
                  <a:pt x="1790700" y="92869"/>
                </a:lnTo>
                <a:lnTo>
                  <a:pt x="1866900" y="64294"/>
                </a:lnTo>
                <a:lnTo>
                  <a:pt x="2050256" y="0"/>
                </a:lnTo>
                <a:lnTo>
                  <a:pt x="2085975" y="2381"/>
                </a:lnTo>
                <a:lnTo>
                  <a:pt x="2243137" y="33337"/>
                </a:lnTo>
                <a:lnTo>
                  <a:pt x="2438400" y="85725"/>
                </a:lnTo>
                <a:lnTo>
                  <a:pt x="2483644" y="109537"/>
                </a:lnTo>
                <a:lnTo>
                  <a:pt x="2531269" y="145256"/>
                </a:lnTo>
                <a:lnTo>
                  <a:pt x="2552700" y="173831"/>
                </a:lnTo>
                <a:lnTo>
                  <a:pt x="2564606" y="195262"/>
                </a:lnTo>
                <a:lnTo>
                  <a:pt x="2564606" y="221456"/>
                </a:lnTo>
                <a:lnTo>
                  <a:pt x="2557462" y="240506"/>
                </a:lnTo>
                <a:lnTo>
                  <a:pt x="2533650" y="259556"/>
                </a:lnTo>
                <a:lnTo>
                  <a:pt x="2478881" y="288131"/>
                </a:lnTo>
                <a:lnTo>
                  <a:pt x="2436019" y="285750"/>
                </a:lnTo>
                <a:lnTo>
                  <a:pt x="2281237" y="271462"/>
                </a:lnTo>
                <a:lnTo>
                  <a:pt x="2133600" y="266700"/>
                </a:lnTo>
                <a:lnTo>
                  <a:pt x="1905000" y="278606"/>
                </a:lnTo>
                <a:lnTo>
                  <a:pt x="1547812" y="3000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2" name="Google Shape;3232;p293"/>
          <p:cNvSpPr/>
          <p:nvPr/>
        </p:nvSpPr>
        <p:spPr>
          <a:xfrm rot="-5400000">
            <a:off x="2390775" y="3006726"/>
            <a:ext cx="2155825" cy="1314450"/>
          </a:xfrm>
          <a:custGeom>
            <a:avLst/>
            <a:gdLst/>
            <a:ahLst/>
            <a:cxnLst/>
            <a:rect l="l" t="t" r="r" b="b"/>
            <a:pathLst>
              <a:path w="2155031" h="1314450" extrusionOk="0">
                <a:moveTo>
                  <a:pt x="897731" y="573882"/>
                </a:moveTo>
                <a:lnTo>
                  <a:pt x="1085850" y="681038"/>
                </a:lnTo>
                <a:lnTo>
                  <a:pt x="1278731" y="776288"/>
                </a:lnTo>
                <a:lnTo>
                  <a:pt x="1445419" y="850107"/>
                </a:lnTo>
                <a:lnTo>
                  <a:pt x="1614487" y="914400"/>
                </a:lnTo>
                <a:lnTo>
                  <a:pt x="1743075" y="952500"/>
                </a:lnTo>
                <a:lnTo>
                  <a:pt x="1821656" y="969169"/>
                </a:lnTo>
                <a:cubicBezTo>
                  <a:pt x="1865302" y="976443"/>
                  <a:pt x="1850034" y="976313"/>
                  <a:pt x="1866900" y="976313"/>
                </a:cubicBezTo>
                <a:lnTo>
                  <a:pt x="1890712" y="978694"/>
                </a:lnTo>
                <a:lnTo>
                  <a:pt x="1919287" y="976313"/>
                </a:lnTo>
                <a:lnTo>
                  <a:pt x="1962150" y="966788"/>
                </a:lnTo>
                <a:lnTo>
                  <a:pt x="2012156" y="947738"/>
                </a:lnTo>
                <a:lnTo>
                  <a:pt x="2050256" y="921544"/>
                </a:lnTo>
                <a:lnTo>
                  <a:pt x="2083594" y="895350"/>
                </a:lnTo>
                <a:lnTo>
                  <a:pt x="2102644" y="881063"/>
                </a:lnTo>
                <a:lnTo>
                  <a:pt x="2121694" y="873919"/>
                </a:lnTo>
                <a:lnTo>
                  <a:pt x="2140744" y="869157"/>
                </a:lnTo>
                <a:lnTo>
                  <a:pt x="2155031" y="878682"/>
                </a:lnTo>
                <a:lnTo>
                  <a:pt x="2152650" y="900113"/>
                </a:lnTo>
                <a:lnTo>
                  <a:pt x="2126456" y="942975"/>
                </a:lnTo>
                <a:lnTo>
                  <a:pt x="2078831" y="1012032"/>
                </a:lnTo>
                <a:lnTo>
                  <a:pt x="2002631" y="1119188"/>
                </a:lnTo>
                <a:lnTo>
                  <a:pt x="1938337" y="1200150"/>
                </a:lnTo>
                <a:lnTo>
                  <a:pt x="1881187" y="1252538"/>
                </a:lnTo>
                <a:lnTo>
                  <a:pt x="1840706" y="1293019"/>
                </a:lnTo>
                <a:lnTo>
                  <a:pt x="1812131" y="1312069"/>
                </a:lnTo>
                <a:lnTo>
                  <a:pt x="1793081" y="1314450"/>
                </a:lnTo>
                <a:lnTo>
                  <a:pt x="1769269" y="1312069"/>
                </a:lnTo>
                <a:lnTo>
                  <a:pt x="1745456" y="1300163"/>
                </a:lnTo>
                <a:lnTo>
                  <a:pt x="1731169" y="1278732"/>
                </a:lnTo>
                <a:lnTo>
                  <a:pt x="1702594" y="1243013"/>
                </a:lnTo>
                <a:lnTo>
                  <a:pt x="1657350" y="1204913"/>
                </a:lnTo>
                <a:lnTo>
                  <a:pt x="1481137" y="1116807"/>
                </a:lnTo>
                <a:lnTo>
                  <a:pt x="1233487" y="985838"/>
                </a:lnTo>
                <a:lnTo>
                  <a:pt x="1090612" y="909638"/>
                </a:lnTo>
                <a:lnTo>
                  <a:pt x="904875" y="790575"/>
                </a:lnTo>
                <a:lnTo>
                  <a:pt x="776287" y="702469"/>
                </a:lnTo>
                <a:lnTo>
                  <a:pt x="588169" y="557213"/>
                </a:lnTo>
                <a:lnTo>
                  <a:pt x="495300" y="485775"/>
                </a:lnTo>
                <a:lnTo>
                  <a:pt x="352425" y="366713"/>
                </a:lnTo>
                <a:lnTo>
                  <a:pt x="250031" y="278607"/>
                </a:lnTo>
                <a:lnTo>
                  <a:pt x="152400" y="192882"/>
                </a:lnTo>
                <a:lnTo>
                  <a:pt x="66675" y="111919"/>
                </a:lnTo>
                <a:lnTo>
                  <a:pt x="23812" y="71438"/>
                </a:lnTo>
                <a:lnTo>
                  <a:pt x="7144" y="50007"/>
                </a:lnTo>
                <a:lnTo>
                  <a:pt x="0" y="33338"/>
                </a:lnTo>
                <a:lnTo>
                  <a:pt x="0" y="14288"/>
                </a:lnTo>
                <a:lnTo>
                  <a:pt x="7144" y="4763"/>
                </a:lnTo>
                <a:lnTo>
                  <a:pt x="23812" y="0"/>
                </a:lnTo>
                <a:lnTo>
                  <a:pt x="40481" y="2382"/>
                </a:lnTo>
                <a:lnTo>
                  <a:pt x="100012" y="40482"/>
                </a:lnTo>
                <a:lnTo>
                  <a:pt x="311944" y="195263"/>
                </a:lnTo>
                <a:lnTo>
                  <a:pt x="481012" y="311944"/>
                </a:lnTo>
                <a:lnTo>
                  <a:pt x="650081" y="426244"/>
                </a:lnTo>
                <a:lnTo>
                  <a:pt x="897731" y="5738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3" name="Google Shape;3233;p293"/>
          <p:cNvSpPr/>
          <p:nvPr/>
        </p:nvSpPr>
        <p:spPr>
          <a:xfrm>
            <a:off x="3336925" y="1911350"/>
            <a:ext cx="3768725" cy="460375"/>
          </a:xfrm>
          <a:custGeom>
            <a:avLst/>
            <a:gdLst/>
            <a:ahLst/>
            <a:cxnLst/>
            <a:rect l="l" t="t" r="r" b="b"/>
            <a:pathLst>
              <a:path w="3768725" h="460375" extrusionOk="0">
                <a:moveTo>
                  <a:pt x="1054100" y="371475"/>
                </a:moveTo>
                <a:lnTo>
                  <a:pt x="679450" y="409575"/>
                </a:lnTo>
                <a:lnTo>
                  <a:pt x="365125" y="444500"/>
                </a:lnTo>
                <a:lnTo>
                  <a:pt x="304800" y="447675"/>
                </a:lnTo>
                <a:lnTo>
                  <a:pt x="3175" y="415925"/>
                </a:lnTo>
                <a:cubicBezTo>
                  <a:pt x="2117" y="363008"/>
                  <a:pt x="1058" y="310092"/>
                  <a:pt x="0" y="257175"/>
                </a:cubicBezTo>
                <a:lnTo>
                  <a:pt x="165100" y="273050"/>
                </a:lnTo>
                <a:lnTo>
                  <a:pt x="314325" y="279400"/>
                </a:lnTo>
                <a:lnTo>
                  <a:pt x="450850" y="269875"/>
                </a:lnTo>
                <a:lnTo>
                  <a:pt x="733425" y="250825"/>
                </a:lnTo>
                <a:lnTo>
                  <a:pt x="1054100" y="225425"/>
                </a:lnTo>
                <a:lnTo>
                  <a:pt x="1562100" y="174625"/>
                </a:lnTo>
                <a:lnTo>
                  <a:pt x="1784350" y="155575"/>
                </a:lnTo>
                <a:lnTo>
                  <a:pt x="2374900" y="111125"/>
                </a:lnTo>
                <a:lnTo>
                  <a:pt x="2860675" y="69850"/>
                </a:lnTo>
                <a:lnTo>
                  <a:pt x="3184525" y="44450"/>
                </a:lnTo>
                <a:lnTo>
                  <a:pt x="3365500" y="0"/>
                </a:lnTo>
                <a:lnTo>
                  <a:pt x="3384550" y="0"/>
                </a:lnTo>
                <a:lnTo>
                  <a:pt x="3435350" y="28575"/>
                </a:lnTo>
                <a:lnTo>
                  <a:pt x="3505200" y="85725"/>
                </a:lnTo>
                <a:lnTo>
                  <a:pt x="3597275" y="177800"/>
                </a:lnTo>
                <a:lnTo>
                  <a:pt x="3683000" y="266700"/>
                </a:lnTo>
                <a:lnTo>
                  <a:pt x="3743325" y="333375"/>
                </a:lnTo>
                <a:lnTo>
                  <a:pt x="3768725" y="374650"/>
                </a:lnTo>
                <a:lnTo>
                  <a:pt x="3768725" y="396875"/>
                </a:lnTo>
                <a:lnTo>
                  <a:pt x="3759200" y="422275"/>
                </a:lnTo>
                <a:lnTo>
                  <a:pt x="3736975" y="438150"/>
                </a:lnTo>
                <a:lnTo>
                  <a:pt x="3660775" y="447675"/>
                </a:lnTo>
                <a:lnTo>
                  <a:pt x="3578225" y="454025"/>
                </a:lnTo>
                <a:lnTo>
                  <a:pt x="3530600" y="460375"/>
                </a:lnTo>
                <a:lnTo>
                  <a:pt x="3314700" y="244475"/>
                </a:lnTo>
                <a:lnTo>
                  <a:pt x="3314700" y="231775"/>
                </a:lnTo>
                <a:lnTo>
                  <a:pt x="3295650" y="212725"/>
                </a:lnTo>
                <a:lnTo>
                  <a:pt x="3270250" y="203200"/>
                </a:lnTo>
                <a:lnTo>
                  <a:pt x="3228975" y="203200"/>
                </a:lnTo>
                <a:lnTo>
                  <a:pt x="3060700" y="215900"/>
                </a:lnTo>
                <a:lnTo>
                  <a:pt x="2774950" y="241300"/>
                </a:lnTo>
                <a:lnTo>
                  <a:pt x="2352675" y="273050"/>
                </a:lnTo>
                <a:lnTo>
                  <a:pt x="1962150" y="301625"/>
                </a:lnTo>
                <a:lnTo>
                  <a:pt x="1479550" y="336550"/>
                </a:lnTo>
                <a:lnTo>
                  <a:pt x="1054100" y="371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4" name="Google Shape;3234;p293"/>
          <p:cNvSpPr/>
          <p:nvPr/>
        </p:nvSpPr>
        <p:spPr>
          <a:xfrm>
            <a:off x="6203950" y="2095500"/>
            <a:ext cx="711200" cy="614363"/>
          </a:xfrm>
          <a:custGeom>
            <a:avLst/>
            <a:gdLst/>
            <a:ahLst/>
            <a:cxnLst/>
            <a:rect l="l" t="t" r="r" b="b"/>
            <a:pathLst>
              <a:path w="711994" h="614363" extrusionOk="0">
                <a:moveTo>
                  <a:pt x="145257" y="431006"/>
                </a:moveTo>
                <a:lnTo>
                  <a:pt x="228600" y="350044"/>
                </a:lnTo>
                <a:lnTo>
                  <a:pt x="326232" y="250031"/>
                </a:lnTo>
                <a:lnTo>
                  <a:pt x="409575" y="159544"/>
                </a:lnTo>
                <a:lnTo>
                  <a:pt x="428625" y="126206"/>
                </a:lnTo>
                <a:lnTo>
                  <a:pt x="442913" y="102394"/>
                </a:lnTo>
                <a:lnTo>
                  <a:pt x="457200" y="0"/>
                </a:lnTo>
                <a:lnTo>
                  <a:pt x="711994" y="254794"/>
                </a:lnTo>
                <a:lnTo>
                  <a:pt x="616744" y="295275"/>
                </a:lnTo>
                <a:lnTo>
                  <a:pt x="519113" y="354806"/>
                </a:lnTo>
                <a:lnTo>
                  <a:pt x="288132" y="478631"/>
                </a:lnTo>
                <a:lnTo>
                  <a:pt x="78582" y="590550"/>
                </a:lnTo>
                <a:lnTo>
                  <a:pt x="28575" y="614363"/>
                </a:lnTo>
                <a:lnTo>
                  <a:pt x="9525" y="609600"/>
                </a:lnTo>
                <a:lnTo>
                  <a:pt x="0" y="592931"/>
                </a:lnTo>
                <a:lnTo>
                  <a:pt x="4763" y="569119"/>
                </a:lnTo>
                <a:lnTo>
                  <a:pt x="35719" y="533400"/>
                </a:lnTo>
                <a:lnTo>
                  <a:pt x="145257" y="4310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5" name="Google Shape;3235;p293"/>
          <p:cNvSpPr/>
          <p:nvPr/>
        </p:nvSpPr>
        <p:spPr>
          <a:xfrm rot="-5400000">
            <a:off x="2486819" y="4598194"/>
            <a:ext cx="2374900" cy="360362"/>
          </a:xfrm>
          <a:custGeom>
            <a:avLst/>
            <a:gdLst/>
            <a:ahLst/>
            <a:cxnLst/>
            <a:rect l="l" t="t" r="r" b="b"/>
            <a:pathLst>
              <a:path w="2374107" h="359569" extrusionOk="0">
                <a:moveTo>
                  <a:pt x="1173957" y="78581"/>
                </a:moveTo>
                <a:lnTo>
                  <a:pt x="1481138" y="95250"/>
                </a:lnTo>
                <a:lnTo>
                  <a:pt x="1840707" y="109538"/>
                </a:lnTo>
                <a:lnTo>
                  <a:pt x="2209800" y="104775"/>
                </a:lnTo>
                <a:lnTo>
                  <a:pt x="2374107" y="135731"/>
                </a:lnTo>
                <a:lnTo>
                  <a:pt x="2305050" y="228600"/>
                </a:lnTo>
                <a:lnTo>
                  <a:pt x="2250282" y="280988"/>
                </a:lnTo>
                <a:lnTo>
                  <a:pt x="2183607" y="330994"/>
                </a:lnTo>
                <a:lnTo>
                  <a:pt x="2162175" y="347663"/>
                </a:lnTo>
                <a:lnTo>
                  <a:pt x="2138363" y="357188"/>
                </a:lnTo>
                <a:lnTo>
                  <a:pt x="2116932" y="359569"/>
                </a:lnTo>
                <a:lnTo>
                  <a:pt x="2081213" y="352425"/>
                </a:lnTo>
                <a:lnTo>
                  <a:pt x="2040732" y="335756"/>
                </a:lnTo>
                <a:lnTo>
                  <a:pt x="1776413" y="311944"/>
                </a:lnTo>
                <a:lnTo>
                  <a:pt x="1445419" y="292894"/>
                </a:lnTo>
                <a:lnTo>
                  <a:pt x="1209675" y="288131"/>
                </a:lnTo>
                <a:lnTo>
                  <a:pt x="1033463" y="288131"/>
                </a:lnTo>
                <a:lnTo>
                  <a:pt x="790575" y="285750"/>
                </a:lnTo>
                <a:lnTo>
                  <a:pt x="583407" y="283369"/>
                </a:lnTo>
                <a:lnTo>
                  <a:pt x="297657" y="276225"/>
                </a:lnTo>
                <a:lnTo>
                  <a:pt x="119063" y="269081"/>
                </a:lnTo>
                <a:lnTo>
                  <a:pt x="69057" y="261938"/>
                </a:lnTo>
                <a:lnTo>
                  <a:pt x="28575" y="247650"/>
                </a:lnTo>
                <a:lnTo>
                  <a:pt x="14288" y="235744"/>
                </a:lnTo>
                <a:lnTo>
                  <a:pt x="2382" y="221456"/>
                </a:lnTo>
                <a:lnTo>
                  <a:pt x="0" y="207169"/>
                </a:lnTo>
                <a:lnTo>
                  <a:pt x="9525" y="176213"/>
                </a:lnTo>
                <a:lnTo>
                  <a:pt x="28575" y="150019"/>
                </a:lnTo>
                <a:lnTo>
                  <a:pt x="64294" y="114300"/>
                </a:lnTo>
                <a:lnTo>
                  <a:pt x="119063" y="80963"/>
                </a:lnTo>
                <a:lnTo>
                  <a:pt x="178594" y="50006"/>
                </a:lnTo>
                <a:lnTo>
                  <a:pt x="240507" y="23813"/>
                </a:lnTo>
                <a:lnTo>
                  <a:pt x="330994" y="2381"/>
                </a:lnTo>
                <a:lnTo>
                  <a:pt x="383382" y="0"/>
                </a:lnTo>
                <a:lnTo>
                  <a:pt x="423863" y="7144"/>
                </a:lnTo>
                <a:lnTo>
                  <a:pt x="502444" y="21431"/>
                </a:lnTo>
                <a:lnTo>
                  <a:pt x="576263" y="35719"/>
                </a:lnTo>
                <a:lnTo>
                  <a:pt x="673894" y="45244"/>
                </a:lnTo>
                <a:lnTo>
                  <a:pt x="1173957" y="78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6" name="Google Shape;3236;p293"/>
          <p:cNvSpPr/>
          <p:nvPr/>
        </p:nvSpPr>
        <p:spPr>
          <a:xfrm>
            <a:off x="5175250" y="3097213"/>
            <a:ext cx="506413" cy="831850"/>
          </a:xfrm>
          <a:custGeom>
            <a:avLst/>
            <a:gdLst/>
            <a:ahLst/>
            <a:cxnLst/>
            <a:rect l="l" t="t" r="r" b="b"/>
            <a:pathLst>
              <a:path w="507207" h="831057" extrusionOk="0">
                <a:moveTo>
                  <a:pt x="85725" y="526257"/>
                </a:moveTo>
                <a:lnTo>
                  <a:pt x="142875" y="345282"/>
                </a:lnTo>
                <a:lnTo>
                  <a:pt x="171450" y="247650"/>
                </a:lnTo>
                <a:lnTo>
                  <a:pt x="180975" y="216694"/>
                </a:lnTo>
                <a:lnTo>
                  <a:pt x="188119" y="190500"/>
                </a:lnTo>
                <a:lnTo>
                  <a:pt x="190500" y="169069"/>
                </a:lnTo>
                <a:lnTo>
                  <a:pt x="188119" y="145257"/>
                </a:lnTo>
                <a:lnTo>
                  <a:pt x="171450" y="114300"/>
                </a:lnTo>
                <a:lnTo>
                  <a:pt x="123825" y="45244"/>
                </a:lnTo>
                <a:lnTo>
                  <a:pt x="228600" y="0"/>
                </a:lnTo>
                <a:lnTo>
                  <a:pt x="381000" y="109538"/>
                </a:lnTo>
                <a:lnTo>
                  <a:pt x="461963" y="169069"/>
                </a:lnTo>
                <a:lnTo>
                  <a:pt x="492919" y="190500"/>
                </a:lnTo>
                <a:lnTo>
                  <a:pt x="500063" y="202407"/>
                </a:lnTo>
                <a:lnTo>
                  <a:pt x="507207" y="230982"/>
                </a:lnTo>
                <a:lnTo>
                  <a:pt x="495300" y="261938"/>
                </a:lnTo>
                <a:lnTo>
                  <a:pt x="464344" y="307182"/>
                </a:lnTo>
                <a:lnTo>
                  <a:pt x="435769" y="338138"/>
                </a:lnTo>
                <a:lnTo>
                  <a:pt x="381000" y="414338"/>
                </a:lnTo>
                <a:lnTo>
                  <a:pt x="119063" y="814388"/>
                </a:lnTo>
                <a:lnTo>
                  <a:pt x="0" y="831057"/>
                </a:lnTo>
                <a:lnTo>
                  <a:pt x="85725" y="5262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7" name="Google Shape;3237;p293"/>
          <p:cNvSpPr/>
          <p:nvPr/>
        </p:nvSpPr>
        <p:spPr>
          <a:xfrm rot="-5400000">
            <a:off x="3655219" y="4585494"/>
            <a:ext cx="2095500" cy="430212"/>
          </a:xfrm>
          <a:custGeom>
            <a:avLst/>
            <a:gdLst/>
            <a:ahLst/>
            <a:cxnLst/>
            <a:rect l="l" t="t" r="r" b="b"/>
            <a:pathLst>
              <a:path w="2095500" h="431007" extrusionOk="0">
                <a:moveTo>
                  <a:pt x="704850" y="411957"/>
                </a:moveTo>
                <a:lnTo>
                  <a:pt x="276225" y="411957"/>
                </a:lnTo>
                <a:lnTo>
                  <a:pt x="116681" y="431007"/>
                </a:lnTo>
                <a:lnTo>
                  <a:pt x="92868" y="423863"/>
                </a:lnTo>
                <a:lnTo>
                  <a:pt x="57150" y="400050"/>
                </a:lnTo>
                <a:lnTo>
                  <a:pt x="21431" y="369094"/>
                </a:lnTo>
                <a:lnTo>
                  <a:pt x="4762" y="340519"/>
                </a:lnTo>
                <a:lnTo>
                  <a:pt x="0" y="302419"/>
                </a:lnTo>
                <a:lnTo>
                  <a:pt x="9525" y="264319"/>
                </a:lnTo>
                <a:lnTo>
                  <a:pt x="40481" y="226219"/>
                </a:lnTo>
                <a:lnTo>
                  <a:pt x="80962" y="202407"/>
                </a:lnTo>
                <a:lnTo>
                  <a:pt x="128587" y="183357"/>
                </a:lnTo>
                <a:lnTo>
                  <a:pt x="183356" y="166688"/>
                </a:lnTo>
                <a:cubicBezTo>
                  <a:pt x="246048" y="154632"/>
                  <a:pt x="224253" y="154782"/>
                  <a:pt x="247650" y="154782"/>
                </a:cubicBezTo>
                <a:lnTo>
                  <a:pt x="311943" y="150019"/>
                </a:lnTo>
                <a:lnTo>
                  <a:pt x="371475" y="150019"/>
                </a:lnTo>
                <a:lnTo>
                  <a:pt x="426243" y="150019"/>
                </a:lnTo>
                <a:lnTo>
                  <a:pt x="485775" y="157163"/>
                </a:lnTo>
                <a:lnTo>
                  <a:pt x="550068" y="166688"/>
                </a:lnTo>
                <a:lnTo>
                  <a:pt x="714375" y="166688"/>
                </a:lnTo>
                <a:lnTo>
                  <a:pt x="1152525" y="169069"/>
                </a:lnTo>
                <a:lnTo>
                  <a:pt x="1724025" y="164307"/>
                </a:lnTo>
                <a:lnTo>
                  <a:pt x="1800225" y="157163"/>
                </a:lnTo>
                <a:lnTo>
                  <a:pt x="1831181" y="152400"/>
                </a:lnTo>
                <a:lnTo>
                  <a:pt x="1859756" y="133350"/>
                </a:lnTo>
                <a:lnTo>
                  <a:pt x="1945481" y="78582"/>
                </a:lnTo>
                <a:lnTo>
                  <a:pt x="2026443" y="23813"/>
                </a:lnTo>
                <a:lnTo>
                  <a:pt x="2052637" y="7144"/>
                </a:lnTo>
                <a:lnTo>
                  <a:pt x="2071687" y="0"/>
                </a:lnTo>
                <a:lnTo>
                  <a:pt x="2085975" y="0"/>
                </a:lnTo>
                <a:lnTo>
                  <a:pt x="2093118" y="9525"/>
                </a:lnTo>
                <a:lnTo>
                  <a:pt x="2095500" y="21432"/>
                </a:lnTo>
                <a:lnTo>
                  <a:pt x="2078831" y="71438"/>
                </a:lnTo>
                <a:lnTo>
                  <a:pt x="2050256" y="157163"/>
                </a:lnTo>
                <a:lnTo>
                  <a:pt x="1976437" y="300038"/>
                </a:lnTo>
                <a:lnTo>
                  <a:pt x="1850231" y="390525"/>
                </a:lnTo>
                <a:lnTo>
                  <a:pt x="1778793" y="400050"/>
                </a:lnTo>
                <a:lnTo>
                  <a:pt x="1693068" y="414338"/>
                </a:lnTo>
                <a:lnTo>
                  <a:pt x="1547812" y="411957"/>
                </a:lnTo>
                <a:lnTo>
                  <a:pt x="1183481" y="411957"/>
                </a:lnTo>
                <a:lnTo>
                  <a:pt x="704850" y="4119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8" name="Google Shape;3238;p293"/>
          <p:cNvSpPr/>
          <p:nvPr/>
        </p:nvSpPr>
        <p:spPr>
          <a:xfrm rot="-5400000">
            <a:off x="4650582" y="3733006"/>
            <a:ext cx="2076450" cy="2011363"/>
          </a:xfrm>
          <a:custGeom>
            <a:avLst/>
            <a:gdLst/>
            <a:ahLst/>
            <a:cxnLst/>
            <a:rect l="l" t="t" r="r" b="b"/>
            <a:pathLst>
              <a:path w="2077221" h="2011151" extrusionOk="0">
                <a:moveTo>
                  <a:pt x="1815586" y="856259"/>
                </a:moveTo>
                <a:lnTo>
                  <a:pt x="1783873" y="573482"/>
                </a:lnTo>
                <a:lnTo>
                  <a:pt x="1757445" y="401702"/>
                </a:lnTo>
                <a:lnTo>
                  <a:pt x="1744231" y="332990"/>
                </a:lnTo>
                <a:lnTo>
                  <a:pt x="1741589" y="309205"/>
                </a:lnTo>
                <a:lnTo>
                  <a:pt x="1746874" y="251064"/>
                </a:lnTo>
                <a:lnTo>
                  <a:pt x="1757445" y="208779"/>
                </a:lnTo>
                <a:lnTo>
                  <a:pt x="1760088" y="95140"/>
                </a:lnTo>
                <a:lnTo>
                  <a:pt x="1905441" y="0"/>
                </a:lnTo>
                <a:lnTo>
                  <a:pt x="1905441" y="216707"/>
                </a:lnTo>
                <a:lnTo>
                  <a:pt x="1923940" y="504770"/>
                </a:lnTo>
                <a:lnTo>
                  <a:pt x="1939797" y="658051"/>
                </a:lnTo>
                <a:lnTo>
                  <a:pt x="1982081" y="1020111"/>
                </a:lnTo>
                <a:lnTo>
                  <a:pt x="2011152" y="1247390"/>
                </a:lnTo>
                <a:lnTo>
                  <a:pt x="2037579" y="1442955"/>
                </a:lnTo>
                <a:lnTo>
                  <a:pt x="2061364" y="1590950"/>
                </a:lnTo>
                <a:lnTo>
                  <a:pt x="2077221" y="1638520"/>
                </a:lnTo>
                <a:lnTo>
                  <a:pt x="2077221" y="1667591"/>
                </a:lnTo>
                <a:lnTo>
                  <a:pt x="2056079" y="1733660"/>
                </a:lnTo>
                <a:lnTo>
                  <a:pt x="2013794" y="1820872"/>
                </a:lnTo>
                <a:lnTo>
                  <a:pt x="1945082" y="1926583"/>
                </a:lnTo>
                <a:lnTo>
                  <a:pt x="1884298" y="1995295"/>
                </a:lnTo>
                <a:lnTo>
                  <a:pt x="1860514" y="2011151"/>
                </a:lnTo>
                <a:lnTo>
                  <a:pt x="1820872" y="2011151"/>
                </a:lnTo>
                <a:lnTo>
                  <a:pt x="1786516" y="1987366"/>
                </a:lnTo>
                <a:lnTo>
                  <a:pt x="1744231" y="1955653"/>
                </a:lnTo>
                <a:lnTo>
                  <a:pt x="1707233" y="1945082"/>
                </a:lnTo>
                <a:lnTo>
                  <a:pt x="1649092" y="1937154"/>
                </a:lnTo>
                <a:lnTo>
                  <a:pt x="1276460" y="1926583"/>
                </a:lnTo>
                <a:lnTo>
                  <a:pt x="755834" y="1902798"/>
                </a:lnTo>
                <a:lnTo>
                  <a:pt x="274849" y="1879013"/>
                </a:lnTo>
                <a:lnTo>
                  <a:pt x="110997" y="1868442"/>
                </a:lnTo>
                <a:lnTo>
                  <a:pt x="63427" y="1855228"/>
                </a:lnTo>
                <a:lnTo>
                  <a:pt x="26428" y="1828800"/>
                </a:lnTo>
                <a:lnTo>
                  <a:pt x="10571" y="1810300"/>
                </a:lnTo>
                <a:lnTo>
                  <a:pt x="0" y="1789158"/>
                </a:lnTo>
                <a:lnTo>
                  <a:pt x="2643" y="1757445"/>
                </a:lnTo>
                <a:lnTo>
                  <a:pt x="23785" y="1712518"/>
                </a:lnTo>
                <a:lnTo>
                  <a:pt x="87212" y="1657020"/>
                </a:lnTo>
                <a:lnTo>
                  <a:pt x="306562" y="1646448"/>
                </a:lnTo>
                <a:lnTo>
                  <a:pt x="454557" y="1649091"/>
                </a:lnTo>
                <a:lnTo>
                  <a:pt x="1059753" y="1646448"/>
                </a:lnTo>
                <a:lnTo>
                  <a:pt x="1205105" y="1649091"/>
                </a:lnTo>
                <a:lnTo>
                  <a:pt x="1651734" y="1649091"/>
                </a:lnTo>
                <a:lnTo>
                  <a:pt x="1815586" y="1646448"/>
                </a:lnTo>
                <a:lnTo>
                  <a:pt x="1836729" y="1641163"/>
                </a:lnTo>
                <a:lnTo>
                  <a:pt x="1855228" y="1625306"/>
                </a:lnTo>
                <a:lnTo>
                  <a:pt x="1865799" y="1601521"/>
                </a:lnTo>
                <a:lnTo>
                  <a:pt x="1873727" y="1561880"/>
                </a:lnTo>
                <a:lnTo>
                  <a:pt x="1876370" y="1522238"/>
                </a:lnTo>
                <a:lnTo>
                  <a:pt x="1847300" y="1191891"/>
                </a:lnTo>
                <a:lnTo>
                  <a:pt x="1815586" y="85625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9" name="Google Shape;3239;p293"/>
          <p:cNvSpPr/>
          <p:nvPr/>
        </p:nvSpPr>
        <p:spPr>
          <a:xfrm>
            <a:off x="4810125" y="4525963"/>
            <a:ext cx="1608138" cy="311150"/>
          </a:xfrm>
          <a:custGeom>
            <a:avLst/>
            <a:gdLst/>
            <a:ahLst/>
            <a:cxnLst/>
            <a:rect l="l" t="t" r="r" b="b"/>
            <a:pathLst>
              <a:path w="1607344" h="309563" extrusionOk="0">
                <a:moveTo>
                  <a:pt x="831056" y="238125"/>
                </a:moveTo>
                <a:lnTo>
                  <a:pt x="671513" y="257175"/>
                </a:lnTo>
                <a:lnTo>
                  <a:pt x="511969" y="276225"/>
                </a:lnTo>
                <a:lnTo>
                  <a:pt x="319088" y="309563"/>
                </a:lnTo>
                <a:lnTo>
                  <a:pt x="288131" y="309563"/>
                </a:lnTo>
                <a:lnTo>
                  <a:pt x="123825" y="292894"/>
                </a:lnTo>
                <a:lnTo>
                  <a:pt x="4763" y="278607"/>
                </a:lnTo>
                <a:lnTo>
                  <a:pt x="0" y="133350"/>
                </a:lnTo>
                <a:lnTo>
                  <a:pt x="176213" y="130969"/>
                </a:lnTo>
                <a:lnTo>
                  <a:pt x="316706" y="128588"/>
                </a:lnTo>
                <a:lnTo>
                  <a:pt x="400050" y="121444"/>
                </a:lnTo>
                <a:lnTo>
                  <a:pt x="635794" y="92869"/>
                </a:lnTo>
                <a:lnTo>
                  <a:pt x="952500" y="52388"/>
                </a:lnTo>
                <a:lnTo>
                  <a:pt x="1335881" y="0"/>
                </a:lnTo>
                <a:lnTo>
                  <a:pt x="1357313" y="0"/>
                </a:lnTo>
                <a:lnTo>
                  <a:pt x="1595438" y="54769"/>
                </a:lnTo>
                <a:lnTo>
                  <a:pt x="1607344" y="192882"/>
                </a:lnTo>
                <a:lnTo>
                  <a:pt x="1383506" y="202407"/>
                </a:lnTo>
                <a:lnTo>
                  <a:pt x="1143000" y="211932"/>
                </a:lnTo>
                <a:lnTo>
                  <a:pt x="831056" y="2381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0" name="Google Shape;3240;p293"/>
          <p:cNvSpPr/>
          <p:nvPr/>
        </p:nvSpPr>
        <p:spPr>
          <a:xfrm>
            <a:off x="4814888" y="5437188"/>
            <a:ext cx="1589087" cy="298450"/>
          </a:xfrm>
          <a:custGeom>
            <a:avLst/>
            <a:gdLst/>
            <a:ahLst/>
            <a:cxnLst/>
            <a:rect l="l" t="t" r="r" b="b"/>
            <a:pathLst>
              <a:path w="1588293" h="300037" extrusionOk="0">
                <a:moveTo>
                  <a:pt x="388143" y="269081"/>
                </a:moveTo>
                <a:lnTo>
                  <a:pt x="33337" y="300037"/>
                </a:lnTo>
                <a:lnTo>
                  <a:pt x="0" y="138112"/>
                </a:lnTo>
                <a:lnTo>
                  <a:pt x="333375" y="109537"/>
                </a:lnTo>
                <a:lnTo>
                  <a:pt x="681037" y="73819"/>
                </a:lnTo>
                <a:lnTo>
                  <a:pt x="1143000" y="26194"/>
                </a:lnTo>
                <a:lnTo>
                  <a:pt x="1302543" y="4762"/>
                </a:lnTo>
                <a:lnTo>
                  <a:pt x="1352550" y="0"/>
                </a:lnTo>
                <a:lnTo>
                  <a:pt x="1383506" y="0"/>
                </a:lnTo>
                <a:lnTo>
                  <a:pt x="1438275" y="4762"/>
                </a:lnTo>
                <a:lnTo>
                  <a:pt x="1588293" y="50006"/>
                </a:lnTo>
                <a:lnTo>
                  <a:pt x="1545431" y="271462"/>
                </a:lnTo>
                <a:lnTo>
                  <a:pt x="1485900" y="233362"/>
                </a:lnTo>
                <a:lnTo>
                  <a:pt x="1438275" y="214312"/>
                </a:lnTo>
                <a:lnTo>
                  <a:pt x="1378743" y="202406"/>
                </a:lnTo>
                <a:lnTo>
                  <a:pt x="1307306" y="200025"/>
                </a:lnTo>
                <a:lnTo>
                  <a:pt x="1173956" y="209550"/>
                </a:lnTo>
                <a:lnTo>
                  <a:pt x="819150" y="240506"/>
                </a:lnTo>
                <a:lnTo>
                  <a:pt x="388143" y="2690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89397DD-7792-2542-82FD-FA3AE0DF0AC5}"/>
              </a:ext>
            </a:extLst>
          </p:cNvPr>
          <p:cNvGrpSpPr/>
          <p:nvPr/>
        </p:nvGrpSpPr>
        <p:grpSpPr>
          <a:xfrm>
            <a:off x="2807450" y="1388226"/>
            <a:ext cx="4294187" cy="4573587"/>
            <a:chOff x="2963863" y="1544638"/>
            <a:chExt cx="4294187" cy="4573587"/>
          </a:xfrm>
        </p:grpSpPr>
        <p:sp>
          <p:nvSpPr>
            <p:cNvPr id="15" name="Google Shape;3229;p293">
              <a:extLst>
                <a:ext uri="{FF2B5EF4-FFF2-40B4-BE49-F238E27FC236}">
                  <a16:creationId xmlns:a16="http://schemas.microsoft.com/office/drawing/2014/main" id="{40C823A3-2DAC-E043-A17A-CE7FEDC44857}"/>
                </a:ext>
              </a:extLst>
            </p:cNvPr>
            <p:cNvSpPr/>
            <p:nvPr/>
          </p:nvSpPr>
          <p:spPr>
            <a:xfrm>
              <a:off x="4760913" y="1544638"/>
              <a:ext cx="577850" cy="769937"/>
            </a:xfrm>
            <a:custGeom>
              <a:avLst/>
              <a:gdLst/>
              <a:ahLst/>
              <a:cxnLst/>
              <a:rect l="l" t="t" r="r" b="b"/>
              <a:pathLst>
                <a:path w="578644" h="769144" extrusionOk="0">
                  <a:moveTo>
                    <a:pt x="242887" y="476250"/>
                  </a:moveTo>
                  <a:lnTo>
                    <a:pt x="235744" y="361950"/>
                  </a:lnTo>
                  <a:lnTo>
                    <a:pt x="228600" y="283369"/>
                  </a:lnTo>
                  <a:lnTo>
                    <a:pt x="216694" y="230982"/>
                  </a:lnTo>
                  <a:lnTo>
                    <a:pt x="195262" y="195263"/>
                  </a:lnTo>
                  <a:lnTo>
                    <a:pt x="161925" y="159544"/>
                  </a:lnTo>
                  <a:lnTo>
                    <a:pt x="109537" y="121444"/>
                  </a:lnTo>
                  <a:lnTo>
                    <a:pt x="42862" y="85725"/>
                  </a:lnTo>
                  <a:lnTo>
                    <a:pt x="11906" y="64294"/>
                  </a:lnTo>
                  <a:lnTo>
                    <a:pt x="0" y="42863"/>
                  </a:lnTo>
                  <a:lnTo>
                    <a:pt x="0" y="26194"/>
                  </a:lnTo>
                  <a:lnTo>
                    <a:pt x="16669" y="11907"/>
                  </a:lnTo>
                  <a:lnTo>
                    <a:pt x="40481" y="4763"/>
                  </a:lnTo>
                  <a:lnTo>
                    <a:pt x="109537" y="0"/>
                  </a:lnTo>
                  <a:lnTo>
                    <a:pt x="171450" y="4763"/>
                  </a:lnTo>
                  <a:lnTo>
                    <a:pt x="245269" y="16669"/>
                  </a:lnTo>
                  <a:lnTo>
                    <a:pt x="295275" y="28575"/>
                  </a:lnTo>
                  <a:lnTo>
                    <a:pt x="352425" y="54769"/>
                  </a:lnTo>
                  <a:lnTo>
                    <a:pt x="416719" y="92869"/>
                  </a:lnTo>
                  <a:lnTo>
                    <a:pt x="483394" y="135732"/>
                  </a:lnTo>
                  <a:lnTo>
                    <a:pt x="538162" y="185738"/>
                  </a:lnTo>
                  <a:lnTo>
                    <a:pt x="566737" y="216694"/>
                  </a:lnTo>
                  <a:lnTo>
                    <a:pt x="576262" y="238125"/>
                  </a:lnTo>
                  <a:lnTo>
                    <a:pt x="578644" y="264319"/>
                  </a:lnTo>
                  <a:lnTo>
                    <a:pt x="573881" y="288132"/>
                  </a:lnTo>
                  <a:lnTo>
                    <a:pt x="559594" y="300038"/>
                  </a:lnTo>
                  <a:lnTo>
                    <a:pt x="538162" y="316707"/>
                  </a:lnTo>
                  <a:lnTo>
                    <a:pt x="519112" y="345282"/>
                  </a:lnTo>
                  <a:lnTo>
                    <a:pt x="497681" y="407194"/>
                  </a:lnTo>
                  <a:cubicBezTo>
                    <a:pt x="495283" y="524669"/>
                    <a:pt x="490537" y="642120"/>
                    <a:pt x="490537" y="759619"/>
                  </a:cubicBezTo>
                  <a:lnTo>
                    <a:pt x="250031" y="769144"/>
                  </a:lnTo>
                  <a:cubicBezTo>
                    <a:pt x="249237" y="670719"/>
                    <a:pt x="248444" y="572294"/>
                    <a:pt x="242887" y="47625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230;p293">
              <a:extLst>
                <a:ext uri="{FF2B5EF4-FFF2-40B4-BE49-F238E27FC236}">
                  <a16:creationId xmlns:a16="http://schemas.microsoft.com/office/drawing/2014/main" id="{758D7354-3F8A-F74C-AE71-0C465002AAD4}"/>
                </a:ext>
              </a:extLst>
            </p:cNvPr>
            <p:cNvSpPr/>
            <p:nvPr/>
          </p:nvSpPr>
          <p:spPr>
            <a:xfrm>
              <a:off x="3109913" y="2114550"/>
              <a:ext cx="455612" cy="1109663"/>
            </a:xfrm>
            <a:custGeom>
              <a:avLst/>
              <a:gdLst/>
              <a:ahLst/>
              <a:cxnLst/>
              <a:rect l="l" t="t" r="r" b="b"/>
              <a:pathLst>
                <a:path w="454818" h="1109663" extrusionOk="0">
                  <a:moveTo>
                    <a:pt x="273843" y="314325"/>
                  </a:moveTo>
                  <a:lnTo>
                    <a:pt x="288131" y="252413"/>
                  </a:lnTo>
                  <a:lnTo>
                    <a:pt x="290512" y="202406"/>
                  </a:lnTo>
                  <a:lnTo>
                    <a:pt x="290512" y="140494"/>
                  </a:lnTo>
                  <a:lnTo>
                    <a:pt x="283368" y="104775"/>
                  </a:lnTo>
                  <a:lnTo>
                    <a:pt x="273843" y="66675"/>
                  </a:lnTo>
                  <a:lnTo>
                    <a:pt x="266700" y="42863"/>
                  </a:lnTo>
                  <a:lnTo>
                    <a:pt x="266700" y="26194"/>
                  </a:lnTo>
                  <a:lnTo>
                    <a:pt x="269081" y="11906"/>
                  </a:lnTo>
                  <a:lnTo>
                    <a:pt x="276225" y="2381"/>
                  </a:lnTo>
                  <a:lnTo>
                    <a:pt x="285750" y="0"/>
                  </a:lnTo>
                  <a:lnTo>
                    <a:pt x="304800" y="4763"/>
                  </a:lnTo>
                  <a:lnTo>
                    <a:pt x="333375" y="28575"/>
                  </a:lnTo>
                  <a:lnTo>
                    <a:pt x="376237" y="80963"/>
                  </a:lnTo>
                  <a:lnTo>
                    <a:pt x="411956" y="138113"/>
                  </a:lnTo>
                  <a:lnTo>
                    <a:pt x="454818" y="219075"/>
                  </a:lnTo>
                  <a:lnTo>
                    <a:pt x="445293" y="388144"/>
                  </a:lnTo>
                  <a:lnTo>
                    <a:pt x="445293" y="452438"/>
                  </a:lnTo>
                  <a:lnTo>
                    <a:pt x="431006" y="540544"/>
                  </a:lnTo>
                  <a:lnTo>
                    <a:pt x="409575" y="633413"/>
                  </a:lnTo>
                  <a:lnTo>
                    <a:pt x="371475" y="752475"/>
                  </a:lnTo>
                  <a:lnTo>
                    <a:pt x="328612" y="869156"/>
                  </a:lnTo>
                  <a:lnTo>
                    <a:pt x="283368" y="971550"/>
                  </a:lnTo>
                  <a:lnTo>
                    <a:pt x="242887" y="1042988"/>
                  </a:lnTo>
                  <a:lnTo>
                    <a:pt x="214312" y="1071563"/>
                  </a:lnTo>
                  <a:lnTo>
                    <a:pt x="180975" y="1095375"/>
                  </a:lnTo>
                  <a:lnTo>
                    <a:pt x="145256" y="1107281"/>
                  </a:lnTo>
                  <a:lnTo>
                    <a:pt x="119062" y="1109663"/>
                  </a:lnTo>
                  <a:lnTo>
                    <a:pt x="88106" y="1109663"/>
                  </a:lnTo>
                  <a:lnTo>
                    <a:pt x="61912" y="1100138"/>
                  </a:lnTo>
                  <a:lnTo>
                    <a:pt x="38100" y="1076325"/>
                  </a:lnTo>
                  <a:lnTo>
                    <a:pt x="19050" y="1040606"/>
                  </a:lnTo>
                  <a:lnTo>
                    <a:pt x="4762" y="990600"/>
                  </a:lnTo>
                  <a:lnTo>
                    <a:pt x="0" y="897731"/>
                  </a:lnTo>
                  <a:lnTo>
                    <a:pt x="4762" y="838200"/>
                  </a:lnTo>
                  <a:lnTo>
                    <a:pt x="23812" y="750094"/>
                  </a:lnTo>
                  <a:lnTo>
                    <a:pt x="47625" y="704850"/>
                  </a:lnTo>
                  <a:lnTo>
                    <a:pt x="109537" y="628650"/>
                  </a:lnTo>
                  <a:lnTo>
                    <a:pt x="164306" y="554831"/>
                  </a:lnTo>
                  <a:lnTo>
                    <a:pt x="200025" y="495300"/>
                  </a:lnTo>
                  <a:lnTo>
                    <a:pt x="273843" y="314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231;p293">
              <a:extLst>
                <a:ext uri="{FF2B5EF4-FFF2-40B4-BE49-F238E27FC236}">
                  <a16:creationId xmlns:a16="http://schemas.microsoft.com/office/drawing/2014/main" id="{37ED4D17-9C6E-EF46-A5F2-B40D75E923C3}"/>
                </a:ext>
              </a:extLst>
            </p:cNvPr>
            <p:cNvSpPr/>
            <p:nvPr/>
          </p:nvSpPr>
          <p:spPr>
            <a:xfrm>
              <a:off x="4370388" y="2979738"/>
              <a:ext cx="2563812" cy="515937"/>
            </a:xfrm>
            <a:custGeom>
              <a:avLst/>
              <a:gdLst/>
              <a:ahLst/>
              <a:cxnLst/>
              <a:rect l="l" t="t" r="r" b="b"/>
              <a:pathLst>
                <a:path w="2564606" h="516731" extrusionOk="0">
                  <a:moveTo>
                    <a:pt x="1547812" y="300037"/>
                  </a:moveTo>
                  <a:lnTo>
                    <a:pt x="1264444" y="333375"/>
                  </a:lnTo>
                  <a:lnTo>
                    <a:pt x="1083469" y="357187"/>
                  </a:lnTo>
                  <a:lnTo>
                    <a:pt x="878681" y="395287"/>
                  </a:lnTo>
                  <a:lnTo>
                    <a:pt x="714375" y="435769"/>
                  </a:lnTo>
                  <a:lnTo>
                    <a:pt x="595312" y="471487"/>
                  </a:lnTo>
                  <a:lnTo>
                    <a:pt x="464344" y="514350"/>
                  </a:lnTo>
                  <a:lnTo>
                    <a:pt x="431006" y="516731"/>
                  </a:lnTo>
                  <a:lnTo>
                    <a:pt x="388144" y="504825"/>
                  </a:lnTo>
                  <a:lnTo>
                    <a:pt x="323850" y="476250"/>
                  </a:lnTo>
                  <a:lnTo>
                    <a:pt x="242887" y="428625"/>
                  </a:lnTo>
                  <a:lnTo>
                    <a:pt x="100012" y="323850"/>
                  </a:lnTo>
                  <a:lnTo>
                    <a:pt x="23812" y="257175"/>
                  </a:lnTo>
                  <a:lnTo>
                    <a:pt x="7144" y="233362"/>
                  </a:lnTo>
                  <a:lnTo>
                    <a:pt x="0" y="211931"/>
                  </a:lnTo>
                  <a:lnTo>
                    <a:pt x="0" y="195262"/>
                  </a:lnTo>
                  <a:lnTo>
                    <a:pt x="4762" y="183356"/>
                  </a:lnTo>
                  <a:lnTo>
                    <a:pt x="21431" y="176212"/>
                  </a:lnTo>
                  <a:lnTo>
                    <a:pt x="50006" y="176212"/>
                  </a:lnTo>
                  <a:lnTo>
                    <a:pt x="69056" y="185737"/>
                  </a:lnTo>
                  <a:lnTo>
                    <a:pt x="150019" y="233362"/>
                  </a:lnTo>
                  <a:lnTo>
                    <a:pt x="230981" y="273844"/>
                  </a:lnTo>
                  <a:lnTo>
                    <a:pt x="300037" y="300037"/>
                  </a:lnTo>
                  <a:lnTo>
                    <a:pt x="345281" y="311944"/>
                  </a:lnTo>
                  <a:lnTo>
                    <a:pt x="388144" y="314325"/>
                  </a:lnTo>
                  <a:lnTo>
                    <a:pt x="464344" y="307181"/>
                  </a:lnTo>
                  <a:lnTo>
                    <a:pt x="702469" y="273844"/>
                  </a:lnTo>
                  <a:lnTo>
                    <a:pt x="1076325" y="211931"/>
                  </a:lnTo>
                  <a:lnTo>
                    <a:pt x="1450181" y="150019"/>
                  </a:lnTo>
                  <a:lnTo>
                    <a:pt x="1790700" y="92869"/>
                  </a:lnTo>
                  <a:lnTo>
                    <a:pt x="1866900" y="64294"/>
                  </a:lnTo>
                  <a:lnTo>
                    <a:pt x="2050256" y="0"/>
                  </a:lnTo>
                  <a:lnTo>
                    <a:pt x="2085975" y="2381"/>
                  </a:lnTo>
                  <a:lnTo>
                    <a:pt x="2243137" y="33337"/>
                  </a:lnTo>
                  <a:lnTo>
                    <a:pt x="2438400" y="85725"/>
                  </a:lnTo>
                  <a:lnTo>
                    <a:pt x="2483644" y="109537"/>
                  </a:lnTo>
                  <a:lnTo>
                    <a:pt x="2531269" y="145256"/>
                  </a:lnTo>
                  <a:lnTo>
                    <a:pt x="2552700" y="173831"/>
                  </a:lnTo>
                  <a:lnTo>
                    <a:pt x="2564606" y="195262"/>
                  </a:lnTo>
                  <a:lnTo>
                    <a:pt x="2564606" y="221456"/>
                  </a:lnTo>
                  <a:lnTo>
                    <a:pt x="2557462" y="240506"/>
                  </a:lnTo>
                  <a:lnTo>
                    <a:pt x="2533650" y="259556"/>
                  </a:lnTo>
                  <a:lnTo>
                    <a:pt x="2478881" y="288131"/>
                  </a:lnTo>
                  <a:lnTo>
                    <a:pt x="2436019" y="285750"/>
                  </a:lnTo>
                  <a:lnTo>
                    <a:pt x="2281237" y="271462"/>
                  </a:lnTo>
                  <a:lnTo>
                    <a:pt x="2133600" y="266700"/>
                  </a:lnTo>
                  <a:lnTo>
                    <a:pt x="1905000" y="278606"/>
                  </a:lnTo>
                  <a:lnTo>
                    <a:pt x="1547812" y="3000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232;p293">
              <a:extLst>
                <a:ext uri="{FF2B5EF4-FFF2-40B4-BE49-F238E27FC236}">
                  <a16:creationId xmlns:a16="http://schemas.microsoft.com/office/drawing/2014/main" id="{D5735A01-4ACA-324C-B6E0-C12D3DCB24EE}"/>
                </a:ext>
              </a:extLst>
            </p:cNvPr>
            <p:cNvSpPr/>
            <p:nvPr/>
          </p:nvSpPr>
          <p:spPr>
            <a:xfrm rot="-5400000">
              <a:off x="2543175" y="3159126"/>
              <a:ext cx="2155825" cy="1314450"/>
            </a:xfrm>
            <a:custGeom>
              <a:avLst/>
              <a:gdLst/>
              <a:ahLst/>
              <a:cxnLst/>
              <a:rect l="l" t="t" r="r" b="b"/>
              <a:pathLst>
                <a:path w="2155031" h="1314450" extrusionOk="0">
                  <a:moveTo>
                    <a:pt x="897731" y="573882"/>
                  </a:moveTo>
                  <a:lnTo>
                    <a:pt x="1085850" y="681038"/>
                  </a:lnTo>
                  <a:lnTo>
                    <a:pt x="1278731" y="776288"/>
                  </a:lnTo>
                  <a:lnTo>
                    <a:pt x="1445419" y="850107"/>
                  </a:lnTo>
                  <a:lnTo>
                    <a:pt x="1614487" y="914400"/>
                  </a:lnTo>
                  <a:lnTo>
                    <a:pt x="1743075" y="952500"/>
                  </a:lnTo>
                  <a:lnTo>
                    <a:pt x="1821656" y="969169"/>
                  </a:lnTo>
                  <a:cubicBezTo>
                    <a:pt x="1865302" y="976443"/>
                    <a:pt x="1850034" y="976313"/>
                    <a:pt x="1866900" y="976313"/>
                  </a:cubicBezTo>
                  <a:lnTo>
                    <a:pt x="1890712" y="978694"/>
                  </a:lnTo>
                  <a:lnTo>
                    <a:pt x="1919287" y="976313"/>
                  </a:lnTo>
                  <a:lnTo>
                    <a:pt x="1962150" y="966788"/>
                  </a:lnTo>
                  <a:lnTo>
                    <a:pt x="2012156" y="947738"/>
                  </a:lnTo>
                  <a:lnTo>
                    <a:pt x="2050256" y="921544"/>
                  </a:lnTo>
                  <a:lnTo>
                    <a:pt x="2083594" y="895350"/>
                  </a:lnTo>
                  <a:lnTo>
                    <a:pt x="2102644" y="881063"/>
                  </a:lnTo>
                  <a:lnTo>
                    <a:pt x="2121694" y="873919"/>
                  </a:lnTo>
                  <a:lnTo>
                    <a:pt x="2140744" y="869157"/>
                  </a:lnTo>
                  <a:lnTo>
                    <a:pt x="2155031" y="878682"/>
                  </a:lnTo>
                  <a:lnTo>
                    <a:pt x="2152650" y="900113"/>
                  </a:lnTo>
                  <a:lnTo>
                    <a:pt x="2126456" y="942975"/>
                  </a:lnTo>
                  <a:lnTo>
                    <a:pt x="2078831" y="1012032"/>
                  </a:lnTo>
                  <a:lnTo>
                    <a:pt x="2002631" y="1119188"/>
                  </a:lnTo>
                  <a:lnTo>
                    <a:pt x="1938337" y="1200150"/>
                  </a:lnTo>
                  <a:lnTo>
                    <a:pt x="1881187" y="1252538"/>
                  </a:lnTo>
                  <a:lnTo>
                    <a:pt x="1840706" y="1293019"/>
                  </a:lnTo>
                  <a:lnTo>
                    <a:pt x="1812131" y="1312069"/>
                  </a:lnTo>
                  <a:lnTo>
                    <a:pt x="1793081" y="1314450"/>
                  </a:lnTo>
                  <a:lnTo>
                    <a:pt x="1769269" y="1312069"/>
                  </a:lnTo>
                  <a:lnTo>
                    <a:pt x="1745456" y="1300163"/>
                  </a:lnTo>
                  <a:lnTo>
                    <a:pt x="1731169" y="1278732"/>
                  </a:lnTo>
                  <a:lnTo>
                    <a:pt x="1702594" y="1243013"/>
                  </a:lnTo>
                  <a:lnTo>
                    <a:pt x="1657350" y="1204913"/>
                  </a:lnTo>
                  <a:lnTo>
                    <a:pt x="1481137" y="1116807"/>
                  </a:lnTo>
                  <a:lnTo>
                    <a:pt x="1233487" y="985838"/>
                  </a:lnTo>
                  <a:lnTo>
                    <a:pt x="1090612" y="909638"/>
                  </a:lnTo>
                  <a:lnTo>
                    <a:pt x="904875" y="790575"/>
                  </a:lnTo>
                  <a:lnTo>
                    <a:pt x="776287" y="702469"/>
                  </a:lnTo>
                  <a:lnTo>
                    <a:pt x="588169" y="557213"/>
                  </a:lnTo>
                  <a:lnTo>
                    <a:pt x="495300" y="485775"/>
                  </a:lnTo>
                  <a:lnTo>
                    <a:pt x="352425" y="366713"/>
                  </a:lnTo>
                  <a:lnTo>
                    <a:pt x="250031" y="278607"/>
                  </a:lnTo>
                  <a:lnTo>
                    <a:pt x="152400" y="192882"/>
                  </a:lnTo>
                  <a:lnTo>
                    <a:pt x="66675" y="111919"/>
                  </a:lnTo>
                  <a:lnTo>
                    <a:pt x="23812" y="71438"/>
                  </a:lnTo>
                  <a:lnTo>
                    <a:pt x="7144" y="50007"/>
                  </a:lnTo>
                  <a:lnTo>
                    <a:pt x="0" y="33338"/>
                  </a:lnTo>
                  <a:lnTo>
                    <a:pt x="0" y="14288"/>
                  </a:lnTo>
                  <a:lnTo>
                    <a:pt x="7144" y="4763"/>
                  </a:lnTo>
                  <a:lnTo>
                    <a:pt x="23812" y="0"/>
                  </a:lnTo>
                  <a:lnTo>
                    <a:pt x="40481" y="2382"/>
                  </a:lnTo>
                  <a:lnTo>
                    <a:pt x="100012" y="40482"/>
                  </a:lnTo>
                  <a:lnTo>
                    <a:pt x="311944" y="195263"/>
                  </a:lnTo>
                  <a:lnTo>
                    <a:pt x="481012" y="311944"/>
                  </a:lnTo>
                  <a:lnTo>
                    <a:pt x="650081" y="426244"/>
                  </a:lnTo>
                  <a:lnTo>
                    <a:pt x="897731" y="5738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233;p293">
              <a:extLst>
                <a:ext uri="{FF2B5EF4-FFF2-40B4-BE49-F238E27FC236}">
                  <a16:creationId xmlns:a16="http://schemas.microsoft.com/office/drawing/2014/main" id="{14EC9BB2-0130-CF40-BA24-9DA038BF0C0B}"/>
                </a:ext>
              </a:extLst>
            </p:cNvPr>
            <p:cNvSpPr/>
            <p:nvPr/>
          </p:nvSpPr>
          <p:spPr>
            <a:xfrm>
              <a:off x="3489325" y="2063750"/>
              <a:ext cx="3768725" cy="460375"/>
            </a:xfrm>
            <a:custGeom>
              <a:avLst/>
              <a:gdLst/>
              <a:ahLst/>
              <a:cxnLst/>
              <a:rect l="l" t="t" r="r" b="b"/>
              <a:pathLst>
                <a:path w="3768725" h="460375" extrusionOk="0">
                  <a:moveTo>
                    <a:pt x="1054100" y="371475"/>
                  </a:moveTo>
                  <a:lnTo>
                    <a:pt x="679450" y="409575"/>
                  </a:lnTo>
                  <a:lnTo>
                    <a:pt x="365125" y="444500"/>
                  </a:lnTo>
                  <a:lnTo>
                    <a:pt x="304800" y="447675"/>
                  </a:lnTo>
                  <a:lnTo>
                    <a:pt x="3175" y="415925"/>
                  </a:lnTo>
                  <a:cubicBezTo>
                    <a:pt x="2117" y="363008"/>
                    <a:pt x="1058" y="310092"/>
                    <a:pt x="0" y="257175"/>
                  </a:cubicBezTo>
                  <a:lnTo>
                    <a:pt x="165100" y="273050"/>
                  </a:lnTo>
                  <a:lnTo>
                    <a:pt x="314325" y="279400"/>
                  </a:lnTo>
                  <a:lnTo>
                    <a:pt x="450850" y="269875"/>
                  </a:lnTo>
                  <a:lnTo>
                    <a:pt x="733425" y="250825"/>
                  </a:lnTo>
                  <a:lnTo>
                    <a:pt x="1054100" y="225425"/>
                  </a:lnTo>
                  <a:lnTo>
                    <a:pt x="1562100" y="174625"/>
                  </a:lnTo>
                  <a:lnTo>
                    <a:pt x="1784350" y="155575"/>
                  </a:lnTo>
                  <a:lnTo>
                    <a:pt x="2374900" y="111125"/>
                  </a:lnTo>
                  <a:lnTo>
                    <a:pt x="2860675" y="69850"/>
                  </a:lnTo>
                  <a:lnTo>
                    <a:pt x="3184525" y="44450"/>
                  </a:lnTo>
                  <a:lnTo>
                    <a:pt x="3365500" y="0"/>
                  </a:lnTo>
                  <a:lnTo>
                    <a:pt x="3384550" y="0"/>
                  </a:lnTo>
                  <a:lnTo>
                    <a:pt x="3435350" y="28575"/>
                  </a:lnTo>
                  <a:lnTo>
                    <a:pt x="3505200" y="85725"/>
                  </a:lnTo>
                  <a:lnTo>
                    <a:pt x="3597275" y="177800"/>
                  </a:lnTo>
                  <a:lnTo>
                    <a:pt x="3683000" y="266700"/>
                  </a:lnTo>
                  <a:lnTo>
                    <a:pt x="3743325" y="333375"/>
                  </a:lnTo>
                  <a:lnTo>
                    <a:pt x="3768725" y="374650"/>
                  </a:lnTo>
                  <a:lnTo>
                    <a:pt x="3768725" y="396875"/>
                  </a:lnTo>
                  <a:lnTo>
                    <a:pt x="3759200" y="422275"/>
                  </a:lnTo>
                  <a:lnTo>
                    <a:pt x="3736975" y="438150"/>
                  </a:lnTo>
                  <a:lnTo>
                    <a:pt x="3660775" y="447675"/>
                  </a:lnTo>
                  <a:lnTo>
                    <a:pt x="3578225" y="454025"/>
                  </a:lnTo>
                  <a:lnTo>
                    <a:pt x="3530600" y="460375"/>
                  </a:lnTo>
                  <a:lnTo>
                    <a:pt x="3314700" y="244475"/>
                  </a:lnTo>
                  <a:lnTo>
                    <a:pt x="3314700" y="231775"/>
                  </a:lnTo>
                  <a:lnTo>
                    <a:pt x="3295650" y="212725"/>
                  </a:lnTo>
                  <a:lnTo>
                    <a:pt x="3270250" y="203200"/>
                  </a:lnTo>
                  <a:lnTo>
                    <a:pt x="3228975" y="203200"/>
                  </a:lnTo>
                  <a:lnTo>
                    <a:pt x="3060700" y="215900"/>
                  </a:lnTo>
                  <a:lnTo>
                    <a:pt x="2774950" y="241300"/>
                  </a:lnTo>
                  <a:lnTo>
                    <a:pt x="2352675" y="273050"/>
                  </a:lnTo>
                  <a:lnTo>
                    <a:pt x="1962150" y="301625"/>
                  </a:lnTo>
                  <a:lnTo>
                    <a:pt x="1479550" y="336550"/>
                  </a:lnTo>
                  <a:lnTo>
                    <a:pt x="1054100" y="3714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234;p293">
              <a:extLst>
                <a:ext uri="{FF2B5EF4-FFF2-40B4-BE49-F238E27FC236}">
                  <a16:creationId xmlns:a16="http://schemas.microsoft.com/office/drawing/2014/main" id="{363E055D-08E3-434C-8E12-1E690C3F5BCC}"/>
                </a:ext>
              </a:extLst>
            </p:cNvPr>
            <p:cNvSpPr/>
            <p:nvPr/>
          </p:nvSpPr>
          <p:spPr>
            <a:xfrm>
              <a:off x="6356350" y="2247900"/>
              <a:ext cx="711200" cy="614363"/>
            </a:xfrm>
            <a:custGeom>
              <a:avLst/>
              <a:gdLst/>
              <a:ahLst/>
              <a:cxnLst/>
              <a:rect l="l" t="t" r="r" b="b"/>
              <a:pathLst>
                <a:path w="711994" h="614363" extrusionOk="0">
                  <a:moveTo>
                    <a:pt x="145257" y="431006"/>
                  </a:moveTo>
                  <a:lnTo>
                    <a:pt x="228600" y="350044"/>
                  </a:lnTo>
                  <a:lnTo>
                    <a:pt x="326232" y="250031"/>
                  </a:lnTo>
                  <a:lnTo>
                    <a:pt x="409575" y="159544"/>
                  </a:lnTo>
                  <a:lnTo>
                    <a:pt x="428625" y="126206"/>
                  </a:lnTo>
                  <a:lnTo>
                    <a:pt x="442913" y="102394"/>
                  </a:lnTo>
                  <a:lnTo>
                    <a:pt x="457200" y="0"/>
                  </a:lnTo>
                  <a:lnTo>
                    <a:pt x="711994" y="254794"/>
                  </a:lnTo>
                  <a:lnTo>
                    <a:pt x="616744" y="295275"/>
                  </a:lnTo>
                  <a:lnTo>
                    <a:pt x="519113" y="354806"/>
                  </a:lnTo>
                  <a:lnTo>
                    <a:pt x="288132" y="478631"/>
                  </a:lnTo>
                  <a:lnTo>
                    <a:pt x="78582" y="590550"/>
                  </a:lnTo>
                  <a:lnTo>
                    <a:pt x="28575" y="614363"/>
                  </a:lnTo>
                  <a:lnTo>
                    <a:pt x="9525" y="609600"/>
                  </a:lnTo>
                  <a:lnTo>
                    <a:pt x="0" y="592931"/>
                  </a:lnTo>
                  <a:lnTo>
                    <a:pt x="4763" y="569119"/>
                  </a:lnTo>
                  <a:lnTo>
                    <a:pt x="35719" y="533400"/>
                  </a:lnTo>
                  <a:lnTo>
                    <a:pt x="145257" y="4310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235;p293">
              <a:extLst>
                <a:ext uri="{FF2B5EF4-FFF2-40B4-BE49-F238E27FC236}">
                  <a16:creationId xmlns:a16="http://schemas.microsoft.com/office/drawing/2014/main" id="{647437AD-8108-BD44-92F9-453BDC36B696}"/>
                </a:ext>
              </a:extLst>
            </p:cNvPr>
            <p:cNvSpPr/>
            <p:nvPr/>
          </p:nvSpPr>
          <p:spPr>
            <a:xfrm rot="-5400000">
              <a:off x="2639219" y="4750594"/>
              <a:ext cx="2374900" cy="360362"/>
            </a:xfrm>
            <a:custGeom>
              <a:avLst/>
              <a:gdLst/>
              <a:ahLst/>
              <a:cxnLst/>
              <a:rect l="l" t="t" r="r" b="b"/>
              <a:pathLst>
                <a:path w="2374107" h="359569" extrusionOk="0">
                  <a:moveTo>
                    <a:pt x="1173957" y="78581"/>
                  </a:moveTo>
                  <a:lnTo>
                    <a:pt x="1481138" y="95250"/>
                  </a:lnTo>
                  <a:lnTo>
                    <a:pt x="1840707" y="109538"/>
                  </a:lnTo>
                  <a:lnTo>
                    <a:pt x="2209800" y="104775"/>
                  </a:lnTo>
                  <a:lnTo>
                    <a:pt x="2374107" y="135731"/>
                  </a:lnTo>
                  <a:lnTo>
                    <a:pt x="2305050" y="228600"/>
                  </a:lnTo>
                  <a:lnTo>
                    <a:pt x="2250282" y="280988"/>
                  </a:lnTo>
                  <a:lnTo>
                    <a:pt x="2183607" y="330994"/>
                  </a:lnTo>
                  <a:lnTo>
                    <a:pt x="2162175" y="347663"/>
                  </a:lnTo>
                  <a:lnTo>
                    <a:pt x="2138363" y="357188"/>
                  </a:lnTo>
                  <a:lnTo>
                    <a:pt x="2116932" y="359569"/>
                  </a:lnTo>
                  <a:lnTo>
                    <a:pt x="2081213" y="352425"/>
                  </a:lnTo>
                  <a:lnTo>
                    <a:pt x="2040732" y="335756"/>
                  </a:lnTo>
                  <a:lnTo>
                    <a:pt x="1776413" y="311944"/>
                  </a:lnTo>
                  <a:lnTo>
                    <a:pt x="1445419" y="292894"/>
                  </a:lnTo>
                  <a:lnTo>
                    <a:pt x="1209675" y="288131"/>
                  </a:lnTo>
                  <a:lnTo>
                    <a:pt x="1033463" y="288131"/>
                  </a:lnTo>
                  <a:lnTo>
                    <a:pt x="790575" y="285750"/>
                  </a:lnTo>
                  <a:lnTo>
                    <a:pt x="583407" y="283369"/>
                  </a:lnTo>
                  <a:lnTo>
                    <a:pt x="297657" y="276225"/>
                  </a:lnTo>
                  <a:lnTo>
                    <a:pt x="119063" y="269081"/>
                  </a:lnTo>
                  <a:lnTo>
                    <a:pt x="69057" y="261938"/>
                  </a:lnTo>
                  <a:lnTo>
                    <a:pt x="28575" y="247650"/>
                  </a:lnTo>
                  <a:lnTo>
                    <a:pt x="14288" y="235744"/>
                  </a:lnTo>
                  <a:lnTo>
                    <a:pt x="2382" y="221456"/>
                  </a:lnTo>
                  <a:lnTo>
                    <a:pt x="0" y="207169"/>
                  </a:lnTo>
                  <a:lnTo>
                    <a:pt x="9525" y="176213"/>
                  </a:lnTo>
                  <a:lnTo>
                    <a:pt x="28575" y="150019"/>
                  </a:lnTo>
                  <a:lnTo>
                    <a:pt x="64294" y="114300"/>
                  </a:lnTo>
                  <a:lnTo>
                    <a:pt x="119063" y="80963"/>
                  </a:lnTo>
                  <a:lnTo>
                    <a:pt x="178594" y="50006"/>
                  </a:lnTo>
                  <a:lnTo>
                    <a:pt x="240507" y="23813"/>
                  </a:lnTo>
                  <a:lnTo>
                    <a:pt x="330994" y="2381"/>
                  </a:lnTo>
                  <a:lnTo>
                    <a:pt x="383382" y="0"/>
                  </a:lnTo>
                  <a:lnTo>
                    <a:pt x="423863" y="7144"/>
                  </a:lnTo>
                  <a:lnTo>
                    <a:pt x="502444" y="21431"/>
                  </a:lnTo>
                  <a:lnTo>
                    <a:pt x="576263" y="35719"/>
                  </a:lnTo>
                  <a:lnTo>
                    <a:pt x="673894" y="45244"/>
                  </a:lnTo>
                  <a:lnTo>
                    <a:pt x="1173957" y="78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236;p293">
              <a:extLst>
                <a:ext uri="{FF2B5EF4-FFF2-40B4-BE49-F238E27FC236}">
                  <a16:creationId xmlns:a16="http://schemas.microsoft.com/office/drawing/2014/main" id="{F6ABC2F6-E6D6-7345-A8C2-CC996820EB9E}"/>
                </a:ext>
              </a:extLst>
            </p:cNvPr>
            <p:cNvSpPr/>
            <p:nvPr/>
          </p:nvSpPr>
          <p:spPr>
            <a:xfrm>
              <a:off x="5327650" y="3249613"/>
              <a:ext cx="506413" cy="831850"/>
            </a:xfrm>
            <a:custGeom>
              <a:avLst/>
              <a:gdLst/>
              <a:ahLst/>
              <a:cxnLst/>
              <a:rect l="l" t="t" r="r" b="b"/>
              <a:pathLst>
                <a:path w="507207" h="831057" extrusionOk="0">
                  <a:moveTo>
                    <a:pt x="85725" y="526257"/>
                  </a:moveTo>
                  <a:lnTo>
                    <a:pt x="142875" y="345282"/>
                  </a:lnTo>
                  <a:lnTo>
                    <a:pt x="171450" y="247650"/>
                  </a:lnTo>
                  <a:lnTo>
                    <a:pt x="180975" y="216694"/>
                  </a:lnTo>
                  <a:lnTo>
                    <a:pt x="188119" y="190500"/>
                  </a:lnTo>
                  <a:lnTo>
                    <a:pt x="190500" y="169069"/>
                  </a:lnTo>
                  <a:lnTo>
                    <a:pt x="188119" y="145257"/>
                  </a:lnTo>
                  <a:lnTo>
                    <a:pt x="171450" y="114300"/>
                  </a:lnTo>
                  <a:lnTo>
                    <a:pt x="123825" y="45244"/>
                  </a:lnTo>
                  <a:lnTo>
                    <a:pt x="228600" y="0"/>
                  </a:lnTo>
                  <a:lnTo>
                    <a:pt x="381000" y="109538"/>
                  </a:lnTo>
                  <a:lnTo>
                    <a:pt x="461963" y="169069"/>
                  </a:lnTo>
                  <a:lnTo>
                    <a:pt x="492919" y="190500"/>
                  </a:lnTo>
                  <a:lnTo>
                    <a:pt x="500063" y="202407"/>
                  </a:lnTo>
                  <a:lnTo>
                    <a:pt x="507207" y="230982"/>
                  </a:lnTo>
                  <a:lnTo>
                    <a:pt x="495300" y="261938"/>
                  </a:lnTo>
                  <a:lnTo>
                    <a:pt x="464344" y="307182"/>
                  </a:lnTo>
                  <a:lnTo>
                    <a:pt x="435769" y="338138"/>
                  </a:lnTo>
                  <a:lnTo>
                    <a:pt x="381000" y="414338"/>
                  </a:lnTo>
                  <a:lnTo>
                    <a:pt x="119063" y="814388"/>
                  </a:lnTo>
                  <a:lnTo>
                    <a:pt x="0" y="831057"/>
                  </a:lnTo>
                  <a:lnTo>
                    <a:pt x="85725" y="5262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237;p293">
              <a:extLst>
                <a:ext uri="{FF2B5EF4-FFF2-40B4-BE49-F238E27FC236}">
                  <a16:creationId xmlns:a16="http://schemas.microsoft.com/office/drawing/2014/main" id="{122E6370-45B9-294B-8952-EA6687CED484}"/>
                </a:ext>
              </a:extLst>
            </p:cNvPr>
            <p:cNvSpPr/>
            <p:nvPr/>
          </p:nvSpPr>
          <p:spPr>
            <a:xfrm rot="-5400000">
              <a:off x="3807619" y="4737894"/>
              <a:ext cx="2095500" cy="430212"/>
            </a:xfrm>
            <a:custGeom>
              <a:avLst/>
              <a:gdLst/>
              <a:ahLst/>
              <a:cxnLst/>
              <a:rect l="l" t="t" r="r" b="b"/>
              <a:pathLst>
                <a:path w="2095500" h="431007" extrusionOk="0">
                  <a:moveTo>
                    <a:pt x="704850" y="411957"/>
                  </a:moveTo>
                  <a:lnTo>
                    <a:pt x="276225" y="411957"/>
                  </a:lnTo>
                  <a:lnTo>
                    <a:pt x="116681" y="431007"/>
                  </a:lnTo>
                  <a:lnTo>
                    <a:pt x="92868" y="423863"/>
                  </a:lnTo>
                  <a:lnTo>
                    <a:pt x="57150" y="400050"/>
                  </a:lnTo>
                  <a:lnTo>
                    <a:pt x="21431" y="369094"/>
                  </a:lnTo>
                  <a:lnTo>
                    <a:pt x="4762" y="340519"/>
                  </a:lnTo>
                  <a:lnTo>
                    <a:pt x="0" y="302419"/>
                  </a:lnTo>
                  <a:lnTo>
                    <a:pt x="9525" y="264319"/>
                  </a:lnTo>
                  <a:lnTo>
                    <a:pt x="40481" y="226219"/>
                  </a:lnTo>
                  <a:lnTo>
                    <a:pt x="80962" y="202407"/>
                  </a:lnTo>
                  <a:lnTo>
                    <a:pt x="128587" y="183357"/>
                  </a:lnTo>
                  <a:lnTo>
                    <a:pt x="183356" y="166688"/>
                  </a:lnTo>
                  <a:cubicBezTo>
                    <a:pt x="246048" y="154632"/>
                    <a:pt x="224253" y="154782"/>
                    <a:pt x="247650" y="154782"/>
                  </a:cubicBezTo>
                  <a:lnTo>
                    <a:pt x="311943" y="150019"/>
                  </a:lnTo>
                  <a:lnTo>
                    <a:pt x="371475" y="150019"/>
                  </a:lnTo>
                  <a:lnTo>
                    <a:pt x="426243" y="150019"/>
                  </a:lnTo>
                  <a:lnTo>
                    <a:pt x="485775" y="157163"/>
                  </a:lnTo>
                  <a:lnTo>
                    <a:pt x="550068" y="166688"/>
                  </a:lnTo>
                  <a:lnTo>
                    <a:pt x="714375" y="166688"/>
                  </a:lnTo>
                  <a:lnTo>
                    <a:pt x="1152525" y="169069"/>
                  </a:lnTo>
                  <a:lnTo>
                    <a:pt x="1724025" y="164307"/>
                  </a:lnTo>
                  <a:lnTo>
                    <a:pt x="1800225" y="157163"/>
                  </a:lnTo>
                  <a:lnTo>
                    <a:pt x="1831181" y="152400"/>
                  </a:lnTo>
                  <a:lnTo>
                    <a:pt x="1859756" y="133350"/>
                  </a:lnTo>
                  <a:lnTo>
                    <a:pt x="1945481" y="78582"/>
                  </a:lnTo>
                  <a:lnTo>
                    <a:pt x="2026443" y="23813"/>
                  </a:lnTo>
                  <a:lnTo>
                    <a:pt x="2052637" y="7144"/>
                  </a:lnTo>
                  <a:lnTo>
                    <a:pt x="2071687" y="0"/>
                  </a:lnTo>
                  <a:lnTo>
                    <a:pt x="2085975" y="0"/>
                  </a:lnTo>
                  <a:lnTo>
                    <a:pt x="2093118" y="9525"/>
                  </a:lnTo>
                  <a:lnTo>
                    <a:pt x="2095500" y="21432"/>
                  </a:lnTo>
                  <a:lnTo>
                    <a:pt x="2078831" y="71438"/>
                  </a:lnTo>
                  <a:lnTo>
                    <a:pt x="2050256" y="157163"/>
                  </a:lnTo>
                  <a:lnTo>
                    <a:pt x="1976437" y="300038"/>
                  </a:lnTo>
                  <a:lnTo>
                    <a:pt x="1850231" y="390525"/>
                  </a:lnTo>
                  <a:lnTo>
                    <a:pt x="1778793" y="400050"/>
                  </a:lnTo>
                  <a:lnTo>
                    <a:pt x="1693068" y="414338"/>
                  </a:lnTo>
                  <a:lnTo>
                    <a:pt x="1547812" y="411957"/>
                  </a:lnTo>
                  <a:lnTo>
                    <a:pt x="1183481" y="411957"/>
                  </a:lnTo>
                  <a:lnTo>
                    <a:pt x="704850" y="4119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238;p293">
              <a:extLst>
                <a:ext uri="{FF2B5EF4-FFF2-40B4-BE49-F238E27FC236}">
                  <a16:creationId xmlns:a16="http://schemas.microsoft.com/office/drawing/2014/main" id="{8F89B69D-B45A-8546-89C4-95584426E9D7}"/>
                </a:ext>
              </a:extLst>
            </p:cNvPr>
            <p:cNvSpPr/>
            <p:nvPr/>
          </p:nvSpPr>
          <p:spPr>
            <a:xfrm rot="-5400000">
              <a:off x="4802982" y="3885406"/>
              <a:ext cx="2076450" cy="2011363"/>
            </a:xfrm>
            <a:custGeom>
              <a:avLst/>
              <a:gdLst/>
              <a:ahLst/>
              <a:cxnLst/>
              <a:rect l="l" t="t" r="r" b="b"/>
              <a:pathLst>
                <a:path w="2077221" h="2011151" extrusionOk="0">
                  <a:moveTo>
                    <a:pt x="1815586" y="856259"/>
                  </a:moveTo>
                  <a:lnTo>
                    <a:pt x="1783873" y="573482"/>
                  </a:lnTo>
                  <a:lnTo>
                    <a:pt x="1757445" y="401702"/>
                  </a:lnTo>
                  <a:lnTo>
                    <a:pt x="1744231" y="332990"/>
                  </a:lnTo>
                  <a:lnTo>
                    <a:pt x="1741589" y="309205"/>
                  </a:lnTo>
                  <a:lnTo>
                    <a:pt x="1746874" y="251064"/>
                  </a:lnTo>
                  <a:lnTo>
                    <a:pt x="1757445" y="208779"/>
                  </a:lnTo>
                  <a:lnTo>
                    <a:pt x="1760088" y="95140"/>
                  </a:lnTo>
                  <a:lnTo>
                    <a:pt x="1905441" y="0"/>
                  </a:lnTo>
                  <a:lnTo>
                    <a:pt x="1905441" y="216707"/>
                  </a:lnTo>
                  <a:lnTo>
                    <a:pt x="1923940" y="504770"/>
                  </a:lnTo>
                  <a:lnTo>
                    <a:pt x="1939797" y="658051"/>
                  </a:lnTo>
                  <a:lnTo>
                    <a:pt x="1982081" y="1020111"/>
                  </a:lnTo>
                  <a:lnTo>
                    <a:pt x="2011152" y="1247390"/>
                  </a:lnTo>
                  <a:lnTo>
                    <a:pt x="2037579" y="1442955"/>
                  </a:lnTo>
                  <a:lnTo>
                    <a:pt x="2061364" y="1590950"/>
                  </a:lnTo>
                  <a:lnTo>
                    <a:pt x="2077221" y="1638520"/>
                  </a:lnTo>
                  <a:lnTo>
                    <a:pt x="2077221" y="1667591"/>
                  </a:lnTo>
                  <a:lnTo>
                    <a:pt x="2056079" y="1733660"/>
                  </a:lnTo>
                  <a:lnTo>
                    <a:pt x="2013794" y="1820872"/>
                  </a:lnTo>
                  <a:lnTo>
                    <a:pt x="1945082" y="1926583"/>
                  </a:lnTo>
                  <a:lnTo>
                    <a:pt x="1884298" y="1995295"/>
                  </a:lnTo>
                  <a:lnTo>
                    <a:pt x="1860514" y="2011151"/>
                  </a:lnTo>
                  <a:lnTo>
                    <a:pt x="1820872" y="2011151"/>
                  </a:lnTo>
                  <a:lnTo>
                    <a:pt x="1786516" y="1987366"/>
                  </a:lnTo>
                  <a:lnTo>
                    <a:pt x="1744231" y="1955653"/>
                  </a:lnTo>
                  <a:lnTo>
                    <a:pt x="1707233" y="1945082"/>
                  </a:lnTo>
                  <a:lnTo>
                    <a:pt x="1649092" y="1937154"/>
                  </a:lnTo>
                  <a:lnTo>
                    <a:pt x="1276460" y="1926583"/>
                  </a:lnTo>
                  <a:lnTo>
                    <a:pt x="755834" y="1902798"/>
                  </a:lnTo>
                  <a:lnTo>
                    <a:pt x="274849" y="1879013"/>
                  </a:lnTo>
                  <a:lnTo>
                    <a:pt x="110997" y="1868442"/>
                  </a:lnTo>
                  <a:lnTo>
                    <a:pt x="63427" y="1855228"/>
                  </a:lnTo>
                  <a:lnTo>
                    <a:pt x="26428" y="1828800"/>
                  </a:lnTo>
                  <a:lnTo>
                    <a:pt x="10571" y="1810300"/>
                  </a:lnTo>
                  <a:lnTo>
                    <a:pt x="0" y="1789158"/>
                  </a:lnTo>
                  <a:lnTo>
                    <a:pt x="2643" y="1757445"/>
                  </a:lnTo>
                  <a:lnTo>
                    <a:pt x="23785" y="1712518"/>
                  </a:lnTo>
                  <a:lnTo>
                    <a:pt x="87212" y="1657020"/>
                  </a:lnTo>
                  <a:lnTo>
                    <a:pt x="306562" y="1646448"/>
                  </a:lnTo>
                  <a:lnTo>
                    <a:pt x="454557" y="1649091"/>
                  </a:lnTo>
                  <a:lnTo>
                    <a:pt x="1059753" y="1646448"/>
                  </a:lnTo>
                  <a:lnTo>
                    <a:pt x="1205105" y="1649091"/>
                  </a:lnTo>
                  <a:lnTo>
                    <a:pt x="1651734" y="1649091"/>
                  </a:lnTo>
                  <a:lnTo>
                    <a:pt x="1815586" y="1646448"/>
                  </a:lnTo>
                  <a:lnTo>
                    <a:pt x="1836729" y="1641163"/>
                  </a:lnTo>
                  <a:lnTo>
                    <a:pt x="1855228" y="1625306"/>
                  </a:lnTo>
                  <a:lnTo>
                    <a:pt x="1865799" y="1601521"/>
                  </a:lnTo>
                  <a:lnTo>
                    <a:pt x="1873727" y="1561880"/>
                  </a:lnTo>
                  <a:lnTo>
                    <a:pt x="1876370" y="1522238"/>
                  </a:lnTo>
                  <a:lnTo>
                    <a:pt x="1847300" y="1191891"/>
                  </a:lnTo>
                  <a:lnTo>
                    <a:pt x="1815586" y="85625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239;p293">
              <a:extLst>
                <a:ext uri="{FF2B5EF4-FFF2-40B4-BE49-F238E27FC236}">
                  <a16:creationId xmlns:a16="http://schemas.microsoft.com/office/drawing/2014/main" id="{4DF936FF-2921-7349-9C68-68D218F7250D}"/>
                </a:ext>
              </a:extLst>
            </p:cNvPr>
            <p:cNvSpPr/>
            <p:nvPr/>
          </p:nvSpPr>
          <p:spPr>
            <a:xfrm>
              <a:off x="4962525" y="4678363"/>
              <a:ext cx="1608138" cy="311150"/>
            </a:xfrm>
            <a:custGeom>
              <a:avLst/>
              <a:gdLst/>
              <a:ahLst/>
              <a:cxnLst/>
              <a:rect l="l" t="t" r="r" b="b"/>
              <a:pathLst>
                <a:path w="1607344" h="309563" extrusionOk="0">
                  <a:moveTo>
                    <a:pt x="831056" y="238125"/>
                  </a:moveTo>
                  <a:lnTo>
                    <a:pt x="671513" y="257175"/>
                  </a:lnTo>
                  <a:lnTo>
                    <a:pt x="511969" y="276225"/>
                  </a:lnTo>
                  <a:lnTo>
                    <a:pt x="319088" y="309563"/>
                  </a:lnTo>
                  <a:lnTo>
                    <a:pt x="288131" y="309563"/>
                  </a:lnTo>
                  <a:lnTo>
                    <a:pt x="123825" y="292894"/>
                  </a:lnTo>
                  <a:lnTo>
                    <a:pt x="4763" y="278607"/>
                  </a:lnTo>
                  <a:lnTo>
                    <a:pt x="0" y="133350"/>
                  </a:lnTo>
                  <a:lnTo>
                    <a:pt x="176213" y="130969"/>
                  </a:lnTo>
                  <a:lnTo>
                    <a:pt x="316706" y="128588"/>
                  </a:lnTo>
                  <a:lnTo>
                    <a:pt x="400050" y="121444"/>
                  </a:lnTo>
                  <a:lnTo>
                    <a:pt x="635794" y="92869"/>
                  </a:lnTo>
                  <a:lnTo>
                    <a:pt x="952500" y="52388"/>
                  </a:lnTo>
                  <a:lnTo>
                    <a:pt x="1335881" y="0"/>
                  </a:lnTo>
                  <a:lnTo>
                    <a:pt x="1357313" y="0"/>
                  </a:lnTo>
                  <a:lnTo>
                    <a:pt x="1595438" y="54769"/>
                  </a:lnTo>
                  <a:lnTo>
                    <a:pt x="1607344" y="192882"/>
                  </a:lnTo>
                  <a:lnTo>
                    <a:pt x="1383506" y="202407"/>
                  </a:lnTo>
                  <a:lnTo>
                    <a:pt x="1143000" y="211932"/>
                  </a:lnTo>
                  <a:lnTo>
                    <a:pt x="831056" y="2381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240;p293">
              <a:extLst>
                <a:ext uri="{FF2B5EF4-FFF2-40B4-BE49-F238E27FC236}">
                  <a16:creationId xmlns:a16="http://schemas.microsoft.com/office/drawing/2014/main" id="{0942BDF3-B4C4-5144-AACE-56C418B28729}"/>
                </a:ext>
              </a:extLst>
            </p:cNvPr>
            <p:cNvSpPr/>
            <p:nvPr/>
          </p:nvSpPr>
          <p:spPr>
            <a:xfrm>
              <a:off x="4967288" y="5589588"/>
              <a:ext cx="1589087" cy="298450"/>
            </a:xfrm>
            <a:custGeom>
              <a:avLst/>
              <a:gdLst/>
              <a:ahLst/>
              <a:cxnLst/>
              <a:rect l="l" t="t" r="r" b="b"/>
              <a:pathLst>
                <a:path w="1588293" h="300037" extrusionOk="0">
                  <a:moveTo>
                    <a:pt x="388143" y="269081"/>
                  </a:moveTo>
                  <a:lnTo>
                    <a:pt x="33337" y="300037"/>
                  </a:lnTo>
                  <a:lnTo>
                    <a:pt x="0" y="138112"/>
                  </a:lnTo>
                  <a:lnTo>
                    <a:pt x="333375" y="109537"/>
                  </a:lnTo>
                  <a:lnTo>
                    <a:pt x="681037" y="73819"/>
                  </a:lnTo>
                  <a:lnTo>
                    <a:pt x="1143000" y="26194"/>
                  </a:lnTo>
                  <a:lnTo>
                    <a:pt x="1302543" y="4762"/>
                  </a:lnTo>
                  <a:lnTo>
                    <a:pt x="1352550" y="0"/>
                  </a:lnTo>
                  <a:lnTo>
                    <a:pt x="1383506" y="0"/>
                  </a:lnTo>
                  <a:lnTo>
                    <a:pt x="1438275" y="4762"/>
                  </a:lnTo>
                  <a:lnTo>
                    <a:pt x="1588293" y="50006"/>
                  </a:lnTo>
                  <a:lnTo>
                    <a:pt x="1545431" y="271462"/>
                  </a:lnTo>
                  <a:lnTo>
                    <a:pt x="1485900" y="233362"/>
                  </a:lnTo>
                  <a:lnTo>
                    <a:pt x="1438275" y="214312"/>
                  </a:lnTo>
                  <a:lnTo>
                    <a:pt x="1378743" y="202406"/>
                  </a:lnTo>
                  <a:lnTo>
                    <a:pt x="1307306" y="200025"/>
                  </a:lnTo>
                  <a:lnTo>
                    <a:pt x="1173956" y="209550"/>
                  </a:lnTo>
                  <a:lnTo>
                    <a:pt x="819150" y="240506"/>
                  </a:lnTo>
                  <a:lnTo>
                    <a:pt x="388143" y="2690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245;p294">
            <a:extLst>
              <a:ext uri="{FF2B5EF4-FFF2-40B4-BE49-F238E27FC236}">
                <a16:creationId xmlns:a16="http://schemas.microsoft.com/office/drawing/2014/main" id="{8D9C19BF-87F0-174C-AACF-9E7D9B738A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3525" y="1380458"/>
            <a:ext cx="4298950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5" name="Google Shape;3245;p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3525" y="1488743"/>
            <a:ext cx="4298950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163"/>
          <p:cNvSpPr txBox="1"/>
          <p:nvPr/>
        </p:nvSpPr>
        <p:spPr>
          <a:xfrm>
            <a:off x="4448944" y="6858000"/>
            <a:ext cx="350445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丁</a:t>
            </a:r>
            <a:endParaRPr/>
          </a:p>
        </p:txBody>
      </p:sp>
      <p:sp>
        <p:nvSpPr>
          <p:cNvPr id="1835" name="Google Shape;1835;p163"/>
          <p:cNvSpPr/>
          <p:nvPr/>
        </p:nvSpPr>
        <p:spPr>
          <a:xfrm>
            <a:off x="2705100" y="1800225"/>
            <a:ext cx="4373563" cy="801688"/>
          </a:xfrm>
          <a:custGeom>
            <a:avLst/>
            <a:gdLst/>
            <a:ahLst/>
            <a:cxnLst/>
            <a:rect l="l" t="t" r="r" b="b"/>
            <a:pathLst>
              <a:path w="4374292" h="801424" extrusionOk="0">
                <a:moveTo>
                  <a:pt x="1447506" y="324806"/>
                </a:moveTo>
                <a:lnTo>
                  <a:pt x="1712294" y="282440"/>
                </a:lnTo>
                <a:lnTo>
                  <a:pt x="1977082" y="247135"/>
                </a:lnTo>
                <a:lnTo>
                  <a:pt x="2213625" y="218891"/>
                </a:lnTo>
                <a:lnTo>
                  <a:pt x="2556084" y="180056"/>
                </a:lnTo>
                <a:lnTo>
                  <a:pt x="2810280" y="155342"/>
                </a:lnTo>
                <a:lnTo>
                  <a:pt x="3078598" y="130629"/>
                </a:lnTo>
                <a:lnTo>
                  <a:pt x="3329264" y="109446"/>
                </a:lnTo>
                <a:lnTo>
                  <a:pt x="3597582" y="88263"/>
                </a:lnTo>
                <a:lnTo>
                  <a:pt x="3632887" y="81202"/>
                </a:lnTo>
                <a:lnTo>
                  <a:pt x="3738802" y="21183"/>
                </a:lnTo>
                <a:lnTo>
                  <a:pt x="3777638" y="0"/>
                </a:lnTo>
                <a:lnTo>
                  <a:pt x="3802351" y="0"/>
                </a:lnTo>
                <a:lnTo>
                  <a:pt x="3883553" y="14122"/>
                </a:lnTo>
                <a:lnTo>
                  <a:pt x="3985937" y="35305"/>
                </a:lnTo>
                <a:lnTo>
                  <a:pt x="4123627" y="67080"/>
                </a:lnTo>
                <a:lnTo>
                  <a:pt x="4247194" y="105915"/>
                </a:lnTo>
                <a:lnTo>
                  <a:pt x="4307213" y="123568"/>
                </a:lnTo>
                <a:lnTo>
                  <a:pt x="4328396" y="137690"/>
                </a:lnTo>
                <a:lnTo>
                  <a:pt x="4342518" y="158873"/>
                </a:lnTo>
                <a:lnTo>
                  <a:pt x="4360170" y="190647"/>
                </a:lnTo>
                <a:lnTo>
                  <a:pt x="4374292" y="218891"/>
                </a:lnTo>
                <a:lnTo>
                  <a:pt x="4374292" y="240074"/>
                </a:lnTo>
                <a:lnTo>
                  <a:pt x="4360170" y="268318"/>
                </a:lnTo>
                <a:lnTo>
                  <a:pt x="4335457" y="289501"/>
                </a:lnTo>
                <a:lnTo>
                  <a:pt x="4300152" y="303623"/>
                </a:lnTo>
                <a:lnTo>
                  <a:pt x="4243664" y="310684"/>
                </a:lnTo>
                <a:lnTo>
                  <a:pt x="4148340" y="307154"/>
                </a:lnTo>
                <a:lnTo>
                  <a:pt x="3992998" y="300093"/>
                </a:lnTo>
                <a:lnTo>
                  <a:pt x="3774107" y="300093"/>
                </a:lnTo>
                <a:lnTo>
                  <a:pt x="3519911" y="300093"/>
                </a:lnTo>
                <a:lnTo>
                  <a:pt x="3152739" y="310684"/>
                </a:lnTo>
                <a:lnTo>
                  <a:pt x="2891482" y="328337"/>
                </a:lnTo>
                <a:lnTo>
                  <a:pt x="2612572" y="353050"/>
                </a:lnTo>
                <a:lnTo>
                  <a:pt x="2284235" y="388355"/>
                </a:lnTo>
                <a:lnTo>
                  <a:pt x="1987673" y="427191"/>
                </a:lnTo>
                <a:lnTo>
                  <a:pt x="1758190" y="458965"/>
                </a:lnTo>
                <a:lnTo>
                  <a:pt x="1560482" y="490740"/>
                </a:lnTo>
                <a:lnTo>
                  <a:pt x="1338061" y="529575"/>
                </a:lnTo>
                <a:lnTo>
                  <a:pt x="1129761" y="571941"/>
                </a:lnTo>
                <a:lnTo>
                  <a:pt x="882626" y="631960"/>
                </a:lnTo>
                <a:lnTo>
                  <a:pt x="713162" y="684917"/>
                </a:lnTo>
                <a:lnTo>
                  <a:pt x="526045" y="751997"/>
                </a:lnTo>
                <a:lnTo>
                  <a:pt x="430722" y="794363"/>
                </a:lnTo>
                <a:lnTo>
                  <a:pt x="406008" y="801424"/>
                </a:lnTo>
                <a:lnTo>
                  <a:pt x="349520" y="790832"/>
                </a:lnTo>
                <a:lnTo>
                  <a:pt x="271849" y="755527"/>
                </a:lnTo>
                <a:lnTo>
                  <a:pt x="215361" y="713161"/>
                </a:lnTo>
                <a:lnTo>
                  <a:pt x="165934" y="667265"/>
                </a:lnTo>
                <a:lnTo>
                  <a:pt x="102385" y="596655"/>
                </a:lnTo>
                <a:lnTo>
                  <a:pt x="38836" y="511923"/>
                </a:lnTo>
                <a:lnTo>
                  <a:pt x="7061" y="462496"/>
                </a:lnTo>
                <a:lnTo>
                  <a:pt x="0" y="430721"/>
                </a:lnTo>
                <a:lnTo>
                  <a:pt x="7061" y="420130"/>
                </a:lnTo>
                <a:lnTo>
                  <a:pt x="24714" y="413069"/>
                </a:lnTo>
                <a:lnTo>
                  <a:pt x="45897" y="420130"/>
                </a:lnTo>
                <a:lnTo>
                  <a:pt x="63550" y="430721"/>
                </a:lnTo>
                <a:lnTo>
                  <a:pt x="84733" y="448374"/>
                </a:lnTo>
                <a:lnTo>
                  <a:pt x="116507" y="473087"/>
                </a:lnTo>
                <a:lnTo>
                  <a:pt x="148282" y="487209"/>
                </a:lnTo>
                <a:lnTo>
                  <a:pt x="194178" y="501331"/>
                </a:lnTo>
                <a:lnTo>
                  <a:pt x="243605" y="511923"/>
                </a:lnTo>
                <a:lnTo>
                  <a:pt x="331868" y="511923"/>
                </a:lnTo>
                <a:lnTo>
                  <a:pt x="462496" y="497801"/>
                </a:lnTo>
                <a:lnTo>
                  <a:pt x="639021" y="466026"/>
                </a:lnTo>
                <a:lnTo>
                  <a:pt x="843790" y="423660"/>
                </a:lnTo>
                <a:lnTo>
                  <a:pt x="1182719" y="367172"/>
                </a:lnTo>
                <a:lnTo>
                  <a:pt x="1447506" y="3248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163"/>
          <p:cNvSpPr/>
          <p:nvPr/>
        </p:nvSpPr>
        <p:spPr>
          <a:xfrm rot="-5400000">
            <a:off x="2984501" y="3768725"/>
            <a:ext cx="3778250" cy="606425"/>
          </a:xfrm>
          <a:custGeom>
            <a:avLst/>
            <a:gdLst/>
            <a:ahLst/>
            <a:cxnLst/>
            <a:rect l="l" t="t" r="r" b="b"/>
            <a:pathLst>
              <a:path w="3778250" h="606425" extrusionOk="0">
                <a:moveTo>
                  <a:pt x="2133600" y="307975"/>
                </a:moveTo>
                <a:lnTo>
                  <a:pt x="2428875" y="311150"/>
                </a:lnTo>
                <a:lnTo>
                  <a:pt x="2813050" y="311150"/>
                </a:lnTo>
                <a:lnTo>
                  <a:pt x="3146425" y="307975"/>
                </a:lnTo>
                <a:lnTo>
                  <a:pt x="3270250" y="307975"/>
                </a:lnTo>
                <a:lnTo>
                  <a:pt x="3327400" y="301625"/>
                </a:lnTo>
                <a:lnTo>
                  <a:pt x="3387725" y="285750"/>
                </a:lnTo>
                <a:lnTo>
                  <a:pt x="3432175" y="266700"/>
                </a:lnTo>
                <a:lnTo>
                  <a:pt x="3482975" y="234950"/>
                </a:lnTo>
                <a:lnTo>
                  <a:pt x="3629025" y="104775"/>
                </a:lnTo>
                <a:lnTo>
                  <a:pt x="3673475" y="63500"/>
                </a:lnTo>
                <a:lnTo>
                  <a:pt x="3724275" y="9525"/>
                </a:lnTo>
                <a:lnTo>
                  <a:pt x="3778250" y="0"/>
                </a:lnTo>
                <a:lnTo>
                  <a:pt x="3765550" y="101600"/>
                </a:lnTo>
                <a:lnTo>
                  <a:pt x="3721100" y="187325"/>
                </a:lnTo>
                <a:lnTo>
                  <a:pt x="3663950" y="288925"/>
                </a:lnTo>
                <a:lnTo>
                  <a:pt x="3613150" y="368300"/>
                </a:lnTo>
                <a:lnTo>
                  <a:pt x="3533775" y="476250"/>
                </a:lnTo>
                <a:lnTo>
                  <a:pt x="3489325" y="536575"/>
                </a:lnTo>
                <a:lnTo>
                  <a:pt x="3460750" y="565150"/>
                </a:lnTo>
                <a:lnTo>
                  <a:pt x="3435350" y="584200"/>
                </a:lnTo>
                <a:lnTo>
                  <a:pt x="3403600" y="600075"/>
                </a:lnTo>
                <a:lnTo>
                  <a:pt x="3365500" y="606425"/>
                </a:lnTo>
                <a:lnTo>
                  <a:pt x="3308350" y="603250"/>
                </a:lnTo>
                <a:lnTo>
                  <a:pt x="3238500" y="593725"/>
                </a:lnTo>
                <a:lnTo>
                  <a:pt x="3136900" y="577850"/>
                </a:lnTo>
                <a:lnTo>
                  <a:pt x="2949575" y="574675"/>
                </a:lnTo>
                <a:lnTo>
                  <a:pt x="2451100" y="571500"/>
                </a:lnTo>
                <a:lnTo>
                  <a:pt x="1835150" y="565150"/>
                </a:lnTo>
                <a:lnTo>
                  <a:pt x="1362075" y="558800"/>
                </a:lnTo>
                <a:lnTo>
                  <a:pt x="946150" y="558800"/>
                </a:lnTo>
                <a:lnTo>
                  <a:pt x="644525" y="552450"/>
                </a:lnTo>
                <a:lnTo>
                  <a:pt x="511175" y="558800"/>
                </a:lnTo>
                <a:lnTo>
                  <a:pt x="387350" y="549275"/>
                </a:lnTo>
                <a:lnTo>
                  <a:pt x="276225" y="527050"/>
                </a:lnTo>
                <a:lnTo>
                  <a:pt x="146050" y="479425"/>
                </a:lnTo>
                <a:lnTo>
                  <a:pt x="38100" y="425450"/>
                </a:lnTo>
                <a:lnTo>
                  <a:pt x="19050" y="412750"/>
                </a:lnTo>
                <a:lnTo>
                  <a:pt x="3175" y="393700"/>
                </a:lnTo>
                <a:lnTo>
                  <a:pt x="0" y="377825"/>
                </a:lnTo>
                <a:lnTo>
                  <a:pt x="6350" y="349250"/>
                </a:lnTo>
                <a:lnTo>
                  <a:pt x="19050" y="327025"/>
                </a:lnTo>
                <a:lnTo>
                  <a:pt x="50800" y="285750"/>
                </a:lnTo>
                <a:lnTo>
                  <a:pt x="76200" y="273050"/>
                </a:lnTo>
                <a:lnTo>
                  <a:pt x="279400" y="215900"/>
                </a:lnTo>
                <a:lnTo>
                  <a:pt x="742950" y="304800"/>
                </a:lnTo>
                <a:lnTo>
                  <a:pt x="879475" y="311150"/>
                </a:lnTo>
                <a:lnTo>
                  <a:pt x="1200150" y="311150"/>
                </a:lnTo>
                <a:lnTo>
                  <a:pt x="1749425" y="307975"/>
                </a:lnTo>
                <a:lnTo>
                  <a:pt x="2133600" y="307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163"/>
          <p:cNvSpPr/>
          <p:nvPr/>
        </p:nvSpPr>
        <p:spPr>
          <a:xfrm>
            <a:off x="3881438" y="5000625"/>
            <a:ext cx="1060450" cy="931863"/>
          </a:xfrm>
          <a:custGeom>
            <a:avLst/>
            <a:gdLst/>
            <a:ahLst/>
            <a:cxnLst/>
            <a:rect l="l" t="t" r="r" b="b"/>
            <a:pathLst>
              <a:path w="1059656" h="931069" extrusionOk="0">
                <a:moveTo>
                  <a:pt x="561975" y="228600"/>
                </a:moveTo>
                <a:lnTo>
                  <a:pt x="702468" y="285750"/>
                </a:lnTo>
                <a:lnTo>
                  <a:pt x="802481" y="326231"/>
                </a:lnTo>
                <a:lnTo>
                  <a:pt x="857250" y="347663"/>
                </a:lnTo>
                <a:lnTo>
                  <a:pt x="873918" y="350044"/>
                </a:lnTo>
                <a:lnTo>
                  <a:pt x="907256" y="345281"/>
                </a:lnTo>
                <a:lnTo>
                  <a:pt x="933450" y="333375"/>
                </a:lnTo>
                <a:lnTo>
                  <a:pt x="954881" y="309563"/>
                </a:lnTo>
                <a:lnTo>
                  <a:pt x="971550" y="280988"/>
                </a:lnTo>
                <a:lnTo>
                  <a:pt x="985837" y="240506"/>
                </a:lnTo>
                <a:lnTo>
                  <a:pt x="995362" y="202406"/>
                </a:lnTo>
                <a:lnTo>
                  <a:pt x="1014412" y="119063"/>
                </a:lnTo>
                <a:lnTo>
                  <a:pt x="1059656" y="119063"/>
                </a:lnTo>
                <a:lnTo>
                  <a:pt x="1004887" y="931069"/>
                </a:lnTo>
                <a:lnTo>
                  <a:pt x="969168" y="907256"/>
                </a:lnTo>
                <a:lnTo>
                  <a:pt x="942975" y="859631"/>
                </a:lnTo>
                <a:lnTo>
                  <a:pt x="902493" y="797719"/>
                </a:lnTo>
                <a:lnTo>
                  <a:pt x="828675" y="709613"/>
                </a:lnTo>
                <a:lnTo>
                  <a:pt x="747712" y="619125"/>
                </a:lnTo>
                <a:lnTo>
                  <a:pt x="666750" y="545306"/>
                </a:lnTo>
                <a:lnTo>
                  <a:pt x="585787" y="471488"/>
                </a:lnTo>
                <a:lnTo>
                  <a:pt x="473868" y="381000"/>
                </a:lnTo>
                <a:lnTo>
                  <a:pt x="385762" y="311944"/>
                </a:lnTo>
                <a:lnTo>
                  <a:pt x="261937" y="223838"/>
                </a:lnTo>
                <a:lnTo>
                  <a:pt x="154781" y="150019"/>
                </a:lnTo>
                <a:lnTo>
                  <a:pt x="80962" y="102394"/>
                </a:lnTo>
                <a:lnTo>
                  <a:pt x="14287" y="61913"/>
                </a:lnTo>
                <a:lnTo>
                  <a:pt x="7143" y="52388"/>
                </a:lnTo>
                <a:lnTo>
                  <a:pt x="0" y="28575"/>
                </a:lnTo>
                <a:lnTo>
                  <a:pt x="0" y="14288"/>
                </a:lnTo>
                <a:lnTo>
                  <a:pt x="7143" y="0"/>
                </a:lnTo>
                <a:lnTo>
                  <a:pt x="28575" y="2381"/>
                </a:lnTo>
                <a:lnTo>
                  <a:pt x="66675" y="16669"/>
                </a:lnTo>
                <a:lnTo>
                  <a:pt x="154781" y="57150"/>
                </a:lnTo>
                <a:lnTo>
                  <a:pt x="264318" y="104775"/>
                </a:lnTo>
                <a:lnTo>
                  <a:pt x="388143" y="157163"/>
                </a:lnTo>
                <a:lnTo>
                  <a:pt x="561975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DAF05CF-1E11-6846-A7E6-0D60001EF7B0}"/>
              </a:ext>
            </a:extLst>
          </p:cNvPr>
          <p:cNvGrpSpPr/>
          <p:nvPr/>
        </p:nvGrpSpPr>
        <p:grpSpPr>
          <a:xfrm>
            <a:off x="2713118" y="1820273"/>
            <a:ext cx="4373563" cy="4160838"/>
            <a:chOff x="2857500" y="1952625"/>
            <a:chExt cx="4373563" cy="4160838"/>
          </a:xfrm>
        </p:grpSpPr>
        <p:sp>
          <p:nvSpPr>
            <p:cNvPr id="6" name="Google Shape;1835;p163">
              <a:extLst>
                <a:ext uri="{FF2B5EF4-FFF2-40B4-BE49-F238E27FC236}">
                  <a16:creationId xmlns:a16="http://schemas.microsoft.com/office/drawing/2014/main" id="{3B302F9D-E476-6D48-B748-3928FAD5D52C}"/>
                </a:ext>
              </a:extLst>
            </p:cNvPr>
            <p:cNvSpPr/>
            <p:nvPr/>
          </p:nvSpPr>
          <p:spPr>
            <a:xfrm>
              <a:off x="2857500" y="1952625"/>
              <a:ext cx="4373563" cy="801688"/>
            </a:xfrm>
            <a:custGeom>
              <a:avLst/>
              <a:gdLst/>
              <a:ahLst/>
              <a:cxnLst/>
              <a:rect l="l" t="t" r="r" b="b"/>
              <a:pathLst>
                <a:path w="4374292" h="801424" extrusionOk="0">
                  <a:moveTo>
                    <a:pt x="1447506" y="324806"/>
                  </a:moveTo>
                  <a:lnTo>
                    <a:pt x="1712294" y="282440"/>
                  </a:lnTo>
                  <a:lnTo>
                    <a:pt x="1977082" y="247135"/>
                  </a:lnTo>
                  <a:lnTo>
                    <a:pt x="2213625" y="218891"/>
                  </a:lnTo>
                  <a:lnTo>
                    <a:pt x="2556084" y="180056"/>
                  </a:lnTo>
                  <a:lnTo>
                    <a:pt x="2810280" y="155342"/>
                  </a:lnTo>
                  <a:lnTo>
                    <a:pt x="3078598" y="130629"/>
                  </a:lnTo>
                  <a:lnTo>
                    <a:pt x="3329264" y="109446"/>
                  </a:lnTo>
                  <a:lnTo>
                    <a:pt x="3597582" y="88263"/>
                  </a:lnTo>
                  <a:lnTo>
                    <a:pt x="3632887" y="81202"/>
                  </a:lnTo>
                  <a:lnTo>
                    <a:pt x="3738802" y="21183"/>
                  </a:lnTo>
                  <a:lnTo>
                    <a:pt x="3777638" y="0"/>
                  </a:lnTo>
                  <a:lnTo>
                    <a:pt x="3802351" y="0"/>
                  </a:lnTo>
                  <a:lnTo>
                    <a:pt x="3883553" y="14122"/>
                  </a:lnTo>
                  <a:lnTo>
                    <a:pt x="3985937" y="35305"/>
                  </a:lnTo>
                  <a:lnTo>
                    <a:pt x="4123627" y="67080"/>
                  </a:lnTo>
                  <a:lnTo>
                    <a:pt x="4247194" y="105915"/>
                  </a:lnTo>
                  <a:lnTo>
                    <a:pt x="4307213" y="123568"/>
                  </a:lnTo>
                  <a:lnTo>
                    <a:pt x="4328396" y="137690"/>
                  </a:lnTo>
                  <a:lnTo>
                    <a:pt x="4342518" y="158873"/>
                  </a:lnTo>
                  <a:lnTo>
                    <a:pt x="4360170" y="190647"/>
                  </a:lnTo>
                  <a:lnTo>
                    <a:pt x="4374292" y="218891"/>
                  </a:lnTo>
                  <a:lnTo>
                    <a:pt x="4374292" y="240074"/>
                  </a:lnTo>
                  <a:lnTo>
                    <a:pt x="4360170" y="268318"/>
                  </a:lnTo>
                  <a:lnTo>
                    <a:pt x="4335457" y="289501"/>
                  </a:lnTo>
                  <a:lnTo>
                    <a:pt x="4300152" y="303623"/>
                  </a:lnTo>
                  <a:lnTo>
                    <a:pt x="4243664" y="310684"/>
                  </a:lnTo>
                  <a:lnTo>
                    <a:pt x="4148340" y="307154"/>
                  </a:lnTo>
                  <a:lnTo>
                    <a:pt x="3992998" y="300093"/>
                  </a:lnTo>
                  <a:lnTo>
                    <a:pt x="3774107" y="300093"/>
                  </a:lnTo>
                  <a:lnTo>
                    <a:pt x="3519911" y="300093"/>
                  </a:lnTo>
                  <a:lnTo>
                    <a:pt x="3152739" y="310684"/>
                  </a:lnTo>
                  <a:lnTo>
                    <a:pt x="2891482" y="328337"/>
                  </a:lnTo>
                  <a:lnTo>
                    <a:pt x="2612572" y="353050"/>
                  </a:lnTo>
                  <a:lnTo>
                    <a:pt x="2284235" y="388355"/>
                  </a:lnTo>
                  <a:lnTo>
                    <a:pt x="1987673" y="427191"/>
                  </a:lnTo>
                  <a:lnTo>
                    <a:pt x="1758190" y="458965"/>
                  </a:lnTo>
                  <a:lnTo>
                    <a:pt x="1560482" y="490740"/>
                  </a:lnTo>
                  <a:lnTo>
                    <a:pt x="1338061" y="529575"/>
                  </a:lnTo>
                  <a:lnTo>
                    <a:pt x="1129761" y="571941"/>
                  </a:lnTo>
                  <a:lnTo>
                    <a:pt x="882626" y="631960"/>
                  </a:lnTo>
                  <a:lnTo>
                    <a:pt x="713162" y="684917"/>
                  </a:lnTo>
                  <a:lnTo>
                    <a:pt x="526045" y="751997"/>
                  </a:lnTo>
                  <a:lnTo>
                    <a:pt x="430722" y="794363"/>
                  </a:lnTo>
                  <a:lnTo>
                    <a:pt x="406008" y="801424"/>
                  </a:lnTo>
                  <a:lnTo>
                    <a:pt x="349520" y="790832"/>
                  </a:lnTo>
                  <a:lnTo>
                    <a:pt x="271849" y="755527"/>
                  </a:lnTo>
                  <a:lnTo>
                    <a:pt x="215361" y="713161"/>
                  </a:lnTo>
                  <a:lnTo>
                    <a:pt x="165934" y="667265"/>
                  </a:lnTo>
                  <a:lnTo>
                    <a:pt x="102385" y="596655"/>
                  </a:lnTo>
                  <a:lnTo>
                    <a:pt x="38836" y="511923"/>
                  </a:lnTo>
                  <a:lnTo>
                    <a:pt x="7061" y="462496"/>
                  </a:lnTo>
                  <a:lnTo>
                    <a:pt x="0" y="430721"/>
                  </a:lnTo>
                  <a:lnTo>
                    <a:pt x="7061" y="420130"/>
                  </a:lnTo>
                  <a:lnTo>
                    <a:pt x="24714" y="413069"/>
                  </a:lnTo>
                  <a:lnTo>
                    <a:pt x="45897" y="420130"/>
                  </a:lnTo>
                  <a:lnTo>
                    <a:pt x="63550" y="430721"/>
                  </a:lnTo>
                  <a:lnTo>
                    <a:pt x="84733" y="448374"/>
                  </a:lnTo>
                  <a:lnTo>
                    <a:pt x="116507" y="473087"/>
                  </a:lnTo>
                  <a:lnTo>
                    <a:pt x="148282" y="487209"/>
                  </a:lnTo>
                  <a:lnTo>
                    <a:pt x="194178" y="501331"/>
                  </a:lnTo>
                  <a:lnTo>
                    <a:pt x="243605" y="511923"/>
                  </a:lnTo>
                  <a:lnTo>
                    <a:pt x="331868" y="511923"/>
                  </a:lnTo>
                  <a:lnTo>
                    <a:pt x="462496" y="497801"/>
                  </a:lnTo>
                  <a:lnTo>
                    <a:pt x="639021" y="466026"/>
                  </a:lnTo>
                  <a:lnTo>
                    <a:pt x="843790" y="423660"/>
                  </a:lnTo>
                  <a:lnTo>
                    <a:pt x="1182719" y="367172"/>
                  </a:lnTo>
                  <a:lnTo>
                    <a:pt x="1447506" y="3248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36;p163">
              <a:extLst>
                <a:ext uri="{FF2B5EF4-FFF2-40B4-BE49-F238E27FC236}">
                  <a16:creationId xmlns:a16="http://schemas.microsoft.com/office/drawing/2014/main" id="{9E979F97-9030-2E49-A05D-E13E91481E12}"/>
                </a:ext>
              </a:extLst>
            </p:cNvPr>
            <p:cNvSpPr/>
            <p:nvPr/>
          </p:nvSpPr>
          <p:spPr>
            <a:xfrm rot="-5400000">
              <a:off x="3136901" y="3921125"/>
              <a:ext cx="3778250" cy="606425"/>
            </a:xfrm>
            <a:custGeom>
              <a:avLst/>
              <a:gdLst/>
              <a:ahLst/>
              <a:cxnLst/>
              <a:rect l="l" t="t" r="r" b="b"/>
              <a:pathLst>
                <a:path w="3778250" h="606425" extrusionOk="0">
                  <a:moveTo>
                    <a:pt x="2133600" y="307975"/>
                  </a:moveTo>
                  <a:lnTo>
                    <a:pt x="2428875" y="311150"/>
                  </a:lnTo>
                  <a:lnTo>
                    <a:pt x="2813050" y="311150"/>
                  </a:lnTo>
                  <a:lnTo>
                    <a:pt x="3146425" y="307975"/>
                  </a:lnTo>
                  <a:lnTo>
                    <a:pt x="3270250" y="307975"/>
                  </a:lnTo>
                  <a:lnTo>
                    <a:pt x="3327400" y="301625"/>
                  </a:lnTo>
                  <a:lnTo>
                    <a:pt x="3387725" y="285750"/>
                  </a:lnTo>
                  <a:lnTo>
                    <a:pt x="3432175" y="266700"/>
                  </a:lnTo>
                  <a:lnTo>
                    <a:pt x="3482975" y="234950"/>
                  </a:lnTo>
                  <a:lnTo>
                    <a:pt x="3629025" y="104775"/>
                  </a:lnTo>
                  <a:lnTo>
                    <a:pt x="3673475" y="63500"/>
                  </a:lnTo>
                  <a:lnTo>
                    <a:pt x="3724275" y="9525"/>
                  </a:lnTo>
                  <a:lnTo>
                    <a:pt x="3778250" y="0"/>
                  </a:lnTo>
                  <a:lnTo>
                    <a:pt x="3765550" y="101600"/>
                  </a:lnTo>
                  <a:lnTo>
                    <a:pt x="3721100" y="187325"/>
                  </a:lnTo>
                  <a:lnTo>
                    <a:pt x="3663950" y="288925"/>
                  </a:lnTo>
                  <a:lnTo>
                    <a:pt x="3613150" y="368300"/>
                  </a:lnTo>
                  <a:lnTo>
                    <a:pt x="3533775" y="476250"/>
                  </a:lnTo>
                  <a:lnTo>
                    <a:pt x="3489325" y="536575"/>
                  </a:lnTo>
                  <a:lnTo>
                    <a:pt x="3460750" y="565150"/>
                  </a:lnTo>
                  <a:lnTo>
                    <a:pt x="3435350" y="584200"/>
                  </a:lnTo>
                  <a:lnTo>
                    <a:pt x="3403600" y="600075"/>
                  </a:lnTo>
                  <a:lnTo>
                    <a:pt x="3365500" y="606425"/>
                  </a:lnTo>
                  <a:lnTo>
                    <a:pt x="3308350" y="603250"/>
                  </a:lnTo>
                  <a:lnTo>
                    <a:pt x="3238500" y="593725"/>
                  </a:lnTo>
                  <a:lnTo>
                    <a:pt x="3136900" y="577850"/>
                  </a:lnTo>
                  <a:lnTo>
                    <a:pt x="2949575" y="574675"/>
                  </a:lnTo>
                  <a:lnTo>
                    <a:pt x="2451100" y="571500"/>
                  </a:lnTo>
                  <a:lnTo>
                    <a:pt x="1835150" y="565150"/>
                  </a:lnTo>
                  <a:lnTo>
                    <a:pt x="1362075" y="558800"/>
                  </a:lnTo>
                  <a:lnTo>
                    <a:pt x="946150" y="558800"/>
                  </a:lnTo>
                  <a:lnTo>
                    <a:pt x="644525" y="552450"/>
                  </a:lnTo>
                  <a:lnTo>
                    <a:pt x="511175" y="558800"/>
                  </a:lnTo>
                  <a:lnTo>
                    <a:pt x="387350" y="549275"/>
                  </a:lnTo>
                  <a:lnTo>
                    <a:pt x="276225" y="527050"/>
                  </a:lnTo>
                  <a:lnTo>
                    <a:pt x="146050" y="479425"/>
                  </a:lnTo>
                  <a:lnTo>
                    <a:pt x="38100" y="425450"/>
                  </a:lnTo>
                  <a:lnTo>
                    <a:pt x="19050" y="412750"/>
                  </a:lnTo>
                  <a:lnTo>
                    <a:pt x="3175" y="393700"/>
                  </a:lnTo>
                  <a:lnTo>
                    <a:pt x="0" y="377825"/>
                  </a:lnTo>
                  <a:lnTo>
                    <a:pt x="6350" y="349250"/>
                  </a:lnTo>
                  <a:lnTo>
                    <a:pt x="19050" y="327025"/>
                  </a:lnTo>
                  <a:lnTo>
                    <a:pt x="50800" y="285750"/>
                  </a:lnTo>
                  <a:lnTo>
                    <a:pt x="76200" y="273050"/>
                  </a:lnTo>
                  <a:lnTo>
                    <a:pt x="279400" y="215900"/>
                  </a:lnTo>
                  <a:lnTo>
                    <a:pt x="742950" y="304800"/>
                  </a:lnTo>
                  <a:lnTo>
                    <a:pt x="879475" y="311150"/>
                  </a:lnTo>
                  <a:lnTo>
                    <a:pt x="1200150" y="311150"/>
                  </a:lnTo>
                  <a:lnTo>
                    <a:pt x="1749425" y="307975"/>
                  </a:lnTo>
                  <a:lnTo>
                    <a:pt x="2133600" y="3079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37;p163">
              <a:extLst>
                <a:ext uri="{FF2B5EF4-FFF2-40B4-BE49-F238E27FC236}">
                  <a16:creationId xmlns:a16="http://schemas.microsoft.com/office/drawing/2014/main" id="{0A894452-0F52-F141-986B-C80748CA8786}"/>
                </a:ext>
              </a:extLst>
            </p:cNvPr>
            <p:cNvSpPr/>
            <p:nvPr/>
          </p:nvSpPr>
          <p:spPr>
            <a:xfrm>
              <a:off x="4033838" y="5153025"/>
              <a:ext cx="1060450" cy="931863"/>
            </a:xfrm>
            <a:custGeom>
              <a:avLst/>
              <a:gdLst/>
              <a:ahLst/>
              <a:cxnLst/>
              <a:rect l="l" t="t" r="r" b="b"/>
              <a:pathLst>
                <a:path w="1059656" h="931069" extrusionOk="0">
                  <a:moveTo>
                    <a:pt x="561975" y="228600"/>
                  </a:moveTo>
                  <a:lnTo>
                    <a:pt x="702468" y="285750"/>
                  </a:lnTo>
                  <a:lnTo>
                    <a:pt x="802481" y="326231"/>
                  </a:lnTo>
                  <a:lnTo>
                    <a:pt x="857250" y="347663"/>
                  </a:lnTo>
                  <a:lnTo>
                    <a:pt x="873918" y="350044"/>
                  </a:lnTo>
                  <a:lnTo>
                    <a:pt x="907256" y="345281"/>
                  </a:lnTo>
                  <a:lnTo>
                    <a:pt x="933450" y="333375"/>
                  </a:lnTo>
                  <a:lnTo>
                    <a:pt x="954881" y="309563"/>
                  </a:lnTo>
                  <a:lnTo>
                    <a:pt x="971550" y="280988"/>
                  </a:lnTo>
                  <a:lnTo>
                    <a:pt x="985837" y="240506"/>
                  </a:lnTo>
                  <a:lnTo>
                    <a:pt x="995362" y="202406"/>
                  </a:lnTo>
                  <a:lnTo>
                    <a:pt x="1014412" y="119063"/>
                  </a:lnTo>
                  <a:lnTo>
                    <a:pt x="1059656" y="119063"/>
                  </a:lnTo>
                  <a:lnTo>
                    <a:pt x="1004887" y="931069"/>
                  </a:lnTo>
                  <a:lnTo>
                    <a:pt x="969168" y="907256"/>
                  </a:lnTo>
                  <a:lnTo>
                    <a:pt x="942975" y="859631"/>
                  </a:lnTo>
                  <a:lnTo>
                    <a:pt x="902493" y="797719"/>
                  </a:lnTo>
                  <a:lnTo>
                    <a:pt x="828675" y="709613"/>
                  </a:lnTo>
                  <a:lnTo>
                    <a:pt x="747712" y="619125"/>
                  </a:lnTo>
                  <a:lnTo>
                    <a:pt x="666750" y="545306"/>
                  </a:lnTo>
                  <a:lnTo>
                    <a:pt x="585787" y="471488"/>
                  </a:lnTo>
                  <a:lnTo>
                    <a:pt x="473868" y="381000"/>
                  </a:lnTo>
                  <a:lnTo>
                    <a:pt x="385762" y="311944"/>
                  </a:lnTo>
                  <a:lnTo>
                    <a:pt x="261937" y="223838"/>
                  </a:lnTo>
                  <a:lnTo>
                    <a:pt x="154781" y="150019"/>
                  </a:lnTo>
                  <a:lnTo>
                    <a:pt x="80962" y="102394"/>
                  </a:lnTo>
                  <a:lnTo>
                    <a:pt x="14287" y="61913"/>
                  </a:lnTo>
                  <a:lnTo>
                    <a:pt x="7143" y="52388"/>
                  </a:lnTo>
                  <a:lnTo>
                    <a:pt x="0" y="28575"/>
                  </a:lnTo>
                  <a:lnTo>
                    <a:pt x="0" y="14288"/>
                  </a:lnTo>
                  <a:lnTo>
                    <a:pt x="7143" y="0"/>
                  </a:lnTo>
                  <a:lnTo>
                    <a:pt x="28575" y="2381"/>
                  </a:lnTo>
                  <a:lnTo>
                    <a:pt x="66675" y="16669"/>
                  </a:lnTo>
                  <a:lnTo>
                    <a:pt x="154781" y="57150"/>
                  </a:lnTo>
                  <a:lnTo>
                    <a:pt x="264318" y="104775"/>
                  </a:lnTo>
                  <a:lnTo>
                    <a:pt x="388143" y="157163"/>
                  </a:lnTo>
                  <a:lnTo>
                    <a:pt x="561975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" name="Google Shape;1842;p164">
            <a:extLst>
              <a:ext uri="{FF2B5EF4-FFF2-40B4-BE49-F238E27FC236}">
                <a16:creationId xmlns:a16="http://schemas.microsoft.com/office/drawing/2014/main" id="{0624DBDD-00E0-1A46-9744-E0AB29271C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6855" y="1804992"/>
            <a:ext cx="4371975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2" name="Google Shape;1842;p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0759" y="1792960"/>
            <a:ext cx="4371975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" name="Google Shape;3775;p343"/>
          <p:cNvSpPr txBox="1"/>
          <p:nvPr/>
        </p:nvSpPr>
        <p:spPr>
          <a:xfrm>
            <a:off x="4232920" y="7101408"/>
            <a:ext cx="372048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帳</a:t>
            </a:r>
            <a:endParaRPr/>
          </a:p>
        </p:txBody>
      </p:sp>
      <p:sp>
        <p:nvSpPr>
          <p:cNvPr id="3776" name="Google Shape;3776;p343"/>
          <p:cNvSpPr/>
          <p:nvPr/>
        </p:nvSpPr>
        <p:spPr>
          <a:xfrm>
            <a:off x="2622550" y="2686050"/>
            <a:ext cx="271463" cy="1792288"/>
          </a:xfrm>
          <a:custGeom>
            <a:avLst/>
            <a:gdLst/>
            <a:ahLst/>
            <a:cxnLst/>
            <a:rect l="l" t="t" r="r" b="b"/>
            <a:pathLst>
              <a:path w="271463" h="1793081" extrusionOk="0">
                <a:moveTo>
                  <a:pt x="269082" y="571500"/>
                </a:moveTo>
                <a:cubicBezTo>
                  <a:pt x="269876" y="497681"/>
                  <a:pt x="270669" y="423863"/>
                  <a:pt x="271463" y="350044"/>
                </a:cubicBezTo>
                <a:lnTo>
                  <a:pt x="271463" y="214313"/>
                </a:lnTo>
                <a:lnTo>
                  <a:pt x="245269" y="73819"/>
                </a:lnTo>
                <a:lnTo>
                  <a:pt x="188119" y="52388"/>
                </a:lnTo>
                <a:lnTo>
                  <a:pt x="116682" y="26194"/>
                </a:lnTo>
                <a:lnTo>
                  <a:pt x="85725" y="14288"/>
                </a:lnTo>
                <a:lnTo>
                  <a:pt x="40482" y="0"/>
                </a:lnTo>
                <a:lnTo>
                  <a:pt x="21432" y="0"/>
                </a:lnTo>
                <a:lnTo>
                  <a:pt x="2382" y="4763"/>
                </a:lnTo>
                <a:lnTo>
                  <a:pt x="0" y="21431"/>
                </a:lnTo>
                <a:lnTo>
                  <a:pt x="14288" y="40481"/>
                </a:lnTo>
                <a:lnTo>
                  <a:pt x="54769" y="83344"/>
                </a:lnTo>
                <a:lnTo>
                  <a:pt x="83344" y="130969"/>
                </a:lnTo>
                <a:lnTo>
                  <a:pt x="90488" y="147638"/>
                </a:lnTo>
                <a:lnTo>
                  <a:pt x="97632" y="307181"/>
                </a:lnTo>
                <a:cubicBezTo>
                  <a:pt x="98426" y="384175"/>
                  <a:pt x="99219" y="461169"/>
                  <a:pt x="100013" y="538163"/>
                </a:cubicBezTo>
                <a:cubicBezTo>
                  <a:pt x="99219" y="604044"/>
                  <a:pt x="98426" y="669925"/>
                  <a:pt x="97632" y="735806"/>
                </a:cubicBezTo>
                <a:lnTo>
                  <a:pt x="95250" y="904875"/>
                </a:lnTo>
                <a:lnTo>
                  <a:pt x="88107" y="1040606"/>
                </a:lnTo>
                <a:lnTo>
                  <a:pt x="78582" y="1173956"/>
                </a:lnTo>
                <a:lnTo>
                  <a:pt x="69057" y="1266825"/>
                </a:lnTo>
                <a:lnTo>
                  <a:pt x="54769" y="1362075"/>
                </a:lnTo>
                <a:lnTo>
                  <a:pt x="30957" y="1473994"/>
                </a:lnTo>
                <a:lnTo>
                  <a:pt x="2382" y="1564481"/>
                </a:lnTo>
                <a:lnTo>
                  <a:pt x="4763" y="1597819"/>
                </a:lnTo>
                <a:lnTo>
                  <a:pt x="16669" y="1666875"/>
                </a:lnTo>
                <a:lnTo>
                  <a:pt x="30957" y="1719263"/>
                </a:lnTo>
                <a:lnTo>
                  <a:pt x="52388" y="1762125"/>
                </a:lnTo>
                <a:lnTo>
                  <a:pt x="69057" y="1781175"/>
                </a:lnTo>
                <a:lnTo>
                  <a:pt x="85725" y="1793081"/>
                </a:lnTo>
                <a:lnTo>
                  <a:pt x="109538" y="1793081"/>
                </a:lnTo>
                <a:lnTo>
                  <a:pt x="142875" y="1788319"/>
                </a:lnTo>
                <a:lnTo>
                  <a:pt x="178594" y="1774031"/>
                </a:lnTo>
                <a:lnTo>
                  <a:pt x="202407" y="1754981"/>
                </a:lnTo>
                <a:lnTo>
                  <a:pt x="223838" y="1731169"/>
                </a:lnTo>
                <a:lnTo>
                  <a:pt x="242888" y="1702594"/>
                </a:lnTo>
                <a:lnTo>
                  <a:pt x="257175" y="1662113"/>
                </a:lnTo>
                <a:lnTo>
                  <a:pt x="266700" y="1609725"/>
                </a:lnTo>
                <a:lnTo>
                  <a:pt x="269082" y="1543050"/>
                </a:lnTo>
                <a:cubicBezTo>
                  <a:pt x="269876" y="1504156"/>
                  <a:pt x="270669" y="1465263"/>
                  <a:pt x="271463" y="1426369"/>
                </a:cubicBezTo>
                <a:cubicBezTo>
                  <a:pt x="270669" y="1361281"/>
                  <a:pt x="269876" y="1296194"/>
                  <a:pt x="269082" y="1231106"/>
                </a:cubicBezTo>
                <a:lnTo>
                  <a:pt x="269082" y="571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7" name="Google Shape;3777;p343"/>
          <p:cNvSpPr/>
          <p:nvPr/>
        </p:nvSpPr>
        <p:spPr>
          <a:xfrm>
            <a:off x="4664075" y="1820863"/>
            <a:ext cx="422275" cy="2168525"/>
          </a:xfrm>
          <a:custGeom>
            <a:avLst/>
            <a:gdLst/>
            <a:ahLst/>
            <a:cxnLst/>
            <a:rect l="l" t="t" r="r" b="b"/>
            <a:pathLst>
              <a:path w="421716" h="2167799" extrusionOk="0">
                <a:moveTo>
                  <a:pt x="213457" y="700944"/>
                </a:moveTo>
                <a:lnTo>
                  <a:pt x="213457" y="536525"/>
                </a:lnTo>
                <a:lnTo>
                  <a:pt x="213457" y="470181"/>
                </a:lnTo>
                <a:lnTo>
                  <a:pt x="213457" y="395183"/>
                </a:lnTo>
                <a:lnTo>
                  <a:pt x="207687" y="349030"/>
                </a:lnTo>
                <a:lnTo>
                  <a:pt x="196149" y="288455"/>
                </a:lnTo>
                <a:lnTo>
                  <a:pt x="175957" y="233648"/>
                </a:lnTo>
                <a:lnTo>
                  <a:pt x="155766" y="193265"/>
                </a:lnTo>
                <a:lnTo>
                  <a:pt x="129805" y="164419"/>
                </a:lnTo>
                <a:lnTo>
                  <a:pt x="95190" y="132689"/>
                </a:lnTo>
                <a:lnTo>
                  <a:pt x="54807" y="100959"/>
                </a:lnTo>
                <a:lnTo>
                  <a:pt x="20192" y="74998"/>
                </a:lnTo>
                <a:lnTo>
                  <a:pt x="5769" y="54807"/>
                </a:lnTo>
                <a:lnTo>
                  <a:pt x="0" y="37499"/>
                </a:lnTo>
                <a:lnTo>
                  <a:pt x="0" y="17308"/>
                </a:lnTo>
                <a:lnTo>
                  <a:pt x="5769" y="2885"/>
                </a:lnTo>
                <a:lnTo>
                  <a:pt x="46153" y="0"/>
                </a:lnTo>
                <a:lnTo>
                  <a:pt x="100959" y="5769"/>
                </a:lnTo>
                <a:lnTo>
                  <a:pt x="141343" y="14423"/>
                </a:lnTo>
                <a:lnTo>
                  <a:pt x="199034" y="37499"/>
                </a:lnTo>
                <a:lnTo>
                  <a:pt x="253840" y="63460"/>
                </a:lnTo>
                <a:lnTo>
                  <a:pt x="317300" y="100959"/>
                </a:lnTo>
                <a:lnTo>
                  <a:pt x="372106" y="138458"/>
                </a:lnTo>
                <a:lnTo>
                  <a:pt x="415374" y="271147"/>
                </a:lnTo>
                <a:lnTo>
                  <a:pt x="415374" y="2085525"/>
                </a:lnTo>
                <a:lnTo>
                  <a:pt x="421716" y="2124935"/>
                </a:lnTo>
                <a:lnTo>
                  <a:pt x="250493" y="2167799"/>
                </a:lnTo>
                <a:lnTo>
                  <a:pt x="239417" y="2125908"/>
                </a:lnTo>
                <a:lnTo>
                  <a:pt x="224995" y="2013411"/>
                </a:lnTo>
                <a:lnTo>
                  <a:pt x="216341" y="1918221"/>
                </a:lnTo>
                <a:cubicBezTo>
                  <a:pt x="215380" y="1890337"/>
                  <a:pt x="213457" y="1903317"/>
                  <a:pt x="213457" y="1834569"/>
                </a:cubicBezTo>
                <a:lnTo>
                  <a:pt x="213457" y="1684573"/>
                </a:lnTo>
                <a:lnTo>
                  <a:pt x="213457" y="1502847"/>
                </a:lnTo>
                <a:cubicBezTo>
                  <a:pt x="214418" y="1427849"/>
                  <a:pt x="215380" y="1352851"/>
                  <a:pt x="216341" y="1277853"/>
                </a:cubicBezTo>
                <a:cubicBezTo>
                  <a:pt x="215380" y="1213431"/>
                  <a:pt x="214418" y="1149010"/>
                  <a:pt x="213457" y="1084588"/>
                </a:cubicBezTo>
                <a:lnTo>
                  <a:pt x="213457" y="920169"/>
                </a:lnTo>
                <a:lnTo>
                  <a:pt x="213457" y="700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8" name="Google Shape;3778;p343"/>
          <p:cNvSpPr/>
          <p:nvPr/>
        </p:nvSpPr>
        <p:spPr>
          <a:xfrm>
            <a:off x="5868988" y="3981450"/>
            <a:ext cx="1082675" cy="741363"/>
          </a:xfrm>
          <a:custGeom>
            <a:avLst/>
            <a:gdLst/>
            <a:ahLst/>
            <a:cxnLst/>
            <a:rect l="l" t="t" r="r" b="b"/>
            <a:pathLst>
              <a:path w="1081088" h="740569" extrusionOk="0">
                <a:moveTo>
                  <a:pt x="397669" y="421481"/>
                </a:moveTo>
                <a:lnTo>
                  <a:pt x="497682" y="361950"/>
                </a:lnTo>
                <a:lnTo>
                  <a:pt x="621507" y="280988"/>
                </a:lnTo>
                <a:lnTo>
                  <a:pt x="733425" y="200025"/>
                </a:lnTo>
                <a:lnTo>
                  <a:pt x="750094" y="183356"/>
                </a:lnTo>
                <a:lnTo>
                  <a:pt x="747713" y="159544"/>
                </a:lnTo>
                <a:lnTo>
                  <a:pt x="735807" y="123825"/>
                </a:lnTo>
                <a:lnTo>
                  <a:pt x="714375" y="85725"/>
                </a:lnTo>
                <a:lnTo>
                  <a:pt x="695325" y="64294"/>
                </a:lnTo>
                <a:lnTo>
                  <a:pt x="681038" y="38100"/>
                </a:lnTo>
                <a:lnTo>
                  <a:pt x="678657" y="19050"/>
                </a:lnTo>
                <a:lnTo>
                  <a:pt x="683419" y="2381"/>
                </a:lnTo>
                <a:lnTo>
                  <a:pt x="692944" y="0"/>
                </a:lnTo>
                <a:lnTo>
                  <a:pt x="714375" y="2381"/>
                </a:lnTo>
                <a:lnTo>
                  <a:pt x="759619" y="14288"/>
                </a:lnTo>
                <a:lnTo>
                  <a:pt x="792957" y="28575"/>
                </a:lnTo>
                <a:lnTo>
                  <a:pt x="850107" y="64294"/>
                </a:lnTo>
                <a:lnTo>
                  <a:pt x="912019" y="114300"/>
                </a:lnTo>
                <a:lnTo>
                  <a:pt x="978694" y="171450"/>
                </a:lnTo>
                <a:lnTo>
                  <a:pt x="1040607" y="228600"/>
                </a:lnTo>
                <a:lnTo>
                  <a:pt x="1062038" y="247650"/>
                </a:lnTo>
                <a:lnTo>
                  <a:pt x="1073944" y="271463"/>
                </a:lnTo>
                <a:lnTo>
                  <a:pt x="1081088" y="297656"/>
                </a:lnTo>
                <a:lnTo>
                  <a:pt x="1081088" y="316706"/>
                </a:lnTo>
                <a:lnTo>
                  <a:pt x="1073944" y="338138"/>
                </a:lnTo>
                <a:lnTo>
                  <a:pt x="1057275" y="352425"/>
                </a:lnTo>
                <a:lnTo>
                  <a:pt x="1023938" y="359569"/>
                </a:lnTo>
                <a:lnTo>
                  <a:pt x="962025" y="364331"/>
                </a:lnTo>
                <a:lnTo>
                  <a:pt x="916782" y="364331"/>
                </a:lnTo>
                <a:lnTo>
                  <a:pt x="873919" y="371475"/>
                </a:lnTo>
                <a:lnTo>
                  <a:pt x="831057" y="392906"/>
                </a:lnTo>
                <a:lnTo>
                  <a:pt x="776288" y="428625"/>
                </a:lnTo>
                <a:lnTo>
                  <a:pt x="707232" y="466725"/>
                </a:lnTo>
                <a:lnTo>
                  <a:pt x="619125" y="507206"/>
                </a:lnTo>
                <a:lnTo>
                  <a:pt x="481013" y="569119"/>
                </a:lnTo>
                <a:lnTo>
                  <a:pt x="373857" y="616744"/>
                </a:lnTo>
                <a:lnTo>
                  <a:pt x="202407" y="685800"/>
                </a:lnTo>
                <a:lnTo>
                  <a:pt x="145257" y="709613"/>
                </a:lnTo>
                <a:lnTo>
                  <a:pt x="0" y="740569"/>
                </a:lnTo>
                <a:lnTo>
                  <a:pt x="42863" y="621506"/>
                </a:lnTo>
                <a:lnTo>
                  <a:pt x="147638" y="561975"/>
                </a:lnTo>
                <a:lnTo>
                  <a:pt x="240507" y="511969"/>
                </a:lnTo>
                <a:lnTo>
                  <a:pt x="397669" y="4214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9" name="Google Shape;3779;p343"/>
          <p:cNvSpPr/>
          <p:nvPr/>
        </p:nvSpPr>
        <p:spPr>
          <a:xfrm>
            <a:off x="2827338" y="2484438"/>
            <a:ext cx="1524000" cy="1603375"/>
          </a:xfrm>
          <a:custGeom>
            <a:avLst/>
            <a:gdLst/>
            <a:ahLst/>
            <a:cxnLst/>
            <a:rect l="l" t="t" r="r" b="b"/>
            <a:pathLst>
              <a:path w="1524000" h="1604962" extrusionOk="0">
                <a:moveTo>
                  <a:pt x="252412" y="407194"/>
                </a:moveTo>
                <a:lnTo>
                  <a:pt x="111919" y="445294"/>
                </a:lnTo>
                <a:lnTo>
                  <a:pt x="19050" y="471487"/>
                </a:lnTo>
                <a:lnTo>
                  <a:pt x="0" y="261937"/>
                </a:lnTo>
                <a:lnTo>
                  <a:pt x="38100" y="276225"/>
                </a:lnTo>
                <a:lnTo>
                  <a:pt x="66675" y="278606"/>
                </a:lnTo>
                <a:lnTo>
                  <a:pt x="109537" y="276225"/>
                </a:lnTo>
                <a:lnTo>
                  <a:pt x="180975" y="266700"/>
                </a:lnTo>
                <a:lnTo>
                  <a:pt x="238125" y="254794"/>
                </a:lnTo>
                <a:lnTo>
                  <a:pt x="373856" y="221456"/>
                </a:lnTo>
                <a:lnTo>
                  <a:pt x="521494" y="178594"/>
                </a:lnTo>
                <a:lnTo>
                  <a:pt x="692944" y="123825"/>
                </a:lnTo>
                <a:lnTo>
                  <a:pt x="890587" y="92869"/>
                </a:lnTo>
                <a:lnTo>
                  <a:pt x="1062037" y="66675"/>
                </a:lnTo>
                <a:lnTo>
                  <a:pt x="1126331" y="57150"/>
                </a:lnTo>
                <a:lnTo>
                  <a:pt x="1147762" y="50006"/>
                </a:lnTo>
                <a:lnTo>
                  <a:pt x="1176337" y="30956"/>
                </a:lnTo>
                <a:lnTo>
                  <a:pt x="1216819" y="11906"/>
                </a:lnTo>
                <a:lnTo>
                  <a:pt x="1259681" y="0"/>
                </a:lnTo>
                <a:lnTo>
                  <a:pt x="1278731" y="2381"/>
                </a:lnTo>
                <a:lnTo>
                  <a:pt x="1302544" y="11906"/>
                </a:lnTo>
                <a:lnTo>
                  <a:pt x="1340644" y="38100"/>
                </a:lnTo>
                <a:lnTo>
                  <a:pt x="1409700" y="88106"/>
                </a:lnTo>
                <a:lnTo>
                  <a:pt x="1457325" y="130969"/>
                </a:lnTo>
                <a:lnTo>
                  <a:pt x="1485900" y="159544"/>
                </a:lnTo>
                <a:lnTo>
                  <a:pt x="1504950" y="183356"/>
                </a:lnTo>
                <a:lnTo>
                  <a:pt x="1519237" y="207169"/>
                </a:lnTo>
                <a:lnTo>
                  <a:pt x="1524000" y="230981"/>
                </a:lnTo>
                <a:lnTo>
                  <a:pt x="1516856" y="252412"/>
                </a:lnTo>
                <a:lnTo>
                  <a:pt x="1500187" y="271462"/>
                </a:lnTo>
                <a:lnTo>
                  <a:pt x="1481137" y="288131"/>
                </a:lnTo>
                <a:lnTo>
                  <a:pt x="1462087" y="314325"/>
                </a:lnTo>
                <a:lnTo>
                  <a:pt x="1450181" y="347662"/>
                </a:lnTo>
                <a:lnTo>
                  <a:pt x="1445419" y="433387"/>
                </a:lnTo>
                <a:lnTo>
                  <a:pt x="1438275" y="638175"/>
                </a:lnTo>
                <a:lnTo>
                  <a:pt x="1419225" y="881062"/>
                </a:lnTo>
                <a:lnTo>
                  <a:pt x="1400175" y="1026319"/>
                </a:lnTo>
                <a:lnTo>
                  <a:pt x="1385887" y="1123950"/>
                </a:lnTo>
                <a:lnTo>
                  <a:pt x="1369219" y="1202531"/>
                </a:lnTo>
                <a:lnTo>
                  <a:pt x="1359694" y="1240631"/>
                </a:lnTo>
                <a:lnTo>
                  <a:pt x="1328737" y="1314450"/>
                </a:lnTo>
                <a:lnTo>
                  <a:pt x="1285875" y="1400175"/>
                </a:lnTo>
                <a:lnTo>
                  <a:pt x="1233487" y="1481137"/>
                </a:lnTo>
                <a:lnTo>
                  <a:pt x="1200150" y="1519237"/>
                </a:lnTo>
                <a:lnTo>
                  <a:pt x="1159669" y="1562100"/>
                </a:lnTo>
                <a:lnTo>
                  <a:pt x="1123950" y="1590675"/>
                </a:lnTo>
                <a:lnTo>
                  <a:pt x="1090612" y="1604962"/>
                </a:lnTo>
                <a:lnTo>
                  <a:pt x="1078706" y="1214437"/>
                </a:lnTo>
                <a:lnTo>
                  <a:pt x="1095375" y="1190625"/>
                </a:lnTo>
                <a:lnTo>
                  <a:pt x="1109662" y="1164431"/>
                </a:lnTo>
                <a:lnTo>
                  <a:pt x="1114425" y="1145381"/>
                </a:lnTo>
                <a:lnTo>
                  <a:pt x="1119187" y="1114425"/>
                </a:lnTo>
                <a:lnTo>
                  <a:pt x="1126331" y="1059656"/>
                </a:lnTo>
                <a:lnTo>
                  <a:pt x="1133475" y="981075"/>
                </a:lnTo>
                <a:lnTo>
                  <a:pt x="1147762" y="854869"/>
                </a:lnTo>
                <a:lnTo>
                  <a:pt x="1157287" y="747712"/>
                </a:lnTo>
                <a:lnTo>
                  <a:pt x="1169194" y="602456"/>
                </a:lnTo>
                <a:lnTo>
                  <a:pt x="1176337" y="464344"/>
                </a:lnTo>
                <a:lnTo>
                  <a:pt x="1181100" y="330994"/>
                </a:lnTo>
                <a:lnTo>
                  <a:pt x="1181100" y="271462"/>
                </a:lnTo>
                <a:lnTo>
                  <a:pt x="1181100" y="252412"/>
                </a:lnTo>
                <a:lnTo>
                  <a:pt x="1166812" y="245269"/>
                </a:lnTo>
                <a:lnTo>
                  <a:pt x="1114425" y="233362"/>
                </a:lnTo>
                <a:lnTo>
                  <a:pt x="1078706" y="238125"/>
                </a:lnTo>
                <a:lnTo>
                  <a:pt x="978694" y="257175"/>
                </a:lnTo>
                <a:lnTo>
                  <a:pt x="773906" y="290512"/>
                </a:lnTo>
                <a:lnTo>
                  <a:pt x="683419" y="304800"/>
                </a:lnTo>
                <a:lnTo>
                  <a:pt x="500062" y="340519"/>
                </a:lnTo>
                <a:lnTo>
                  <a:pt x="323850" y="388144"/>
                </a:lnTo>
                <a:lnTo>
                  <a:pt x="252412" y="4071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0" name="Google Shape;3780;p343"/>
          <p:cNvSpPr/>
          <p:nvPr/>
        </p:nvSpPr>
        <p:spPr>
          <a:xfrm>
            <a:off x="3594100" y="3638550"/>
            <a:ext cx="366713" cy="455613"/>
          </a:xfrm>
          <a:custGeom>
            <a:avLst/>
            <a:gdLst/>
            <a:ahLst/>
            <a:cxnLst/>
            <a:rect l="l" t="t" r="r" b="b"/>
            <a:pathLst>
              <a:path w="366713" h="454819" extrusionOk="0">
                <a:moveTo>
                  <a:pt x="76200" y="128588"/>
                </a:moveTo>
                <a:lnTo>
                  <a:pt x="40482" y="88106"/>
                </a:lnTo>
                <a:lnTo>
                  <a:pt x="16669" y="64294"/>
                </a:lnTo>
                <a:lnTo>
                  <a:pt x="4763" y="40481"/>
                </a:lnTo>
                <a:lnTo>
                  <a:pt x="0" y="14288"/>
                </a:lnTo>
                <a:lnTo>
                  <a:pt x="4763" y="0"/>
                </a:lnTo>
                <a:lnTo>
                  <a:pt x="23813" y="2381"/>
                </a:lnTo>
                <a:lnTo>
                  <a:pt x="69057" y="16669"/>
                </a:lnTo>
                <a:lnTo>
                  <a:pt x="157163" y="50006"/>
                </a:lnTo>
                <a:lnTo>
                  <a:pt x="221457" y="76200"/>
                </a:lnTo>
                <a:lnTo>
                  <a:pt x="257175" y="85725"/>
                </a:lnTo>
                <a:lnTo>
                  <a:pt x="276225" y="85725"/>
                </a:lnTo>
                <a:lnTo>
                  <a:pt x="300038" y="73819"/>
                </a:lnTo>
                <a:lnTo>
                  <a:pt x="311944" y="59531"/>
                </a:lnTo>
                <a:lnTo>
                  <a:pt x="340519" y="26194"/>
                </a:lnTo>
                <a:lnTo>
                  <a:pt x="366713" y="428625"/>
                </a:lnTo>
                <a:lnTo>
                  <a:pt x="323850" y="450056"/>
                </a:lnTo>
                <a:lnTo>
                  <a:pt x="264319" y="454819"/>
                </a:lnTo>
                <a:lnTo>
                  <a:pt x="261938" y="428625"/>
                </a:lnTo>
                <a:lnTo>
                  <a:pt x="257175" y="397669"/>
                </a:lnTo>
                <a:lnTo>
                  <a:pt x="247650" y="359569"/>
                </a:lnTo>
                <a:lnTo>
                  <a:pt x="228600" y="316706"/>
                </a:lnTo>
                <a:lnTo>
                  <a:pt x="211932" y="290513"/>
                </a:lnTo>
                <a:lnTo>
                  <a:pt x="173832" y="235744"/>
                </a:lnTo>
                <a:lnTo>
                  <a:pt x="130969" y="185738"/>
                </a:lnTo>
                <a:lnTo>
                  <a:pt x="76200" y="1285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1" name="Google Shape;3781;p343"/>
          <p:cNvSpPr/>
          <p:nvPr/>
        </p:nvSpPr>
        <p:spPr>
          <a:xfrm rot="-5400000">
            <a:off x="1242219" y="3547269"/>
            <a:ext cx="4264025" cy="550863"/>
          </a:xfrm>
          <a:custGeom>
            <a:avLst/>
            <a:gdLst/>
            <a:ahLst/>
            <a:cxnLst/>
            <a:rect l="l" t="t" r="r" b="b"/>
            <a:pathLst>
              <a:path w="4263736" h="550718" extrusionOk="0">
                <a:moveTo>
                  <a:pt x="1766454" y="173181"/>
                </a:moveTo>
                <a:lnTo>
                  <a:pt x="2040081" y="183572"/>
                </a:lnTo>
                <a:lnTo>
                  <a:pt x="2348345" y="193963"/>
                </a:lnTo>
                <a:lnTo>
                  <a:pt x="2725881" y="207818"/>
                </a:lnTo>
                <a:lnTo>
                  <a:pt x="3034145" y="214745"/>
                </a:lnTo>
                <a:lnTo>
                  <a:pt x="3151909" y="218209"/>
                </a:lnTo>
                <a:lnTo>
                  <a:pt x="3366654" y="221672"/>
                </a:lnTo>
                <a:lnTo>
                  <a:pt x="3616036" y="218209"/>
                </a:lnTo>
                <a:lnTo>
                  <a:pt x="3733800" y="218209"/>
                </a:lnTo>
                <a:lnTo>
                  <a:pt x="3830781" y="218209"/>
                </a:lnTo>
                <a:lnTo>
                  <a:pt x="3927763" y="211281"/>
                </a:lnTo>
                <a:lnTo>
                  <a:pt x="4000500" y="200890"/>
                </a:lnTo>
                <a:lnTo>
                  <a:pt x="4031672" y="187036"/>
                </a:lnTo>
                <a:lnTo>
                  <a:pt x="4076700" y="155863"/>
                </a:lnTo>
                <a:lnTo>
                  <a:pt x="4135581" y="103909"/>
                </a:lnTo>
                <a:lnTo>
                  <a:pt x="4187536" y="34636"/>
                </a:lnTo>
                <a:lnTo>
                  <a:pt x="4201390" y="10390"/>
                </a:lnTo>
                <a:lnTo>
                  <a:pt x="4218709" y="0"/>
                </a:lnTo>
                <a:lnTo>
                  <a:pt x="4236027" y="0"/>
                </a:lnTo>
                <a:lnTo>
                  <a:pt x="4253345" y="3463"/>
                </a:lnTo>
                <a:lnTo>
                  <a:pt x="4263736" y="17318"/>
                </a:lnTo>
                <a:lnTo>
                  <a:pt x="4263736" y="38100"/>
                </a:lnTo>
                <a:lnTo>
                  <a:pt x="4253345" y="100445"/>
                </a:lnTo>
                <a:lnTo>
                  <a:pt x="4229100" y="200890"/>
                </a:lnTo>
                <a:lnTo>
                  <a:pt x="4204854" y="277090"/>
                </a:lnTo>
                <a:lnTo>
                  <a:pt x="4180609" y="335972"/>
                </a:lnTo>
                <a:lnTo>
                  <a:pt x="4142509" y="405245"/>
                </a:lnTo>
                <a:lnTo>
                  <a:pt x="4080163" y="481445"/>
                </a:lnTo>
                <a:lnTo>
                  <a:pt x="4017818" y="536863"/>
                </a:lnTo>
                <a:lnTo>
                  <a:pt x="3990109" y="547254"/>
                </a:lnTo>
                <a:lnTo>
                  <a:pt x="3965863" y="550718"/>
                </a:lnTo>
                <a:lnTo>
                  <a:pt x="3931227" y="536863"/>
                </a:lnTo>
                <a:lnTo>
                  <a:pt x="3896590" y="509154"/>
                </a:lnTo>
                <a:lnTo>
                  <a:pt x="3858490" y="488372"/>
                </a:lnTo>
                <a:lnTo>
                  <a:pt x="3789218" y="467590"/>
                </a:lnTo>
                <a:lnTo>
                  <a:pt x="3667990" y="457200"/>
                </a:lnTo>
                <a:lnTo>
                  <a:pt x="3515590" y="446809"/>
                </a:lnTo>
                <a:lnTo>
                  <a:pt x="3321627" y="439881"/>
                </a:lnTo>
                <a:lnTo>
                  <a:pt x="3086100" y="439881"/>
                </a:lnTo>
                <a:lnTo>
                  <a:pt x="2746663" y="426027"/>
                </a:lnTo>
                <a:lnTo>
                  <a:pt x="2161309" y="408709"/>
                </a:lnTo>
                <a:lnTo>
                  <a:pt x="1790700" y="401781"/>
                </a:lnTo>
                <a:lnTo>
                  <a:pt x="1503218" y="398318"/>
                </a:lnTo>
                <a:lnTo>
                  <a:pt x="1246909" y="398318"/>
                </a:lnTo>
                <a:lnTo>
                  <a:pt x="768927" y="398318"/>
                </a:lnTo>
                <a:lnTo>
                  <a:pt x="481445" y="398318"/>
                </a:lnTo>
                <a:lnTo>
                  <a:pt x="297872" y="398318"/>
                </a:lnTo>
                <a:lnTo>
                  <a:pt x="221672" y="384463"/>
                </a:lnTo>
                <a:lnTo>
                  <a:pt x="138545" y="363681"/>
                </a:lnTo>
                <a:lnTo>
                  <a:pt x="55418" y="332509"/>
                </a:lnTo>
                <a:lnTo>
                  <a:pt x="13854" y="308263"/>
                </a:lnTo>
                <a:lnTo>
                  <a:pt x="0" y="294409"/>
                </a:lnTo>
                <a:lnTo>
                  <a:pt x="0" y="273627"/>
                </a:lnTo>
                <a:lnTo>
                  <a:pt x="17318" y="232063"/>
                </a:lnTo>
                <a:lnTo>
                  <a:pt x="48490" y="197427"/>
                </a:lnTo>
                <a:lnTo>
                  <a:pt x="76200" y="176645"/>
                </a:lnTo>
                <a:lnTo>
                  <a:pt x="128154" y="148936"/>
                </a:lnTo>
                <a:lnTo>
                  <a:pt x="200890" y="124690"/>
                </a:lnTo>
                <a:lnTo>
                  <a:pt x="273627" y="114300"/>
                </a:lnTo>
                <a:lnTo>
                  <a:pt x="332509" y="107372"/>
                </a:lnTo>
                <a:lnTo>
                  <a:pt x="426027" y="107372"/>
                </a:lnTo>
                <a:lnTo>
                  <a:pt x="595745" y="121227"/>
                </a:lnTo>
                <a:lnTo>
                  <a:pt x="765463" y="128154"/>
                </a:lnTo>
                <a:lnTo>
                  <a:pt x="1063336" y="145472"/>
                </a:lnTo>
                <a:lnTo>
                  <a:pt x="1451263" y="159327"/>
                </a:lnTo>
                <a:lnTo>
                  <a:pt x="1766454" y="1731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2" name="Google Shape;3782;p343"/>
          <p:cNvSpPr/>
          <p:nvPr/>
        </p:nvSpPr>
        <p:spPr>
          <a:xfrm>
            <a:off x="4981575" y="1666875"/>
            <a:ext cx="1509713" cy="452438"/>
          </a:xfrm>
          <a:custGeom>
            <a:avLst/>
            <a:gdLst/>
            <a:ahLst/>
            <a:cxnLst/>
            <a:rect l="l" t="t" r="r" b="b"/>
            <a:pathLst>
              <a:path w="1509713" h="452438" extrusionOk="0">
                <a:moveTo>
                  <a:pt x="683419" y="357188"/>
                </a:moveTo>
                <a:lnTo>
                  <a:pt x="366713" y="404813"/>
                </a:lnTo>
                <a:lnTo>
                  <a:pt x="45244" y="452438"/>
                </a:lnTo>
                <a:lnTo>
                  <a:pt x="0" y="288131"/>
                </a:lnTo>
                <a:lnTo>
                  <a:pt x="50006" y="288131"/>
                </a:lnTo>
                <a:lnTo>
                  <a:pt x="197644" y="290513"/>
                </a:lnTo>
                <a:lnTo>
                  <a:pt x="226219" y="285750"/>
                </a:lnTo>
                <a:lnTo>
                  <a:pt x="407194" y="235744"/>
                </a:lnTo>
                <a:lnTo>
                  <a:pt x="714375" y="150019"/>
                </a:lnTo>
                <a:lnTo>
                  <a:pt x="1031081" y="47625"/>
                </a:lnTo>
                <a:lnTo>
                  <a:pt x="1147763" y="4763"/>
                </a:lnTo>
                <a:lnTo>
                  <a:pt x="1162050" y="0"/>
                </a:lnTo>
                <a:lnTo>
                  <a:pt x="1183481" y="2381"/>
                </a:lnTo>
                <a:lnTo>
                  <a:pt x="1221581" y="9525"/>
                </a:lnTo>
                <a:lnTo>
                  <a:pt x="1309688" y="38100"/>
                </a:lnTo>
                <a:lnTo>
                  <a:pt x="1376363" y="64294"/>
                </a:lnTo>
                <a:lnTo>
                  <a:pt x="1414463" y="85725"/>
                </a:lnTo>
                <a:lnTo>
                  <a:pt x="1471613" y="123825"/>
                </a:lnTo>
                <a:lnTo>
                  <a:pt x="1495425" y="142875"/>
                </a:lnTo>
                <a:lnTo>
                  <a:pt x="1507331" y="159544"/>
                </a:lnTo>
                <a:lnTo>
                  <a:pt x="1509713" y="176213"/>
                </a:lnTo>
                <a:lnTo>
                  <a:pt x="1507331" y="204788"/>
                </a:lnTo>
                <a:lnTo>
                  <a:pt x="1497806" y="228600"/>
                </a:lnTo>
                <a:lnTo>
                  <a:pt x="1476375" y="242888"/>
                </a:lnTo>
                <a:lnTo>
                  <a:pt x="1400175" y="252413"/>
                </a:lnTo>
                <a:lnTo>
                  <a:pt x="1231106" y="276225"/>
                </a:lnTo>
                <a:lnTo>
                  <a:pt x="995363" y="309563"/>
                </a:lnTo>
                <a:lnTo>
                  <a:pt x="683419" y="3571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3" name="Google Shape;3783;p343"/>
          <p:cNvSpPr/>
          <p:nvPr/>
        </p:nvSpPr>
        <p:spPr>
          <a:xfrm>
            <a:off x="5019675" y="2409825"/>
            <a:ext cx="1295400" cy="352425"/>
          </a:xfrm>
          <a:custGeom>
            <a:avLst/>
            <a:gdLst/>
            <a:ahLst/>
            <a:cxnLst/>
            <a:rect l="l" t="t" r="r" b="b"/>
            <a:pathLst>
              <a:path w="1295400" h="352425" extrusionOk="0">
                <a:moveTo>
                  <a:pt x="564356" y="150019"/>
                </a:moveTo>
                <a:lnTo>
                  <a:pt x="450056" y="171450"/>
                </a:lnTo>
                <a:lnTo>
                  <a:pt x="333375" y="188119"/>
                </a:lnTo>
                <a:lnTo>
                  <a:pt x="278606" y="195263"/>
                </a:lnTo>
                <a:lnTo>
                  <a:pt x="226219" y="195263"/>
                </a:lnTo>
                <a:lnTo>
                  <a:pt x="142875" y="178594"/>
                </a:lnTo>
                <a:lnTo>
                  <a:pt x="42863" y="145256"/>
                </a:lnTo>
                <a:lnTo>
                  <a:pt x="0" y="140494"/>
                </a:lnTo>
                <a:lnTo>
                  <a:pt x="11906" y="266700"/>
                </a:lnTo>
                <a:lnTo>
                  <a:pt x="111919" y="300038"/>
                </a:lnTo>
                <a:lnTo>
                  <a:pt x="202406" y="330994"/>
                </a:lnTo>
                <a:lnTo>
                  <a:pt x="280988" y="347663"/>
                </a:lnTo>
                <a:lnTo>
                  <a:pt x="330994" y="352425"/>
                </a:lnTo>
                <a:lnTo>
                  <a:pt x="473869" y="328613"/>
                </a:lnTo>
                <a:lnTo>
                  <a:pt x="626269" y="302419"/>
                </a:lnTo>
                <a:lnTo>
                  <a:pt x="845344" y="259556"/>
                </a:lnTo>
                <a:lnTo>
                  <a:pt x="1038225" y="216694"/>
                </a:lnTo>
                <a:lnTo>
                  <a:pt x="1197769" y="183356"/>
                </a:lnTo>
                <a:lnTo>
                  <a:pt x="1254919" y="169069"/>
                </a:lnTo>
                <a:lnTo>
                  <a:pt x="1273969" y="157163"/>
                </a:lnTo>
                <a:lnTo>
                  <a:pt x="1290638" y="138113"/>
                </a:lnTo>
                <a:lnTo>
                  <a:pt x="1295400" y="121444"/>
                </a:lnTo>
                <a:lnTo>
                  <a:pt x="1295400" y="111919"/>
                </a:lnTo>
                <a:lnTo>
                  <a:pt x="1281113" y="90488"/>
                </a:lnTo>
                <a:lnTo>
                  <a:pt x="1238250" y="61913"/>
                </a:lnTo>
                <a:lnTo>
                  <a:pt x="1185863" y="30956"/>
                </a:lnTo>
                <a:lnTo>
                  <a:pt x="1128713" y="4763"/>
                </a:lnTo>
                <a:lnTo>
                  <a:pt x="1097756" y="0"/>
                </a:lnTo>
                <a:lnTo>
                  <a:pt x="1076325" y="7144"/>
                </a:lnTo>
                <a:lnTo>
                  <a:pt x="1047750" y="21431"/>
                </a:lnTo>
                <a:lnTo>
                  <a:pt x="940594" y="57150"/>
                </a:lnTo>
                <a:lnTo>
                  <a:pt x="757238" y="109538"/>
                </a:lnTo>
                <a:lnTo>
                  <a:pt x="564356" y="1500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4" name="Google Shape;3784;p343"/>
          <p:cNvSpPr/>
          <p:nvPr/>
        </p:nvSpPr>
        <p:spPr>
          <a:xfrm>
            <a:off x="5027613" y="3005138"/>
            <a:ext cx="1285875" cy="365125"/>
          </a:xfrm>
          <a:custGeom>
            <a:avLst/>
            <a:gdLst/>
            <a:ahLst/>
            <a:cxnLst/>
            <a:rect l="l" t="t" r="r" b="b"/>
            <a:pathLst>
              <a:path w="1285875" h="364331" extrusionOk="0">
                <a:moveTo>
                  <a:pt x="402431" y="176212"/>
                </a:moveTo>
                <a:lnTo>
                  <a:pt x="276225" y="202406"/>
                </a:lnTo>
                <a:lnTo>
                  <a:pt x="235744" y="209550"/>
                </a:lnTo>
                <a:lnTo>
                  <a:pt x="183356" y="209550"/>
                </a:lnTo>
                <a:lnTo>
                  <a:pt x="123825" y="202406"/>
                </a:lnTo>
                <a:lnTo>
                  <a:pt x="0" y="161925"/>
                </a:lnTo>
                <a:lnTo>
                  <a:pt x="11906" y="307181"/>
                </a:lnTo>
                <a:lnTo>
                  <a:pt x="80962" y="328612"/>
                </a:lnTo>
                <a:lnTo>
                  <a:pt x="126206" y="342900"/>
                </a:lnTo>
                <a:lnTo>
                  <a:pt x="161925" y="354806"/>
                </a:lnTo>
                <a:lnTo>
                  <a:pt x="204787" y="361950"/>
                </a:lnTo>
                <a:lnTo>
                  <a:pt x="238125" y="364331"/>
                </a:lnTo>
                <a:lnTo>
                  <a:pt x="276225" y="361950"/>
                </a:lnTo>
                <a:lnTo>
                  <a:pt x="345281" y="354806"/>
                </a:lnTo>
                <a:lnTo>
                  <a:pt x="507206" y="330993"/>
                </a:lnTo>
                <a:lnTo>
                  <a:pt x="750094" y="292893"/>
                </a:lnTo>
                <a:lnTo>
                  <a:pt x="947737" y="261937"/>
                </a:lnTo>
                <a:lnTo>
                  <a:pt x="1085850" y="242887"/>
                </a:lnTo>
                <a:lnTo>
                  <a:pt x="1150144" y="228600"/>
                </a:lnTo>
                <a:lnTo>
                  <a:pt x="1200150" y="209550"/>
                </a:lnTo>
                <a:lnTo>
                  <a:pt x="1235869" y="190500"/>
                </a:lnTo>
                <a:lnTo>
                  <a:pt x="1264444" y="173831"/>
                </a:lnTo>
                <a:lnTo>
                  <a:pt x="1281112" y="159543"/>
                </a:lnTo>
                <a:lnTo>
                  <a:pt x="1285875" y="147637"/>
                </a:lnTo>
                <a:lnTo>
                  <a:pt x="1281112" y="126206"/>
                </a:lnTo>
                <a:lnTo>
                  <a:pt x="1259681" y="97631"/>
                </a:lnTo>
                <a:lnTo>
                  <a:pt x="1223962" y="71437"/>
                </a:lnTo>
                <a:lnTo>
                  <a:pt x="1157287" y="33337"/>
                </a:lnTo>
                <a:lnTo>
                  <a:pt x="1097756" y="4762"/>
                </a:lnTo>
                <a:lnTo>
                  <a:pt x="1078706" y="0"/>
                </a:lnTo>
                <a:lnTo>
                  <a:pt x="1042987" y="7143"/>
                </a:lnTo>
                <a:lnTo>
                  <a:pt x="976312" y="38100"/>
                </a:lnTo>
                <a:lnTo>
                  <a:pt x="923925" y="66675"/>
                </a:lnTo>
                <a:lnTo>
                  <a:pt x="866775" y="80962"/>
                </a:lnTo>
                <a:lnTo>
                  <a:pt x="681037" y="119062"/>
                </a:lnTo>
                <a:lnTo>
                  <a:pt x="402431" y="176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5" name="Google Shape;3785;p343"/>
          <p:cNvSpPr/>
          <p:nvPr/>
        </p:nvSpPr>
        <p:spPr>
          <a:xfrm>
            <a:off x="3854450" y="3606800"/>
            <a:ext cx="3382963" cy="650875"/>
          </a:xfrm>
          <a:custGeom>
            <a:avLst/>
            <a:gdLst/>
            <a:ahLst/>
            <a:cxnLst/>
            <a:rect l="l" t="t" r="r" b="b"/>
            <a:pathLst>
              <a:path w="3382719" h="650738" extrusionOk="0">
                <a:moveTo>
                  <a:pt x="914400" y="342198"/>
                </a:moveTo>
                <a:lnTo>
                  <a:pt x="684397" y="389882"/>
                </a:lnTo>
                <a:lnTo>
                  <a:pt x="431955" y="445980"/>
                </a:lnTo>
                <a:lnTo>
                  <a:pt x="319759" y="471224"/>
                </a:lnTo>
                <a:lnTo>
                  <a:pt x="283295" y="471224"/>
                </a:lnTo>
                <a:lnTo>
                  <a:pt x="173904" y="471224"/>
                </a:lnTo>
                <a:lnTo>
                  <a:pt x="89757" y="465614"/>
                </a:lnTo>
                <a:lnTo>
                  <a:pt x="2804" y="460005"/>
                </a:lnTo>
                <a:lnTo>
                  <a:pt x="0" y="479639"/>
                </a:lnTo>
                <a:lnTo>
                  <a:pt x="2804" y="504883"/>
                </a:lnTo>
                <a:lnTo>
                  <a:pt x="8414" y="527322"/>
                </a:lnTo>
                <a:lnTo>
                  <a:pt x="25244" y="555371"/>
                </a:lnTo>
                <a:lnTo>
                  <a:pt x="47683" y="580616"/>
                </a:lnTo>
                <a:lnTo>
                  <a:pt x="81342" y="603055"/>
                </a:lnTo>
                <a:lnTo>
                  <a:pt x="117806" y="619884"/>
                </a:lnTo>
                <a:lnTo>
                  <a:pt x="154269" y="633909"/>
                </a:lnTo>
                <a:lnTo>
                  <a:pt x="199148" y="645128"/>
                </a:lnTo>
                <a:lnTo>
                  <a:pt x="249636" y="650738"/>
                </a:lnTo>
                <a:lnTo>
                  <a:pt x="305735" y="645128"/>
                </a:lnTo>
                <a:lnTo>
                  <a:pt x="451590" y="614275"/>
                </a:lnTo>
                <a:lnTo>
                  <a:pt x="614274" y="583421"/>
                </a:lnTo>
                <a:lnTo>
                  <a:pt x="830252" y="518908"/>
                </a:lnTo>
                <a:lnTo>
                  <a:pt x="990132" y="482444"/>
                </a:lnTo>
                <a:lnTo>
                  <a:pt x="1208915" y="431955"/>
                </a:lnTo>
                <a:lnTo>
                  <a:pt x="1466966" y="378662"/>
                </a:lnTo>
                <a:lnTo>
                  <a:pt x="1657700" y="342198"/>
                </a:lnTo>
                <a:lnTo>
                  <a:pt x="1775506" y="322564"/>
                </a:lnTo>
                <a:lnTo>
                  <a:pt x="1921362" y="308540"/>
                </a:lnTo>
                <a:lnTo>
                  <a:pt x="2070022" y="300125"/>
                </a:lnTo>
                <a:lnTo>
                  <a:pt x="2269170" y="288905"/>
                </a:lnTo>
                <a:lnTo>
                  <a:pt x="2431855" y="283295"/>
                </a:lnTo>
                <a:lnTo>
                  <a:pt x="2628198" y="280490"/>
                </a:lnTo>
                <a:lnTo>
                  <a:pt x="2793688" y="286100"/>
                </a:lnTo>
                <a:lnTo>
                  <a:pt x="2959177" y="291710"/>
                </a:lnTo>
                <a:lnTo>
                  <a:pt x="3093813" y="300125"/>
                </a:lnTo>
                <a:lnTo>
                  <a:pt x="3203204" y="314149"/>
                </a:lnTo>
                <a:lnTo>
                  <a:pt x="3248083" y="319759"/>
                </a:lnTo>
                <a:lnTo>
                  <a:pt x="3287352" y="319759"/>
                </a:lnTo>
                <a:lnTo>
                  <a:pt x="3329425" y="311344"/>
                </a:lnTo>
                <a:lnTo>
                  <a:pt x="3363084" y="297320"/>
                </a:lnTo>
                <a:lnTo>
                  <a:pt x="3371499" y="288905"/>
                </a:lnTo>
                <a:lnTo>
                  <a:pt x="3379914" y="263661"/>
                </a:lnTo>
                <a:lnTo>
                  <a:pt x="3382719" y="235612"/>
                </a:lnTo>
                <a:lnTo>
                  <a:pt x="3379914" y="210368"/>
                </a:lnTo>
                <a:lnTo>
                  <a:pt x="3368694" y="185124"/>
                </a:lnTo>
                <a:lnTo>
                  <a:pt x="3343450" y="157075"/>
                </a:lnTo>
                <a:lnTo>
                  <a:pt x="3321011" y="143050"/>
                </a:lnTo>
                <a:lnTo>
                  <a:pt x="3267717" y="115001"/>
                </a:lnTo>
                <a:lnTo>
                  <a:pt x="3163936" y="72927"/>
                </a:lnTo>
                <a:lnTo>
                  <a:pt x="3054544" y="36463"/>
                </a:lnTo>
                <a:lnTo>
                  <a:pt x="2931128" y="5609"/>
                </a:lnTo>
                <a:lnTo>
                  <a:pt x="2875030" y="0"/>
                </a:lnTo>
                <a:lnTo>
                  <a:pt x="2846981" y="16829"/>
                </a:lnTo>
                <a:lnTo>
                  <a:pt x="2698321" y="92562"/>
                </a:lnTo>
                <a:lnTo>
                  <a:pt x="2625393" y="92562"/>
                </a:lnTo>
                <a:lnTo>
                  <a:pt x="2476733" y="98171"/>
                </a:lnTo>
                <a:lnTo>
                  <a:pt x="2283195" y="115001"/>
                </a:lnTo>
                <a:lnTo>
                  <a:pt x="2058802" y="134635"/>
                </a:lnTo>
                <a:lnTo>
                  <a:pt x="1848434" y="159879"/>
                </a:lnTo>
                <a:lnTo>
                  <a:pt x="1626846" y="193538"/>
                </a:lnTo>
                <a:lnTo>
                  <a:pt x="1399649" y="232807"/>
                </a:lnTo>
                <a:lnTo>
                  <a:pt x="1211720" y="272076"/>
                </a:lnTo>
                <a:lnTo>
                  <a:pt x="1015376" y="319759"/>
                </a:lnTo>
                <a:lnTo>
                  <a:pt x="914400" y="3421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343"/>
          <p:cNvSpPr/>
          <p:nvPr/>
        </p:nvSpPr>
        <p:spPr>
          <a:xfrm>
            <a:off x="4433888" y="4083050"/>
            <a:ext cx="385762" cy="2051050"/>
          </a:xfrm>
          <a:custGeom>
            <a:avLst/>
            <a:gdLst/>
            <a:ahLst/>
            <a:cxnLst/>
            <a:rect l="l" t="t" r="r" b="b"/>
            <a:pathLst>
              <a:path w="385845" h="2050793" extrusionOk="0">
                <a:moveTo>
                  <a:pt x="356774" y="623695"/>
                </a:moveTo>
                <a:lnTo>
                  <a:pt x="369988" y="436058"/>
                </a:lnTo>
                <a:lnTo>
                  <a:pt x="383202" y="280134"/>
                </a:lnTo>
                <a:lnTo>
                  <a:pt x="385845" y="208779"/>
                </a:lnTo>
                <a:lnTo>
                  <a:pt x="380559" y="158566"/>
                </a:lnTo>
                <a:lnTo>
                  <a:pt x="364703" y="116282"/>
                </a:lnTo>
                <a:lnTo>
                  <a:pt x="354132" y="100425"/>
                </a:lnTo>
                <a:lnTo>
                  <a:pt x="314490" y="73997"/>
                </a:lnTo>
                <a:lnTo>
                  <a:pt x="224636" y="0"/>
                </a:lnTo>
                <a:lnTo>
                  <a:pt x="5285" y="71355"/>
                </a:lnTo>
                <a:lnTo>
                  <a:pt x="89854" y="103068"/>
                </a:lnTo>
                <a:lnTo>
                  <a:pt x="105711" y="113639"/>
                </a:lnTo>
                <a:lnTo>
                  <a:pt x="116282" y="126853"/>
                </a:lnTo>
                <a:lnTo>
                  <a:pt x="132138" y="153281"/>
                </a:lnTo>
                <a:lnTo>
                  <a:pt x="145352" y="198208"/>
                </a:lnTo>
                <a:lnTo>
                  <a:pt x="153281" y="264277"/>
                </a:lnTo>
                <a:lnTo>
                  <a:pt x="153281" y="422844"/>
                </a:lnTo>
                <a:lnTo>
                  <a:pt x="150638" y="774333"/>
                </a:lnTo>
                <a:lnTo>
                  <a:pt x="142710" y="948756"/>
                </a:lnTo>
                <a:lnTo>
                  <a:pt x="132138" y="1125822"/>
                </a:lnTo>
                <a:lnTo>
                  <a:pt x="121567" y="1218319"/>
                </a:lnTo>
                <a:lnTo>
                  <a:pt x="103068" y="1318744"/>
                </a:lnTo>
                <a:lnTo>
                  <a:pt x="84569" y="1403313"/>
                </a:lnTo>
                <a:lnTo>
                  <a:pt x="42284" y="1551308"/>
                </a:lnTo>
                <a:lnTo>
                  <a:pt x="0" y="1667590"/>
                </a:lnTo>
                <a:lnTo>
                  <a:pt x="0" y="1683447"/>
                </a:lnTo>
                <a:lnTo>
                  <a:pt x="2642" y="1723089"/>
                </a:lnTo>
                <a:lnTo>
                  <a:pt x="10571" y="1768016"/>
                </a:lnTo>
                <a:lnTo>
                  <a:pt x="31713" y="1834085"/>
                </a:lnTo>
                <a:lnTo>
                  <a:pt x="63426" y="1910726"/>
                </a:lnTo>
                <a:lnTo>
                  <a:pt x="71355" y="1931868"/>
                </a:lnTo>
                <a:lnTo>
                  <a:pt x="95140" y="1984723"/>
                </a:lnTo>
                <a:lnTo>
                  <a:pt x="116282" y="2013794"/>
                </a:lnTo>
                <a:lnTo>
                  <a:pt x="137424" y="2034936"/>
                </a:lnTo>
                <a:lnTo>
                  <a:pt x="150638" y="2040222"/>
                </a:lnTo>
                <a:lnTo>
                  <a:pt x="166495" y="2045507"/>
                </a:lnTo>
                <a:lnTo>
                  <a:pt x="190279" y="2050793"/>
                </a:lnTo>
                <a:lnTo>
                  <a:pt x="216707" y="2042864"/>
                </a:lnTo>
                <a:lnTo>
                  <a:pt x="237849" y="2032293"/>
                </a:lnTo>
                <a:lnTo>
                  <a:pt x="264277" y="2008508"/>
                </a:lnTo>
                <a:lnTo>
                  <a:pt x="295990" y="1968867"/>
                </a:lnTo>
                <a:lnTo>
                  <a:pt x="327704" y="1918654"/>
                </a:lnTo>
                <a:lnTo>
                  <a:pt x="290705" y="1548666"/>
                </a:lnTo>
                <a:lnTo>
                  <a:pt x="335632" y="927614"/>
                </a:lnTo>
                <a:lnTo>
                  <a:pt x="354132" y="676550"/>
                </a:lnTo>
                <a:lnTo>
                  <a:pt x="356774" y="6236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343"/>
          <p:cNvSpPr/>
          <p:nvPr/>
        </p:nvSpPr>
        <p:spPr>
          <a:xfrm>
            <a:off x="4678363" y="5160963"/>
            <a:ext cx="1055687" cy="889000"/>
          </a:xfrm>
          <a:custGeom>
            <a:avLst/>
            <a:gdLst/>
            <a:ahLst/>
            <a:cxnLst/>
            <a:rect l="l" t="t" r="r" b="b"/>
            <a:pathLst>
              <a:path w="1054894" h="890587" extrusionOk="0">
                <a:moveTo>
                  <a:pt x="516732" y="269081"/>
                </a:moveTo>
                <a:lnTo>
                  <a:pt x="342900" y="361950"/>
                </a:lnTo>
                <a:lnTo>
                  <a:pt x="280988" y="395287"/>
                </a:lnTo>
                <a:lnTo>
                  <a:pt x="221457" y="416719"/>
                </a:lnTo>
                <a:lnTo>
                  <a:pt x="109538" y="457200"/>
                </a:lnTo>
                <a:lnTo>
                  <a:pt x="0" y="492919"/>
                </a:lnTo>
                <a:lnTo>
                  <a:pt x="47625" y="890587"/>
                </a:lnTo>
                <a:lnTo>
                  <a:pt x="80963" y="845344"/>
                </a:lnTo>
                <a:lnTo>
                  <a:pt x="154782" y="781050"/>
                </a:lnTo>
                <a:lnTo>
                  <a:pt x="323850" y="645319"/>
                </a:lnTo>
                <a:lnTo>
                  <a:pt x="500063" y="502444"/>
                </a:lnTo>
                <a:lnTo>
                  <a:pt x="723900" y="321469"/>
                </a:lnTo>
                <a:lnTo>
                  <a:pt x="897732" y="178594"/>
                </a:lnTo>
                <a:lnTo>
                  <a:pt x="1033463" y="66675"/>
                </a:lnTo>
                <a:lnTo>
                  <a:pt x="1045369" y="54769"/>
                </a:lnTo>
                <a:lnTo>
                  <a:pt x="1054894" y="35719"/>
                </a:lnTo>
                <a:lnTo>
                  <a:pt x="1054894" y="23812"/>
                </a:lnTo>
                <a:lnTo>
                  <a:pt x="1050132" y="7144"/>
                </a:lnTo>
                <a:lnTo>
                  <a:pt x="1031082" y="0"/>
                </a:lnTo>
                <a:lnTo>
                  <a:pt x="1004888" y="7144"/>
                </a:lnTo>
                <a:lnTo>
                  <a:pt x="878682" y="76200"/>
                </a:lnTo>
                <a:lnTo>
                  <a:pt x="738188" y="150019"/>
                </a:lnTo>
                <a:lnTo>
                  <a:pt x="595313" y="226219"/>
                </a:lnTo>
                <a:lnTo>
                  <a:pt x="516732" y="2690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343"/>
          <p:cNvSpPr/>
          <p:nvPr/>
        </p:nvSpPr>
        <p:spPr>
          <a:xfrm>
            <a:off x="5267325" y="4095750"/>
            <a:ext cx="2208213" cy="1744663"/>
          </a:xfrm>
          <a:custGeom>
            <a:avLst/>
            <a:gdLst/>
            <a:ahLst/>
            <a:cxnLst/>
            <a:rect l="l" t="t" r="r" b="b"/>
            <a:pathLst>
              <a:path w="2207419" h="1745456" extrusionOk="0">
                <a:moveTo>
                  <a:pt x="557213" y="392906"/>
                </a:moveTo>
                <a:lnTo>
                  <a:pt x="469106" y="309563"/>
                </a:lnTo>
                <a:lnTo>
                  <a:pt x="404813" y="254794"/>
                </a:lnTo>
                <a:lnTo>
                  <a:pt x="311944" y="176213"/>
                </a:lnTo>
                <a:lnTo>
                  <a:pt x="226219" y="109538"/>
                </a:lnTo>
                <a:lnTo>
                  <a:pt x="138113" y="45244"/>
                </a:lnTo>
                <a:lnTo>
                  <a:pt x="88106" y="9525"/>
                </a:lnTo>
                <a:lnTo>
                  <a:pt x="64294" y="0"/>
                </a:lnTo>
                <a:lnTo>
                  <a:pt x="38100" y="0"/>
                </a:lnTo>
                <a:lnTo>
                  <a:pt x="16669" y="0"/>
                </a:lnTo>
                <a:lnTo>
                  <a:pt x="2381" y="4763"/>
                </a:lnTo>
                <a:lnTo>
                  <a:pt x="0" y="23813"/>
                </a:lnTo>
                <a:lnTo>
                  <a:pt x="7144" y="40481"/>
                </a:lnTo>
                <a:lnTo>
                  <a:pt x="40481" y="76200"/>
                </a:lnTo>
                <a:lnTo>
                  <a:pt x="85725" y="111919"/>
                </a:lnTo>
                <a:lnTo>
                  <a:pt x="185738" y="185738"/>
                </a:lnTo>
                <a:lnTo>
                  <a:pt x="238125" y="228600"/>
                </a:lnTo>
                <a:lnTo>
                  <a:pt x="292894" y="300038"/>
                </a:lnTo>
                <a:lnTo>
                  <a:pt x="426244" y="466725"/>
                </a:lnTo>
                <a:lnTo>
                  <a:pt x="597694" y="683419"/>
                </a:lnTo>
                <a:lnTo>
                  <a:pt x="735806" y="852488"/>
                </a:lnTo>
                <a:lnTo>
                  <a:pt x="881063" y="1038225"/>
                </a:lnTo>
                <a:lnTo>
                  <a:pt x="1012031" y="1204913"/>
                </a:lnTo>
                <a:lnTo>
                  <a:pt x="1135856" y="1362075"/>
                </a:lnTo>
                <a:lnTo>
                  <a:pt x="1247775" y="1500188"/>
                </a:lnTo>
                <a:lnTo>
                  <a:pt x="1331119" y="1607344"/>
                </a:lnTo>
                <a:lnTo>
                  <a:pt x="1378744" y="1664494"/>
                </a:lnTo>
                <a:lnTo>
                  <a:pt x="1404938" y="1688306"/>
                </a:lnTo>
                <a:lnTo>
                  <a:pt x="1431131" y="1704975"/>
                </a:lnTo>
                <a:lnTo>
                  <a:pt x="1459706" y="1719263"/>
                </a:lnTo>
                <a:lnTo>
                  <a:pt x="1483519" y="1726406"/>
                </a:lnTo>
                <a:lnTo>
                  <a:pt x="1535906" y="1728788"/>
                </a:lnTo>
                <a:lnTo>
                  <a:pt x="1590675" y="1721644"/>
                </a:lnTo>
                <a:lnTo>
                  <a:pt x="1721644" y="1726406"/>
                </a:lnTo>
                <a:lnTo>
                  <a:pt x="1909763" y="1731169"/>
                </a:lnTo>
                <a:lnTo>
                  <a:pt x="2095500" y="1740694"/>
                </a:lnTo>
                <a:lnTo>
                  <a:pt x="2152650" y="1745456"/>
                </a:lnTo>
                <a:lnTo>
                  <a:pt x="2169319" y="1740694"/>
                </a:lnTo>
                <a:lnTo>
                  <a:pt x="2190750" y="1731169"/>
                </a:lnTo>
                <a:lnTo>
                  <a:pt x="2200275" y="1721644"/>
                </a:lnTo>
                <a:lnTo>
                  <a:pt x="2207419" y="1707356"/>
                </a:lnTo>
                <a:lnTo>
                  <a:pt x="2207419" y="1693069"/>
                </a:lnTo>
                <a:lnTo>
                  <a:pt x="2200275" y="1676400"/>
                </a:lnTo>
                <a:lnTo>
                  <a:pt x="2157413" y="1652588"/>
                </a:lnTo>
                <a:lnTo>
                  <a:pt x="2088356" y="1614488"/>
                </a:lnTo>
                <a:lnTo>
                  <a:pt x="1974056" y="1545431"/>
                </a:lnTo>
                <a:lnTo>
                  <a:pt x="1862138" y="1473994"/>
                </a:lnTo>
                <a:lnTo>
                  <a:pt x="1678781" y="1347788"/>
                </a:lnTo>
                <a:lnTo>
                  <a:pt x="1533525" y="1243013"/>
                </a:lnTo>
                <a:lnTo>
                  <a:pt x="1378744" y="1123950"/>
                </a:lnTo>
                <a:lnTo>
                  <a:pt x="1285875" y="1045369"/>
                </a:lnTo>
                <a:lnTo>
                  <a:pt x="1097756" y="888206"/>
                </a:lnTo>
                <a:lnTo>
                  <a:pt x="947738" y="752475"/>
                </a:lnTo>
                <a:lnTo>
                  <a:pt x="819150" y="631031"/>
                </a:lnTo>
                <a:lnTo>
                  <a:pt x="762000" y="576263"/>
                </a:lnTo>
                <a:lnTo>
                  <a:pt x="664369" y="500063"/>
                </a:lnTo>
                <a:lnTo>
                  <a:pt x="557213" y="3929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243D287-70D4-3C4B-A622-E805CC19420E}"/>
              </a:ext>
            </a:extLst>
          </p:cNvPr>
          <p:cNvGrpSpPr/>
          <p:nvPr/>
        </p:nvGrpSpPr>
        <p:grpSpPr>
          <a:xfrm>
            <a:off x="2630568" y="1674895"/>
            <a:ext cx="4852988" cy="4467225"/>
            <a:chOff x="2774950" y="1819275"/>
            <a:chExt cx="4852988" cy="4467225"/>
          </a:xfrm>
        </p:grpSpPr>
        <p:sp>
          <p:nvSpPr>
            <p:cNvPr id="16" name="Google Shape;3776;p343">
              <a:extLst>
                <a:ext uri="{FF2B5EF4-FFF2-40B4-BE49-F238E27FC236}">
                  <a16:creationId xmlns:a16="http://schemas.microsoft.com/office/drawing/2014/main" id="{0B54A1C4-673F-674F-B950-EE915EB86297}"/>
                </a:ext>
              </a:extLst>
            </p:cNvPr>
            <p:cNvSpPr/>
            <p:nvPr/>
          </p:nvSpPr>
          <p:spPr>
            <a:xfrm>
              <a:off x="2774950" y="2838450"/>
              <a:ext cx="271463" cy="1792288"/>
            </a:xfrm>
            <a:custGeom>
              <a:avLst/>
              <a:gdLst/>
              <a:ahLst/>
              <a:cxnLst/>
              <a:rect l="l" t="t" r="r" b="b"/>
              <a:pathLst>
                <a:path w="271463" h="1793081" extrusionOk="0">
                  <a:moveTo>
                    <a:pt x="269082" y="571500"/>
                  </a:moveTo>
                  <a:cubicBezTo>
                    <a:pt x="269876" y="497681"/>
                    <a:pt x="270669" y="423863"/>
                    <a:pt x="271463" y="350044"/>
                  </a:cubicBezTo>
                  <a:lnTo>
                    <a:pt x="271463" y="214313"/>
                  </a:lnTo>
                  <a:lnTo>
                    <a:pt x="245269" y="73819"/>
                  </a:lnTo>
                  <a:lnTo>
                    <a:pt x="188119" y="52388"/>
                  </a:lnTo>
                  <a:lnTo>
                    <a:pt x="116682" y="26194"/>
                  </a:lnTo>
                  <a:lnTo>
                    <a:pt x="85725" y="14288"/>
                  </a:lnTo>
                  <a:lnTo>
                    <a:pt x="40482" y="0"/>
                  </a:lnTo>
                  <a:lnTo>
                    <a:pt x="21432" y="0"/>
                  </a:lnTo>
                  <a:lnTo>
                    <a:pt x="2382" y="4763"/>
                  </a:lnTo>
                  <a:lnTo>
                    <a:pt x="0" y="21431"/>
                  </a:lnTo>
                  <a:lnTo>
                    <a:pt x="14288" y="40481"/>
                  </a:lnTo>
                  <a:lnTo>
                    <a:pt x="54769" y="83344"/>
                  </a:lnTo>
                  <a:lnTo>
                    <a:pt x="83344" y="130969"/>
                  </a:lnTo>
                  <a:lnTo>
                    <a:pt x="90488" y="147638"/>
                  </a:lnTo>
                  <a:lnTo>
                    <a:pt x="97632" y="307181"/>
                  </a:lnTo>
                  <a:cubicBezTo>
                    <a:pt x="98426" y="384175"/>
                    <a:pt x="99219" y="461169"/>
                    <a:pt x="100013" y="538163"/>
                  </a:cubicBezTo>
                  <a:cubicBezTo>
                    <a:pt x="99219" y="604044"/>
                    <a:pt x="98426" y="669925"/>
                    <a:pt x="97632" y="735806"/>
                  </a:cubicBezTo>
                  <a:lnTo>
                    <a:pt x="95250" y="904875"/>
                  </a:lnTo>
                  <a:lnTo>
                    <a:pt x="88107" y="1040606"/>
                  </a:lnTo>
                  <a:lnTo>
                    <a:pt x="78582" y="1173956"/>
                  </a:lnTo>
                  <a:lnTo>
                    <a:pt x="69057" y="1266825"/>
                  </a:lnTo>
                  <a:lnTo>
                    <a:pt x="54769" y="1362075"/>
                  </a:lnTo>
                  <a:lnTo>
                    <a:pt x="30957" y="1473994"/>
                  </a:lnTo>
                  <a:lnTo>
                    <a:pt x="2382" y="1564481"/>
                  </a:lnTo>
                  <a:lnTo>
                    <a:pt x="4763" y="1597819"/>
                  </a:lnTo>
                  <a:lnTo>
                    <a:pt x="16669" y="1666875"/>
                  </a:lnTo>
                  <a:lnTo>
                    <a:pt x="30957" y="1719263"/>
                  </a:lnTo>
                  <a:lnTo>
                    <a:pt x="52388" y="1762125"/>
                  </a:lnTo>
                  <a:lnTo>
                    <a:pt x="69057" y="1781175"/>
                  </a:lnTo>
                  <a:lnTo>
                    <a:pt x="85725" y="1793081"/>
                  </a:lnTo>
                  <a:lnTo>
                    <a:pt x="109538" y="1793081"/>
                  </a:lnTo>
                  <a:lnTo>
                    <a:pt x="142875" y="1788319"/>
                  </a:lnTo>
                  <a:lnTo>
                    <a:pt x="178594" y="1774031"/>
                  </a:lnTo>
                  <a:lnTo>
                    <a:pt x="202407" y="1754981"/>
                  </a:lnTo>
                  <a:lnTo>
                    <a:pt x="223838" y="1731169"/>
                  </a:lnTo>
                  <a:lnTo>
                    <a:pt x="242888" y="1702594"/>
                  </a:lnTo>
                  <a:lnTo>
                    <a:pt x="257175" y="1662113"/>
                  </a:lnTo>
                  <a:lnTo>
                    <a:pt x="266700" y="1609725"/>
                  </a:lnTo>
                  <a:lnTo>
                    <a:pt x="269082" y="1543050"/>
                  </a:lnTo>
                  <a:cubicBezTo>
                    <a:pt x="269876" y="1504156"/>
                    <a:pt x="270669" y="1465263"/>
                    <a:pt x="271463" y="1426369"/>
                  </a:cubicBezTo>
                  <a:cubicBezTo>
                    <a:pt x="270669" y="1361281"/>
                    <a:pt x="269876" y="1296194"/>
                    <a:pt x="269082" y="1231106"/>
                  </a:cubicBezTo>
                  <a:lnTo>
                    <a:pt x="269082" y="5715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777;p343">
              <a:extLst>
                <a:ext uri="{FF2B5EF4-FFF2-40B4-BE49-F238E27FC236}">
                  <a16:creationId xmlns:a16="http://schemas.microsoft.com/office/drawing/2014/main" id="{966DA33A-CED7-0C49-8DF6-D3EE194416C2}"/>
                </a:ext>
              </a:extLst>
            </p:cNvPr>
            <p:cNvSpPr/>
            <p:nvPr/>
          </p:nvSpPr>
          <p:spPr>
            <a:xfrm>
              <a:off x="4816475" y="1973263"/>
              <a:ext cx="422275" cy="2168525"/>
            </a:xfrm>
            <a:custGeom>
              <a:avLst/>
              <a:gdLst/>
              <a:ahLst/>
              <a:cxnLst/>
              <a:rect l="l" t="t" r="r" b="b"/>
              <a:pathLst>
                <a:path w="421716" h="2167799" extrusionOk="0">
                  <a:moveTo>
                    <a:pt x="213457" y="700944"/>
                  </a:moveTo>
                  <a:lnTo>
                    <a:pt x="213457" y="536525"/>
                  </a:lnTo>
                  <a:lnTo>
                    <a:pt x="213457" y="470181"/>
                  </a:lnTo>
                  <a:lnTo>
                    <a:pt x="213457" y="395183"/>
                  </a:lnTo>
                  <a:lnTo>
                    <a:pt x="207687" y="349030"/>
                  </a:lnTo>
                  <a:lnTo>
                    <a:pt x="196149" y="288455"/>
                  </a:lnTo>
                  <a:lnTo>
                    <a:pt x="175957" y="233648"/>
                  </a:lnTo>
                  <a:lnTo>
                    <a:pt x="155766" y="193265"/>
                  </a:lnTo>
                  <a:lnTo>
                    <a:pt x="129805" y="164419"/>
                  </a:lnTo>
                  <a:lnTo>
                    <a:pt x="95190" y="132689"/>
                  </a:lnTo>
                  <a:lnTo>
                    <a:pt x="54807" y="100959"/>
                  </a:lnTo>
                  <a:lnTo>
                    <a:pt x="20192" y="74998"/>
                  </a:lnTo>
                  <a:lnTo>
                    <a:pt x="5769" y="54807"/>
                  </a:lnTo>
                  <a:lnTo>
                    <a:pt x="0" y="37499"/>
                  </a:lnTo>
                  <a:lnTo>
                    <a:pt x="0" y="17308"/>
                  </a:lnTo>
                  <a:lnTo>
                    <a:pt x="5769" y="2885"/>
                  </a:lnTo>
                  <a:lnTo>
                    <a:pt x="46153" y="0"/>
                  </a:lnTo>
                  <a:lnTo>
                    <a:pt x="100959" y="5769"/>
                  </a:lnTo>
                  <a:lnTo>
                    <a:pt x="141343" y="14423"/>
                  </a:lnTo>
                  <a:lnTo>
                    <a:pt x="199034" y="37499"/>
                  </a:lnTo>
                  <a:lnTo>
                    <a:pt x="253840" y="63460"/>
                  </a:lnTo>
                  <a:lnTo>
                    <a:pt x="317300" y="100959"/>
                  </a:lnTo>
                  <a:lnTo>
                    <a:pt x="372106" y="138458"/>
                  </a:lnTo>
                  <a:lnTo>
                    <a:pt x="415374" y="271147"/>
                  </a:lnTo>
                  <a:lnTo>
                    <a:pt x="415374" y="2085525"/>
                  </a:lnTo>
                  <a:lnTo>
                    <a:pt x="421716" y="2124935"/>
                  </a:lnTo>
                  <a:lnTo>
                    <a:pt x="250493" y="2167799"/>
                  </a:lnTo>
                  <a:lnTo>
                    <a:pt x="239417" y="2125908"/>
                  </a:lnTo>
                  <a:lnTo>
                    <a:pt x="224995" y="2013411"/>
                  </a:lnTo>
                  <a:lnTo>
                    <a:pt x="216341" y="1918221"/>
                  </a:lnTo>
                  <a:cubicBezTo>
                    <a:pt x="215380" y="1890337"/>
                    <a:pt x="213457" y="1903317"/>
                    <a:pt x="213457" y="1834569"/>
                  </a:cubicBezTo>
                  <a:lnTo>
                    <a:pt x="213457" y="1684573"/>
                  </a:lnTo>
                  <a:lnTo>
                    <a:pt x="213457" y="1502847"/>
                  </a:lnTo>
                  <a:cubicBezTo>
                    <a:pt x="214418" y="1427849"/>
                    <a:pt x="215380" y="1352851"/>
                    <a:pt x="216341" y="1277853"/>
                  </a:cubicBezTo>
                  <a:cubicBezTo>
                    <a:pt x="215380" y="1213431"/>
                    <a:pt x="214418" y="1149010"/>
                    <a:pt x="213457" y="1084588"/>
                  </a:cubicBezTo>
                  <a:lnTo>
                    <a:pt x="213457" y="920169"/>
                  </a:lnTo>
                  <a:lnTo>
                    <a:pt x="213457" y="700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778;p343">
              <a:extLst>
                <a:ext uri="{FF2B5EF4-FFF2-40B4-BE49-F238E27FC236}">
                  <a16:creationId xmlns:a16="http://schemas.microsoft.com/office/drawing/2014/main" id="{42CA9C4D-7D10-114C-A7A6-B497DA169116}"/>
                </a:ext>
              </a:extLst>
            </p:cNvPr>
            <p:cNvSpPr/>
            <p:nvPr/>
          </p:nvSpPr>
          <p:spPr>
            <a:xfrm>
              <a:off x="6021388" y="4133850"/>
              <a:ext cx="1082675" cy="741363"/>
            </a:xfrm>
            <a:custGeom>
              <a:avLst/>
              <a:gdLst/>
              <a:ahLst/>
              <a:cxnLst/>
              <a:rect l="l" t="t" r="r" b="b"/>
              <a:pathLst>
                <a:path w="1081088" h="740569" extrusionOk="0">
                  <a:moveTo>
                    <a:pt x="397669" y="421481"/>
                  </a:moveTo>
                  <a:lnTo>
                    <a:pt x="497682" y="361950"/>
                  </a:lnTo>
                  <a:lnTo>
                    <a:pt x="621507" y="280988"/>
                  </a:lnTo>
                  <a:lnTo>
                    <a:pt x="733425" y="200025"/>
                  </a:lnTo>
                  <a:lnTo>
                    <a:pt x="750094" y="183356"/>
                  </a:lnTo>
                  <a:lnTo>
                    <a:pt x="747713" y="159544"/>
                  </a:lnTo>
                  <a:lnTo>
                    <a:pt x="735807" y="123825"/>
                  </a:lnTo>
                  <a:lnTo>
                    <a:pt x="714375" y="85725"/>
                  </a:lnTo>
                  <a:lnTo>
                    <a:pt x="695325" y="64294"/>
                  </a:lnTo>
                  <a:lnTo>
                    <a:pt x="681038" y="38100"/>
                  </a:lnTo>
                  <a:lnTo>
                    <a:pt x="678657" y="19050"/>
                  </a:lnTo>
                  <a:lnTo>
                    <a:pt x="683419" y="2381"/>
                  </a:lnTo>
                  <a:lnTo>
                    <a:pt x="692944" y="0"/>
                  </a:lnTo>
                  <a:lnTo>
                    <a:pt x="714375" y="2381"/>
                  </a:lnTo>
                  <a:lnTo>
                    <a:pt x="759619" y="14288"/>
                  </a:lnTo>
                  <a:lnTo>
                    <a:pt x="792957" y="28575"/>
                  </a:lnTo>
                  <a:lnTo>
                    <a:pt x="850107" y="64294"/>
                  </a:lnTo>
                  <a:lnTo>
                    <a:pt x="912019" y="114300"/>
                  </a:lnTo>
                  <a:lnTo>
                    <a:pt x="978694" y="171450"/>
                  </a:lnTo>
                  <a:lnTo>
                    <a:pt x="1040607" y="228600"/>
                  </a:lnTo>
                  <a:lnTo>
                    <a:pt x="1062038" y="247650"/>
                  </a:lnTo>
                  <a:lnTo>
                    <a:pt x="1073944" y="271463"/>
                  </a:lnTo>
                  <a:lnTo>
                    <a:pt x="1081088" y="297656"/>
                  </a:lnTo>
                  <a:lnTo>
                    <a:pt x="1081088" y="316706"/>
                  </a:lnTo>
                  <a:lnTo>
                    <a:pt x="1073944" y="338138"/>
                  </a:lnTo>
                  <a:lnTo>
                    <a:pt x="1057275" y="352425"/>
                  </a:lnTo>
                  <a:lnTo>
                    <a:pt x="1023938" y="359569"/>
                  </a:lnTo>
                  <a:lnTo>
                    <a:pt x="962025" y="364331"/>
                  </a:lnTo>
                  <a:lnTo>
                    <a:pt x="916782" y="364331"/>
                  </a:lnTo>
                  <a:lnTo>
                    <a:pt x="873919" y="371475"/>
                  </a:lnTo>
                  <a:lnTo>
                    <a:pt x="831057" y="392906"/>
                  </a:lnTo>
                  <a:lnTo>
                    <a:pt x="776288" y="428625"/>
                  </a:lnTo>
                  <a:lnTo>
                    <a:pt x="707232" y="466725"/>
                  </a:lnTo>
                  <a:lnTo>
                    <a:pt x="619125" y="507206"/>
                  </a:lnTo>
                  <a:lnTo>
                    <a:pt x="481013" y="569119"/>
                  </a:lnTo>
                  <a:lnTo>
                    <a:pt x="373857" y="616744"/>
                  </a:lnTo>
                  <a:lnTo>
                    <a:pt x="202407" y="685800"/>
                  </a:lnTo>
                  <a:lnTo>
                    <a:pt x="145257" y="709613"/>
                  </a:lnTo>
                  <a:lnTo>
                    <a:pt x="0" y="740569"/>
                  </a:lnTo>
                  <a:lnTo>
                    <a:pt x="42863" y="621506"/>
                  </a:lnTo>
                  <a:lnTo>
                    <a:pt x="147638" y="561975"/>
                  </a:lnTo>
                  <a:lnTo>
                    <a:pt x="240507" y="511969"/>
                  </a:lnTo>
                  <a:lnTo>
                    <a:pt x="397669" y="4214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779;p343">
              <a:extLst>
                <a:ext uri="{FF2B5EF4-FFF2-40B4-BE49-F238E27FC236}">
                  <a16:creationId xmlns:a16="http://schemas.microsoft.com/office/drawing/2014/main" id="{2ED572E1-15A8-6B46-AC0E-3C8160E065FE}"/>
                </a:ext>
              </a:extLst>
            </p:cNvPr>
            <p:cNvSpPr/>
            <p:nvPr/>
          </p:nvSpPr>
          <p:spPr>
            <a:xfrm>
              <a:off x="2979738" y="2636838"/>
              <a:ext cx="1524000" cy="1603375"/>
            </a:xfrm>
            <a:custGeom>
              <a:avLst/>
              <a:gdLst/>
              <a:ahLst/>
              <a:cxnLst/>
              <a:rect l="l" t="t" r="r" b="b"/>
              <a:pathLst>
                <a:path w="1524000" h="1604962" extrusionOk="0">
                  <a:moveTo>
                    <a:pt x="252412" y="407194"/>
                  </a:moveTo>
                  <a:lnTo>
                    <a:pt x="111919" y="445294"/>
                  </a:lnTo>
                  <a:lnTo>
                    <a:pt x="19050" y="471487"/>
                  </a:lnTo>
                  <a:lnTo>
                    <a:pt x="0" y="261937"/>
                  </a:lnTo>
                  <a:lnTo>
                    <a:pt x="38100" y="276225"/>
                  </a:lnTo>
                  <a:lnTo>
                    <a:pt x="66675" y="278606"/>
                  </a:lnTo>
                  <a:lnTo>
                    <a:pt x="109537" y="276225"/>
                  </a:lnTo>
                  <a:lnTo>
                    <a:pt x="180975" y="266700"/>
                  </a:lnTo>
                  <a:lnTo>
                    <a:pt x="238125" y="254794"/>
                  </a:lnTo>
                  <a:lnTo>
                    <a:pt x="373856" y="221456"/>
                  </a:lnTo>
                  <a:lnTo>
                    <a:pt x="521494" y="178594"/>
                  </a:lnTo>
                  <a:lnTo>
                    <a:pt x="692944" y="123825"/>
                  </a:lnTo>
                  <a:lnTo>
                    <a:pt x="890587" y="92869"/>
                  </a:lnTo>
                  <a:lnTo>
                    <a:pt x="1062037" y="66675"/>
                  </a:lnTo>
                  <a:lnTo>
                    <a:pt x="1126331" y="57150"/>
                  </a:lnTo>
                  <a:lnTo>
                    <a:pt x="1147762" y="50006"/>
                  </a:lnTo>
                  <a:lnTo>
                    <a:pt x="1176337" y="30956"/>
                  </a:lnTo>
                  <a:lnTo>
                    <a:pt x="1216819" y="11906"/>
                  </a:lnTo>
                  <a:lnTo>
                    <a:pt x="1259681" y="0"/>
                  </a:lnTo>
                  <a:lnTo>
                    <a:pt x="1278731" y="2381"/>
                  </a:lnTo>
                  <a:lnTo>
                    <a:pt x="1302544" y="11906"/>
                  </a:lnTo>
                  <a:lnTo>
                    <a:pt x="1340644" y="38100"/>
                  </a:lnTo>
                  <a:lnTo>
                    <a:pt x="1409700" y="88106"/>
                  </a:lnTo>
                  <a:lnTo>
                    <a:pt x="1457325" y="130969"/>
                  </a:lnTo>
                  <a:lnTo>
                    <a:pt x="1485900" y="159544"/>
                  </a:lnTo>
                  <a:lnTo>
                    <a:pt x="1504950" y="183356"/>
                  </a:lnTo>
                  <a:lnTo>
                    <a:pt x="1519237" y="207169"/>
                  </a:lnTo>
                  <a:lnTo>
                    <a:pt x="1524000" y="230981"/>
                  </a:lnTo>
                  <a:lnTo>
                    <a:pt x="1516856" y="252412"/>
                  </a:lnTo>
                  <a:lnTo>
                    <a:pt x="1500187" y="271462"/>
                  </a:lnTo>
                  <a:lnTo>
                    <a:pt x="1481137" y="288131"/>
                  </a:lnTo>
                  <a:lnTo>
                    <a:pt x="1462087" y="314325"/>
                  </a:lnTo>
                  <a:lnTo>
                    <a:pt x="1450181" y="347662"/>
                  </a:lnTo>
                  <a:lnTo>
                    <a:pt x="1445419" y="433387"/>
                  </a:lnTo>
                  <a:lnTo>
                    <a:pt x="1438275" y="638175"/>
                  </a:lnTo>
                  <a:lnTo>
                    <a:pt x="1419225" y="881062"/>
                  </a:lnTo>
                  <a:lnTo>
                    <a:pt x="1400175" y="1026319"/>
                  </a:lnTo>
                  <a:lnTo>
                    <a:pt x="1385887" y="1123950"/>
                  </a:lnTo>
                  <a:lnTo>
                    <a:pt x="1369219" y="1202531"/>
                  </a:lnTo>
                  <a:lnTo>
                    <a:pt x="1359694" y="1240631"/>
                  </a:lnTo>
                  <a:lnTo>
                    <a:pt x="1328737" y="1314450"/>
                  </a:lnTo>
                  <a:lnTo>
                    <a:pt x="1285875" y="1400175"/>
                  </a:lnTo>
                  <a:lnTo>
                    <a:pt x="1233487" y="1481137"/>
                  </a:lnTo>
                  <a:lnTo>
                    <a:pt x="1200150" y="1519237"/>
                  </a:lnTo>
                  <a:lnTo>
                    <a:pt x="1159669" y="1562100"/>
                  </a:lnTo>
                  <a:lnTo>
                    <a:pt x="1123950" y="1590675"/>
                  </a:lnTo>
                  <a:lnTo>
                    <a:pt x="1090612" y="1604962"/>
                  </a:lnTo>
                  <a:lnTo>
                    <a:pt x="1078706" y="1214437"/>
                  </a:lnTo>
                  <a:lnTo>
                    <a:pt x="1095375" y="1190625"/>
                  </a:lnTo>
                  <a:lnTo>
                    <a:pt x="1109662" y="1164431"/>
                  </a:lnTo>
                  <a:lnTo>
                    <a:pt x="1114425" y="1145381"/>
                  </a:lnTo>
                  <a:lnTo>
                    <a:pt x="1119187" y="1114425"/>
                  </a:lnTo>
                  <a:lnTo>
                    <a:pt x="1126331" y="1059656"/>
                  </a:lnTo>
                  <a:lnTo>
                    <a:pt x="1133475" y="981075"/>
                  </a:lnTo>
                  <a:lnTo>
                    <a:pt x="1147762" y="854869"/>
                  </a:lnTo>
                  <a:lnTo>
                    <a:pt x="1157287" y="747712"/>
                  </a:lnTo>
                  <a:lnTo>
                    <a:pt x="1169194" y="602456"/>
                  </a:lnTo>
                  <a:lnTo>
                    <a:pt x="1176337" y="464344"/>
                  </a:lnTo>
                  <a:lnTo>
                    <a:pt x="1181100" y="330994"/>
                  </a:lnTo>
                  <a:lnTo>
                    <a:pt x="1181100" y="271462"/>
                  </a:lnTo>
                  <a:lnTo>
                    <a:pt x="1181100" y="252412"/>
                  </a:lnTo>
                  <a:lnTo>
                    <a:pt x="1166812" y="245269"/>
                  </a:lnTo>
                  <a:lnTo>
                    <a:pt x="1114425" y="233362"/>
                  </a:lnTo>
                  <a:lnTo>
                    <a:pt x="1078706" y="238125"/>
                  </a:lnTo>
                  <a:lnTo>
                    <a:pt x="978694" y="257175"/>
                  </a:lnTo>
                  <a:lnTo>
                    <a:pt x="773906" y="290512"/>
                  </a:lnTo>
                  <a:lnTo>
                    <a:pt x="683419" y="304800"/>
                  </a:lnTo>
                  <a:lnTo>
                    <a:pt x="500062" y="340519"/>
                  </a:lnTo>
                  <a:lnTo>
                    <a:pt x="323850" y="388144"/>
                  </a:lnTo>
                  <a:lnTo>
                    <a:pt x="252412" y="4071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780;p343">
              <a:extLst>
                <a:ext uri="{FF2B5EF4-FFF2-40B4-BE49-F238E27FC236}">
                  <a16:creationId xmlns:a16="http://schemas.microsoft.com/office/drawing/2014/main" id="{4F09DBA4-AF77-CB41-8996-F88E0E6838F5}"/>
                </a:ext>
              </a:extLst>
            </p:cNvPr>
            <p:cNvSpPr/>
            <p:nvPr/>
          </p:nvSpPr>
          <p:spPr>
            <a:xfrm>
              <a:off x="3746500" y="3790950"/>
              <a:ext cx="366713" cy="455613"/>
            </a:xfrm>
            <a:custGeom>
              <a:avLst/>
              <a:gdLst/>
              <a:ahLst/>
              <a:cxnLst/>
              <a:rect l="l" t="t" r="r" b="b"/>
              <a:pathLst>
                <a:path w="366713" h="454819" extrusionOk="0">
                  <a:moveTo>
                    <a:pt x="76200" y="128588"/>
                  </a:moveTo>
                  <a:lnTo>
                    <a:pt x="40482" y="88106"/>
                  </a:lnTo>
                  <a:lnTo>
                    <a:pt x="16669" y="64294"/>
                  </a:lnTo>
                  <a:lnTo>
                    <a:pt x="4763" y="40481"/>
                  </a:lnTo>
                  <a:lnTo>
                    <a:pt x="0" y="14288"/>
                  </a:lnTo>
                  <a:lnTo>
                    <a:pt x="4763" y="0"/>
                  </a:lnTo>
                  <a:lnTo>
                    <a:pt x="23813" y="2381"/>
                  </a:lnTo>
                  <a:lnTo>
                    <a:pt x="69057" y="16669"/>
                  </a:lnTo>
                  <a:lnTo>
                    <a:pt x="157163" y="50006"/>
                  </a:lnTo>
                  <a:lnTo>
                    <a:pt x="221457" y="76200"/>
                  </a:lnTo>
                  <a:lnTo>
                    <a:pt x="257175" y="85725"/>
                  </a:lnTo>
                  <a:lnTo>
                    <a:pt x="276225" y="85725"/>
                  </a:lnTo>
                  <a:lnTo>
                    <a:pt x="300038" y="73819"/>
                  </a:lnTo>
                  <a:lnTo>
                    <a:pt x="311944" y="59531"/>
                  </a:lnTo>
                  <a:lnTo>
                    <a:pt x="340519" y="26194"/>
                  </a:lnTo>
                  <a:lnTo>
                    <a:pt x="366713" y="428625"/>
                  </a:lnTo>
                  <a:lnTo>
                    <a:pt x="323850" y="450056"/>
                  </a:lnTo>
                  <a:lnTo>
                    <a:pt x="264319" y="454819"/>
                  </a:lnTo>
                  <a:lnTo>
                    <a:pt x="261938" y="428625"/>
                  </a:lnTo>
                  <a:lnTo>
                    <a:pt x="257175" y="397669"/>
                  </a:lnTo>
                  <a:lnTo>
                    <a:pt x="247650" y="359569"/>
                  </a:lnTo>
                  <a:lnTo>
                    <a:pt x="228600" y="316706"/>
                  </a:lnTo>
                  <a:lnTo>
                    <a:pt x="211932" y="290513"/>
                  </a:lnTo>
                  <a:lnTo>
                    <a:pt x="173832" y="235744"/>
                  </a:lnTo>
                  <a:lnTo>
                    <a:pt x="130969" y="185738"/>
                  </a:lnTo>
                  <a:lnTo>
                    <a:pt x="76200" y="1285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781;p343">
              <a:extLst>
                <a:ext uri="{FF2B5EF4-FFF2-40B4-BE49-F238E27FC236}">
                  <a16:creationId xmlns:a16="http://schemas.microsoft.com/office/drawing/2014/main" id="{5502103F-4BA8-2A43-A400-CD3FD3EEEB82}"/>
                </a:ext>
              </a:extLst>
            </p:cNvPr>
            <p:cNvSpPr/>
            <p:nvPr/>
          </p:nvSpPr>
          <p:spPr>
            <a:xfrm rot="-5400000">
              <a:off x="1394619" y="3699669"/>
              <a:ext cx="4264025" cy="550863"/>
            </a:xfrm>
            <a:custGeom>
              <a:avLst/>
              <a:gdLst/>
              <a:ahLst/>
              <a:cxnLst/>
              <a:rect l="l" t="t" r="r" b="b"/>
              <a:pathLst>
                <a:path w="4263736" h="550718" extrusionOk="0">
                  <a:moveTo>
                    <a:pt x="1766454" y="173181"/>
                  </a:moveTo>
                  <a:lnTo>
                    <a:pt x="2040081" y="183572"/>
                  </a:lnTo>
                  <a:lnTo>
                    <a:pt x="2348345" y="193963"/>
                  </a:lnTo>
                  <a:lnTo>
                    <a:pt x="2725881" y="207818"/>
                  </a:lnTo>
                  <a:lnTo>
                    <a:pt x="3034145" y="214745"/>
                  </a:lnTo>
                  <a:lnTo>
                    <a:pt x="3151909" y="218209"/>
                  </a:lnTo>
                  <a:lnTo>
                    <a:pt x="3366654" y="221672"/>
                  </a:lnTo>
                  <a:lnTo>
                    <a:pt x="3616036" y="218209"/>
                  </a:lnTo>
                  <a:lnTo>
                    <a:pt x="3733800" y="218209"/>
                  </a:lnTo>
                  <a:lnTo>
                    <a:pt x="3830781" y="218209"/>
                  </a:lnTo>
                  <a:lnTo>
                    <a:pt x="3927763" y="211281"/>
                  </a:lnTo>
                  <a:lnTo>
                    <a:pt x="4000500" y="200890"/>
                  </a:lnTo>
                  <a:lnTo>
                    <a:pt x="4031672" y="187036"/>
                  </a:lnTo>
                  <a:lnTo>
                    <a:pt x="4076700" y="155863"/>
                  </a:lnTo>
                  <a:lnTo>
                    <a:pt x="4135581" y="103909"/>
                  </a:lnTo>
                  <a:lnTo>
                    <a:pt x="4187536" y="34636"/>
                  </a:lnTo>
                  <a:lnTo>
                    <a:pt x="4201390" y="10390"/>
                  </a:lnTo>
                  <a:lnTo>
                    <a:pt x="4218709" y="0"/>
                  </a:lnTo>
                  <a:lnTo>
                    <a:pt x="4236027" y="0"/>
                  </a:lnTo>
                  <a:lnTo>
                    <a:pt x="4253345" y="3463"/>
                  </a:lnTo>
                  <a:lnTo>
                    <a:pt x="4263736" y="17318"/>
                  </a:lnTo>
                  <a:lnTo>
                    <a:pt x="4263736" y="38100"/>
                  </a:lnTo>
                  <a:lnTo>
                    <a:pt x="4253345" y="100445"/>
                  </a:lnTo>
                  <a:lnTo>
                    <a:pt x="4229100" y="200890"/>
                  </a:lnTo>
                  <a:lnTo>
                    <a:pt x="4204854" y="277090"/>
                  </a:lnTo>
                  <a:lnTo>
                    <a:pt x="4180609" y="335972"/>
                  </a:lnTo>
                  <a:lnTo>
                    <a:pt x="4142509" y="405245"/>
                  </a:lnTo>
                  <a:lnTo>
                    <a:pt x="4080163" y="481445"/>
                  </a:lnTo>
                  <a:lnTo>
                    <a:pt x="4017818" y="536863"/>
                  </a:lnTo>
                  <a:lnTo>
                    <a:pt x="3990109" y="547254"/>
                  </a:lnTo>
                  <a:lnTo>
                    <a:pt x="3965863" y="550718"/>
                  </a:lnTo>
                  <a:lnTo>
                    <a:pt x="3931227" y="536863"/>
                  </a:lnTo>
                  <a:lnTo>
                    <a:pt x="3896590" y="509154"/>
                  </a:lnTo>
                  <a:lnTo>
                    <a:pt x="3858490" y="488372"/>
                  </a:lnTo>
                  <a:lnTo>
                    <a:pt x="3789218" y="467590"/>
                  </a:lnTo>
                  <a:lnTo>
                    <a:pt x="3667990" y="457200"/>
                  </a:lnTo>
                  <a:lnTo>
                    <a:pt x="3515590" y="446809"/>
                  </a:lnTo>
                  <a:lnTo>
                    <a:pt x="3321627" y="439881"/>
                  </a:lnTo>
                  <a:lnTo>
                    <a:pt x="3086100" y="439881"/>
                  </a:lnTo>
                  <a:lnTo>
                    <a:pt x="2746663" y="426027"/>
                  </a:lnTo>
                  <a:lnTo>
                    <a:pt x="2161309" y="408709"/>
                  </a:lnTo>
                  <a:lnTo>
                    <a:pt x="1790700" y="401781"/>
                  </a:lnTo>
                  <a:lnTo>
                    <a:pt x="1503218" y="398318"/>
                  </a:lnTo>
                  <a:lnTo>
                    <a:pt x="1246909" y="398318"/>
                  </a:lnTo>
                  <a:lnTo>
                    <a:pt x="768927" y="398318"/>
                  </a:lnTo>
                  <a:lnTo>
                    <a:pt x="481445" y="398318"/>
                  </a:lnTo>
                  <a:lnTo>
                    <a:pt x="297872" y="398318"/>
                  </a:lnTo>
                  <a:lnTo>
                    <a:pt x="221672" y="384463"/>
                  </a:lnTo>
                  <a:lnTo>
                    <a:pt x="138545" y="363681"/>
                  </a:lnTo>
                  <a:lnTo>
                    <a:pt x="55418" y="332509"/>
                  </a:lnTo>
                  <a:lnTo>
                    <a:pt x="13854" y="308263"/>
                  </a:lnTo>
                  <a:lnTo>
                    <a:pt x="0" y="294409"/>
                  </a:lnTo>
                  <a:lnTo>
                    <a:pt x="0" y="273627"/>
                  </a:lnTo>
                  <a:lnTo>
                    <a:pt x="17318" y="232063"/>
                  </a:lnTo>
                  <a:lnTo>
                    <a:pt x="48490" y="197427"/>
                  </a:lnTo>
                  <a:lnTo>
                    <a:pt x="76200" y="176645"/>
                  </a:lnTo>
                  <a:lnTo>
                    <a:pt x="128154" y="148936"/>
                  </a:lnTo>
                  <a:lnTo>
                    <a:pt x="200890" y="124690"/>
                  </a:lnTo>
                  <a:lnTo>
                    <a:pt x="273627" y="114300"/>
                  </a:lnTo>
                  <a:lnTo>
                    <a:pt x="332509" y="107372"/>
                  </a:lnTo>
                  <a:lnTo>
                    <a:pt x="426027" y="107372"/>
                  </a:lnTo>
                  <a:lnTo>
                    <a:pt x="595745" y="121227"/>
                  </a:lnTo>
                  <a:lnTo>
                    <a:pt x="765463" y="128154"/>
                  </a:lnTo>
                  <a:lnTo>
                    <a:pt x="1063336" y="145472"/>
                  </a:lnTo>
                  <a:lnTo>
                    <a:pt x="1451263" y="159327"/>
                  </a:lnTo>
                  <a:lnTo>
                    <a:pt x="1766454" y="1731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782;p343">
              <a:extLst>
                <a:ext uri="{FF2B5EF4-FFF2-40B4-BE49-F238E27FC236}">
                  <a16:creationId xmlns:a16="http://schemas.microsoft.com/office/drawing/2014/main" id="{9B076F53-B2BB-9641-91E6-F2E8D109CF79}"/>
                </a:ext>
              </a:extLst>
            </p:cNvPr>
            <p:cNvSpPr/>
            <p:nvPr/>
          </p:nvSpPr>
          <p:spPr>
            <a:xfrm>
              <a:off x="5133975" y="1819275"/>
              <a:ext cx="1509713" cy="452438"/>
            </a:xfrm>
            <a:custGeom>
              <a:avLst/>
              <a:gdLst/>
              <a:ahLst/>
              <a:cxnLst/>
              <a:rect l="l" t="t" r="r" b="b"/>
              <a:pathLst>
                <a:path w="1509713" h="452438" extrusionOk="0">
                  <a:moveTo>
                    <a:pt x="683419" y="357188"/>
                  </a:moveTo>
                  <a:lnTo>
                    <a:pt x="366713" y="404813"/>
                  </a:lnTo>
                  <a:lnTo>
                    <a:pt x="45244" y="452438"/>
                  </a:lnTo>
                  <a:lnTo>
                    <a:pt x="0" y="288131"/>
                  </a:lnTo>
                  <a:lnTo>
                    <a:pt x="50006" y="288131"/>
                  </a:lnTo>
                  <a:lnTo>
                    <a:pt x="197644" y="290513"/>
                  </a:lnTo>
                  <a:lnTo>
                    <a:pt x="226219" y="285750"/>
                  </a:lnTo>
                  <a:lnTo>
                    <a:pt x="407194" y="235744"/>
                  </a:lnTo>
                  <a:lnTo>
                    <a:pt x="714375" y="150019"/>
                  </a:lnTo>
                  <a:lnTo>
                    <a:pt x="1031081" y="47625"/>
                  </a:lnTo>
                  <a:lnTo>
                    <a:pt x="1147763" y="4763"/>
                  </a:lnTo>
                  <a:lnTo>
                    <a:pt x="1162050" y="0"/>
                  </a:lnTo>
                  <a:lnTo>
                    <a:pt x="1183481" y="2381"/>
                  </a:lnTo>
                  <a:lnTo>
                    <a:pt x="1221581" y="9525"/>
                  </a:lnTo>
                  <a:lnTo>
                    <a:pt x="1309688" y="38100"/>
                  </a:lnTo>
                  <a:lnTo>
                    <a:pt x="1376363" y="64294"/>
                  </a:lnTo>
                  <a:lnTo>
                    <a:pt x="1414463" y="85725"/>
                  </a:lnTo>
                  <a:lnTo>
                    <a:pt x="1471613" y="123825"/>
                  </a:lnTo>
                  <a:lnTo>
                    <a:pt x="1495425" y="142875"/>
                  </a:lnTo>
                  <a:lnTo>
                    <a:pt x="1507331" y="159544"/>
                  </a:lnTo>
                  <a:lnTo>
                    <a:pt x="1509713" y="176213"/>
                  </a:lnTo>
                  <a:lnTo>
                    <a:pt x="1507331" y="204788"/>
                  </a:lnTo>
                  <a:lnTo>
                    <a:pt x="1497806" y="228600"/>
                  </a:lnTo>
                  <a:lnTo>
                    <a:pt x="1476375" y="242888"/>
                  </a:lnTo>
                  <a:lnTo>
                    <a:pt x="1400175" y="252413"/>
                  </a:lnTo>
                  <a:lnTo>
                    <a:pt x="1231106" y="276225"/>
                  </a:lnTo>
                  <a:lnTo>
                    <a:pt x="995363" y="309563"/>
                  </a:lnTo>
                  <a:lnTo>
                    <a:pt x="683419" y="3571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783;p343">
              <a:extLst>
                <a:ext uri="{FF2B5EF4-FFF2-40B4-BE49-F238E27FC236}">
                  <a16:creationId xmlns:a16="http://schemas.microsoft.com/office/drawing/2014/main" id="{2F873994-8D10-134D-A4C1-F5B77407FEB6}"/>
                </a:ext>
              </a:extLst>
            </p:cNvPr>
            <p:cNvSpPr/>
            <p:nvPr/>
          </p:nvSpPr>
          <p:spPr>
            <a:xfrm>
              <a:off x="5172075" y="2562225"/>
              <a:ext cx="1295400" cy="352425"/>
            </a:xfrm>
            <a:custGeom>
              <a:avLst/>
              <a:gdLst/>
              <a:ahLst/>
              <a:cxnLst/>
              <a:rect l="l" t="t" r="r" b="b"/>
              <a:pathLst>
                <a:path w="1295400" h="352425" extrusionOk="0">
                  <a:moveTo>
                    <a:pt x="564356" y="150019"/>
                  </a:moveTo>
                  <a:lnTo>
                    <a:pt x="450056" y="171450"/>
                  </a:lnTo>
                  <a:lnTo>
                    <a:pt x="333375" y="188119"/>
                  </a:lnTo>
                  <a:lnTo>
                    <a:pt x="278606" y="195263"/>
                  </a:lnTo>
                  <a:lnTo>
                    <a:pt x="226219" y="195263"/>
                  </a:lnTo>
                  <a:lnTo>
                    <a:pt x="142875" y="178594"/>
                  </a:lnTo>
                  <a:lnTo>
                    <a:pt x="42863" y="145256"/>
                  </a:lnTo>
                  <a:lnTo>
                    <a:pt x="0" y="140494"/>
                  </a:lnTo>
                  <a:lnTo>
                    <a:pt x="11906" y="266700"/>
                  </a:lnTo>
                  <a:lnTo>
                    <a:pt x="111919" y="300038"/>
                  </a:lnTo>
                  <a:lnTo>
                    <a:pt x="202406" y="330994"/>
                  </a:lnTo>
                  <a:lnTo>
                    <a:pt x="280988" y="347663"/>
                  </a:lnTo>
                  <a:lnTo>
                    <a:pt x="330994" y="352425"/>
                  </a:lnTo>
                  <a:lnTo>
                    <a:pt x="473869" y="328613"/>
                  </a:lnTo>
                  <a:lnTo>
                    <a:pt x="626269" y="302419"/>
                  </a:lnTo>
                  <a:lnTo>
                    <a:pt x="845344" y="259556"/>
                  </a:lnTo>
                  <a:lnTo>
                    <a:pt x="1038225" y="216694"/>
                  </a:lnTo>
                  <a:lnTo>
                    <a:pt x="1197769" y="183356"/>
                  </a:lnTo>
                  <a:lnTo>
                    <a:pt x="1254919" y="169069"/>
                  </a:lnTo>
                  <a:lnTo>
                    <a:pt x="1273969" y="157163"/>
                  </a:lnTo>
                  <a:lnTo>
                    <a:pt x="1290638" y="138113"/>
                  </a:lnTo>
                  <a:lnTo>
                    <a:pt x="1295400" y="121444"/>
                  </a:lnTo>
                  <a:lnTo>
                    <a:pt x="1295400" y="111919"/>
                  </a:lnTo>
                  <a:lnTo>
                    <a:pt x="1281113" y="90488"/>
                  </a:lnTo>
                  <a:lnTo>
                    <a:pt x="1238250" y="61913"/>
                  </a:lnTo>
                  <a:lnTo>
                    <a:pt x="1185863" y="30956"/>
                  </a:lnTo>
                  <a:lnTo>
                    <a:pt x="1128713" y="4763"/>
                  </a:lnTo>
                  <a:lnTo>
                    <a:pt x="1097756" y="0"/>
                  </a:lnTo>
                  <a:lnTo>
                    <a:pt x="1076325" y="7144"/>
                  </a:lnTo>
                  <a:lnTo>
                    <a:pt x="1047750" y="21431"/>
                  </a:lnTo>
                  <a:lnTo>
                    <a:pt x="940594" y="57150"/>
                  </a:lnTo>
                  <a:lnTo>
                    <a:pt x="757238" y="109538"/>
                  </a:lnTo>
                  <a:lnTo>
                    <a:pt x="564356" y="1500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784;p343">
              <a:extLst>
                <a:ext uri="{FF2B5EF4-FFF2-40B4-BE49-F238E27FC236}">
                  <a16:creationId xmlns:a16="http://schemas.microsoft.com/office/drawing/2014/main" id="{E4E50755-91DE-CE47-8403-531C152AE3CC}"/>
                </a:ext>
              </a:extLst>
            </p:cNvPr>
            <p:cNvSpPr/>
            <p:nvPr/>
          </p:nvSpPr>
          <p:spPr>
            <a:xfrm>
              <a:off x="5180013" y="3157538"/>
              <a:ext cx="1285875" cy="365125"/>
            </a:xfrm>
            <a:custGeom>
              <a:avLst/>
              <a:gdLst/>
              <a:ahLst/>
              <a:cxnLst/>
              <a:rect l="l" t="t" r="r" b="b"/>
              <a:pathLst>
                <a:path w="1285875" h="364331" extrusionOk="0">
                  <a:moveTo>
                    <a:pt x="402431" y="176212"/>
                  </a:moveTo>
                  <a:lnTo>
                    <a:pt x="276225" y="202406"/>
                  </a:lnTo>
                  <a:lnTo>
                    <a:pt x="235744" y="209550"/>
                  </a:lnTo>
                  <a:lnTo>
                    <a:pt x="183356" y="209550"/>
                  </a:lnTo>
                  <a:lnTo>
                    <a:pt x="123825" y="202406"/>
                  </a:lnTo>
                  <a:lnTo>
                    <a:pt x="0" y="161925"/>
                  </a:lnTo>
                  <a:lnTo>
                    <a:pt x="11906" y="307181"/>
                  </a:lnTo>
                  <a:lnTo>
                    <a:pt x="80962" y="328612"/>
                  </a:lnTo>
                  <a:lnTo>
                    <a:pt x="126206" y="342900"/>
                  </a:lnTo>
                  <a:lnTo>
                    <a:pt x="161925" y="354806"/>
                  </a:lnTo>
                  <a:lnTo>
                    <a:pt x="204787" y="361950"/>
                  </a:lnTo>
                  <a:lnTo>
                    <a:pt x="238125" y="364331"/>
                  </a:lnTo>
                  <a:lnTo>
                    <a:pt x="276225" y="361950"/>
                  </a:lnTo>
                  <a:lnTo>
                    <a:pt x="345281" y="354806"/>
                  </a:lnTo>
                  <a:lnTo>
                    <a:pt x="507206" y="330993"/>
                  </a:lnTo>
                  <a:lnTo>
                    <a:pt x="750094" y="292893"/>
                  </a:lnTo>
                  <a:lnTo>
                    <a:pt x="947737" y="261937"/>
                  </a:lnTo>
                  <a:lnTo>
                    <a:pt x="1085850" y="242887"/>
                  </a:lnTo>
                  <a:lnTo>
                    <a:pt x="1150144" y="228600"/>
                  </a:lnTo>
                  <a:lnTo>
                    <a:pt x="1200150" y="209550"/>
                  </a:lnTo>
                  <a:lnTo>
                    <a:pt x="1235869" y="190500"/>
                  </a:lnTo>
                  <a:lnTo>
                    <a:pt x="1264444" y="173831"/>
                  </a:lnTo>
                  <a:lnTo>
                    <a:pt x="1281112" y="159543"/>
                  </a:lnTo>
                  <a:lnTo>
                    <a:pt x="1285875" y="147637"/>
                  </a:lnTo>
                  <a:lnTo>
                    <a:pt x="1281112" y="126206"/>
                  </a:lnTo>
                  <a:lnTo>
                    <a:pt x="1259681" y="97631"/>
                  </a:lnTo>
                  <a:lnTo>
                    <a:pt x="1223962" y="71437"/>
                  </a:lnTo>
                  <a:lnTo>
                    <a:pt x="1157287" y="33337"/>
                  </a:lnTo>
                  <a:lnTo>
                    <a:pt x="1097756" y="4762"/>
                  </a:lnTo>
                  <a:lnTo>
                    <a:pt x="1078706" y="0"/>
                  </a:lnTo>
                  <a:lnTo>
                    <a:pt x="1042987" y="7143"/>
                  </a:lnTo>
                  <a:lnTo>
                    <a:pt x="976312" y="38100"/>
                  </a:lnTo>
                  <a:lnTo>
                    <a:pt x="923925" y="66675"/>
                  </a:lnTo>
                  <a:lnTo>
                    <a:pt x="866775" y="80962"/>
                  </a:lnTo>
                  <a:lnTo>
                    <a:pt x="681037" y="119062"/>
                  </a:lnTo>
                  <a:lnTo>
                    <a:pt x="402431" y="1762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785;p343">
              <a:extLst>
                <a:ext uri="{FF2B5EF4-FFF2-40B4-BE49-F238E27FC236}">
                  <a16:creationId xmlns:a16="http://schemas.microsoft.com/office/drawing/2014/main" id="{00DF7C0F-1BEC-154D-A495-2AB5EB88B927}"/>
                </a:ext>
              </a:extLst>
            </p:cNvPr>
            <p:cNvSpPr/>
            <p:nvPr/>
          </p:nvSpPr>
          <p:spPr>
            <a:xfrm>
              <a:off x="4006850" y="3759200"/>
              <a:ext cx="3382963" cy="650875"/>
            </a:xfrm>
            <a:custGeom>
              <a:avLst/>
              <a:gdLst/>
              <a:ahLst/>
              <a:cxnLst/>
              <a:rect l="l" t="t" r="r" b="b"/>
              <a:pathLst>
                <a:path w="3382719" h="650738" extrusionOk="0">
                  <a:moveTo>
                    <a:pt x="914400" y="342198"/>
                  </a:moveTo>
                  <a:lnTo>
                    <a:pt x="684397" y="389882"/>
                  </a:lnTo>
                  <a:lnTo>
                    <a:pt x="431955" y="445980"/>
                  </a:lnTo>
                  <a:lnTo>
                    <a:pt x="319759" y="471224"/>
                  </a:lnTo>
                  <a:lnTo>
                    <a:pt x="283295" y="471224"/>
                  </a:lnTo>
                  <a:lnTo>
                    <a:pt x="173904" y="471224"/>
                  </a:lnTo>
                  <a:lnTo>
                    <a:pt x="89757" y="465614"/>
                  </a:lnTo>
                  <a:lnTo>
                    <a:pt x="2804" y="460005"/>
                  </a:lnTo>
                  <a:lnTo>
                    <a:pt x="0" y="479639"/>
                  </a:lnTo>
                  <a:lnTo>
                    <a:pt x="2804" y="504883"/>
                  </a:lnTo>
                  <a:lnTo>
                    <a:pt x="8414" y="527322"/>
                  </a:lnTo>
                  <a:lnTo>
                    <a:pt x="25244" y="555371"/>
                  </a:lnTo>
                  <a:lnTo>
                    <a:pt x="47683" y="580616"/>
                  </a:lnTo>
                  <a:lnTo>
                    <a:pt x="81342" y="603055"/>
                  </a:lnTo>
                  <a:lnTo>
                    <a:pt x="117806" y="619884"/>
                  </a:lnTo>
                  <a:lnTo>
                    <a:pt x="154269" y="633909"/>
                  </a:lnTo>
                  <a:lnTo>
                    <a:pt x="199148" y="645128"/>
                  </a:lnTo>
                  <a:lnTo>
                    <a:pt x="249636" y="650738"/>
                  </a:lnTo>
                  <a:lnTo>
                    <a:pt x="305735" y="645128"/>
                  </a:lnTo>
                  <a:lnTo>
                    <a:pt x="451590" y="614275"/>
                  </a:lnTo>
                  <a:lnTo>
                    <a:pt x="614274" y="583421"/>
                  </a:lnTo>
                  <a:lnTo>
                    <a:pt x="830252" y="518908"/>
                  </a:lnTo>
                  <a:lnTo>
                    <a:pt x="990132" y="482444"/>
                  </a:lnTo>
                  <a:lnTo>
                    <a:pt x="1208915" y="431955"/>
                  </a:lnTo>
                  <a:lnTo>
                    <a:pt x="1466966" y="378662"/>
                  </a:lnTo>
                  <a:lnTo>
                    <a:pt x="1657700" y="342198"/>
                  </a:lnTo>
                  <a:lnTo>
                    <a:pt x="1775506" y="322564"/>
                  </a:lnTo>
                  <a:lnTo>
                    <a:pt x="1921362" y="308540"/>
                  </a:lnTo>
                  <a:lnTo>
                    <a:pt x="2070022" y="300125"/>
                  </a:lnTo>
                  <a:lnTo>
                    <a:pt x="2269170" y="288905"/>
                  </a:lnTo>
                  <a:lnTo>
                    <a:pt x="2431855" y="283295"/>
                  </a:lnTo>
                  <a:lnTo>
                    <a:pt x="2628198" y="280490"/>
                  </a:lnTo>
                  <a:lnTo>
                    <a:pt x="2793688" y="286100"/>
                  </a:lnTo>
                  <a:lnTo>
                    <a:pt x="2959177" y="291710"/>
                  </a:lnTo>
                  <a:lnTo>
                    <a:pt x="3093813" y="300125"/>
                  </a:lnTo>
                  <a:lnTo>
                    <a:pt x="3203204" y="314149"/>
                  </a:lnTo>
                  <a:lnTo>
                    <a:pt x="3248083" y="319759"/>
                  </a:lnTo>
                  <a:lnTo>
                    <a:pt x="3287352" y="319759"/>
                  </a:lnTo>
                  <a:lnTo>
                    <a:pt x="3329425" y="311344"/>
                  </a:lnTo>
                  <a:lnTo>
                    <a:pt x="3363084" y="297320"/>
                  </a:lnTo>
                  <a:lnTo>
                    <a:pt x="3371499" y="288905"/>
                  </a:lnTo>
                  <a:lnTo>
                    <a:pt x="3379914" y="263661"/>
                  </a:lnTo>
                  <a:lnTo>
                    <a:pt x="3382719" y="235612"/>
                  </a:lnTo>
                  <a:lnTo>
                    <a:pt x="3379914" y="210368"/>
                  </a:lnTo>
                  <a:lnTo>
                    <a:pt x="3368694" y="185124"/>
                  </a:lnTo>
                  <a:lnTo>
                    <a:pt x="3343450" y="157075"/>
                  </a:lnTo>
                  <a:lnTo>
                    <a:pt x="3321011" y="143050"/>
                  </a:lnTo>
                  <a:lnTo>
                    <a:pt x="3267717" y="115001"/>
                  </a:lnTo>
                  <a:lnTo>
                    <a:pt x="3163936" y="72927"/>
                  </a:lnTo>
                  <a:lnTo>
                    <a:pt x="3054544" y="36463"/>
                  </a:lnTo>
                  <a:lnTo>
                    <a:pt x="2931128" y="5609"/>
                  </a:lnTo>
                  <a:lnTo>
                    <a:pt x="2875030" y="0"/>
                  </a:lnTo>
                  <a:lnTo>
                    <a:pt x="2846981" y="16829"/>
                  </a:lnTo>
                  <a:lnTo>
                    <a:pt x="2698321" y="92562"/>
                  </a:lnTo>
                  <a:lnTo>
                    <a:pt x="2625393" y="92562"/>
                  </a:lnTo>
                  <a:lnTo>
                    <a:pt x="2476733" y="98171"/>
                  </a:lnTo>
                  <a:lnTo>
                    <a:pt x="2283195" y="115001"/>
                  </a:lnTo>
                  <a:lnTo>
                    <a:pt x="2058802" y="134635"/>
                  </a:lnTo>
                  <a:lnTo>
                    <a:pt x="1848434" y="159879"/>
                  </a:lnTo>
                  <a:lnTo>
                    <a:pt x="1626846" y="193538"/>
                  </a:lnTo>
                  <a:lnTo>
                    <a:pt x="1399649" y="232807"/>
                  </a:lnTo>
                  <a:lnTo>
                    <a:pt x="1211720" y="272076"/>
                  </a:lnTo>
                  <a:lnTo>
                    <a:pt x="1015376" y="319759"/>
                  </a:lnTo>
                  <a:lnTo>
                    <a:pt x="914400" y="3421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786;p343">
              <a:extLst>
                <a:ext uri="{FF2B5EF4-FFF2-40B4-BE49-F238E27FC236}">
                  <a16:creationId xmlns:a16="http://schemas.microsoft.com/office/drawing/2014/main" id="{3B26AAD5-F996-F546-A995-A1B04C7C64F0}"/>
                </a:ext>
              </a:extLst>
            </p:cNvPr>
            <p:cNvSpPr/>
            <p:nvPr/>
          </p:nvSpPr>
          <p:spPr>
            <a:xfrm>
              <a:off x="4586288" y="4235450"/>
              <a:ext cx="385762" cy="2051050"/>
            </a:xfrm>
            <a:custGeom>
              <a:avLst/>
              <a:gdLst/>
              <a:ahLst/>
              <a:cxnLst/>
              <a:rect l="l" t="t" r="r" b="b"/>
              <a:pathLst>
                <a:path w="385845" h="2050793" extrusionOk="0">
                  <a:moveTo>
                    <a:pt x="356774" y="623695"/>
                  </a:moveTo>
                  <a:lnTo>
                    <a:pt x="369988" y="436058"/>
                  </a:lnTo>
                  <a:lnTo>
                    <a:pt x="383202" y="280134"/>
                  </a:lnTo>
                  <a:lnTo>
                    <a:pt x="385845" y="208779"/>
                  </a:lnTo>
                  <a:lnTo>
                    <a:pt x="380559" y="158566"/>
                  </a:lnTo>
                  <a:lnTo>
                    <a:pt x="364703" y="116282"/>
                  </a:lnTo>
                  <a:lnTo>
                    <a:pt x="354132" y="100425"/>
                  </a:lnTo>
                  <a:lnTo>
                    <a:pt x="314490" y="73997"/>
                  </a:lnTo>
                  <a:lnTo>
                    <a:pt x="224636" y="0"/>
                  </a:lnTo>
                  <a:lnTo>
                    <a:pt x="5285" y="71355"/>
                  </a:lnTo>
                  <a:lnTo>
                    <a:pt x="89854" y="103068"/>
                  </a:lnTo>
                  <a:lnTo>
                    <a:pt x="105711" y="113639"/>
                  </a:lnTo>
                  <a:lnTo>
                    <a:pt x="116282" y="126853"/>
                  </a:lnTo>
                  <a:lnTo>
                    <a:pt x="132138" y="153281"/>
                  </a:lnTo>
                  <a:lnTo>
                    <a:pt x="145352" y="198208"/>
                  </a:lnTo>
                  <a:lnTo>
                    <a:pt x="153281" y="264277"/>
                  </a:lnTo>
                  <a:lnTo>
                    <a:pt x="153281" y="422844"/>
                  </a:lnTo>
                  <a:lnTo>
                    <a:pt x="150638" y="774333"/>
                  </a:lnTo>
                  <a:lnTo>
                    <a:pt x="142710" y="948756"/>
                  </a:lnTo>
                  <a:lnTo>
                    <a:pt x="132138" y="1125822"/>
                  </a:lnTo>
                  <a:lnTo>
                    <a:pt x="121567" y="1218319"/>
                  </a:lnTo>
                  <a:lnTo>
                    <a:pt x="103068" y="1318744"/>
                  </a:lnTo>
                  <a:lnTo>
                    <a:pt x="84569" y="1403313"/>
                  </a:lnTo>
                  <a:lnTo>
                    <a:pt x="42284" y="1551308"/>
                  </a:lnTo>
                  <a:lnTo>
                    <a:pt x="0" y="1667590"/>
                  </a:lnTo>
                  <a:lnTo>
                    <a:pt x="0" y="1683447"/>
                  </a:lnTo>
                  <a:lnTo>
                    <a:pt x="2642" y="1723089"/>
                  </a:lnTo>
                  <a:lnTo>
                    <a:pt x="10571" y="1768016"/>
                  </a:lnTo>
                  <a:lnTo>
                    <a:pt x="31713" y="1834085"/>
                  </a:lnTo>
                  <a:lnTo>
                    <a:pt x="63426" y="1910726"/>
                  </a:lnTo>
                  <a:lnTo>
                    <a:pt x="71355" y="1931868"/>
                  </a:lnTo>
                  <a:lnTo>
                    <a:pt x="95140" y="1984723"/>
                  </a:lnTo>
                  <a:lnTo>
                    <a:pt x="116282" y="2013794"/>
                  </a:lnTo>
                  <a:lnTo>
                    <a:pt x="137424" y="2034936"/>
                  </a:lnTo>
                  <a:lnTo>
                    <a:pt x="150638" y="2040222"/>
                  </a:lnTo>
                  <a:lnTo>
                    <a:pt x="166495" y="2045507"/>
                  </a:lnTo>
                  <a:lnTo>
                    <a:pt x="190279" y="2050793"/>
                  </a:lnTo>
                  <a:lnTo>
                    <a:pt x="216707" y="2042864"/>
                  </a:lnTo>
                  <a:lnTo>
                    <a:pt x="237849" y="2032293"/>
                  </a:lnTo>
                  <a:lnTo>
                    <a:pt x="264277" y="2008508"/>
                  </a:lnTo>
                  <a:lnTo>
                    <a:pt x="295990" y="1968867"/>
                  </a:lnTo>
                  <a:lnTo>
                    <a:pt x="327704" y="1918654"/>
                  </a:lnTo>
                  <a:lnTo>
                    <a:pt x="290705" y="1548666"/>
                  </a:lnTo>
                  <a:lnTo>
                    <a:pt x="335632" y="927614"/>
                  </a:lnTo>
                  <a:lnTo>
                    <a:pt x="354132" y="676550"/>
                  </a:lnTo>
                  <a:lnTo>
                    <a:pt x="356774" y="6236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787;p343">
              <a:extLst>
                <a:ext uri="{FF2B5EF4-FFF2-40B4-BE49-F238E27FC236}">
                  <a16:creationId xmlns:a16="http://schemas.microsoft.com/office/drawing/2014/main" id="{4B57E739-A6DB-BF41-84C8-E13A63C1FA94}"/>
                </a:ext>
              </a:extLst>
            </p:cNvPr>
            <p:cNvSpPr/>
            <p:nvPr/>
          </p:nvSpPr>
          <p:spPr>
            <a:xfrm>
              <a:off x="4830763" y="5313363"/>
              <a:ext cx="1055687" cy="889000"/>
            </a:xfrm>
            <a:custGeom>
              <a:avLst/>
              <a:gdLst/>
              <a:ahLst/>
              <a:cxnLst/>
              <a:rect l="l" t="t" r="r" b="b"/>
              <a:pathLst>
                <a:path w="1054894" h="890587" extrusionOk="0">
                  <a:moveTo>
                    <a:pt x="516732" y="269081"/>
                  </a:moveTo>
                  <a:lnTo>
                    <a:pt x="342900" y="361950"/>
                  </a:lnTo>
                  <a:lnTo>
                    <a:pt x="280988" y="395287"/>
                  </a:lnTo>
                  <a:lnTo>
                    <a:pt x="221457" y="416719"/>
                  </a:lnTo>
                  <a:lnTo>
                    <a:pt x="109538" y="457200"/>
                  </a:lnTo>
                  <a:lnTo>
                    <a:pt x="0" y="492919"/>
                  </a:lnTo>
                  <a:lnTo>
                    <a:pt x="47625" y="890587"/>
                  </a:lnTo>
                  <a:lnTo>
                    <a:pt x="80963" y="845344"/>
                  </a:lnTo>
                  <a:lnTo>
                    <a:pt x="154782" y="781050"/>
                  </a:lnTo>
                  <a:lnTo>
                    <a:pt x="323850" y="645319"/>
                  </a:lnTo>
                  <a:lnTo>
                    <a:pt x="500063" y="502444"/>
                  </a:lnTo>
                  <a:lnTo>
                    <a:pt x="723900" y="321469"/>
                  </a:lnTo>
                  <a:lnTo>
                    <a:pt x="897732" y="178594"/>
                  </a:lnTo>
                  <a:lnTo>
                    <a:pt x="1033463" y="66675"/>
                  </a:lnTo>
                  <a:lnTo>
                    <a:pt x="1045369" y="54769"/>
                  </a:lnTo>
                  <a:lnTo>
                    <a:pt x="1054894" y="35719"/>
                  </a:lnTo>
                  <a:lnTo>
                    <a:pt x="1054894" y="23812"/>
                  </a:lnTo>
                  <a:lnTo>
                    <a:pt x="1050132" y="7144"/>
                  </a:lnTo>
                  <a:lnTo>
                    <a:pt x="1031082" y="0"/>
                  </a:lnTo>
                  <a:lnTo>
                    <a:pt x="1004888" y="7144"/>
                  </a:lnTo>
                  <a:lnTo>
                    <a:pt x="878682" y="76200"/>
                  </a:lnTo>
                  <a:lnTo>
                    <a:pt x="738188" y="150019"/>
                  </a:lnTo>
                  <a:lnTo>
                    <a:pt x="595313" y="226219"/>
                  </a:lnTo>
                  <a:lnTo>
                    <a:pt x="516732" y="2690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788;p343">
              <a:extLst>
                <a:ext uri="{FF2B5EF4-FFF2-40B4-BE49-F238E27FC236}">
                  <a16:creationId xmlns:a16="http://schemas.microsoft.com/office/drawing/2014/main" id="{4E0D7ECB-52A6-534B-A227-8572264A6780}"/>
                </a:ext>
              </a:extLst>
            </p:cNvPr>
            <p:cNvSpPr/>
            <p:nvPr/>
          </p:nvSpPr>
          <p:spPr>
            <a:xfrm>
              <a:off x="5419725" y="4248150"/>
              <a:ext cx="2208213" cy="1744663"/>
            </a:xfrm>
            <a:custGeom>
              <a:avLst/>
              <a:gdLst/>
              <a:ahLst/>
              <a:cxnLst/>
              <a:rect l="l" t="t" r="r" b="b"/>
              <a:pathLst>
                <a:path w="2207419" h="1745456" extrusionOk="0">
                  <a:moveTo>
                    <a:pt x="557213" y="392906"/>
                  </a:moveTo>
                  <a:lnTo>
                    <a:pt x="469106" y="309563"/>
                  </a:lnTo>
                  <a:lnTo>
                    <a:pt x="404813" y="254794"/>
                  </a:lnTo>
                  <a:lnTo>
                    <a:pt x="311944" y="176213"/>
                  </a:lnTo>
                  <a:lnTo>
                    <a:pt x="226219" y="109538"/>
                  </a:lnTo>
                  <a:lnTo>
                    <a:pt x="138113" y="45244"/>
                  </a:lnTo>
                  <a:lnTo>
                    <a:pt x="88106" y="9525"/>
                  </a:lnTo>
                  <a:lnTo>
                    <a:pt x="64294" y="0"/>
                  </a:lnTo>
                  <a:lnTo>
                    <a:pt x="38100" y="0"/>
                  </a:lnTo>
                  <a:lnTo>
                    <a:pt x="16669" y="0"/>
                  </a:lnTo>
                  <a:lnTo>
                    <a:pt x="2381" y="4763"/>
                  </a:lnTo>
                  <a:lnTo>
                    <a:pt x="0" y="23813"/>
                  </a:lnTo>
                  <a:lnTo>
                    <a:pt x="7144" y="40481"/>
                  </a:lnTo>
                  <a:lnTo>
                    <a:pt x="40481" y="76200"/>
                  </a:lnTo>
                  <a:lnTo>
                    <a:pt x="85725" y="111919"/>
                  </a:lnTo>
                  <a:lnTo>
                    <a:pt x="185738" y="185738"/>
                  </a:lnTo>
                  <a:lnTo>
                    <a:pt x="238125" y="228600"/>
                  </a:lnTo>
                  <a:lnTo>
                    <a:pt x="292894" y="300038"/>
                  </a:lnTo>
                  <a:lnTo>
                    <a:pt x="426244" y="466725"/>
                  </a:lnTo>
                  <a:lnTo>
                    <a:pt x="597694" y="683419"/>
                  </a:lnTo>
                  <a:lnTo>
                    <a:pt x="735806" y="852488"/>
                  </a:lnTo>
                  <a:lnTo>
                    <a:pt x="881063" y="1038225"/>
                  </a:lnTo>
                  <a:lnTo>
                    <a:pt x="1012031" y="1204913"/>
                  </a:lnTo>
                  <a:lnTo>
                    <a:pt x="1135856" y="1362075"/>
                  </a:lnTo>
                  <a:lnTo>
                    <a:pt x="1247775" y="1500188"/>
                  </a:lnTo>
                  <a:lnTo>
                    <a:pt x="1331119" y="1607344"/>
                  </a:lnTo>
                  <a:lnTo>
                    <a:pt x="1378744" y="1664494"/>
                  </a:lnTo>
                  <a:lnTo>
                    <a:pt x="1404938" y="1688306"/>
                  </a:lnTo>
                  <a:lnTo>
                    <a:pt x="1431131" y="1704975"/>
                  </a:lnTo>
                  <a:lnTo>
                    <a:pt x="1459706" y="1719263"/>
                  </a:lnTo>
                  <a:lnTo>
                    <a:pt x="1483519" y="1726406"/>
                  </a:lnTo>
                  <a:lnTo>
                    <a:pt x="1535906" y="1728788"/>
                  </a:lnTo>
                  <a:lnTo>
                    <a:pt x="1590675" y="1721644"/>
                  </a:lnTo>
                  <a:lnTo>
                    <a:pt x="1721644" y="1726406"/>
                  </a:lnTo>
                  <a:lnTo>
                    <a:pt x="1909763" y="1731169"/>
                  </a:lnTo>
                  <a:lnTo>
                    <a:pt x="2095500" y="1740694"/>
                  </a:lnTo>
                  <a:lnTo>
                    <a:pt x="2152650" y="1745456"/>
                  </a:lnTo>
                  <a:lnTo>
                    <a:pt x="2169319" y="1740694"/>
                  </a:lnTo>
                  <a:lnTo>
                    <a:pt x="2190750" y="1731169"/>
                  </a:lnTo>
                  <a:lnTo>
                    <a:pt x="2200275" y="1721644"/>
                  </a:lnTo>
                  <a:lnTo>
                    <a:pt x="2207419" y="1707356"/>
                  </a:lnTo>
                  <a:lnTo>
                    <a:pt x="2207419" y="1693069"/>
                  </a:lnTo>
                  <a:lnTo>
                    <a:pt x="2200275" y="1676400"/>
                  </a:lnTo>
                  <a:lnTo>
                    <a:pt x="2157413" y="1652588"/>
                  </a:lnTo>
                  <a:lnTo>
                    <a:pt x="2088356" y="1614488"/>
                  </a:lnTo>
                  <a:lnTo>
                    <a:pt x="1974056" y="1545431"/>
                  </a:lnTo>
                  <a:lnTo>
                    <a:pt x="1862138" y="1473994"/>
                  </a:lnTo>
                  <a:lnTo>
                    <a:pt x="1678781" y="1347788"/>
                  </a:lnTo>
                  <a:lnTo>
                    <a:pt x="1533525" y="1243013"/>
                  </a:lnTo>
                  <a:lnTo>
                    <a:pt x="1378744" y="1123950"/>
                  </a:lnTo>
                  <a:lnTo>
                    <a:pt x="1285875" y="1045369"/>
                  </a:lnTo>
                  <a:lnTo>
                    <a:pt x="1097756" y="888206"/>
                  </a:lnTo>
                  <a:lnTo>
                    <a:pt x="947738" y="752475"/>
                  </a:lnTo>
                  <a:lnTo>
                    <a:pt x="819150" y="631031"/>
                  </a:lnTo>
                  <a:lnTo>
                    <a:pt x="762000" y="576263"/>
                  </a:lnTo>
                  <a:lnTo>
                    <a:pt x="664369" y="500063"/>
                  </a:lnTo>
                  <a:lnTo>
                    <a:pt x="557213" y="3929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793;p344">
            <a:extLst>
              <a:ext uri="{FF2B5EF4-FFF2-40B4-BE49-F238E27FC236}">
                <a16:creationId xmlns:a16="http://schemas.microsoft.com/office/drawing/2014/main" id="{700812A9-C208-B54D-9237-A65C572742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3554" y="1676655"/>
            <a:ext cx="48514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3" name="Google Shape;3793;p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7460" y="1664624"/>
            <a:ext cx="48514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p349"/>
          <p:cNvSpPr txBox="1"/>
          <p:nvPr/>
        </p:nvSpPr>
        <p:spPr>
          <a:xfrm>
            <a:off x="4219575" y="6819900"/>
            <a:ext cx="37338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宮</a:t>
            </a:r>
            <a:endParaRPr/>
          </a:p>
        </p:txBody>
      </p:sp>
      <p:sp>
        <p:nvSpPr>
          <p:cNvPr id="3841" name="Google Shape;3841;p349"/>
          <p:cNvSpPr/>
          <p:nvPr/>
        </p:nvSpPr>
        <p:spPr>
          <a:xfrm>
            <a:off x="4576763" y="1390650"/>
            <a:ext cx="574675" cy="735013"/>
          </a:xfrm>
          <a:custGeom>
            <a:avLst/>
            <a:gdLst/>
            <a:ahLst/>
            <a:cxnLst/>
            <a:rect l="l" t="t" r="r" b="b"/>
            <a:pathLst>
              <a:path w="573881" h="735806" extrusionOk="0">
                <a:moveTo>
                  <a:pt x="211931" y="507206"/>
                </a:moveTo>
                <a:cubicBezTo>
                  <a:pt x="212725" y="432594"/>
                  <a:pt x="213518" y="357981"/>
                  <a:pt x="214312" y="283369"/>
                </a:cubicBezTo>
                <a:lnTo>
                  <a:pt x="207168" y="252413"/>
                </a:lnTo>
                <a:lnTo>
                  <a:pt x="188118" y="209550"/>
                </a:lnTo>
                <a:lnTo>
                  <a:pt x="171450" y="183356"/>
                </a:lnTo>
                <a:lnTo>
                  <a:pt x="119062" y="135731"/>
                </a:lnTo>
                <a:lnTo>
                  <a:pt x="45243" y="88106"/>
                </a:lnTo>
                <a:lnTo>
                  <a:pt x="21431" y="69056"/>
                </a:lnTo>
                <a:lnTo>
                  <a:pt x="7143" y="52388"/>
                </a:lnTo>
                <a:lnTo>
                  <a:pt x="0" y="35719"/>
                </a:lnTo>
                <a:lnTo>
                  <a:pt x="2381" y="19050"/>
                </a:lnTo>
                <a:lnTo>
                  <a:pt x="9525" y="7144"/>
                </a:lnTo>
                <a:lnTo>
                  <a:pt x="28575" y="0"/>
                </a:lnTo>
                <a:lnTo>
                  <a:pt x="92868" y="4763"/>
                </a:lnTo>
                <a:lnTo>
                  <a:pt x="238125" y="26194"/>
                </a:lnTo>
                <a:lnTo>
                  <a:pt x="316706" y="47625"/>
                </a:lnTo>
                <a:lnTo>
                  <a:pt x="390525" y="71438"/>
                </a:lnTo>
                <a:lnTo>
                  <a:pt x="435768" y="90488"/>
                </a:lnTo>
                <a:lnTo>
                  <a:pt x="476250" y="111919"/>
                </a:lnTo>
                <a:lnTo>
                  <a:pt x="507206" y="138113"/>
                </a:lnTo>
                <a:lnTo>
                  <a:pt x="540543" y="178594"/>
                </a:lnTo>
                <a:lnTo>
                  <a:pt x="564356" y="221456"/>
                </a:lnTo>
                <a:lnTo>
                  <a:pt x="573881" y="257175"/>
                </a:lnTo>
                <a:lnTo>
                  <a:pt x="566737" y="283369"/>
                </a:lnTo>
                <a:lnTo>
                  <a:pt x="554831" y="295275"/>
                </a:lnTo>
                <a:lnTo>
                  <a:pt x="521493" y="316706"/>
                </a:lnTo>
                <a:lnTo>
                  <a:pt x="502443" y="340519"/>
                </a:lnTo>
                <a:lnTo>
                  <a:pt x="488156" y="369094"/>
                </a:lnTo>
                <a:lnTo>
                  <a:pt x="483393" y="400050"/>
                </a:lnTo>
                <a:lnTo>
                  <a:pt x="485775" y="716756"/>
                </a:lnTo>
                <a:lnTo>
                  <a:pt x="207168" y="735806"/>
                </a:lnTo>
                <a:cubicBezTo>
                  <a:pt x="208756" y="659606"/>
                  <a:pt x="210343" y="583406"/>
                  <a:pt x="211931" y="507206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2" name="Google Shape;3842;p349"/>
          <p:cNvSpPr/>
          <p:nvPr/>
        </p:nvSpPr>
        <p:spPr>
          <a:xfrm>
            <a:off x="2887663" y="1922463"/>
            <a:ext cx="473075" cy="1158875"/>
          </a:xfrm>
          <a:custGeom>
            <a:avLst/>
            <a:gdLst/>
            <a:ahLst/>
            <a:cxnLst/>
            <a:rect l="l" t="t" r="r" b="b"/>
            <a:pathLst>
              <a:path w="471488" h="1159669" extrusionOk="0">
                <a:moveTo>
                  <a:pt x="9525" y="962025"/>
                </a:moveTo>
                <a:lnTo>
                  <a:pt x="0" y="814387"/>
                </a:lnTo>
                <a:lnTo>
                  <a:pt x="4763" y="792956"/>
                </a:lnTo>
                <a:lnTo>
                  <a:pt x="26194" y="771525"/>
                </a:lnTo>
                <a:lnTo>
                  <a:pt x="92869" y="707231"/>
                </a:lnTo>
                <a:lnTo>
                  <a:pt x="147638" y="638175"/>
                </a:lnTo>
                <a:lnTo>
                  <a:pt x="204788" y="550069"/>
                </a:lnTo>
                <a:lnTo>
                  <a:pt x="252413" y="466725"/>
                </a:lnTo>
                <a:lnTo>
                  <a:pt x="290513" y="381000"/>
                </a:lnTo>
                <a:lnTo>
                  <a:pt x="297657" y="350044"/>
                </a:lnTo>
                <a:lnTo>
                  <a:pt x="314325" y="61912"/>
                </a:lnTo>
                <a:lnTo>
                  <a:pt x="319088" y="21431"/>
                </a:lnTo>
                <a:lnTo>
                  <a:pt x="326232" y="9525"/>
                </a:lnTo>
                <a:lnTo>
                  <a:pt x="333375" y="4762"/>
                </a:lnTo>
                <a:lnTo>
                  <a:pt x="340519" y="0"/>
                </a:lnTo>
                <a:lnTo>
                  <a:pt x="357188" y="2381"/>
                </a:lnTo>
                <a:lnTo>
                  <a:pt x="378619" y="16669"/>
                </a:lnTo>
                <a:lnTo>
                  <a:pt x="390525" y="35719"/>
                </a:lnTo>
                <a:lnTo>
                  <a:pt x="452438" y="257175"/>
                </a:lnTo>
                <a:lnTo>
                  <a:pt x="471488" y="442912"/>
                </a:lnTo>
                <a:lnTo>
                  <a:pt x="459582" y="583406"/>
                </a:lnTo>
                <a:lnTo>
                  <a:pt x="442913" y="695325"/>
                </a:lnTo>
                <a:lnTo>
                  <a:pt x="414338" y="800100"/>
                </a:lnTo>
                <a:lnTo>
                  <a:pt x="366713" y="916781"/>
                </a:lnTo>
                <a:lnTo>
                  <a:pt x="295275" y="1047750"/>
                </a:lnTo>
                <a:lnTo>
                  <a:pt x="245269" y="1119187"/>
                </a:lnTo>
                <a:lnTo>
                  <a:pt x="216694" y="1145381"/>
                </a:lnTo>
                <a:lnTo>
                  <a:pt x="185738" y="1157287"/>
                </a:lnTo>
                <a:lnTo>
                  <a:pt x="154782" y="1159669"/>
                </a:lnTo>
                <a:lnTo>
                  <a:pt x="119063" y="1157287"/>
                </a:lnTo>
                <a:lnTo>
                  <a:pt x="73819" y="1143000"/>
                </a:lnTo>
                <a:lnTo>
                  <a:pt x="52388" y="1121569"/>
                </a:lnTo>
                <a:lnTo>
                  <a:pt x="30957" y="1078706"/>
                </a:lnTo>
                <a:lnTo>
                  <a:pt x="9525" y="9620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3" name="Google Shape;3843;p349"/>
          <p:cNvSpPr/>
          <p:nvPr/>
        </p:nvSpPr>
        <p:spPr>
          <a:xfrm>
            <a:off x="3829050" y="2801938"/>
            <a:ext cx="493713" cy="1177925"/>
          </a:xfrm>
          <a:custGeom>
            <a:avLst/>
            <a:gdLst/>
            <a:ahLst/>
            <a:cxnLst/>
            <a:rect l="l" t="t" r="r" b="b"/>
            <a:pathLst>
              <a:path w="492919" h="1176338" extrusionOk="0">
                <a:moveTo>
                  <a:pt x="235744" y="885825"/>
                </a:moveTo>
                <a:lnTo>
                  <a:pt x="195263" y="447675"/>
                </a:lnTo>
                <a:lnTo>
                  <a:pt x="180975" y="335757"/>
                </a:lnTo>
                <a:lnTo>
                  <a:pt x="126206" y="216694"/>
                </a:lnTo>
                <a:lnTo>
                  <a:pt x="30956" y="85725"/>
                </a:lnTo>
                <a:lnTo>
                  <a:pt x="11906" y="57150"/>
                </a:lnTo>
                <a:lnTo>
                  <a:pt x="0" y="28575"/>
                </a:lnTo>
                <a:lnTo>
                  <a:pt x="4763" y="14288"/>
                </a:lnTo>
                <a:lnTo>
                  <a:pt x="11906" y="4763"/>
                </a:lnTo>
                <a:lnTo>
                  <a:pt x="28575" y="0"/>
                </a:lnTo>
                <a:lnTo>
                  <a:pt x="114300" y="33338"/>
                </a:lnTo>
                <a:lnTo>
                  <a:pt x="276225" y="83344"/>
                </a:lnTo>
                <a:lnTo>
                  <a:pt x="361950" y="116682"/>
                </a:lnTo>
                <a:lnTo>
                  <a:pt x="381000" y="276225"/>
                </a:lnTo>
                <a:lnTo>
                  <a:pt x="492919" y="912019"/>
                </a:lnTo>
                <a:lnTo>
                  <a:pt x="492919" y="1090613"/>
                </a:lnTo>
                <a:lnTo>
                  <a:pt x="466725" y="1147763"/>
                </a:lnTo>
                <a:lnTo>
                  <a:pt x="438150" y="1171575"/>
                </a:lnTo>
                <a:lnTo>
                  <a:pt x="416719" y="1176338"/>
                </a:lnTo>
                <a:lnTo>
                  <a:pt x="383381" y="1171575"/>
                </a:lnTo>
                <a:lnTo>
                  <a:pt x="333375" y="1128713"/>
                </a:lnTo>
                <a:lnTo>
                  <a:pt x="288131" y="1073944"/>
                </a:lnTo>
                <a:lnTo>
                  <a:pt x="269081" y="1028700"/>
                </a:lnTo>
                <a:lnTo>
                  <a:pt x="235744" y="8858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4" name="Google Shape;3844;p349"/>
          <p:cNvSpPr/>
          <p:nvPr/>
        </p:nvSpPr>
        <p:spPr>
          <a:xfrm>
            <a:off x="3513138" y="4494213"/>
            <a:ext cx="625475" cy="1401762"/>
          </a:xfrm>
          <a:custGeom>
            <a:avLst/>
            <a:gdLst/>
            <a:ahLst/>
            <a:cxnLst/>
            <a:rect l="l" t="t" r="r" b="b"/>
            <a:pathLst>
              <a:path w="626269" h="1402556" extrusionOk="0">
                <a:moveTo>
                  <a:pt x="292894" y="709612"/>
                </a:moveTo>
                <a:lnTo>
                  <a:pt x="223837" y="295275"/>
                </a:lnTo>
                <a:lnTo>
                  <a:pt x="200025" y="230981"/>
                </a:lnTo>
                <a:lnTo>
                  <a:pt x="157162" y="169069"/>
                </a:lnTo>
                <a:lnTo>
                  <a:pt x="80962" y="102394"/>
                </a:lnTo>
                <a:lnTo>
                  <a:pt x="23812" y="59531"/>
                </a:lnTo>
                <a:lnTo>
                  <a:pt x="4762" y="42862"/>
                </a:lnTo>
                <a:lnTo>
                  <a:pt x="0" y="33337"/>
                </a:lnTo>
                <a:lnTo>
                  <a:pt x="0" y="19050"/>
                </a:lnTo>
                <a:lnTo>
                  <a:pt x="11906" y="7144"/>
                </a:lnTo>
                <a:lnTo>
                  <a:pt x="50006" y="0"/>
                </a:lnTo>
                <a:lnTo>
                  <a:pt x="119062" y="2381"/>
                </a:lnTo>
                <a:lnTo>
                  <a:pt x="207169" y="16669"/>
                </a:lnTo>
                <a:lnTo>
                  <a:pt x="288131" y="45244"/>
                </a:lnTo>
                <a:lnTo>
                  <a:pt x="390525" y="95250"/>
                </a:lnTo>
                <a:lnTo>
                  <a:pt x="450056" y="276225"/>
                </a:lnTo>
                <a:lnTo>
                  <a:pt x="590550" y="1078706"/>
                </a:lnTo>
                <a:lnTo>
                  <a:pt x="626269" y="1259681"/>
                </a:lnTo>
                <a:lnTo>
                  <a:pt x="595312" y="1333500"/>
                </a:lnTo>
                <a:lnTo>
                  <a:pt x="569119" y="1366837"/>
                </a:lnTo>
                <a:lnTo>
                  <a:pt x="545306" y="1390650"/>
                </a:lnTo>
                <a:lnTo>
                  <a:pt x="528637" y="1397794"/>
                </a:lnTo>
                <a:lnTo>
                  <a:pt x="504825" y="1402556"/>
                </a:lnTo>
                <a:lnTo>
                  <a:pt x="473869" y="1395412"/>
                </a:lnTo>
                <a:lnTo>
                  <a:pt x="440531" y="1369219"/>
                </a:lnTo>
                <a:lnTo>
                  <a:pt x="392906" y="1297781"/>
                </a:lnTo>
                <a:lnTo>
                  <a:pt x="378619" y="1257300"/>
                </a:lnTo>
                <a:lnTo>
                  <a:pt x="292894" y="7096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5" name="Google Shape;3845;p349"/>
          <p:cNvSpPr/>
          <p:nvPr/>
        </p:nvSpPr>
        <p:spPr>
          <a:xfrm>
            <a:off x="3267075" y="1885950"/>
            <a:ext cx="3870325" cy="476250"/>
          </a:xfrm>
          <a:custGeom>
            <a:avLst/>
            <a:gdLst/>
            <a:ahLst/>
            <a:cxnLst/>
            <a:rect l="l" t="t" r="r" b="b"/>
            <a:pathLst>
              <a:path w="3870325" h="476250" extrusionOk="0">
                <a:moveTo>
                  <a:pt x="285750" y="473075"/>
                </a:moveTo>
                <a:lnTo>
                  <a:pt x="47625" y="473075"/>
                </a:lnTo>
                <a:lnTo>
                  <a:pt x="0" y="352425"/>
                </a:lnTo>
                <a:lnTo>
                  <a:pt x="38100" y="292100"/>
                </a:lnTo>
                <a:lnTo>
                  <a:pt x="358775" y="292100"/>
                </a:lnTo>
                <a:lnTo>
                  <a:pt x="498475" y="285750"/>
                </a:lnTo>
                <a:lnTo>
                  <a:pt x="1543050" y="174625"/>
                </a:lnTo>
                <a:lnTo>
                  <a:pt x="1800225" y="161925"/>
                </a:lnTo>
                <a:lnTo>
                  <a:pt x="2613025" y="79375"/>
                </a:lnTo>
                <a:lnTo>
                  <a:pt x="3444875" y="3175"/>
                </a:lnTo>
                <a:lnTo>
                  <a:pt x="3489325" y="0"/>
                </a:lnTo>
                <a:lnTo>
                  <a:pt x="3508375" y="12700"/>
                </a:lnTo>
                <a:lnTo>
                  <a:pt x="3676650" y="142875"/>
                </a:lnTo>
                <a:lnTo>
                  <a:pt x="3768725" y="228600"/>
                </a:lnTo>
                <a:lnTo>
                  <a:pt x="3810000" y="279400"/>
                </a:lnTo>
                <a:lnTo>
                  <a:pt x="3857625" y="368300"/>
                </a:lnTo>
                <a:lnTo>
                  <a:pt x="3870325" y="415925"/>
                </a:lnTo>
                <a:lnTo>
                  <a:pt x="3867150" y="454025"/>
                </a:lnTo>
                <a:lnTo>
                  <a:pt x="3857625" y="476250"/>
                </a:lnTo>
                <a:lnTo>
                  <a:pt x="3343275" y="292100"/>
                </a:lnTo>
                <a:lnTo>
                  <a:pt x="3336925" y="276225"/>
                </a:lnTo>
                <a:lnTo>
                  <a:pt x="3317875" y="266700"/>
                </a:lnTo>
                <a:lnTo>
                  <a:pt x="3270250" y="257175"/>
                </a:lnTo>
                <a:lnTo>
                  <a:pt x="3175000" y="247650"/>
                </a:lnTo>
                <a:lnTo>
                  <a:pt x="2435225" y="260350"/>
                </a:lnTo>
                <a:lnTo>
                  <a:pt x="1920875" y="288925"/>
                </a:lnTo>
                <a:lnTo>
                  <a:pt x="1635125" y="314325"/>
                </a:lnTo>
                <a:lnTo>
                  <a:pt x="1266825" y="365125"/>
                </a:lnTo>
                <a:lnTo>
                  <a:pt x="739775" y="431800"/>
                </a:lnTo>
                <a:lnTo>
                  <a:pt x="285750" y="4730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6" name="Google Shape;3846;p349"/>
          <p:cNvSpPr/>
          <p:nvPr/>
        </p:nvSpPr>
        <p:spPr>
          <a:xfrm>
            <a:off x="6286500" y="2124075"/>
            <a:ext cx="844550" cy="609600"/>
          </a:xfrm>
          <a:custGeom>
            <a:avLst/>
            <a:gdLst/>
            <a:ahLst/>
            <a:cxnLst/>
            <a:rect l="l" t="t" r="r" b="b"/>
            <a:pathLst>
              <a:path w="844550" h="609600" extrusionOk="0">
                <a:moveTo>
                  <a:pt x="168275" y="323850"/>
                </a:moveTo>
                <a:lnTo>
                  <a:pt x="298450" y="127000"/>
                </a:lnTo>
                <a:lnTo>
                  <a:pt x="333375" y="85725"/>
                </a:lnTo>
                <a:lnTo>
                  <a:pt x="311150" y="0"/>
                </a:lnTo>
                <a:lnTo>
                  <a:pt x="622300" y="57150"/>
                </a:lnTo>
                <a:lnTo>
                  <a:pt x="844550" y="225425"/>
                </a:lnTo>
                <a:lnTo>
                  <a:pt x="825500" y="250825"/>
                </a:lnTo>
                <a:lnTo>
                  <a:pt x="800100" y="257175"/>
                </a:lnTo>
                <a:lnTo>
                  <a:pt x="711200" y="250825"/>
                </a:lnTo>
                <a:lnTo>
                  <a:pt x="647700" y="250825"/>
                </a:lnTo>
                <a:lnTo>
                  <a:pt x="587375" y="260350"/>
                </a:lnTo>
                <a:lnTo>
                  <a:pt x="504825" y="304800"/>
                </a:lnTo>
                <a:lnTo>
                  <a:pt x="92075" y="574675"/>
                </a:lnTo>
                <a:lnTo>
                  <a:pt x="53975" y="600075"/>
                </a:lnTo>
                <a:lnTo>
                  <a:pt x="25400" y="609600"/>
                </a:lnTo>
                <a:lnTo>
                  <a:pt x="6350" y="603250"/>
                </a:lnTo>
                <a:lnTo>
                  <a:pt x="0" y="577850"/>
                </a:lnTo>
                <a:lnTo>
                  <a:pt x="168275" y="3238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7" name="Google Shape;3847;p349"/>
          <p:cNvSpPr/>
          <p:nvPr/>
        </p:nvSpPr>
        <p:spPr>
          <a:xfrm>
            <a:off x="4084638" y="2671763"/>
            <a:ext cx="1930400" cy="1146175"/>
          </a:xfrm>
          <a:custGeom>
            <a:avLst/>
            <a:gdLst/>
            <a:ahLst/>
            <a:cxnLst/>
            <a:rect l="l" t="t" r="r" b="b"/>
            <a:pathLst>
              <a:path w="1931293" h="1145381" extrusionOk="0">
                <a:moveTo>
                  <a:pt x="302419" y="385762"/>
                </a:moveTo>
                <a:lnTo>
                  <a:pt x="85725" y="407193"/>
                </a:lnTo>
                <a:lnTo>
                  <a:pt x="0" y="307181"/>
                </a:lnTo>
                <a:lnTo>
                  <a:pt x="78581" y="240506"/>
                </a:lnTo>
                <a:lnTo>
                  <a:pt x="340519" y="221456"/>
                </a:lnTo>
                <a:lnTo>
                  <a:pt x="1259681" y="109537"/>
                </a:lnTo>
                <a:lnTo>
                  <a:pt x="1354931" y="76200"/>
                </a:lnTo>
                <a:lnTo>
                  <a:pt x="1626394" y="0"/>
                </a:lnTo>
                <a:lnTo>
                  <a:pt x="1647825" y="0"/>
                </a:lnTo>
                <a:lnTo>
                  <a:pt x="1714500" y="35718"/>
                </a:lnTo>
                <a:lnTo>
                  <a:pt x="1809750" y="116681"/>
                </a:lnTo>
                <a:lnTo>
                  <a:pt x="1912144" y="207168"/>
                </a:lnTo>
                <a:lnTo>
                  <a:pt x="1928812" y="235743"/>
                </a:lnTo>
                <a:cubicBezTo>
                  <a:pt x="1931293" y="255581"/>
                  <a:pt x="1931194" y="248394"/>
                  <a:pt x="1931194" y="257175"/>
                </a:cubicBezTo>
                <a:lnTo>
                  <a:pt x="1921669" y="278606"/>
                </a:lnTo>
                <a:lnTo>
                  <a:pt x="1897856" y="297656"/>
                </a:lnTo>
                <a:lnTo>
                  <a:pt x="1859756" y="323850"/>
                </a:lnTo>
                <a:lnTo>
                  <a:pt x="1831181" y="354806"/>
                </a:lnTo>
                <a:lnTo>
                  <a:pt x="1578769" y="959643"/>
                </a:lnTo>
                <a:lnTo>
                  <a:pt x="1545431" y="1066800"/>
                </a:lnTo>
                <a:lnTo>
                  <a:pt x="1526381" y="1109662"/>
                </a:lnTo>
                <a:lnTo>
                  <a:pt x="1514475" y="1128712"/>
                </a:lnTo>
                <a:lnTo>
                  <a:pt x="1490662" y="1140618"/>
                </a:lnTo>
                <a:lnTo>
                  <a:pt x="1454944" y="1145381"/>
                </a:lnTo>
                <a:lnTo>
                  <a:pt x="1407319" y="1138237"/>
                </a:lnTo>
                <a:lnTo>
                  <a:pt x="1369219" y="1126331"/>
                </a:lnTo>
                <a:lnTo>
                  <a:pt x="1271587" y="1057275"/>
                </a:lnTo>
                <a:lnTo>
                  <a:pt x="1373981" y="890587"/>
                </a:lnTo>
                <a:lnTo>
                  <a:pt x="1473994" y="583406"/>
                </a:lnTo>
                <a:lnTo>
                  <a:pt x="1531144" y="338137"/>
                </a:lnTo>
                <a:cubicBezTo>
                  <a:pt x="1531938" y="319087"/>
                  <a:pt x="1532731" y="300037"/>
                  <a:pt x="1533525" y="280987"/>
                </a:cubicBezTo>
                <a:lnTo>
                  <a:pt x="1531144" y="257175"/>
                </a:lnTo>
                <a:lnTo>
                  <a:pt x="1524000" y="242887"/>
                </a:lnTo>
                <a:lnTo>
                  <a:pt x="1502569" y="226218"/>
                </a:lnTo>
                <a:lnTo>
                  <a:pt x="1485900" y="221456"/>
                </a:lnTo>
                <a:lnTo>
                  <a:pt x="1457325" y="219075"/>
                </a:lnTo>
                <a:lnTo>
                  <a:pt x="302419" y="3857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8" name="Google Shape;3848;p349"/>
          <p:cNvSpPr/>
          <p:nvPr/>
        </p:nvSpPr>
        <p:spPr>
          <a:xfrm>
            <a:off x="4219575" y="3519488"/>
            <a:ext cx="1266825" cy="384175"/>
          </a:xfrm>
          <a:custGeom>
            <a:avLst/>
            <a:gdLst/>
            <a:ahLst/>
            <a:cxnLst/>
            <a:rect l="l" t="t" r="r" b="b"/>
            <a:pathLst>
              <a:path w="1266825" h="383381" extrusionOk="0">
                <a:moveTo>
                  <a:pt x="321469" y="352425"/>
                </a:moveTo>
                <a:lnTo>
                  <a:pt x="64294" y="383381"/>
                </a:lnTo>
                <a:lnTo>
                  <a:pt x="0" y="264318"/>
                </a:lnTo>
                <a:lnTo>
                  <a:pt x="57150" y="197643"/>
                </a:lnTo>
                <a:lnTo>
                  <a:pt x="204788" y="185737"/>
                </a:lnTo>
                <a:lnTo>
                  <a:pt x="521494" y="150018"/>
                </a:lnTo>
                <a:lnTo>
                  <a:pt x="781050" y="102393"/>
                </a:lnTo>
                <a:lnTo>
                  <a:pt x="990600" y="52387"/>
                </a:lnTo>
                <a:lnTo>
                  <a:pt x="1100138" y="0"/>
                </a:lnTo>
                <a:lnTo>
                  <a:pt x="1114425" y="0"/>
                </a:lnTo>
                <a:lnTo>
                  <a:pt x="1266825" y="57150"/>
                </a:lnTo>
                <a:lnTo>
                  <a:pt x="1254919" y="211931"/>
                </a:lnTo>
                <a:lnTo>
                  <a:pt x="1169194" y="214312"/>
                </a:lnTo>
                <a:lnTo>
                  <a:pt x="1076325" y="214312"/>
                </a:lnTo>
                <a:lnTo>
                  <a:pt x="733425" y="288131"/>
                </a:lnTo>
                <a:lnTo>
                  <a:pt x="321469" y="3524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9" name="Google Shape;3849;p349"/>
          <p:cNvSpPr/>
          <p:nvPr/>
        </p:nvSpPr>
        <p:spPr>
          <a:xfrm>
            <a:off x="4467225" y="3768725"/>
            <a:ext cx="549275" cy="869950"/>
          </a:xfrm>
          <a:custGeom>
            <a:avLst/>
            <a:gdLst/>
            <a:ahLst/>
            <a:cxnLst/>
            <a:rect l="l" t="t" r="r" b="b"/>
            <a:pathLst>
              <a:path w="549275" h="869950" extrusionOk="0">
                <a:moveTo>
                  <a:pt x="146050" y="384175"/>
                </a:moveTo>
                <a:lnTo>
                  <a:pt x="111125" y="523875"/>
                </a:lnTo>
                <a:lnTo>
                  <a:pt x="73025" y="657225"/>
                </a:lnTo>
                <a:lnTo>
                  <a:pt x="0" y="869950"/>
                </a:lnTo>
                <a:lnTo>
                  <a:pt x="155575" y="771525"/>
                </a:lnTo>
                <a:lnTo>
                  <a:pt x="200025" y="704850"/>
                </a:lnTo>
                <a:lnTo>
                  <a:pt x="304800" y="542925"/>
                </a:lnTo>
                <a:lnTo>
                  <a:pt x="377825" y="419100"/>
                </a:lnTo>
                <a:lnTo>
                  <a:pt x="403225" y="368300"/>
                </a:lnTo>
                <a:lnTo>
                  <a:pt x="431800" y="333375"/>
                </a:lnTo>
                <a:lnTo>
                  <a:pt x="482600" y="285750"/>
                </a:lnTo>
                <a:lnTo>
                  <a:pt x="536575" y="234950"/>
                </a:lnTo>
                <a:lnTo>
                  <a:pt x="549275" y="212725"/>
                </a:lnTo>
                <a:lnTo>
                  <a:pt x="546100" y="180975"/>
                </a:lnTo>
                <a:lnTo>
                  <a:pt x="530225" y="152400"/>
                </a:lnTo>
                <a:lnTo>
                  <a:pt x="501650" y="127000"/>
                </a:lnTo>
                <a:lnTo>
                  <a:pt x="444500" y="85725"/>
                </a:lnTo>
                <a:lnTo>
                  <a:pt x="304800" y="0"/>
                </a:lnTo>
                <a:lnTo>
                  <a:pt x="47625" y="3175"/>
                </a:lnTo>
                <a:lnTo>
                  <a:pt x="120650" y="142875"/>
                </a:lnTo>
                <a:lnTo>
                  <a:pt x="152400" y="203200"/>
                </a:lnTo>
                <a:lnTo>
                  <a:pt x="161925" y="228600"/>
                </a:lnTo>
                <a:lnTo>
                  <a:pt x="171450" y="263525"/>
                </a:lnTo>
                <a:lnTo>
                  <a:pt x="168275" y="295275"/>
                </a:lnTo>
                <a:lnTo>
                  <a:pt x="146050" y="3841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0" name="Google Shape;3850;p349"/>
          <p:cNvSpPr/>
          <p:nvPr/>
        </p:nvSpPr>
        <p:spPr>
          <a:xfrm>
            <a:off x="3808413" y="4362450"/>
            <a:ext cx="2473325" cy="1303338"/>
          </a:xfrm>
          <a:custGeom>
            <a:avLst/>
            <a:gdLst/>
            <a:ahLst/>
            <a:cxnLst/>
            <a:rect l="l" t="t" r="r" b="b"/>
            <a:pathLst>
              <a:path w="2474119" h="1302544" extrusionOk="0">
                <a:moveTo>
                  <a:pt x="509587" y="376238"/>
                </a:moveTo>
                <a:lnTo>
                  <a:pt x="109537" y="414338"/>
                </a:lnTo>
                <a:lnTo>
                  <a:pt x="0" y="321469"/>
                </a:lnTo>
                <a:lnTo>
                  <a:pt x="42862" y="226219"/>
                </a:lnTo>
                <a:lnTo>
                  <a:pt x="697706" y="176213"/>
                </a:lnTo>
                <a:lnTo>
                  <a:pt x="826294" y="159544"/>
                </a:lnTo>
                <a:lnTo>
                  <a:pt x="1485900" y="80963"/>
                </a:lnTo>
                <a:lnTo>
                  <a:pt x="1807369" y="42863"/>
                </a:lnTo>
                <a:lnTo>
                  <a:pt x="2074069" y="7144"/>
                </a:lnTo>
                <a:lnTo>
                  <a:pt x="2128837" y="0"/>
                </a:lnTo>
                <a:lnTo>
                  <a:pt x="2152650" y="2381"/>
                </a:lnTo>
                <a:lnTo>
                  <a:pt x="2293144" y="95250"/>
                </a:lnTo>
                <a:lnTo>
                  <a:pt x="2383631" y="173831"/>
                </a:lnTo>
                <a:lnTo>
                  <a:pt x="2428875" y="226219"/>
                </a:lnTo>
                <a:lnTo>
                  <a:pt x="2459831" y="273844"/>
                </a:lnTo>
                <a:lnTo>
                  <a:pt x="2471737" y="302419"/>
                </a:lnTo>
                <a:lnTo>
                  <a:pt x="2474119" y="321469"/>
                </a:lnTo>
                <a:lnTo>
                  <a:pt x="2466975" y="347663"/>
                </a:lnTo>
                <a:lnTo>
                  <a:pt x="2452687" y="364331"/>
                </a:lnTo>
                <a:lnTo>
                  <a:pt x="2424112" y="385763"/>
                </a:lnTo>
                <a:lnTo>
                  <a:pt x="2378869" y="407194"/>
                </a:lnTo>
                <a:lnTo>
                  <a:pt x="2338387" y="440531"/>
                </a:lnTo>
                <a:lnTo>
                  <a:pt x="2316956" y="476250"/>
                </a:lnTo>
                <a:lnTo>
                  <a:pt x="2076450" y="1143000"/>
                </a:lnTo>
                <a:lnTo>
                  <a:pt x="2076450" y="1164431"/>
                </a:lnTo>
                <a:lnTo>
                  <a:pt x="2071687" y="1226344"/>
                </a:lnTo>
                <a:lnTo>
                  <a:pt x="2062162" y="1264444"/>
                </a:lnTo>
                <a:lnTo>
                  <a:pt x="2040731" y="1285875"/>
                </a:lnTo>
                <a:lnTo>
                  <a:pt x="2000250" y="1297781"/>
                </a:lnTo>
                <a:lnTo>
                  <a:pt x="1964531" y="1302544"/>
                </a:lnTo>
                <a:lnTo>
                  <a:pt x="1916906" y="1293019"/>
                </a:lnTo>
                <a:lnTo>
                  <a:pt x="1859756" y="1276350"/>
                </a:lnTo>
                <a:lnTo>
                  <a:pt x="1883569" y="1069181"/>
                </a:lnTo>
                <a:lnTo>
                  <a:pt x="2024062" y="326231"/>
                </a:lnTo>
                <a:lnTo>
                  <a:pt x="2028825" y="273844"/>
                </a:lnTo>
                <a:lnTo>
                  <a:pt x="2028825" y="252413"/>
                </a:lnTo>
                <a:lnTo>
                  <a:pt x="2019300" y="228600"/>
                </a:lnTo>
                <a:lnTo>
                  <a:pt x="1997869" y="214313"/>
                </a:lnTo>
                <a:lnTo>
                  <a:pt x="1957387" y="204788"/>
                </a:lnTo>
                <a:lnTo>
                  <a:pt x="1924050" y="204788"/>
                </a:lnTo>
                <a:lnTo>
                  <a:pt x="1176337" y="300038"/>
                </a:lnTo>
                <a:lnTo>
                  <a:pt x="509587" y="3762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349"/>
          <p:cNvSpPr/>
          <p:nvPr/>
        </p:nvSpPr>
        <p:spPr>
          <a:xfrm>
            <a:off x="3979863" y="5418138"/>
            <a:ext cx="1822450" cy="346075"/>
          </a:xfrm>
          <a:custGeom>
            <a:avLst/>
            <a:gdLst/>
            <a:ahLst/>
            <a:cxnLst/>
            <a:rect l="l" t="t" r="r" b="b"/>
            <a:pathLst>
              <a:path w="1824037" h="347662" extrusionOk="0">
                <a:moveTo>
                  <a:pt x="569119" y="269081"/>
                </a:moveTo>
                <a:lnTo>
                  <a:pt x="104775" y="347662"/>
                </a:lnTo>
                <a:lnTo>
                  <a:pt x="0" y="235744"/>
                </a:lnTo>
                <a:lnTo>
                  <a:pt x="66675" y="154781"/>
                </a:lnTo>
                <a:lnTo>
                  <a:pt x="361950" y="126206"/>
                </a:lnTo>
                <a:lnTo>
                  <a:pt x="914400" y="69056"/>
                </a:lnTo>
                <a:lnTo>
                  <a:pt x="1521619" y="0"/>
                </a:lnTo>
                <a:lnTo>
                  <a:pt x="1559719" y="0"/>
                </a:lnTo>
                <a:lnTo>
                  <a:pt x="1776412" y="21431"/>
                </a:lnTo>
                <a:lnTo>
                  <a:pt x="1824037" y="133350"/>
                </a:lnTo>
                <a:lnTo>
                  <a:pt x="1700212" y="221456"/>
                </a:lnTo>
                <a:lnTo>
                  <a:pt x="1609725" y="211931"/>
                </a:lnTo>
                <a:lnTo>
                  <a:pt x="1493044" y="200025"/>
                </a:lnTo>
                <a:lnTo>
                  <a:pt x="1090612" y="209550"/>
                </a:lnTo>
                <a:lnTo>
                  <a:pt x="569119" y="2690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4275079-1EF1-604E-91B5-1D5BC7762902}"/>
              </a:ext>
            </a:extLst>
          </p:cNvPr>
          <p:cNvGrpSpPr/>
          <p:nvPr/>
        </p:nvGrpSpPr>
        <p:grpSpPr>
          <a:xfrm>
            <a:off x="2883651" y="1386638"/>
            <a:ext cx="4249737" cy="4505325"/>
            <a:chOff x="3040063" y="1543050"/>
            <a:chExt cx="4249737" cy="4505325"/>
          </a:xfrm>
        </p:grpSpPr>
        <p:sp>
          <p:nvSpPr>
            <p:cNvPr id="15" name="Google Shape;3841;p349">
              <a:extLst>
                <a:ext uri="{FF2B5EF4-FFF2-40B4-BE49-F238E27FC236}">
                  <a16:creationId xmlns:a16="http://schemas.microsoft.com/office/drawing/2014/main" id="{ED223C0E-D912-4B42-901A-E8824B57A1F5}"/>
                </a:ext>
              </a:extLst>
            </p:cNvPr>
            <p:cNvSpPr/>
            <p:nvPr/>
          </p:nvSpPr>
          <p:spPr>
            <a:xfrm>
              <a:off x="4729163" y="1543050"/>
              <a:ext cx="574675" cy="735013"/>
            </a:xfrm>
            <a:custGeom>
              <a:avLst/>
              <a:gdLst/>
              <a:ahLst/>
              <a:cxnLst/>
              <a:rect l="l" t="t" r="r" b="b"/>
              <a:pathLst>
                <a:path w="573881" h="735806" extrusionOk="0">
                  <a:moveTo>
                    <a:pt x="211931" y="507206"/>
                  </a:moveTo>
                  <a:cubicBezTo>
                    <a:pt x="212725" y="432594"/>
                    <a:pt x="213518" y="357981"/>
                    <a:pt x="214312" y="283369"/>
                  </a:cubicBezTo>
                  <a:lnTo>
                    <a:pt x="207168" y="252413"/>
                  </a:lnTo>
                  <a:lnTo>
                    <a:pt x="188118" y="209550"/>
                  </a:lnTo>
                  <a:lnTo>
                    <a:pt x="171450" y="183356"/>
                  </a:lnTo>
                  <a:lnTo>
                    <a:pt x="119062" y="135731"/>
                  </a:lnTo>
                  <a:lnTo>
                    <a:pt x="45243" y="88106"/>
                  </a:lnTo>
                  <a:lnTo>
                    <a:pt x="21431" y="69056"/>
                  </a:lnTo>
                  <a:lnTo>
                    <a:pt x="7143" y="52388"/>
                  </a:lnTo>
                  <a:lnTo>
                    <a:pt x="0" y="35719"/>
                  </a:lnTo>
                  <a:lnTo>
                    <a:pt x="2381" y="19050"/>
                  </a:lnTo>
                  <a:lnTo>
                    <a:pt x="9525" y="7144"/>
                  </a:lnTo>
                  <a:lnTo>
                    <a:pt x="28575" y="0"/>
                  </a:lnTo>
                  <a:lnTo>
                    <a:pt x="92868" y="4763"/>
                  </a:lnTo>
                  <a:lnTo>
                    <a:pt x="238125" y="26194"/>
                  </a:lnTo>
                  <a:lnTo>
                    <a:pt x="316706" y="47625"/>
                  </a:lnTo>
                  <a:lnTo>
                    <a:pt x="390525" y="71438"/>
                  </a:lnTo>
                  <a:lnTo>
                    <a:pt x="435768" y="90488"/>
                  </a:lnTo>
                  <a:lnTo>
                    <a:pt x="476250" y="111919"/>
                  </a:lnTo>
                  <a:lnTo>
                    <a:pt x="507206" y="138113"/>
                  </a:lnTo>
                  <a:lnTo>
                    <a:pt x="540543" y="178594"/>
                  </a:lnTo>
                  <a:lnTo>
                    <a:pt x="564356" y="221456"/>
                  </a:lnTo>
                  <a:lnTo>
                    <a:pt x="573881" y="257175"/>
                  </a:lnTo>
                  <a:lnTo>
                    <a:pt x="566737" y="283369"/>
                  </a:lnTo>
                  <a:lnTo>
                    <a:pt x="554831" y="295275"/>
                  </a:lnTo>
                  <a:lnTo>
                    <a:pt x="521493" y="316706"/>
                  </a:lnTo>
                  <a:lnTo>
                    <a:pt x="502443" y="340519"/>
                  </a:lnTo>
                  <a:lnTo>
                    <a:pt x="488156" y="369094"/>
                  </a:lnTo>
                  <a:lnTo>
                    <a:pt x="483393" y="400050"/>
                  </a:lnTo>
                  <a:lnTo>
                    <a:pt x="485775" y="716756"/>
                  </a:lnTo>
                  <a:lnTo>
                    <a:pt x="207168" y="735806"/>
                  </a:lnTo>
                  <a:cubicBezTo>
                    <a:pt x="208756" y="659606"/>
                    <a:pt x="210343" y="583406"/>
                    <a:pt x="211931" y="507206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842;p349">
              <a:extLst>
                <a:ext uri="{FF2B5EF4-FFF2-40B4-BE49-F238E27FC236}">
                  <a16:creationId xmlns:a16="http://schemas.microsoft.com/office/drawing/2014/main" id="{84D79DF7-C41A-1742-905E-0BE4980D5D54}"/>
                </a:ext>
              </a:extLst>
            </p:cNvPr>
            <p:cNvSpPr/>
            <p:nvPr/>
          </p:nvSpPr>
          <p:spPr>
            <a:xfrm>
              <a:off x="3040063" y="2074863"/>
              <a:ext cx="473075" cy="1158875"/>
            </a:xfrm>
            <a:custGeom>
              <a:avLst/>
              <a:gdLst/>
              <a:ahLst/>
              <a:cxnLst/>
              <a:rect l="l" t="t" r="r" b="b"/>
              <a:pathLst>
                <a:path w="471488" h="1159669" extrusionOk="0">
                  <a:moveTo>
                    <a:pt x="9525" y="962025"/>
                  </a:moveTo>
                  <a:lnTo>
                    <a:pt x="0" y="814387"/>
                  </a:lnTo>
                  <a:lnTo>
                    <a:pt x="4763" y="792956"/>
                  </a:lnTo>
                  <a:lnTo>
                    <a:pt x="26194" y="771525"/>
                  </a:lnTo>
                  <a:lnTo>
                    <a:pt x="92869" y="707231"/>
                  </a:lnTo>
                  <a:lnTo>
                    <a:pt x="147638" y="638175"/>
                  </a:lnTo>
                  <a:lnTo>
                    <a:pt x="204788" y="550069"/>
                  </a:lnTo>
                  <a:lnTo>
                    <a:pt x="252413" y="466725"/>
                  </a:lnTo>
                  <a:lnTo>
                    <a:pt x="290513" y="381000"/>
                  </a:lnTo>
                  <a:lnTo>
                    <a:pt x="297657" y="350044"/>
                  </a:lnTo>
                  <a:lnTo>
                    <a:pt x="314325" y="61912"/>
                  </a:lnTo>
                  <a:lnTo>
                    <a:pt x="319088" y="21431"/>
                  </a:lnTo>
                  <a:lnTo>
                    <a:pt x="326232" y="9525"/>
                  </a:lnTo>
                  <a:lnTo>
                    <a:pt x="333375" y="4762"/>
                  </a:lnTo>
                  <a:lnTo>
                    <a:pt x="340519" y="0"/>
                  </a:lnTo>
                  <a:lnTo>
                    <a:pt x="357188" y="2381"/>
                  </a:lnTo>
                  <a:lnTo>
                    <a:pt x="378619" y="16669"/>
                  </a:lnTo>
                  <a:lnTo>
                    <a:pt x="390525" y="35719"/>
                  </a:lnTo>
                  <a:lnTo>
                    <a:pt x="452438" y="257175"/>
                  </a:lnTo>
                  <a:lnTo>
                    <a:pt x="471488" y="442912"/>
                  </a:lnTo>
                  <a:lnTo>
                    <a:pt x="459582" y="583406"/>
                  </a:lnTo>
                  <a:lnTo>
                    <a:pt x="442913" y="695325"/>
                  </a:lnTo>
                  <a:lnTo>
                    <a:pt x="414338" y="800100"/>
                  </a:lnTo>
                  <a:lnTo>
                    <a:pt x="366713" y="916781"/>
                  </a:lnTo>
                  <a:lnTo>
                    <a:pt x="295275" y="1047750"/>
                  </a:lnTo>
                  <a:lnTo>
                    <a:pt x="245269" y="1119187"/>
                  </a:lnTo>
                  <a:lnTo>
                    <a:pt x="216694" y="1145381"/>
                  </a:lnTo>
                  <a:lnTo>
                    <a:pt x="185738" y="1157287"/>
                  </a:lnTo>
                  <a:lnTo>
                    <a:pt x="154782" y="1159669"/>
                  </a:lnTo>
                  <a:lnTo>
                    <a:pt x="119063" y="1157287"/>
                  </a:lnTo>
                  <a:lnTo>
                    <a:pt x="73819" y="1143000"/>
                  </a:lnTo>
                  <a:lnTo>
                    <a:pt x="52388" y="1121569"/>
                  </a:lnTo>
                  <a:lnTo>
                    <a:pt x="30957" y="1078706"/>
                  </a:lnTo>
                  <a:lnTo>
                    <a:pt x="9525" y="9620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43;p349">
              <a:extLst>
                <a:ext uri="{FF2B5EF4-FFF2-40B4-BE49-F238E27FC236}">
                  <a16:creationId xmlns:a16="http://schemas.microsoft.com/office/drawing/2014/main" id="{7DE4A8C0-96BC-6D49-9061-2E4D2EC1DB48}"/>
                </a:ext>
              </a:extLst>
            </p:cNvPr>
            <p:cNvSpPr/>
            <p:nvPr/>
          </p:nvSpPr>
          <p:spPr>
            <a:xfrm>
              <a:off x="3981450" y="2954338"/>
              <a:ext cx="493713" cy="1177925"/>
            </a:xfrm>
            <a:custGeom>
              <a:avLst/>
              <a:gdLst/>
              <a:ahLst/>
              <a:cxnLst/>
              <a:rect l="l" t="t" r="r" b="b"/>
              <a:pathLst>
                <a:path w="492919" h="1176338" extrusionOk="0">
                  <a:moveTo>
                    <a:pt x="235744" y="885825"/>
                  </a:moveTo>
                  <a:lnTo>
                    <a:pt x="195263" y="447675"/>
                  </a:lnTo>
                  <a:lnTo>
                    <a:pt x="180975" y="335757"/>
                  </a:lnTo>
                  <a:lnTo>
                    <a:pt x="126206" y="216694"/>
                  </a:lnTo>
                  <a:lnTo>
                    <a:pt x="30956" y="85725"/>
                  </a:lnTo>
                  <a:lnTo>
                    <a:pt x="11906" y="57150"/>
                  </a:lnTo>
                  <a:lnTo>
                    <a:pt x="0" y="28575"/>
                  </a:lnTo>
                  <a:lnTo>
                    <a:pt x="4763" y="14288"/>
                  </a:lnTo>
                  <a:lnTo>
                    <a:pt x="11906" y="4763"/>
                  </a:lnTo>
                  <a:lnTo>
                    <a:pt x="28575" y="0"/>
                  </a:lnTo>
                  <a:lnTo>
                    <a:pt x="114300" y="33338"/>
                  </a:lnTo>
                  <a:lnTo>
                    <a:pt x="276225" y="83344"/>
                  </a:lnTo>
                  <a:lnTo>
                    <a:pt x="361950" y="116682"/>
                  </a:lnTo>
                  <a:lnTo>
                    <a:pt x="381000" y="276225"/>
                  </a:lnTo>
                  <a:lnTo>
                    <a:pt x="492919" y="912019"/>
                  </a:lnTo>
                  <a:lnTo>
                    <a:pt x="492919" y="1090613"/>
                  </a:lnTo>
                  <a:lnTo>
                    <a:pt x="466725" y="1147763"/>
                  </a:lnTo>
                  <a:lnTo>
                    <a:pt x="438150" y="1171575"/>
                  </a:lnTo>
                  <a:lnTo>
                    <a:pt x="416719" y="1176338"/>
                  </a:lnTo>
                  <a:lnTo>
                    <a:pt x="383381" y="1171575"/>
                  </a:lnTo>
                  <a:lnTo>
                    <a:pt x="333375" y="1128713"/>
                  </a:lnTo>
                  <a:lnTo>
                    <a:pt x="288131" y="1073944"/>
                  </a:lnTo>
                  <a:lnTo>
                    <a:pt x="269081" y="1028700"/>
                  </a:lnTo>
                  <a:lnTo>
                    <a:pt x="235744" y="8858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44;p349">
              <a:extLst>
                <a:ext uri="{FF2B5EF4-FFF2-40B4-BE49-F238E27FC236}">
                  <a16:creationId xmlns:a16="http://schemas.microsoft.com/office/drawing/2014/main" id="{8E036057-4D12-AA40-B842-1EF96AF639CC}"/>
                </a:ext>
              </a:extLst>
            </p:cNvPr>
            <p:cNvSpPr/>
            <p:nvPr/>
          </p:nvSpPr>
          <p:spPr>
            <a:xfrm>
              <a:off x="3665538" y="4646613"/>
              <a:ext cx="625475" cy="1401762"/>
            </a:xfrm>
            <a:custGeom>
              <a:avLst/>
              <a:gdLst/>
              <a:ahLst/>
              <a:cxnLst/>
              <a:rect l="l" t="t" r="r" b="b"/>
              <a:pathLst>
                <a:path w="626269" h="1402556" extrusionOk="0">
                  <a:moveTo>
                    <a:pt x="292894" y="709612"/>
                  </a:moveTo>
                  <a:lnTo>
                    <a:pt x="223837" y="295275"/>
                  </a:lnTo>
                  <a:lnTo>
                    <a:pt x="200025" y="230981"/>
                  </a:lnTo>
                  <a:lnTo>
                    <a:pt x="157162" y="169069"/>
                  </a:lnTo>
                  <a:lnTo>
                    <a:pt x="80962" y="102394"/>
                  </a:lnTo>
                  <a:lnTo>
                    <a:pt x="23812" y="59531"/>
                  </a:lnTo>
                  <a:lnTo>
                    <a:pt x="4762" y="42862"/>
                  </a:lnTo>
                  <a:lnTo>
                    <a:pt x="0" y="33337"/>
                  </a:lnTo>
                  <a:lnTo>
                    <a:pt x="0" y="19050"/>
                  </a:lnTo>
                  <a:lnTo>
                    <a:pt x="11906" y="7144"/>
                  </a:lnTo>
                  <a:lnTo>
                    <a:pt x="50006" y="0"/>
                  </a:lnTo>
                  <a:lnTo>
                    <a:pt x="119062" y="2381"/>
                  </a:lnTo>
                  <a:lnTo>
                    <a:pt x="207169" y="16669"/>
                  </a:lnTo>
                  <a:lnTo>
                    <a:pt x="288131" y="45244"/>
                  </a:lnTo>
                  <a:lnTo>
                    <a:pt x="390525" y="95250"/>
                  </a:lnTo>
                  <a:lnTo>
                    <a:pt x="450056" y="276225"/>
                  </a:lnTo>
                  <a:lnTo>
                    <a:pt x="590550" y="1078706"/>
                  </a:lnTo>
                  <a:lnTo>
                    <a:pt x="626269" y="1259681"/>
                  </a:lnTo>
                  <a:lnTo>
                    <a:pt x="595312" y="1333500"/>
                  </a:lnTo>
                  <a:lnTo>
                    <a:pt x="569119" y="1366837"/>
                  </a:lnTo>
                  <a:lnTo>
                    <a:pt x="545306" y="1390650"/>
                  </a:lnTo>
                  <a:lnTo>
                    <a:pt x="528637" y="1397794"/>
                  </a:lnTo>
                  <a:lnTo>
                    <a:pt x="504825" y="1402556"/>
                  </a:lnTo>
                  <a:lnTo>
                    <a:pt x="473869" y="1395412"/>
                  </a:lnTo>
                  <a:lnTo>
                    <a:pt x="440531" y="1369219"/>
                  </a:lnTo>
                  <a:lnTo>
                    <a:pt x="392906" y="1297781"/>
                  </a:lnTo>
                  <a:lnTo>
                    <a:pt x="378619" y="1257300"/>
                  </a:lnTo>
                  <a:lnTo>
                    <a:pt x="292894" y="7096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845;p349">
              <a:extLst>
                <a:ext uri="{FF2B5EF4-FFF2-40B4-BE49-F238E27FC236}">
                  <a16:creationId xmlns:a16="http://schemas.microsoft.com/office/drawing/2014/main" id="{C23EBE62-FBEE-7F4F-902D-634E8D0563EE}"/>
                </a:ext>
              </a:extLst>
            </p:cNvPr>
            <p:cNvSpPr/>
            <p:nvPr/>
          </p:nvSpPr>
          <p:spPr>
            <a:xfrm>
              <a:off x="3419475" y="2038350"/>
              <a:ext cx="3870325" cy="476250"/>
            </a:xfrm>
            <a:custGeom>
              <a:avLst/>
              <a:gdLst/>
              <a:ahLst/>
              <a:cxnLst/>
              <a:rect l="l" t="t" r="r" b="b"/>
              <a:pathLst>
                <a:path w="3870325" h="476250" extrusionOk="0">
                  <a:moveTo>
                    <a:pt x="285750" y="473075"/>
                  </a:moveTo>
                  <a:lnTo>
                    <a:pt x="47625" y="473075"/>
                  </a:lnTo>
                  <a:lnTo>
                    <a:pt x="0" y="352425"/>
                  </a:lnTo>
                  <a:lnTo>
                    <a:pt x="38100" y="292100"/>
                  </a:lnTo>
                  <a:lnTo>
                    <a:pt x="358775" y="292100"/>
                  </a:lnTo>
                  <a:lnTo>
                    <a:pt x="498475" y="285750"/>
                  </a:lnTo>
                  <a:lnTo>
                    <a:pt x="1543050" y="174625"/>
                  </a:lnTo>
                  <a:lnTo>
                    <a:pt x="1800225" y="161925"/>
                  </a:lnTo>
                  <a:lnTo>
                    <a:pt x="2613025" y="79375"/>
                  </a:lnTo>
                  <a:lnTo>
                    <a:pt x="3444875" y="3175"/>
                  </a:lnTo>
                  <a:lnTo>
                    <a:pt x="3489325" y="0"/>
                  </a:lnTo>
                  <a:lnTo>
                    <a:pt x="3508375" y="12700"/>
                  </a:lnTo>
                  <a:lnTo>
                    <a:pt x="3676650" y="142875"/>
                  </a:lnTo>
                  <a:lnTo>
                    <a:pt x="3768725" y="228600"/>
                  </a:lnTo>
                  <a:lnTo>
                    <a:pt x="3810000" y="279400"/>
                  </a:lnTo>
                  <a:lnTo>
                    <a:pt x="3857625" y="368300"/>
                  </a:lnTo>
                  <a:lnTo>
                    <a:pt x="3870325" y="415925"/>
                  </a:lnTo>
                  <a:lnTo>
                    <a:pt x="3867150" y="454025"/>
                  </a:lnTo>
                  <a:lnTo>
                    <a:pt x="3857625" y="476250"/>
                  </a:lnTo>
                  <a:lnTo>
                    <a:pt x="3343275" y="292100"/>
                  </a:lnTo>
                  <a:lnTo>
                    <a:pt x="3336925" y="276225"/>
                  </a:lnTo>
                  <a:lnTo>
                    <a:pt x="3317875" y="266700"/>
                  </a:lnTo>
                  <a:lnTo>
                    <a:pt x="3270250" y="257175"/>
                  </a:lnTo>
                  <a:lnTo>
                    <a:pt x="3175000" y="247650"/>
                  </a:lnTo>
                  <a:lnTo>
                    <a:pt x="2435225" y="260350"/>
                  </a:lnTo>
                  <a:lnTo>
                    <a:pt x="1920875" y="288925"/>
                  </a:lnTo>
                  <a:lnTo>
                    <a:pt x="1635125" y="314325"/>
                  </a:lnTo>
                  <a:lnTo>
                    <a:pt x="1266825" y="365125"/>
                  </a:lnTo>
                  <a:lnTo>
                    <a:pt x="739775" y="431800"/>
                  </a:lnTo>
                  <a:lnTo>
                    <a:pt x="285750" y="4730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846;p349">
              <a:extLst>
                <a:ext uri="{FF2B5EF4-FFF2-40B4-BE49-F238E27FC236}">
                  <a16:creationId xmlns:a16="http://schemas.microsoft.com/office/drawing/2014/main" id="{87A2F163-ABF3-1E46-9844-ADCAD78E1E2C}"/>
                </a:ext>
              </a:extLst>
            </p:cNvPr>
            <p:cNvSpPr/>
            <p:nvPr/>
          </p:nvSpPr>
          <p:spPr>
            <a:xfrm>
              <a:off x="6438900" y="2276475"/>
              <a:ext cx="844550" cy="609600"/>
            </a:xfrm>
            <a:custGeom>
              <a:avLst/>
              <a:gdLst/>
              <a:ahLst/>
              <a:cxnLst/>
              <a:rect l="l" t="t" r="r" b="b"/>
              <a:pathLst>
                <a:path w="844550" h="609600" extrusionOk="0">
                  <a:moveTo>
                    <a:pt x="168275" y="323850"/>
                  </a:moveTo>
                  <a:lnTo>
                    <a:pt x="298450" y="127000"/>
                  </a:lnTo>
                  <a:lnTo>
                    <a:pt x="333375" y="85725"/>
                  </a:lnTo>
                  <a:lnTo>
                    <a:pt x="311150" y="0"/>
                  </a:lnTo>
                  <a:lnTo>
                    <a:pt x="622300" y="57150"/>
                  </a:lnTo>
                  <a:lnTo>
                    <a:pt x="844550" y="225425"/>
                  </a:lnTo>
                  <a:lnTo>
                    <a:pt x="825500" y="250825"/>
                  </a:lnTo>
                  <a:lnTo>
                    <a:pt x="800100" y="257175"/>
                  </a:lnTo>
                  <a:lnTo>
                    <a:pt x="711200" y="250825"/>
                  </a:lnTo>
                  <a:lnTo>
                    <a:pt x="647700" y="250825"/>
                  </a:lnTo>
                  <a:lnTo>
                    <a:pt x="587375" y="260350"/>
                  </a:lnTo>
                  <a:lnTo>
                    <a:pt x="504825" y="304800"/>
                  </a:lnTo>
                  <a:lnTo>
                    <a:pt x="92075" y="574675"/>
                  </a:lnTo>
                  <a:lnTo>
                    <a:pt x="53975" y="600075"/>
                  </a:lnTo>
                  <a:lnTo>
                    <a:pt x="25400" y="609600"/>
                  </a:lnTo>
                  <a:lnTo>
                    <a:pt x="6350" y="603250"/>
                  </a:lnTo>
                  <a:lnTo>
                    <a:pt x="0" y="577850"/>
                  </a:lnTo>
                  <a:lnTo>
                    <a:pt x="168275" y="3238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847;p349">
              <a:extLst>
                <a:ext uri="{FF2B5EF4-FFF2-40B4-BE49-F238E27FC236}">
                  <a16:creationId xmlns:a16="http://schemas.microsoft.com/office/drawing/2014/main" id="{D767F9F5-5EE4-BA46-B37B-AB25482DB00C}"/>
                </a:ext>
              </a:extLst>
            </p:cNvPr>
            <p:cNvSpPr/>
            <p:nvPr/>
          </p:nvSpPr>
          <p:spPr>
            <a:xfrm>
              <a:off x="4237038" y="2824163"/>
              <a:ext cx="1930400" cy="1146175"/>
            </a:xfrm>
            <a:custGeom>
              <a:avLst/>
              <a:gdLst/>
              <a:ahLst/>
              <a:cxnLst/>
              <a:rect l="l" t="t" r="r" b="b"/>
              <a:pathLst>
                <a:path w="1931293" h="1145381" extrusionOk="0">
                  <a:moveTo>
                    <a:pt x="302419" y="385762"/>
                  </a:moveTo>
                  <a:lnTo>
                    <a:pt x="85725" y="407193"/>
                  </a:lnTo>
                  <a:lnTo>
                    <a:pt x="0" y="307181"/>
                  </a:lnTo>
                  <a:lnTo>
                    <a:pt x="78581" y="240506"/>
                  </a:lnTo>
                  <a:lnTo>
                    <a:pt x="340519" y="221456"/>
                  </a:lnTo>
                  <a:lnTo>
                    <a:pt x="1259681" y="109537"/>
                  </a:lnTo>
                  <a:lnTo>
                    <a:pt x="1354931" y="76200"/>
                  </a:lnTo>
                  <a:lnTo>
                    <a:pt x="1626394" y="0"/>
                  </a:lnTo>
                  <a:lnTo>
                    <a:pt x="1647825" y="0"/>
                  </a:lnTo>
                  <a:lnTo>
                    <a:pt x="1714500" y="35718"/>
                  </a:lnTo>
                  <a:lnTo>
                    <a:pt x="1809750" y="116681"/>
                  </a:lnTo>
                  <a:lnTo>
                    <a:pt x="1912144" y="207168"/>
                  </a:lnTo>
                  <a:lnTo>
                    <a:pt x="1928812" y="235743"/>
                  </a:lnTo>
                  <a:cubicBezTo>
                    <a:pt x="1931293" y="255581"/>
                    <a:pt x="1931194" y="248394"/>
                    <a:pt x="1931194" y="257175"/>
                  </a:cubicBezTo>
                  <a:lnTo>
                    <a:pt x="1921669" y="278606"/>
                  </a:lnTo>
                  <a:lnTo>
                    <a:pt x="1897856" y="297656"/>
                  </a:lnTo>
                  <a:lnTo>
                    <a:pt x="1859756" y="323850"/>
                  </a:lnTo>
                  <a:lnTo>
                    <a:pt x="1831181" y="354806"/>
                  </a:lnTo>
                  <a:lnTo>
                    <a:pt x="1578769" y="959643"/>
                  </a:lnTo>
                  <a:lnTo>
                    <a:pt x="1545431" y="1066800"/>
                  </a:lnTo>
                  <a:lnTo>
                    <a:pt x="1526381" y="1109662"/>
                  </a:lnTo>
                  <a:lnTo>
                    <a:pt x="1514475" y="1128712"/>
                  </a:lnTo>
                  <a:lnTo>
                    <a:pt x="1490662" y="1140618"/>
                  </a:lnTo>
                  <a:lnTo>
                    <a:pt x="1454944" y="1145381"/>
                  </a:lnTo>
                  <a:lnTo>
                    <a:pt x="1407319" y="1138237"/>
                  </a:lnTo>
                  <a:lnTo>
                    <a:pt x="1369219" y="1126331"/>
                  </a:lnTo>
                  <a:lnTo>
                    <a:pt x="1271587" y="1057275"/>
                  </a:lnTo>
                  <a:lnTo>
                    <a:pt x="1373981" y="890587"/>
                  </a:lnTo>
                  <a:lnTo>
                    <a:pt x="1473994" y="583406"/>
                  </a:lnTo>
                  <a:lnTo>
                    <a:pt x="1531144" y="338137"/>
                  </a:lnTo>
                  <a:cubicBezTo>
                    <a:pt x="1531938" y="319087"/>
                    <a:pt x="1532731" y="300037"/>
                    <a:pt x="1533525" y="280987"/>
                  </a:cubicBezTo>
                  <a:lnTo>
                    <a:pt x="1531144" y="257175"/>
                  </a:lnTo>
                  <a:lnTo>
                    <a:pt x="1524000" y="242887"/>
                  </a:lnTo>
                  <a:lnTo>
                    <a:pt x="1502569" y="226218"/>
                  </a:lnTo>
                  <a:lnTo>
                    <a:pt x="1485900" y="221456"/>
                  </a:lnTo>
                  <a:lnTo>
                    <a:pt x="1457325" y="219075"/>
                  </a:lnTo>
                  <a:lnTo>
                    <a:pt x="302419" y="3857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848;p349">
              <a:extLst>
                <a:ext uri="{FF2B5EF4-FFF2-40B4-BE49-F238E27FC236}">
                  <a16:creationId xmlns:a16="http://schemas.microsoft.com/office/drawing/2014/main" id="{37BA9459-808B-AE4C-9D44-A3C07BB760DB}"/>
                </a:ext>
              </a:extLst>
            </p:cNvPr>
            <p:cNvSpPr/>
            <p:nvPr/>
          </p:nvSpPr>
          <p:spPr>
            <a:xfrm>
              <a:off x="4371975" y="3671888"/>
              <a:ext cx="1266825" cy="384175"/>
            </a:xfrm>
            <a:custGeom>
              <a:avLst/>
              <a:gdLst/>
              <a:ahLst/>
              <a:cxnLst/>
              <a:rect l="l" t="t" r="r" b="b"/>
              <a:pathLst>
                <a:path w="1266825" h="383381" extrusionOk="0">
                  <a:moveTo>
                    <a:pt x="321469" y="352425"/>
                  </a:moveTo>
                  <a:lnTo>
                    <a:pt x="64294" y="383381"/>
                  </a:lnTo>
                  <a:lnTo>
                    <a:pt x="0" y="264318"/>
                  </a:lnTo>
                  <a:lnTo>
                    <a:pt x="57150" y="197643"/>
                  </a:lnTo>
                  <a:lnTo>
                    <a:pt x="204788" y="185737"/>
                  </a:lnTo>
                  <a:lnTo>
                    <a:pt x="521494" y="150018"/>
                  </a:lnTo>
                  <a:lnTo>
                    <a:pt x="781050" y="102393"/>
                  </a:lnTo>
                  <a:lnTo>
                    <a:pt x="990600" y="52387"/>
                  </a:lnTo>
                  <a:lnTo>
                    <a:pt x="1100138" y="0"/>
                  </a:lnTo>
                  <a:lnTo>
                    <a:pt x="1114425" y="0"/>
                  </a:lnTo>
                  <a:lnTo>
                    <a:pt x="1266825" y="57150"/>
                  </a:lnTo>
                  <a:lnTo>
                    <a:pt x="1254919" y="211931"/>
                  </a:lnTo>
                  <a:lnTo>
                    <a:pt x="1169194" y="214312"/>
                  </a:lnTo>
                  <a:lnTo>
                    <a:pt x="1076325" y="214312"/>
                  </a:lnTo>
                  <a:lnTo>
                    <a:pt x="733425" y="288131"/>
                  </a:lnTo>
                  <a:lnTo>
                    <a:pt x="321469" y="3524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849;p349">
              <a:extLst>
                <a:ext uri="{FF2B5EF4-FFF2-40B4-BE49-F238E27FC236}">
                  <a16:creationId xmlns:a16="http://schemas.microsoft.com/office/drawing/2014/main" id="{6813F90E-44CF-5349-9179-E29BD82224E1}"/>
                </a:ext>
              </a:extLst>
            </p:cNvPr>
            <p:cNvSpPr/>
            <p:nvPr/>
          </p:nvSpPr>
          <p:spPr>
            <a:xfrm>
              <a:off x="4619625" y="3921125"/>
              <a:ext cx="549275" cy="869950"/>
            </a:xfrm>
            <a:custGeom>
              <a:avLst/>
              <a:gdLst/>
              <a:ahLst/>
              <a:cxnLst/>
              <a:rect l="l" t="t" r="r" b="b"/>
              <a:pathLst>
                <a:path w="549275" h="869950" extrusionOk="0">
                  <a:moveTo>
                    <a:pt x="146050" y="384175"/>
                  </a:moveTo>
                  <a:lnTo>
                    <a:pt x="111125" y="523875"/>
                  </a:lnTo>
                  <a:lnTo>
                    <a:pt x="73025" y="657225"/>
                  </a:lnTo>
                  <a:lnTo>
                    <a:pt x="0" y="869950"/>
                  </a:lnTo>
                  <a:lnTo>
                    <a:pt x="155575" y="771525"/>
                  </a:lnTo>
                  <a:lnTo>
                    <a:pt x="200025" y="704850"/>
                  </a:lnTo>
                  <a:lnTo>
                    <a:pt x="304800" y="542925"/>
                  </a:lnTo>
                  <a:lnTo>
                    <a:pt x="377825" y="419100"/>
                  </a:lnTo>
                  <a:lnTo>
                    <a:pt x="403225" y="368300"/>
                  </a:lnTo>
                  <a:lnTo>
                    <a:pt x="431800" y="333375"/>
                  </a:lnTo>
                  <a:lnTo>
                    <a:pt x="482600" y="285750"/>
                  </a:lnTo>
                  <a:lnTo>
                    <a:pt x="536575" y="234950"/>
                  </a:lnTo>
                  <a:lnTo>
                    <a:pt x="549275" y="212725"/>
                  </a:lnTo>
                  <a:lnTo>
                    <a:pt x="546100" y="180975"/>
                  </a:lnTo>
                  <a:lnTo>
                    <a:pt x="530225" y="152400"/>
                  </a:lnTo>
                  <a:lnTo>
                    <a:pt x="501650" y="127000"/>
                  </a:lnTo>
                  <a:lnTo>
                    <a:pt x="444500" y="85725"/>
                  </a:lnTo>
                  <a:lnTo>
                    <a:pt x="304800" y="0"/>
                  </a:lnTo>
                  <a:lnTo>
                    <a:pt x="47625" y="3175"/>
                  </a:lnTo>
                  <a:lnTo>
                    <a:pt x="120650" y="142875"/>
                  </a:lnTo>
                  <a:lnTo>
                    <a:pt x="152400" y="203200"/>
                  </a:lnTo>
                  <a:lnTo>
                    <a:pt x="161925" y="228600"/>
                  </a:lnTo>
                  <a:lnTo>
                    <a:pt x="171450" y="263525"/>
                  </a:lnTo>
                  <a:lnTo>
                    <a:pt x="168275" y="295275"/>
                  </a:lnTo>
                  <a:lnTo>
                    <a:pt x="146050" y="3841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850;p349">
              <a:extLst>
                <a:ext uri="{FF2B5EF4-FFF2-40B4-BE49-F238E27FC236}">
                  <a16:creationId xmlns:a16="http://schemas.microsoft.com/office/drawing/2014/main" id="{2832CBF4-23B7-B145-9430-7B1DD23D047F}"/>
                </a:ext>
              </a:extLst>
            </p:cNvPr>
            <p:cNvSpPr/>
            <p:nvPr/>
          </p:nvSpPr>
          <p:spPr>
            <a:xfrm>
              <a:off x="3960813" y="4514850"/>
              <a:ext cx="2473325" cy="1303338"/>
            </a:xfrm>
            <a:custGeom>
              <a:avLst/>
              <a:gdLst/>
              <a:ahLst/>
              <a:cxnLst/>
              <a:rect l="l" t="t" r="r" b="b"/>
              <a:pathLst>
                <a:path w="2474119" h="1302544" extrusionOk="0">
                  <a:moveTo>
                    <a:pt x="509587" y="376238"/>
                  </a:moveTo>
                  <a:lnTo>
                    <a:pt x="109537" y="414338"/>
                  </a:lnTo>
                  <a:lnTo>
                    <a:pt x="0" y="321469"/>
                  </a:lnTo>
                  <a:lnTo>
                    <a:pt x="42862" y="226219"/>
                  </a:lnTo>
                  <a:lnTo>
                    <a:pt x="697706" y="176213"/>
                  </a:lnTo>
                  <a:lnTo>
                    <a:pt x="826294" y="159544"/>
                  </a:lnTo>
                  <a:lnTo>
                    <a:pt x="1485900" y="80963"/>
                  </a:lnTo>
                  <a:lnTo>
                    <a:pt x="1807369" y="42863"/>
                  </a:lnTo>
                  <a:lnTo>
                    <a:pt x="2074069" y="7144"/>
                  </a:lnTo>
                  <a:lnTo>
                    <a:pt x="2128837" y="0"/>
                  </a:lnTo>
                  <a:lnTo>
                    <a:pt x="2152650" y="2381"/>
                  </a:lnTo>
                  <a:lnTo>
                    <a:pt x="2293144" y="95250"/>
                  </a:lnTo>
                  <a:lnTo>
                    <a:pt x="2383631" y="173831"/>
                  </a:lnTo>
                  <a:lnTo>
                    <a:pt x="2428875" y="226219"/>
                  </a:lnTo>
                  <a:lnTo>
                    <a:pt x="2459831" y="273844"/>
                  </a:lnTo>
                  <a:lnTo>
                    <a:pt x="2471737" y="302419"/>
                  </a:lnTo>
                  <a:lnTo>
                    <a:pt x="2474119" y="321469"/>
                  </a:lnTo>
                  <a:lnTo>
                    <a:pt x="2466975" y="347663"/>
                  </a:lnTo>
                  <a:lnTo>
                    <a:pt x="2452687" y="364331"/>
                  </a:lnTo>
                  <a:lnTo>
                    <a:pt x="2424112" y="385763"/>
                  </a:lnTo>
                  <a:lnTo>
                    <a:pt x="2378869" y="407194"/>
                  </a:lnTo>
                  <a:lnTo>
                    <a:pt x="2338387" y="440531"/>
                  </a:lnTo>
                  <a:lnTo>
                    <a:pt x="2316956" y="476250"/>
                  </a:lnTo>
                  <a:lnTo>
                    <a:pt x="2076450" y="1143000"/>
                  </a:lnTo>
                  <a:lnTo>
                    <a:pt x="2076450" y="1164431"/>
                  </a:lnTo>
                  <a:lnTo>
                    <a:pt x="2071687" y="1226344"/>
                  </a:lnTo>
                  <a:lnTo>
                    <a:pt x="2062162" y="1264444"/>
                  </a:lnTo>
                  <a:lnTo>
                    <a:pt x="2040731" y="1285875"/>
                  </a:lnTo>
                  <a:lnTo>
                    <a:pt x="2000250" y="1297781"/>
                  </a:lnTo>
                  <a:lnTo>
                    <a:pt x="1964531" y="1302544"/>
                  </a:lnTo>
                  <a:lnTo>
                    <a:pt x="1916906" y="1293019"/>
                  </a:lnTo>
                  <a:lnTo>
                    <a:pt x="1859756" y="1276350"/>
                  </a:lnTo>
                  <a:lnTo>
                    <a:pt x="1883569" y="1069181"/>
                  </a:lnTo>
                  <a:lnTo>
                    <a:pt x="2024062" y="326231"/>
                  </a:lnTo>
                  <a:lnTo>
                    <a:pt x="2028825" y="273844"/>
                  </a:lnTo>
                  <a:lnTo>
                    <a:pt x="2028825" y="252413"/>
                  </a:lnTo>
                  <a:lnTo>
                    <a:pt x="2019300" y="228600"/>
                  </a:lnTo>
                  <a:lnTo>
                    <a:pt x="1997869" y="214313"/>
                  </a:lnTo>
                  <a:lnTo>
                    <a:pt x="1957387" y="204788"/>
                  </a:lnTo>
                  <a:lnTo>
                    <a:pt x="1924050" y="204788"/>
                  </a:lnTo>
                  <a:lnTo>
                    <a:pt x="1176337" y="300038"/>
                  </a:lnTo>
                  <a:lnTo>
                    <a:pt x="509587" y="3762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851;p349">
              <a:extLst>
                <a:ext uri="{FF2B5EF4-FFF2-40B4-BE49-F238E27FC236}">
                  <a16:creationId xmlns:a16="http://schemas.microsoft.com/office/drawing/2014/main" id="{8DD9C5AB-23E0-0D40-A958-DC7D1F657237}"/>
                </a:ext>
              </a:extLst>
            </p:cNvPr>
            <p:cNvSpPr/>
            <p:nvPr/>
          </p:nvSpPr>
          <p:spPr>
            <a:xfrm>
              <a:off x="4132263" y="5570538"/>
              <a:ext cx="1822450" cy="346075"/>
            </a:xfrm>
            <a:custGeom>
              <a:avLst/>
              <a:gdLst/>
              <a:ahLst/>
              <a:cxnLst/>
              <a:rect l="l" t="t" r="r" b="b"/>
              <a:pathLst>
                <a:path w="1824037" h="347662" extrusionOk="0">
                  <a:moveTo>
                    <a:pt x="569119" y="269081"/>
                  </a:moveTo>
                  <a:lnTo>
                    <a:pt x="104775" y="347662"/>
                  </a:lnTo>
                  <a:lnTo>
                    <a:pt x="0" y="235744"/>
                  </a:lnTo>
                  <a:lnTo>
                    <a:pt x="66675" y="154781"/>
                  </a:lnTo>
                  <a:lnTo>
                    <a:pt x="361950" y="126206"/>
                  </a:lnTo>
                  <a:lnTo>
                    <a:pt x="914400" y="69056"/>
                  </a:lnTo>
                  <a:lnTo>
                    <a:pt x="1521619" y="0"/>
                  </a:lnTo>
                  <a:lnTo>
                    <a:pt x="1559719" y="0"/>
                  </a:lnTo>
                  <a:lnTo>
                    <a:pt x="1776412" y="21431"/>
                  </a:lnTo>
                  <a:lnTo>
                    <a:pt x="1824037" y="133350"/>
                  </a:lnTo>
                  <a:lnTo>
                    <a:pt x="1700212" y="221456"/>
                  </a:lnTo>
                  <a:lnTo>
                    <a:pt x="1609725" y="211931"/>
                  </a:lnTo>
                  <a:lnTo>
                    <a:pt x="1493044" y="200025"/>
                  </a:lnTo>
                  <a:lnTo>
                    <a:pt x="1090612" y="209550"/>
                  </a:lnTo>
                  <a:lnTo>
                    <a:pt x="569119" y="2690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" name="Google Shape;3856;p350">
            <a:extLst>
              <a:ext uri="{FF2B5EF4-FFF2-40B4-BE49-F238E27FC236}">
                <a16:creationId xmlns:a16="http://schemas.microsoft.com/office/drawing/2014/main" id="{7B451E2D-55C9-744F-853A-C43A999BF6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085" y="1392910"/>
            <a:ext cx="424815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6" name="Google Shape;3856;p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7053" y="1429006"/>
            <a:ext cx="424815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p257"/>
          <p:cNvSpPr txBox="1"/>
          <p:nvPr/>
        </p:nvSpPr>
        <p:spPr>
          <a:xfrm>
            <a:off x="3944888" y="6710360"/>
            <a:ext cx="400851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院</a:t>
            </a:r>
            <a:endParaRPr/>
          </a:p>
        </p:txBody>
      </p:sp>
      <p:sp>
        <p:nvSpPr>
          <p:cNvPr id="2833" name="Google Shape;2833;p257"/>
          <p:cNvSpPr/>
          <p:nvPr/>
        </p:nvSpPr>
        <p:spPr>
          <a:xfrm>
            <a:off x="5175250" y="1681163"/>
            <a:ext cx="585788" cy="625475"/>
          </a:xfrm>
          <a:custGeom>
            <a:avLst/>
            <a:gdLst/>
            <a:ahLst/>
            <a:cxnLst/>
            <a:rect l="l" t="t" r="r" b="b"/>
            <a:pathLst>
              <a:path w="585788" h="626268" extrusionOk="0">
                <a:moveTo>
                  <a:pt x="254794" y="459581"/>
                </a:moveTo>
                <a:lnTo>
                  <a:pt x="242888" y="250031"/>
                </a:lnTo>
                <a:cubicBezTo>
                  <a:pt x="242094" y="230981"/>
                  <a:pt x="241301" y="211931"/>
                  <a:pt x="240507" y="192881"/>
                </a:cubicBezTo>
                <a:lnTo>
                  <a:pt x="230982" y="183356"/>
                </a:lnTo>
                <a:lnTo>
                  <a:pt x="147638" y="152400"/>
                </a:lnTo>
                <a:lnTo>
                  <a:pt x="95250" y="123825"/>
                </a:lnTo>
                <a:lnTo>
                  <a:pt x="38100" y="80962"/>
                </a:lnTo>
                <a:lnTo>
                  <a:pt x="11907" y="42862"/>
                </a:lnTo>
                <a:lnTo>
                  <a:pt x="0" y="19050"/>
                </a:lnTo>
                <a:lnTo>
                  <a:pt x="2382" y="4762"/>
                </a:lnTo>
                <a:lnTo>
                  <a:pt x="19050" y="0"/>
                </a:lnTo>
                <a:lnTo>
                  <a:pt x="61913" y="4762"/>
                </a:lnTo>
                <a:lnTo>
                  <a:pt x="97632" y="16668"/>
                </a:lnTo>
                <a:lnTo>
                  <a:pt x="154782" y="28575"/>
                </a:lnTo>
                <a:lnTo>
                  <a:pt x="200025" y="28575"/>
                </a:lnTo>
                <a:lnTo>
                  <a:pt x="264319" y="23812"/>
                </a:lnTo>
                <a:lnTo>
                  <a:pt x="309563" y="7143"/>
                </a:lnTo>
                <a:lnTo>
                  <a:pt x="342900" y="2381"/>
                </a:lnTo>
                <a:lnTo>
                  <a:pt x="404813" y="11906"/>
                </a:lnTo>
                <a:lnTo>
                  <a:pt x="545307" y="69056"/>
                </a:lnTo>
                <a:lnTo>
                  <a:pt x="566738" y="83343"/>
                </a:lnTo>
                <a:lnTo>
                  <a:pt x="578644" y="100012"/>
                </a:lnTo>
                <a:lnTo>
                  <a:pt x="585788" y="121443"/>
                </a:lnTo>
                <a:lnTo>
                  <a:pt x="583407" y="152400"/>
                </a:lnTo>
                <a:lnTo>
                  <a:pt x="571500" y="173831"/>
                </a:lnTo>
                <a:lnTo>
                  <a:pt x="547688" y="195262"/>
                </a:lnTo>
                <a:lnTo>
                  <a:pt x="511969" y="292893"/>
                </a:lnTo>
                <a:lnTo>
                  <a:pt x="504825" y="352425"/>
                </a:lnTo>
                <a:lnTo>
                  <a:pt x="514350" y="583406"/>
                </a:lnTo>
                <a:lnTo>
                  <a:pt x="254794" y="626268"/>
                </a:lnTo>
                <a:lnTo>
                  <a:pt x="254794" y="4595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4" name="Google Shape;2834;p257"/>
          <p:cNvSpPr/>
          <p:nvPr/>
        </p:nvSpPr>
        <p:spPr>
          <a:xfrm>
            <a:off x="4156075" y="2192338"/>
            <a:ext cx="409575" cy="1127125"/>
          </a:xfrm>
          <a:custGeom>
            <a:avLst/>
            <a:gdLst/>
            <a:ahLst/>
            <a:cxnLst/>
            <a:rect l="l" t="t" r="r" b="b"/>
            <a:pathLst>
              <a:path w="409575" h="1126332" extrusionOk="0">
                <a:moveTo>
                  <a:pt x="180975" y="519113"/>
                </a:moveTo>
                <a:lnTo>
                  <a:pt x="211932" y="423863"/>
                </a:lnTo>
                <a:lnTo>
                  <a:pt x="223838" y="354807"/>
                </a:lnTo>
                <a:lnTo>
                  <a:pt x="233363" y="257175"/>
                </a:lnTo>
                <a:lnTo>
                  <a:pt x="223838" y="188119"/>
                </a:lnTo>
                <a:lnTo>
                  <a:pt x="204788" y="126207"/>
                </a:lnTo>
                <a:lnTo>
                  <a:pt x="178594" y="83344"/>
                </a:lnTo>
                <a:lnTo>
                  <a:pt x="161925" y="47625"/>
                </a:lnTo>
                <a:lnTo>
                  <a:pt x="157163" y="21432"/>
                </a:lnTo>
                <a:lnTo>
                  <a:pt x="164307" y="9525"/>
                </a:lnTo>
                <a:lnTo>
                  <a:pt x="180975" y="0"/>
                </a:lnTo>
                <a:lnTo>
                  <a:pt x="233363" y="7144"/>
                </a:lnTo>
                <a:lnTo>
                  <a:pt x="257175" y="19050"/>
                </a:lnTo>
                <a:lnTo>
                  <a:pt x="316707" y="69057"/>
                </a:lnTo>
                <a:lnTo>
                  <a:pt x="388144" y="159544"/>
                </a:lnTo>
                <a:lnTo>
                  <a:pt x="397669" y="173832"/>
                </a:lnTo>
                <a:lnTo>
                  <a:pt x="409575" y="369094"/>
                </a:lnTo>
                <a:lnTo>
                  <a:pt x="364332" y="645319"/>
                </a:lnTo>
                <a:lnTo>
                  <a:pt x="328613" y="797719"/>
                </a:lnTo>
                <a:lnTo>
                  <a:pt x="288132" y="926307"/>
                </a:lnTo>
                <a:lnTo>
                  <a:pt x="242888" y="1019175"/>
                </a:lnTo>
                <a:lnTo>
                  <a:pt x="188119" y="1083469"/>
                </a:lnTo>
                <a:lnTo>
                  <a:pt x="154782" y="1112044"/>
                </a:lnTo>
                <a:lnTo>
                  <a:pt x="135732" y="1121569"/>
                </a:lnTo>
                <a:lnTo>
                  <a:pt x="123825" y="1126332"/>
                </a:lnTo>
                <a:lnTo>
                  <a:pt x="97632" y="1123950"/>
                </a:lnTo>
                <a:lnTo>
                  <a:pt x="69057" y="1114425"/>
                </a:lnTo>
                <a:lnTo>
                  <a:pt x="50007" y="1088232"/>
                </a:lnTo>
                <a:lnTo>
                  <a:pt x="28575" y="1038225"/>
                </a:lnTo>
                <a:lnTo>
                  <a:pt x="9525" y="976313"/>
                </a:lnTo>
                <a:lnTo>
                  <a:pt x="0" y="890588"/>
                </a:lnTo>
                <a:lnTo>
                  <a:pt x="9525" y="814388"/>
                </a:lnTo>
                <a:lnTo>
                  <a:pt x="88107" y="700088"/>
                </a:lnTo>
                <a:lnTo>
                  <a:pt x="180975" y="5191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5" name="Google Shape;2835;p257"/>
          <p:cNvSpPr/>
          <p:nvPr/>
        </p:nvSpPr>
        <p:spPr>
          <a:xfrm>
            <a:off x="2979738" y="1824038"/>
            <a:ext cx="1106487" cy="385762"/>
          </a:xfrm>
          <a:custGeom>
            <a:avLst/>
            <a:gdLst/>
            <a:ahLst/>
            <a:cxnLst/>
            <a:rect l="l" t="t" r="r" b="b"/>
            <a:pathLst>
              <a:path w="1107281" h="385762" extrusionOk="0">
                <a:moveTo>
                  <a:pt x="283369" y="342900"/>
                </a:moveTo>
                <a:lnTo>
                  <a:pt x="109537" y="378618"/>
                </a:lnTo>
                <a:lnTo>
                  <a:pt x="57150" y="385762"/>
                </a:lnTo>
                <a:lnTo>
                  <a:pt x="0" y="242887"/>
                </a:lnTo>
                <a:lnTo>
                  <a:pt x="116681" y="223837"/>
                </a:lnTo>
                <a:lnTo>
                  <a:pt x="330994" y="190500"/>
                </a:lnTo>
                <a:lnTo>
                  <a:pt x="704850" y="97631"/>
                </a:lnTo>
                <a:lnTo>
                  <a:pt x="745331" y="85725"/>
                </a:lnTo>
                <a:lnTo>
                  <a:pt x="802481" y="35718"/>
                </a:lnTo>
                <a:lnTo>
                  <a:pt x="833437" y="9525"/>
                </a:lnTo>
                <a:lnTo>
                  <a:pt x="842962" y="2381"/>
                </a:lnTo>
                <a:lnTo>
                  <a:pt x="854869" y="0"/>
                </a:lnTo>
                <a:lnTo>
                  <a:pt x="971550" y="88106"/>
                </a:lnTo>
                <a:lnTo>
                  <a:pt x="1081087" y="183356"/>
                </a:lnTo>
                <a:lnTo>
                  <a:pt x="1104900" y="214312"/>
                </a:lnTo>
                <a:lnTo>
                  <a:pt x="1107281" y="247650"/>
                </a:lnTo>
                <a:lnTo>
                  <a:pt x="1097756" y="283368"/>
                </a:lnTo>
                <a:lnTo>
                  <a:pt x="1069181" y="311943"/>
                </a:lnTo>
                <a:lnTo>
                  <a:pt x="1038225" y="328612"/>
                </a:lnTo>
                <a:lnTo>
                  <a:pt x="747712" y="271462"/>
                </a:lnTo>
                <a:lnTo>
                  <a:pt x="726281" y="261937"/>
                </a:lnTo>
                <a:lnTo>
                  <a:pt x="690562" y="261937"/>
                </a:lnTo>
                <a:lnTo>
                  <a:pt x="283369" y="3429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6" name="Google Shape;2836;p257"/>
          <p:cNvSpPr/>
          <p:nvPr/>
        </p:nvSpPr>
        <p:spPr>
          <a:xfrm>
            <a:off x="4741863" y="2871788"/>
            <a:ext cx="1363662" cy="336550"/>
          </a:xfrm>
          <a:custGeom>
            <a:avLst/>
            <a:gdLst/>
            <a:ahLst/>
            <a:cxnLst/>
            <a:rect l="l" t="t" r="r" b="b"/>
            <a:pathLst>
              <a:path w="1364456" h="335756" extrusionOk="0">
                <a:moveTo>
                  <a:pt x="711994" y="300037"/>
                </a:moveTo>
                <a:lnTo>
                  <a:pt x="557212" y="321468"/>
                </a:lnTo>
                <a:lnTo>
                  <a:pt x="416719" y="335756"/>
                </a:lnTo>
                <a:lnTo>
                  <a:pt x="340519" y="335756"/>
                </a:lnTo>
                <a:lnTo>
                  <a:pt x="302419" y="330993"/>
                </a:lnTo>
                <a:lnTo>
                  <a:pt x="233362" y="311943"/>
                </a:lnTo>
                <a:lnTo>
                  <a:pt x="173831" y="283368"/>
                </a:lnTo>
                <a:lnTo>
                  <a:pt x="88106" y="221456"/>
                </a:lnTo>
                <a:lnTo>
                  <a:pt x="42862" y="178593"/>
                </a:lnTo>
                <a:lnTo>
                  <a:pt x="16669" y="150018"/>
                </a:lnTo>
                <a:lnTo>
                  <a:pt x="0" y="119062"/>
                </a:lnTo>
                <a:lnTo>
                  <a:pt x="0" y="97631"/>
                </a:lnTo>
                <a:lnTo>
                  <a:pt x="4762" y="88106"/>
                </a:lnTo>
                <a:lnTo>
                  <a:pt x="16669" y="80962"/>
                </a:lnTo>
                <a:lnTo>
                  <a:pt x="40481" y="80962"/>
                </a:lnTo>
                <a:lnTo>
                  <a:pt x="135731" y="114300"/>
                </a:lnTo>
                <a:lnTo>
                  <a:pt x="228600" y="138112"/>
                </a:lnTo>
                <a:lnTo>
                  <a:pt x="302419" y="152400"/>
                </a:lnTo>
                <a:lnTo>
                  <a:pt x="404812" y="154781"/>
                </a:lnTo>
                <a:lnTo>
                  <a:pt x="602456" y="140493"/>
                </a:lnTo>
                <a:lnTo>
                  <a:pt x="807244" y="102393"/>
                </a:lnTo>
                <a:lnTo>
                  <a:pt x="971550" y="64293"/>
                </a:lnTo>
                <a:lnTo>
                  <a:pt x="1021556" y="42862"/>
                </a:lnTo>
                <a:lnTo>
                  <a:pt x="1064419" y="7143"/>
                </a:lnTo>
                <a:lnTo>
                  <a:pt x="1076325" y="2381"/>
                </a:lnTo>
                <a:lnTo>
                  <a:pt x="1143000" y="0"/>
                </a:lnTo>
                <a:lnTo>
                  <a:pt x="1226344" y="7143"/>
                </a:lnTo>
                <a:lnTo>
                  <a:pt x="1297781" y="26193"/>
                </a:lnTo>
                <a:lnTo>
                  <a:pt x="1338262" y="47625"/>
                </a:lnTo>
                <a:lnTo>
                  <a:pt x="1354931" y="64293"/>
                </a:lnTo>
                <a:lnTo>
                  <a:pt x="1362075" y="90487"/>
                </a:lnTo>
                <a:lnTo>
                  <a:pt x="1364456" y="119062"/>
                </a:lnTo>
                <a:lnTo>
                  <a:pt x="1354931" y="154781"/>
                </a:lnTo>
                <a:lnTo>
                  <a:pt x="1335881" y="178593"/>
                </a:lnTo>
                <a:lnTo>
                  <a:pt x="1312069" y="192881"/>
                </a:lnTo>
                <a:lnTo>
                  <a:pt x="1133475" y="228600"/>
                </a:lnTo>
                <a:lnTo>
                  <a:pt x="711994" y="3000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7" name="Google Shape;2837;p257"/>
          <p:cNvSpPr/>
          <p:nvPr/>
        </p:nvSpPr>
        <p:spPr>
          <a:xfrm>
            <a:off x="4214813" y="3449638"/>
            <a:ext cx="2628900" cy="560387"/>
          </a:xfrm>
          <a:custGeom>
            <a:avLst/>
            <a:gdLst/>
            <a:ahLst/>
            <a:cxnLst/>
            <a:rect l="l" t="t" r="r" b="b"/>
            <a:pathLst>
              <a:path w="2628900" h="559594" extrusionOk="0">
                <a:moveTo>
                  <a:pt x="933450" y="445294"/>
                </a:moveTo>
                <a:lnTo>
                  <a:pt x="652462" y="521494"/>
                </a:lnTo>
                <a:lnTo>
                  <a:pt x="602456" y="535782"/>
                </a:lnTo>
                <a:lnTo>
                  <a:pt x="478631" y="559594"/>
                </a:lnTo>
                <a:lnTo>
                  <a:pt x="407193" y="545307"/>
                </a:lnTo>
                <a:lnTo>
                  <a:pt x="304800" y="507207"/>
                </a:lnTo>
                <a:lnTo>
                  <a:pt x="219075" y="471488"/>
                </a:lnTo>
                <a:lnTo>
                  <a:pt x="147637" y="428625"/>
                </a:lnTo>
                <a:lnTo>
                  <a:pt x="80962" y="381000"/>
                </a:lnTo>
                <a:lnTo>
                  <a:pt x="38100" y="347663"/>
                </a:lnTo>
                <a:lnTo>
                  <a:pt x="11906" y="316707"/>
                </a:lnTo>
                <a:lnTo>
                  <a:pt x="0" y="292894"/>
                </a:lnTo>
                <a:lnTo>
                  <a:pt x="0" y="273844"/>
                </a:lnTo>
                <a:lnTo>
                  <a:pt x="4762" y="259557"/>
                </a:lnTo>
                <a:lnTo>
                  <a:pt x="19050" y="252413"/>
                </a:lnTo>
                <a:lnTo>
                  <a:pt x="59531" y="264319"/>
                </a:lnTo>
                <a:lnTo>
                  <a:pt x="150018" y="297657"/>
                </a:lnTo>
                <a:lnTo>
                  <a:pt x="266700" y="321469"/>
                </a:lnTo>
                <a:lnTo>
                  <a:pt x="423862" y="335757"/>
                </a:lnTo>
                <a:lnTo>
                  <a:pt x="585787" y="323850"/>
                </a:lnTo>
                <a:lnTo>
                  <a:pt x="1107281" y="257175"/>
                </a:lnTo>
                <a:lnTo>
                  <a:pt x="1666875" y="159544"/>
                </a:lnTo>
                <a:lnTo>
                  <a:pt x="1971675" y="95250"/>
                </a:lnTo>
                <a:lnTo>
                  <a:pt x="2093118" y="66675"/>
                </a:lnTo>
                <a:lnTo>
                  <a:pt x="2140743" y="50007"/>
                </a:lnTo>
                <a:lnTo>
                  <a:pt x="2190750" y="26194"/>
                </a:lnTo>
                <a:lnTo>
                  <a:pt x="2216943" y="7144"/>
                </a:lnTo>
                <a:lnTo>
                  <a:pt x="2221706" y="4763"/>
                </a:lnTo>
                <a:lnTo>
                  <a:pt x="2255043" y="0"/>
                </a:lnTo>
                <a:lnTo>
                  <a:pt x="2362200" y="14288"/>
                </a:lnTo>
                <a:lnTo>
                  <a:pt x="2457450" y="40482"/>
                </a:lnTo>
                <a:lnTo>
                  <a:pt x="2524125" y="64294"/>
                </a:lnTo>
                <a:lnTo>
                  <a:pt x="2590800" y="104775"/>
                </a:lnTo>
                <a:lnTo>
                  <a:pt x="2612231" y="126207"/>
                </a:lnTo>
                <a:lnTo>
                  <a:pt x="2628900" y="166688"/>
                </a:lnTo>
                <a:lnTo>
                  <a:pt x="2624137" y="221457"/>
                </a:lnTo>
                <a:lnTo>
                  <a:pt x="2605087" y="254794"/>
                </a:lnTo>
                <a:lnTo>
                  <a:pt x="2576512" y="278607"/>
                </a:lnTo>
                <a:lnTo>
                  <a:pt x="2528887" y="297657"/>
                </a:lnTo>
                <a:lnTo>
                  <a:pt x="2478881" y="300038"/>
                </a:lnTo>
                <a:lnTo>
                  <a:pt x="2393156" y="288132"/>
                </a:lnTo>
                <a:lnTo>
                  <a:pt x="2245518" y="269082"/>
                </a:lnTo>
                <a:lnTo>
                  <a:pt x="2126456" y="266700"/>
                </a:lnTo>
                <a:lnTo>
                  <a:pt x="1933575" y="269082"/>
                </a:lnTo>
                <a:lnTo>
                  <a:pt x="1857375" y="278607"/>
                </a:lnTo>
                <a:lnTo>
                  <a:pt x="1495425" y="328613"/>
                </a:lnTo>
                <a:lnTo>
                  <a:pt x="1297781" y="381000"/>
                </a:lnTo>
                <a:lnTo>
                  <a:pt x="1135856" y="400050"/>
                </a:lnTo>
                <a:lnTo>
                  <a:pt x="933450" y="4452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8" name="Google Shape;2838;p257"/>
          <p:cNvSpPr/>
          <p:nvPr/>
        </p:nvSpPr>
        <p:spPr>
          <a:xfrm>
            <a:off x="3449638" y="2085975"/>
            <a:ext cx="569912" cy="962025"/>
          </a:xfrm>
          <a:custGeom>
            <a:avLst/>
            <a:gdLst/>
            <a:ahLst/>
            <a:cxnLst/>
            <a:rect l="l" t="t" r="r" b="b"/>
            <a:pathLst>
              <a:path w="569119" h="962025" extrusionOk="0">
                <a:moveTo>
                  <a:pt x="247650" y="238125"/>
                </a:moveTo>
                <a:lnTo>
                  <a:pt x="192882" y="435769"/>
                </a:lnTo>
                <a:lnTo>
                  <a:pt x="116682" y="654844"/>
                </a:lnTo>
                <a:lnTo>
                  <a:pt x="28575" y="883444"/>
                </a:lnTo>
                <a:lnTo>
                  <a:pt x="16669" y="900113"/>
                </a:lnTo>
                <a:lnTo>
                  <a:pt x="7144" y="912019"/>
                </a:lnTo>
                <a:lnTo>
                  <a:pt x="0" y="926306"/>
                </a:lnTo>
                <a:lnTo>
                  <a:pt x="4763" y="950119"/>
                </a:lnTo>
                <a:lnTo>
                  <a:pt x="54769" y="962025"/>
                </a:lnTo>
                <a:lnTo>
                  <a:pt x="102394" y="926306"/>
                </a:lnTo>
                <a:lnTo>
                  <a:pt x="235744" y="709613"/>
                </a:lnTo>
                <a:lnTo>
                  <a:pt x="373857" y="442913"/>
                </a:lnTo>
                <a:lnTo>
                  <a:pt x="504825" y="185738"/>
                </a:lnTo>
                <a:lnTo>
                  <a:pt x="569119" y="57150"/>
                </a:lnTo>
                <a:lnTo>
                  <a:pt x="285750" y="0"/>
                </a:lnTo>
                <a:lnTo>
                  <a:pt x="290513" y="28575"/>
                </a:lnTo>
                <a:lnTo>
                  <a:pt x="290513" y="69056"/>
                </a:lnTo>
                <a:lnTo>
                  <a:pt x="247650" y="238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9" name="Google Shape;2839;p257"/>
          <p:cNvSpPr/>
          <p:nvPr/>
        </p:nvSpPr>
        <p:spPr>
          <a:xfrm>
            <a:off x="3452813" y="2992438"/>
            <a:ext cx="614362" cy="869950"/>
          </a:xfrm>
          <a:custGeom>
            <a:avLst/>
            <a:gdLst/>
            <a:ahLst/>
            <a:cxnLst/>
            <a:rect l="l" t="t" r="r" b="b"/>
            <a:pathLst>
              <a:path w="614362" h="869157" extrusionOk="0">
                <a:moveTo>
                  <a:pt x="319087" y="421482"/>
                </a:moveTo>
                <a:lnTo>
                  <a:pt x="285750" y="364332"/>
                </a:lnTo>
                <a:lnTo>
                  <a:pt x="219075" y="271463"/>
                </a:lnTo>
                <a:lnTo>
                  <a:pt x="126206" y="166688"/>
                </a:lnTo>
                <a:lnTo>
                  <a:pt x="61912" y="104775"/>
                </a:lnTo>
                <a:lnTo>
                  <a:pt x="30956" y="76200"/>
                </a:lnTo>
                <a:lnTo>
                  <a:pt x="11906" y="59532"/>
                </a:lnTo>
                <a:lnTo>
                  <a:pt x="2381" y="45244"/>
                </a:lnTo>
                <a:lnTo>
                  <a:pt x="0" y="38100"/>
                </a:lnTo>
                <a:lnTo>
                  <a:pt x="2381" y="21432"/>
                </a:lnTo>
                <a:lnTo>
                  <a:pt x="16668" y="0"/>
                </a:lnTo>
                <a:lnTo>
                  <a:pt x="109537" y="11907"/>
                </a:lnTo>
                <a:lnTo>
                  <a:pt x="152400" y="54769"/>
                </a:lnTo>
                <a:lnTo>
                  <a:pt x="264318" y="161925"/>
                </a:lnTo>
                <a:lnTo>
                  <a:pt x="385762" y="288132"/>
                </a:lnTo>
                <a:lnTo>
                  <a:pt x="464343" y="383382"/>
                </a:lnTo>
                <a:lnTo>
                  <a:pt x="531018" y="478632"/>
                </a:lnTo>
                <a:lnTo>
                  <a:pt x="547687" y="521494"/>
                </a:lnTo>
                <a:lnTo>
                  <a:pt x="583406" y="635794"/>
                </a:lnTo>
                <a:lnTo>
                  <a:pt x="611981" y="771525"/>
                </a:lnTo>
                <a:cubicBezTo>
                  <a:pt x="612775" y="804069"/>
                  <a:pt x="613568" y="836613"/>
                  <a:pt x="614362" y="869157"/>
                </a:cubicBezTo>
                <a:lnTo>
                  <a:pt x="395287" y="862013"/>
                </a:lnTo>
                <a:lnTo>
                  <a:pt x="395287" y="819150"/>
                </a:lnTo>
                <a:lnTo>
                  <a:pt x="400050" y="707232"/>
                </a:lnTo>
                <a:lnTo>
                  <a:pt x="392906" y="619125"/>
                </a:lnTo>
                <a:lnTo>
                  <a:pt x="376237" y="535782"/>
                </a:lnTo>
                <a:lnTo>
                  <a:pt x="319087" y="4214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0" name="Google Shape;2840;p257"/>
          <p:cNvSpPr/>
          <p:nvPr/>
        </p:nvSpPr>
        <p:spPr>
          <a:xfrm rot="-5400000">
            <a:off x="3445669" y="3942556"/>
            <a:ext cx="731838" cy="523875"/>
          </a:xfrm>
          <a:custGeom>
            <a:avLst/>
            <a:gdLst/>
            <a:ahLst/>
            <a:cxnLst/>
            <a:rect l="l" t="t" r="r" b="b"/>
            <a:pathLst>
              <a:path w="731044" h="523875" extrusionOk="0">
                <a:moveTo>
                  <a:pt x="69056" y="211931"/>
                </a:moveTo>
                <a:lnTo>
                  <a:pt x="38100" y="157162"/>
                </a:lnTo>
                <a:lnTo>
                  <a:pt x="11906" y="104775"/>
                </a:lnTo>
                <a:lnTo>
                  <a:pt x="4762" y="57150"/>
                </a:lnTo>
                <a:lnTo>
                  <a:pt x="0" y="0"/>
                </a:lnTo>
                <a:lnTo>
                  <a:pt x="304800" y="23812"/>
                </a:lnTo>
                <a:lnTo>
                  <a:pt x="307181" y="42862"/>
                </a:lnTo>
                <a:lnTo>
                  <a:pt x="321469" y="71437"/>
                </a:lnTo>
                <a:lnTo>
                  <a:pt x="350044" y="123825"/>
                </a:lnTo>
                <a:lnTo>
                  <a:pt x="392906" y="176212"/>
                </a:lnTo>
                <a:lnTo>
                  <a:pt x="454819" y="219075"/>
                </a:lnTo>
                <a:lnTo>
                  <a:pt x="538162" y="257175"/>
                </a:lnTo>
                <a:lnTo>
                  <a:pt x="640556" y="288131"/>
                </a:lnTo>
                <a:lnTo>
                  <a:pt x="731044" y="300037"/>
                </a:lnTo>
                <a:lnTo>
                  <a:pt x="714375" y="519112"/>
                </a:lnTo>
                <a:lnTo>
                  <a:pt x="681037" y="523875"/>
                </a:lnTo>
                <a:lnTo>
                  <a:pt x="573881" y="523875"/>
                </a:lnTo>
                <a:lnTo>
                  <a:pt x="526256" y="519112"/>
                </a:lnTo>
                <a:lnTo>
                  <a:pt x="447675" y="507206"/>
                </a:lnTo>
                <a:lnTo>
                  <a:pt x="397669" y="492919"/>
                </a:lnTo>
                <a:lnTo>
                  <a:pt x="335756" y="461962"/>
                </a:lnTo>
                <a:lnTo>
                  <a:pt x="280987" y="433387"/>
                </a:lnTo>
                <a:lnTo>
                  <a:pt x="214312" y="385762"/>
                </a:lnTo>
                <a:lnTo>
                  <a:pt x="150019" y="326231"/>
                </a:lnTo>
                <a:lnTo>
                  <a:pt x="69056" y="2119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1" name="Google Shape;2841;p257"/>
          <p:cNvSpPr/>
          <p:nvPr/>
        </p:nvSpPr>
        <p:spPr>
          <a:xfrm>
            <a:off x="3252788" y="4205288"/>
            <a:ext cx="338137" cy="365125"/>
          </a:xfrm>
          <a:custGeom>
            <a:avLst/>
            <a:gdLst/>
            <a:ahLst/>
            <a:cxnLst/>
            <a:rect l="l" t="t" r="r" b="b"/>
            <a:pathLst>
              <a:path w="338137" h="364331" extrusionOk="0">
                <a:moveTo>
                  <a:pt x="123825" y="28575"/>
                </a:moveTo>
                <a:lnTo>
                  <a:pt x="211931" y="42862"/>
                </a:lnTo>
                <a:lnTo>
                  <a:pt x="338137" y="57150"/>
                </a:lnTo>
                <a:lnTo>
                  <a:pt x="307181" y="364331"/>
                </a:lnTo>
                <a:lnTo>
                  <a:pt x="278606" y="361950"/>
                </a:lnTo>
                <a:lnTo>
                  <a:pt x="259556" y="347662"/>
                </a:lnTo>
                <a:lnTo>
                  <a:pt x="242887" y="309562"/>
                </a:lnTo>
                <a:lnTo>
                  <a:pt x="228600" y="264318"/>
                </a:lnTo>
                <a:lnTo>
                  <a:pt x="207168" y="219075"/>
                </a:lnTo>
                <a:lnTo>
                  <a:pt x="169068" y="173831"/>
                </a:lnTo>
                <a:lnTo>
                  <a:pt x="128587" y="135731"/>
                </a:lnTo>
                <a:lnTo>
                  <a:pt x="92868" y="100012"/>
                </a:lnTo>
                <a:lnTo>
                  <a:pt x="61912" y="76200"/>
                </a:lnTo>
                <a:lnTo>
                  <a:pt x="26193" y="59531"/>
                </a:lnTo>
                <a:lnTo>
                  <a:pt x="11906" y="45243"/>
                </a:lnTo>
                <a:lnTo>
                  <a:pt x="0" y="28575"/>
                </a:lnTo>
                <a:lnTo>
                  <a:pt x="0" y="9525"/>
                </a:lnTo>
                <a:lnTo>
                  <a:pt x="14287" y="0"/>
                </a:lnTo>
                <a:lnTo>
                  <a:pt x="59531" y="7143"/>
                </a:lnTo>
                <a:lnTo>
                  <a:pt x="123825" y="285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2" name="Google Shape;2842;p257"/>
          <p:cNvSpPr/>
          <p:nvPr/>
        </p:nvSpPr>
        <p:spPr>
          <a:xfrm rot="-5400000">
            <a:off x="962025" y="3676651"/>
            <a:ext cx="3895725" cy="355600"/>
          </a:xfrm>
          <a:custGeom>
            <a:avLst/>
            <a:gdLst/>
            <a:ahLst/>
            <a:cxnLst/>
            <a:rect l="l" t="t" r="r" b="b"/>
            <a:pathLst>
              <a:path w="3895725" h="355600" extrusionOk="0">
                <a:moveTo>
                  <a:pt x="1444625" y="104775"/>
                </a:moveTo>
                <a:lnTo>
                  <a:pt x="1930400" y="114300"/>
                </a:lnTo>
                <a:lnTo>
                  <a:pt x="2574925" y="114300"/>
                </a:lnTo>
                <a:lnTo>
                  <a:pt x="3321050" y="114300"/>
                </a:lnTo>
                <a:lnTo>
                  <a:pt x="3492500" y="98425"/>
                </a:lnTo>
                <a:lnTo>
                  <a:pt x="3606800" y="82550"/>
                </a:lnTo>
                <a:lnTo>
                  <a:pt x="3781425" y="34925"/>
                </a:lnTo>
                <a:lnTo>
                  <a:pt x="3832225" y="15875"/>
                </a:lnTo>
                <a:lnTo>
                  <a:pt x="3867150" y="0"/>
                </a:lnTo>
                <a:lnTo>
                  <a:pt x="3879850" y="3175"/>
                </a:lnTo>
                <a:lnTo>
                  <a:pt x="3895725" y="22225"/>
                </a:lnTo>
                <a:lnTo>
                  <a:pt x="3895725" y="44450"/>
                </a:lnTo>
                <a:lnTo>
                  <a:pt x="3819525" y="225425"/>
                </a:lnTo>
                <a:lnTo>
                  <a:pt x="3746500" y="346075"/>
                </a:lnTo>
                <a:lnTo>
                  <a:pt x="3575050" y="355600"/>
                </a:lnTo>
                <a:lnTo>
                  <a:pt x="3213100" y="330200"/>
                </a:lnTo>
                <a:lnTo>
                  <a:pt x="2616200" y="320675"/>
                </a:lnTo>
                <a:lnTo>
                  <a:pt x="1908175" y="311150"/>
                </a:lnTo>
                <a:lnTo>
                  <a:pt x="1330325" y="311150"/>
                </a:lnTo>
                <a:lnTo>
                  <a:pt x="841375" y="295275"/>
                </a:lnTo>
                <a:lnTo>
                  <a:pt x="384175" y="273050"/>
                </a:lnTo>
                <a:lnTo>
                  <a:pt x="161925" y="244475"/>
                </a:lnTo>
                <a:lnTo>
                  <a:pt x="53975" y="219075"/>
                </a:lnTo>
                <a:lnTo>
                  <a:pt x="25400" y="200025"/>
                </a:lnTo>
                <a:lnTo>
                  <a:pt x="6350" y="177800"/>
                </a:lnTo>
                <a:lnTo>
                  <a:pt x="0" y="130175"/>
                </a:lnTo>
                <a:lnTo>
                  <a:pt x="9525" y="95250"/>
                </a:lnTo>
                <a:lnTo>
                  <a:pt x="31750" y="66675"/>
                </a:lnTo>
                <a:lnTo>
                  <a:pt x="85725" y="38100"/>
                </a:lnTo>
                <a:lnTo>
                  <a:pt x="174625" y="15875"/>
                </a:lnTo>
                <a:lnTo>
                  <a:pt x="339725" y="3175"/>
                </a:lnTo>
                <a:lnTo>
                  <a:pt x="384175" y="3175"/>
                </a:lnTo>
                <a:lnTo>
                  <a:pt x="431800" y="19050"/>
                </a:lnTo>
                <a:lnTo>
                  <a:pt x="568325" y="47625"/>
                </a:lnTo>
                <a:lnTo>
                  <a:pt x="958850" y="92075"/>
                </a:lnTo>
                <a:lnTo>
                  <a:pt x="1444625" y="104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3" name="Google Shape;2843;p257"/>
          <p:cNvSpPr/>
          <p:nvPr/>
        </p:nvSpPr>
        <p:spPr>
          <a:xfrm>
            <a:off x="4497388" y="2089150"/>
            <a:ext cx="2684462" cy="469900"/>
          </a:xfrm>
          <a:custGeom>
            <a:avLst/>
            <a:gdLst/>
            <a:ahLst/>
            <a:cxnLst/>
            <a:rect l="l" t="t" r="r" b="b"/>
            <a:pathLst>
              <a:path w="2685509" h="470180" extrusionOk="0">
                <a:moveTo>
                  <a:pt x="308646" y="415374"/>
                </a:moveTo>
                <a:lnTo>
                  <a:pt x="54806" y="470180"/>
                </a:lnTo>
                <a:lnTo>
                  <a:pt x="0" y="256724"/>
                </a:lnTo>
                <a:lnTo>
                  <a:pt x="83652" y="274031"/>
                </a:lnTo>
                <a:lnTo>
                  <a:pt x="204802" y="276916"/>
                </a:lnTo>
                <a:lnTo>
                  <a:pt x="395182" y="248070"/>
                </a:lnTo>
                <a:lnTo>
                  <a:pt x="923054" y="155765"/>
                </a:lnTo>
                <a:lnTo>
                  <a:pt x="1205739" y="115382"/>
                </a:lnTo>
                <a:lnTo>
                  <a:pt x="1658612" y="74998"/>
                </a:lnTo>
                <a:lnTo>
                  <a:pt x="2027833" y="46153"/>
                </a:lnTo>
                <a:lnTo>
                  <a:pt x="2068217" y="40383"/>
                </a:lnTo>
                <a:lnTo>
                  <a:pt x="2137446" y="2884"/>
                </a:lnTo>
                <a:lnTo>
                  <a:pt x="2180714" y="0"/>
                </a:lnTo>
                <a:lnTo>
                  <a:pt x="2258597" y="20192"/>
                </a:lnTo>
                <a:lnTo>
                  <a:pt x="2472053" y="129804"/>
                </a:lnTo>
                <a:lnTo>
                  <a:pt x="2624934" y="239417"/>
                </a:lnTo>
                <a:lnTo>
                  <a:pt x="2671086" y="291339"/>
                </a:lnTo>
                <a:lnTo>
                  <a:pt x="2685509" y="331722"/>
                </a:lnTo>
                <a:lnTo>
                  <a:pt x="2682624" y="354799"/>
                </a:lnTo>
                <a:lnTo>
                  <a:pt x="2671086" y="377875"/>
                </a:lnTo>
                <a:lnTo>
                  <a:pt x="2151869" y="253840"/>
                </a:lnTo>
                <a:lnTo>
                  <a:pt x="1794185" y="250955"/>
                </a:lnTo>
                <a:lnTo>
                  <a:pt x="1367273" y="279800"/>
                </a:lnTo>
                <a:lnTo>
                  <a:pt x="822095" y="340376"/>
                </a:lnTo>
                <a:lnTo>
                  <a:pt x="308646" y="41537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4" name="Google Shape;2844;p257"/>
          <p:cNvSpPr/>
          <p:nvPr/>
        </p:nvSpPr>
        <p:spPr>
          <a:xfrm>
            <a:off x="6394450" y="2309813"/>
            <a:ext cx="776288" cy="558800"/>
          </a:xfrm>
          <a:custGeom>
            <a:avLst/>
            <a:gdLst/>
            <a:ahLst/>
            <a:cxnLst/>
            <a:rect l="l" t="t" r="r" b="b"/>
            <a:pathLst>
              <a:path w="776288" h="559593" extrusionOk="0">
                <a:moveTo>
                  <a:pt x="247650" y="378618"/>
                </a:moveTo>
                <a:lnTo>
                  <a:pt x="335757" y="302418"/>
                </a:lnTo>
                <a:lnTo>
                  <a:pt x="388144" y="264318"/>
                </a:lnTo>
                <a:lnTo>
                  <a:pt x="445294" y="233362"/>
                </a:lnTo>
                <a:lnTo>
                  <a:pt x="519113" y="204787"/>
                </a:lnTo>
                <a:lnTo>
                  <a:pt x="583407" y="190500"/>
                </a:lnTo>
                <a:lnTo>
                  <a:pt x="697707" y="178593"/>
                </a:lnTo>
                <a:lnTo>
                  <a:pt x="759619" y="169068"/>
                </a:lnTo>
                <a:lnTo>
                  <a:pt x="776288" y="152400"/>
                </a:lnTo>
                <a:lnTo>
                  <a:pt x="261938" y="0"/>
                </a:lnTo>
                <a:lnTo>
                  <a:pt x="280988" y="57150"/>
                </a:lnTo>
                <a:lnTo>
                  <a:pt x="269082" y="90487"/>
                </a:lnTo>
                <a:lnTo>
                  <a:pt x="121444" y="338137"/>
                </a:lnTo>
                <a:lnTo>
                  <a:pt x="9525" y="509587"/>
                </a:lnTo>
                <a:lnTo>
                  <a:pt x="0" y="540543"/>
                </a:lnTo>
                <a:lnTo>
                  <a:pt x="4763" y="552450"/>
                </a:lnTo>
                <a:lnTo>
                  <a:pt x="23813" y="559593"/>
                </a:lnTo>
                <a:lnTo>
                  <a:pt x="64294" y="550068"/>
                </a:lnTo>
                <a:lnTo>
                  <a:pt x="104775" y="519112"/>
                </a:lnTo>
                <a:lnTo>
                  <a:pt x="247650" y="3786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5" name="Google Shape;2845;p257"/>
          <p:cNvSpPr/>
          <p:nvPr/>
        </p:nvSpPr>
        <p:spPr>
          <a:xfrm>
            <a:off x="3660775" y="3963988"/>
            <a:ext cx="1552575" cy="1808162"/>
          </a:xfrm>
          <a:custGeom>
            <a:avLst/>
            <a:gdLst/>
            <a:ahLst/>
            <a:cxnLst/>
            <a:rect l="l" t="t" r="r" b="b"/>
            <a:pathLst>
              <a:path w="1553192" h="1808194" extrusionOk="0">
                <a:moveTo>
                  <a:pt x="821672" y="1105008"/>
                </a:moveTo>
                <a:lnTo>
                  <a:pt x="878339" y="1020007"/>
                </a:lnTo>
                <a:lnTo>
                  <a:pt x="973643" y="875764"/>
                </a:lnTo>
                <a:lnTo>
                  <a:pt x="1009703" y="798490"/>
                </a:lnTo>
                <a:lnTo>
                  <a:pt x="1079249" y="646520"/>
                </a:lnTo>
                <a:lnTo>
                  <a:pt x="1120462" y="522882"/>
                </a:lnTo>
                <a:lnTo>
                  <a:pt x="1143644" y="437882"/>
                </a:lnTo>
                <a:lnTo>
                  <a:pt x="1148795" y="358033"/>
                </a:lnTo>
                <a:lnTo>
                  <a:pt x="1148795" y="298790"/>
                </a:lnTo>
                <a:lnTo>
                  <a:pt x="1143644" y="236971"/>
                </a:lnTo>
                <a:lnTo>
                  <a:pt x="1125613" y="175153"/>
                </a:lnTo>
                <a:lnTo>
                  <a:pt x="1086977" y="118486"/>
                </a:lnTo>
                <a:lnTo>
                  <a:pt x="1061219" y="87577"/>
                </a:lnTo>
                <a:lnTo>
                  <a:pt x="1043189" y="61819"/>
                </a:lnTo>
                <a:lnTo>
                  <a:pt x="1007128" y="0"/>
                </a:lnTo>
                <a:lnTo>
                  <a:pt x="1138492" y="12879"/>
                </a:lnTo>
                <a:lnTo>
                  <a:pt x="1195159" y="59243"/>
                </a:lnTo>
                <a:lnTo>
                  <a:pt x="1259554" y="100455"/>
                </a:lnTo>
                <a:lnTo>
                  <a:pt x="1362585" y="149395"/>
                </a:lnTo>
                <a:lnTo>
                  <a:pt x="1496525" y="211214"/>
                </a:lnTo>
                <a:lnTo>
                  <a:pt x="1524858" y="229244"/>
                </a:lnTo>
                <a:lnTo>
                  <a:pt x="1540313" y="249850"/>
                </a:lnTo>
                <a:lnTo>
                  <a:pt x="1553192" y="273032"/>
                </a:lnTo>
                <a:lnTo>
                  <a:pt x="1553192" y="306517"/>
                </a:lnTo>
                <a:lnTo>
                  <a:pt x="1537737" y="334851"/>
                </a:lnTo>
                <a:lnTo>
                  <a:pt x="1493949" y="370912"/>
                </a:lnTo>
                <a:lnTo>
                  <a:pt x="1483646" y="381215"/>
                </a:lnTo>
                <a:lnTo>
                  <a:pt x="1375463" y="659398"/>
                </a:lnTo>
                <a:lnTo>
                  <a:pt x="1197735" y="978795"/>
                </a:lnTo>
                <a:lnTo>
                  <a:pt x="1079249" y="1135917"/>
                </a:lnTo>
                <a:lnTo>
                  <a:pt x="927279" y="1290463"/>
                </a:lnTo>
                <a:lnTo>
                  <a:pt x="767581" y="1429555"/>
                </a:lnTo>
                <a:lnTo>
                  <a:pt x="620761" y="1535162"/>
                </a:lnTo>
                <a:lnTo>
                  <a:pt x="453336" y="1633041"/>
                </a:lnTo>
                <a:lnTo>
                  <a:pt x="296214" y="1712890"/>
                </a:lnTo>
                <a:lnTo>
                  <a:pt x="121061" y="1787588"/>
                </a:lnTo>
                <a:lnTo>
                  <a:pt x="56667" y="1808194"/>
                </a:lnTo>
                <a:lnTo>
                  <a:pt x="25758" y="1808194"/>
                </a:lnTo>
                <a:lnTo>
                  <a:pt x="2576" y="1803042"/>
                </a:lnTo>
                <a:lnTo>
                  <a:pt x="0" y="1790164"/>
                </a:lnTo>
                <a:lnTo>
                  <a:pt x="2576" y="1779860"/>
                </a:lnTo>
                <a:lnTo>
                  <a:pt x="25758" y="1766982"/>
                </a:lnTo>
                <a:lnTo>
                  <a:pt x="170001" y="1681981"/>
                </a:lnTo>
                <a:lnTo>
                  <a:pt x="355457" y="1555768"/>
                </a:lnTo>
                <a:lnTo>
                  <a:pt x="520306" y="1426979"/>
                </a:lnTo>
                <a:lnTo>
                  <a:pt x="636216" y="1321373"/>
                </a:lnTo>
                <a:lnTo>
                  <a:pt x="744399" y="1202887"/>
                </a:lnTo>
                <a:lnTo>
                  <a:pt x="821672" y="110500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6" name="Google Shape;2846;p257"/>
          <p:cNvSpPr/>
          <p:nvPr/>
        </p:nvSpPr>
        <p:spPr>
          <a:xfrm>
            <a:off x="5497513" y="3749675"/>
            <a:ext cx="1898650" cy="2114550"/>
          </a:xfrm>
          <a:custGeom>
            <a:avLst/>
            <a:gdLst/>
            <a:ahLst/>
            <a:cxnLst/>
            <a:rect l="l" t="t" r="r" b="b"/>
            <a:pathLst>
              <a:path w="1898029" h="2114370" extrusionOk="0">
                <a:moveTo>
                  <a:pt x="152881" y="1197086"/>
                </a:moveTo>
                <a:lnTo>
                  <a:pt x="175957" y="874017"/>
                </a:lnTo>
                <a:lnTo>
                  <a:pt x="181726" y="591332"/>
                </a:lnTo>
                <a:lnTo>
                  <a:pt x="181726" y="409605"/>
                </a:lnTo>
                <a:lnTo>
                  <a:pt x="173073" y="308646"/>
                </a:lnTo>
                <a:lnTo>
                  <a:pt x="161535" y="239417"/>
                </a:lnTo>
                <a:lnTo>
                  <a:pt x="147112" y="201918"/>
                </a:lnTo>
                <a:lnTo>
                  <a:pt x="106728" y="144227"/>
                </a:lnTo>
                <a:lnTo>
                  <a:pt x="66345" y="112498"/>
                </a:lnTo>
                <a:lnTo>
                  <a:pt x="0" y="66345"/>
                </a:lnTo>
                <a:lnTo>
                  <a:pt x="129805" y="0"/>
                </a:lnTo>
                <a:lnTo>
                  <a:pt x="253840" y="77883"/>
                </a:lnTo>
                <a:lnTo>
                  <a:pt x="363453" y="144227"/>
                </a:lnTo>
                <a:lnTo>
                  <a:pt x="432682" y="190380"/>
                </a:lnTo>
                <a:lnTo>
                  <a:pt x="493257" y="242302"/>
                </a:lnTo>
                <a:lnTo>
                  <a:pt x="513449" y="271147"/>
                </a:lnTo>
                <a:lnTo>
                  <a:pt x="527871" y="302877"/>
                </a:lnTo>
                <a:lnTo>
                  <a:pt x="539410" y="337492"/>
                </a:lnTo>
                <a:lnTo>
                  <a:pt x="533641" y="372106"/>
                </a:lnTo>
                <a:lnTo>
                  <a:pt x="516333" y="421144"/>
                </a:lnTo>
                <a:lnTo>
                  <a:pt x="470181" y="470181"/>
                </a:lnTo>
                <a:lnTo>
                  <a:pt x="455758" y="490373"/>
                </a:lnTo>
                <a:lnTo>
                  <a:pt x="435566" y="530756"/>
                </a:lnTo>
                <a:lnTo>
                  <a:pt x="357683" y="908631"/>
                </a:lnTo>
                <a:lnTo>
                  <a:pt x="334607" y="1073050"/>
                </a:lnTo>
                <a:lnTo>
                  <a:pt x="317300" y="1410542"/>
                </a:lnTo>
                <a:lnTo>
                  <a:pt x="325953" y="1632651"/>
                </a:lnTo>
                <a:lnTo>
                  <a:pt x="328838" y="1670151"/>
                </a:lnTo>
                <a:lnTo>
                  <a:pt x="340376" y="1713419"/>
                </a:lnTo>
                <a:lnTo>
                  <a:pt x="366337" y="1756687"/>
                </a:lnTo>
                <a:lnTo>
                  <a:pt x="395183" y="1791301"/>
                </a:lnTo>
                <a:lnTo>
                  <a:pt x="432682" y="1811493"/>
                </a:lnTo>
                <a:lnTo>
                  <a:pt x="478834" y="1831685"/>
                </a:lnTo>
                <a:lnTo>
                  <a:pt x="599985" y="1851877"/>
                </a:lnTo>
                <a:lnTo>
                  <a:pt x="761519" y="1863415"/>
                </a:lnTo>
                <a:lnTo>
                  <a:pt x="957668" y="1860530"/>
                </a:lnTo>
                <a:lnTo>
                  <a:pt x="1179778" y="1848992"/>
                </a:lnTo>
                <a:lnTo>
                  <a:pt x="1329774" y="1823031"/>
                </a:lnTo>
                <a:lnTo>
                  <a:pt x="1399003" y="1797070"/>
                </a:lnTo>
                <a:lnTo>
                  <a:pt x="1442271" y="1776879"/>
                </a:lnTo>
                <a:lnTo>
                  <a:pt x="1828800" y="1771110"/>
                </a:lnTo>
                <a:lnTo>
                  <a:pt x="1874953" y="1831685"/>
                </a:lnTo>
                <a:lnTo>
                  <a:pt x="1895145" y="1869184"/>
                </a:lnTo>
                <a:lnTo>
                  <a:pt x="1898029" y="1912452"/>
                </a:lnTo>
                <a:lnTo>
                  <a:pt x="1886491" y="1952836"/>
                </a:lnTo>
                <a:lnTo>
                  <a:pt x="1848992" y="1990335"/>
                </a:lnTo>
                <a:lnTo>
                  <a:pt x="1788417" y="2016296"/>
                </a:lnTo>
                <a:lnTo>
                  <a:pt x="1647074" y="2050910"/>
                </a:lnTo>
                <a:lnTo>
                  <a:pt x="1427849" y="2082640"/>
                </a:lnTo>
                <a:lnTo>
                  <a:pt x="1179778" y="2111486"/>
                </a:lnTo>
                <a:lnTo>
                  <a:pt x="801903" y="2114370"/>
                </a:lnTo>
                <a:lnTo>
                  <a:pt x="700944" y="2105716"/>
                </a:lnTo>
                <a:lnTo>
                  <a:pt x="605754" y="2091294"/>
                </a:lnTo>
                <a:lnTo>
                  <a:pt x="493257" y="2071102"/>
                </a:lnTo>
                <a:lnTo>
                  <a:pt x="400952" y="2042257"/>
                </a:lnTo>
                <a:lnTo>
                  <a:pt x="331723" y="2013411"/>
                </a:lnTo>
                <a:lnTo>
                  <a:pt x="276916" y="1978797"/>
                </a:lnTo>
                <a:lnTo>
                  <a:pt x="233648" y="1935528"/>
                </a:lnTo>
                <a:lnTo>
                  <a:pt x="199034" y="1886491"/>
                </a:lnTo>
                <a:lnTo>
                  <a:pt x="173073" y="1823031"/>
                </a:lnTo>
                <a:lnTo>
                  <a:pt x="152881" y="1748033"/>
                </a:lnTo>
                <a:lnTo>
                  <a:pt x="138458" y="1621113"/>
                </a:lnTo>
                <a:cubicBezTo>
                  <a:pt x="139420" y="1561499"/>
                  <a:pt x="140381" y="1501886"/>
                  <a:pt x="141343" y="1442272"/>
                </a:cubicBezTo>
                <a:lnTo>
                  <a:pt x="152881" y="119708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7" name="Google Shape;2847;p257"/>
          <p:cNvSpPr/>
          <p:nvPr/>
        </p:nvSpPr>
        <p:spPr>
          <a:xfrm>
            <a:off x="6923088" y="4762500"/>
            <a:ext cx="414337" cy="781050"/>
          </a:xfrm>
          <a:custGeom>
            <a:avLst/>
            <a:gdLst/>
            <a:ahLst/>
            <a:cxnLst/>
            <a:rect l="l" t="t" r="r" b="b"/>
            <a:pathLst>
              <a:path w="414337" h="781050" extrusionOk="0">
                <a:moveTo>
                  <a:pt x="345281" y="464344"/>
                </a:moveTo>
                <a:lnTo>
                  <a:pt x="350044" y="628650"/>
                </a:lnTo>
                <a:lnTo>
                  <a:pt x="373856" y="695325"/>
                </a:lnTo>
                <a:lnTo>
                  <a:pt x="414337" y="781050"/>
                </a:lnTo>
                <a:lnTo>
                  <a:pt x="0" y="776288"/>
                </a:lnTo>
                <a:lnTo>
                  <a:pt x="38100" y="747713"/>
                </a:lnTo>
                <a:lnTo>
                  <a:pt x="64294" y="719138"/>
                </a:lnTo>
                <a:lnTo>
                  <a:pt x="104775" y="671513"/>
                </a:lnTo>
                <a:lnTo>
                  <a:pt x="135731" y="616744"/>
                </a:lnTo>
                <a:lnTo>
                  <a:pt x="176212" y="516731"/>
                </a:lnTo>
                <a:lnTo>
                  <a:pt x="216694" y="383381"/>
                </a:lnTo>
                <a:lnTo>
                  <a:pt x="245269" y="285750"/>
                </a:lnTo>
                <a:lnTo>
                  <a:pt x="269081" y="166688"/>
                </a:lnTo>
                <a:lnTo>
                  <a:pt x="278606" y="92869"/>
                </a:lnTo>
                <a:lnTo>
                  <a:pt x="292894" y="33338"/>
                </a:lnTo>
                <a:lnTo>
                  <a:pt x="302419" y="9525"/>
                </a:lnTo>
                <a:lnTo>
                  <a:pt x="309562" y="2381"/>
                </a:lnTo>
                <a:lnTo>
                  <a:pt x="326231" y="0"/>
                </a:lnTo>
                <a:lnTo>
                  <a:pt x="340519" y="4763"/>
                </a:lnTo>
                <a:lnTo>
                  <a:pt x="350044" y="21431"/>
                </a:lnTo>
                <a:cubicBezTo>
                  <a:pt x="350838" y="41275"/>
                  <a:pt x="351631" y="61119"/>
                  <a:pt x="352425" y="80963"/>
                </a:cubicBezTo>
                <a:lnTo>
                  <a:pt x="342900" y="245269"/>
                </a:lnTo>
                <a:cubicBezTo>
                  <a:pt x="343694" y="314325"/>
                  <a:pt x="344487" y="383382"/>
                  <a:pt x="345281" y="4643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21AE2CF-5A63-9042-8588-C714D636F9FF}"/>
              </a:ext>
            </a:extLst>
          </p:cNvPr>
          <p:cNvGrpSpPr/>
          <p:nvPr/>
        </p:nvGrpSpPr>
        <p:grpSpPr>
          <a:xfrm>
            <a:off x="2740107" y="1677149"/>
            <a:ext cx="4664075" cy="4183062"/>
            <a:chOff x="2884488" y="1833563"/>
            <a:chExt cx="4664075" cy="4183062"/>
          </a:xfrm>
        </p:grpSpPr>
        <p:sp>
          <p:nvSpPr>
            <p:cNvPr id="18" name="Google Shape;2833;p257">
              <a:extLst>
                <a:ext uri="{FF2B5EF4-FFF2-40B4-BE49-F238E27FC236}">
                  <a16:creationId xmlns:a16="http://schemas.microsoft.com/office/drawing/2014/main" id="{AA05FAE8-0241-1C4A-A2E5-065CCEC46D15}"/>
                </a:ext>
              </a:extLst>
            </p:cNvPr>
            <p:cNvSpPr/>
            <p:nvPr/>
          </p:nvSpPr>
          <p:spPr>
            <a:xfrm>
              <a:off x="5327650" y="1833563"/>
              <a:ext cx="585788" cy="625475"/>
            </a:xfrm>
            <a:custGeom>
              <a:avLst/>
              <a:gdLst/>
              <a:ahLst/>
              <a:cxnLst/>
              <a:rect l="l" t="t" r="r" b="b"/>
              <a:pathLst>
                <a:path w="585788" h="626268" extrusionOk="0">
                  <a:moveTo>
                    <a:pt x="254794" y="459581"/>
                  </a:moveTo>
                  <a:lnTo>
                    <a:pt x="242888" y="250031"/>
                  </a:lnTo>
                  <a:cubicBezTo>
                    <a:pt x="242094" y="230981"/>
                    <a:pt x="241301" y="211931"/>
                    <a:pt x="240507" y="192881"/>
                  </a:cubicBezTo>
                  <a:lnTo>
                    <a:pt x="230982" y="183356"/>
                  </a:lnTo>
                  <a:lnTo>
                    <a:pt x="147638" y="152400"/>
                  </a:lnTo>
                  <a:lnTo>
                    <a:pt x="95250" y="123825"/>
                  </a:lnTo>
                  <a:lnTo>
                    <a:pt x="38100" y="80962"/>
                  </a:lnTo>
                  <a:lnTo>
                    <a:pt x="11907" y="42862"/>
                  </a:lnTo>
                  <a:lnTo>
                    <a:pt x="0" y="19050"/>
                  </a:lnTo>
                  <a:lnTo>
                    <a:pt x="2382" y="4762"/>
                  </a:lnTo>
                  <a:lnTo>
                    <a:pt x="19050" y="0"/>
                  </a:lnTo>
                  <a:lnTo>
                    <a:pt x="61913" y="4762"/>
                  </a:lnTo>
                  <a:lnTo>
                    <a:pt x="97632" y="16668"/>
                  </a:lnTo>
                  <a:lnTo>
                    <a:pt x="154782" y="28575"/>
                  </a:lnTo>
                  <a:lnTo>
                    <a:pt x="200025" y="28575"/>
                  </a:lnTo>
                  <a:lnTo>
                    <a:pt x="264319" y="23812"/>
                  </a:lnTo>
                  <a:lnTo>
                    <a:pt x="309563" y="7143"/>
                  </a:lnTo>
                  <a:lnTo>
                    <a:pt x="342900" y="2381"/>
                  </a:lnTo>
                  <a:lnTo>
                    <a:pt x="404813" y="11906"/>
                  </a:lnTo>
                  <a:lnTo>
                    <a:pt x="545307" y="69056"/>
                  </a:lnTo>
                  <a:lnTo>
                    <a:pt x="566738" y="83343"/>
                  </a:lnTo>
                  <a:lnTo>
                    <a:pt x="578644" y="100012"/>
                  </a:lnTo>
                  <a:lnTo>
                    <a:pt x="585788" y="121443"/>
                  </a:lnTo>
                  <a:lnTo>
                    <a:pt x="583407" y="152400"/>
                  </a:lnTo>
                  <a:lnTo>
                    <a:pt x="571500" y="173831"/>
                  </a:lnTo>
                  <a:lnTo>
                    <a:pt x="547688" y="195262"/>
                  </a:lnTo>
                  <a:lnTo>
                    <a:pt x="511969" y="292893"/>
                  </a:lnTo>
                  <a:lnTo>
                    <a:pt x="504825" y="352425"/>
                  </a:lnTo>
                  <a:lnTo>
                    <a:pt x="514350" y="583406"/>
                  </a:lnTo>
                  <a:lnTo>
                    <a:pt x="254794" y="626268"/>
                  </a:lnTo>
                  <a:lnTo>
                    <a:pt x="254794" y="4595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834;p257">
              <a:extLst>
                <a:ext uri="{FF2B5EF4-FFF2-40B4-BE49-F238E27FC236}">
                  <a16:creationId xmlns:a16="http://schemas.microsoft.com/office/drawing/2014/main" id="{9615AB32-EF83-B64B-A0B5-7324962FD751}"/>
                </a:ext>
              </a:extLst>
            </p:cNvPr>
            <p:cNvSpPr/>
            <p:nvPr/>
          </p:nvSpPr>
          <p:spPr>
            <a:xfrm>
              <a:off x="4308475" y="2344738"/>
              <a:ext cx="409575" cy="1127125"/>
            </a:xfrm>
            <a:custGeom>
              <a:avLst/>
              <a:gdLst/>
              <a:ahLst/>
              <a:cxnLst/>
              <a:rect l="l" t="t" r="r" b="b"/>
              <a:pathLst>
                <a:path w="409575" h="1126332" extrusionOk="0">
                  <a:moveTo>
                    <a:pt x="180975" y="519113"/>
                  </a:moveTo>
                  <a:lnTo>
                    <a:pt x="211932" y="423863"/>
                  </a:lnTo>
                  <a:lnTo>
                    <a:pt x="223838" y="354807"/>
                  </a:lnTo>
                  <a:lnTo>
                    <a:pt x="233363" y="257175"/>
                  </a:lnTo>
                  <a:lnTo>
                    <a:pt x="223838" y="188119"/>
                  </a:lnTo>
                  <a:lnTo>
                    <a:pt x="204788" y="126207"/>
                  </a:lnTo>
                  <a:lnTo>
                    <a:pt x="178594" y="83344"/>
                  </a:lnTo>
                  <a:lnTo>
                    <a:pt x="161925" y="47625"/>
                  </a:lnTo>
                  <a:lnTo>
                    <a:pt x="157163" y="21432"/>
                  </a:lnTo>
                  <a:lnTo>
                    <a:pt x="164307" y="9525"/>
                  </a:lnTo>
                  <a:lnTo>
                    <a:pt x="180975" y="0"/>
                  </a:lnTo>
                  <a:lnTo>
                    <a:pt x="233363" y="7144"/>
                  </a:lnTo>
                  <a:lnTo>
                    <a:pt x="257175" y="19050"/>
                  </a:lnTo>
                  <a:lnTo>
                    <a:pt x="316707" y="69057"/>
                  </a:lnTo>
                  <a:lnTo>
                    <a:pt x="388144" y="159544"/>
                  </a:lnTo>
                  <a:lnTo>
                    <a:pt x="397669" y="173832"/>
                  </a:lnTo>
                  <a:lnTo>
                    <a:pt x="409575" y="369094"/>
                  </a:lnTo>
                  <a:lnTo>
                    <a:pt x="364332" y="645319"/>
                  </a:lnTo>
                  <a:lnTo>
                    <a:pt x="328613" y="797719"/>
                  </a:lnTo>
                  <a:lnTo>
                    <a:pt x="288132" y="926307"/>
                  </a:lnTo>
                  <a:lnTo>
                    <a:pt x="242888" y="1019175"/>
                  </a:lnTo>
                  <a:lnTo>
                    <a:pt x="188119" y="1083469"/>
                  </a:lnTo>
                  <a:lnTo>
                    <a:pt x="154782" y="1112044"/>
                  </a:lnTo>
                  <a:lnTo>
                    <a:pt x="135732" y="1121569"/>
                  </a:lnTo>
                  <a:lnTo>
                    <a:pt x="123825" y="1126332"/>
                  </a:lnTo>
                  <a:lnTo>
                    <a:pt x="97632" y="1123950"/>
                  </a:lnTo>
                  <a:lnTo>
                    <a:pt x="69057" y="1114425"/>
                  </a:lnTo>
                  <a:lnTo>
                    <a:pt x="50007" y="1088232"/>
                  </a:lnTo>
                  <a:lnTo>
                    <a:pt x="28575" y="1038225"/>
                  </a:lnTo>
                  <a:lnTo>
                    <a:pt x="9525" y="976313"/>
                  </a:lnTo>
                  <a:lnTo>
                    <a:pt x="0" y="890588"/>
                  </a:lnTo>
                  <a:lnTo>
                    <a:pt x="9525" y="814388"/>
                  </a:lnTo>
                  <a:lnTo>
                    <a:pt x="88107" y="700088"/>
                  </a:lnTo>
                  <a:lnTo>
                    <a:pt x="180975" y="5191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835;p257">
              <a:extLst>
                <a:ext uri="{FF2B5EF4-FFF2-40B4-BE49-F238E27FC236}">
                  <a16:creationId xmlns:a16="http://schemas.microsoft.com/office/drawing/2014/main" id="{EB6969FF-291A-EA48-969A-8507040972A8}"/>
                </a:ext>
              </a:extLst>
            </p:cNvPr>
            <p:cNvSpPr/>
            <p:nvPr/>
          </p:nvSpPr>
          <p:spPr>
            <a:xfrm>
              <a:off x="3132138" y="1976438"/>
              <a:ext cx="1106487" cy="385762"/>
            </a:xfrm>
            <a:custGeom>
              <a:avLst/>
              <a:gdLst/>
              <a:ahLst/>
              <a:cxnLst/>
              <a:rect l="l" t="t" r="r" b="b"/>
              <a:pathLst>
                <a:path w="1107281" h="385762" extrusionOk="0">
                  <a:moveTo>
                    <a:pt x="283369" y="342900"/>
                  </a:moveTo>
                  <a:lnTo>
                    <a:pt x="109537" y="378618"/>
                  </a:lnTo>
                  <a:lnTo>
                    <a:pt x="57150" y="385762"/>
                  </a:lnTo>
                  <a:lnTo>
                    <a:pt x="0" y="242887"/>
                  </a:lnTo>
                  <a:lnTo>
                    <a:pt x="116681" y="223837"/>
                  </a:lnTo>
                  <a:lnTo>
                    <a:pt x="330994" y="190500"/>
                  </a:lnTo>
                  <a:lnTo>
                    <a:pt x="704850" y="97631"/>
                  </a:lnTo>
                  <a:lnTo>
                    <a:pt x="745331" y="85725"/>
                  </a:lnTo>
                  <a:lnTo>
                    <a:pt x="802481" y="35718"/>
                  </a:lnTo>
                  <a:lnTo>
                    <a:pt x="833437" y="9525"/>
                  </a:lnTo>
                  <a:lnTo>
                    <a:pt x="842962" y="2381"/>
                  </a:lnTo>
                  <a:lnTo>
                    <a:pt x="854869" y="0"/>
                  </a:lnTo>
                  <a:lnTo>
                    <a:pt x="971550" y="88106"/>
                  </a:lnTo>
                  <a:lnTo>
                    <a:pt x="1081087" y="183356"/>
                  </a:lnTo>
                  <a:lnTo>
                    <a:pt x="1104900" y="214312"/>
                  </a:lnTo>
                  <a:lnTo>
                    <a:pt x="1107281" y="247650"/>
                  </a:lnTo>
                  <a:lnTo>
                    <a:pt x="1097756" y="283368"/>
                  </a:lnTo>
                  <a:lnTo>
                    <a:pt x="1069181" y="311943"/>
                  </a:lnTo>
                  <a:lnTo>
                    <a:pt x="1038225" y="328612"/>
                  </a:lnTo>
                  <a:lnTo>
                    <a:pt x="747712" y="271462"/>
                  </a:lnTo>
                  <a:lnTo>
                    <a:pt x="726281" y="261937"/>
                  </a:lnTo>
                  <a:lnTo>
                    <a:pt x="690562" y="261937"/>
                  </a:lnTo>
                  <a:lnTo>
                    <a:pt x="283369" y="3429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836;p257">
              <a:extLst>
                <a:ext uri="{FF2B5EF4-FFF2-40B4-BE49-F238E27FC236}">
                  <a16:creationId xmlns:a16="http://schemas.microsoft.com/office/drawing/2014/main" id="{8C32FDAC-CD6C-EF49-8E30-B77E83CBC1A5}"/>
                </a:ext>
              </a:extLst>
            </p:cNvPr>
            <p:cNvSpPr/>
            <p:nvPr/>
          </p:nvSpPr>
          <p:spPr>
            <a:xfrm>
              <a:off x="4894263" y="3024188"/>
              <a:ext cx="1363662" cy="336550"/>
            </a:xfrm>
            <a:custGeom>
              <a:avLst/>
              <a:gdLst/>
              <a:ahLst/>
              <a:cxnLst/>
              <a:rect l="l" t="t" r="r" b="b"/>
              <a:pathLst>
                <a:path w="1364456" h="335756" extrusionOk="0">
                  <a:moveTo>
                    <a:pt x="711994" y="300037"/>
                  </a:moveTo>
                  <a:lnTo>
                    <a:pt x="557212" y="321468"/>
                  </a:lnTo>
                  <a:lnTo>
                    <a:pt x="416719" y="335756"/>
                  </a:lnTo>
                  <a:lnTo>
                    <a:pt x="340519" y="335756"/>
                  </a:lnTo>
                  <a:lnTo>
                    <a:pt x="302419" y="330993"/>
                  </a:lnTo>
                  <a:lnTo>
                    <a:pt x="233362" y="311943"/>
                  </a:lnTo>
                  <a:lnTo>
                    <a:pt x="173831" y="283368"/>
                  </a:lnTo>
                  <a:lnTo>
                    <a:pt x="88106" y="221456"/>
                  </a:lnTo>
                  <a:lnTo>
                    <a:pt x="42862" y="178593"/>
                  </a:lnTo>
                  <a:lnTo>
                    <a:pt x="16669" y="150018"/>
                  </a:lnTo>
                  <a:lnTo>
                    <a:pt x="0" y="119062"/>
                  </a:lnTo>
                  <a:lnTo>
                    <a:pt x="0" y="97631"/>
                  </a:lnTo>
                  <a:lnTo>
                    <a:pt x="4762" y="88106"/>
                  </a:lnTo>
                  <a:lnTo>
                    <a:pt x="16669" y="80962"/>
                  </a:lnTo>
                  <a:lnTo>
                    <a:pt x="40481" y="80962"/>
                  </a:lnTo>
                  <a:lnTo>
                    <a:pt x="135731" y="114300"/>
                  </a:lnTo>
                  <a:lnTo>
                    <a:pt x="228600" y="138112"/>
                  </a:lnTo>
                  <a:lnTo>
                    <a:pt x="302419" y="152400"/>
                  </a:lnTo>
                  <a:lnTo>
                    <a:pt x="404812" y="154781"/>
                  </a:lnTo>
                  <a:lnTo>
                    <a:pt x="602456" y="140493"/>
                  </a:lnTo>
                  <a:lnTo>
                    <a:pt x="807244" y="102393"/>
                  </a:lnTo>
                  <a:lnTo>
                    <a:pt x="971550" y="64293"/>
                  </a:lnTo>
                  <a:lnTo>
                    <a:pt x="1021556" y="42862"/>
                  </a:lnTo>
                  <a:lnTo>
                    <a:pt x="1064419" y="7143"/>
                  </a:lnTo>
                  <a:lnTo>
                    <a:pt x="1076325" y="2381"/>
                  </a:lnTo>
                  <a:lnTo>
                    <a:pt x="1143000" y="0"/>
                  </a:lnTo>
                  <a:lnTo>
                    <a:pt x="1226344" y="7143"/>
                  </a:lnTo>
                  <a:lnTo>
                    <a:pt x="1297781" y="26193"/>
                  </a:lnTo>
                  <a:lnTo>
                    <a:pt x="1338262" y="47625"/>
                  </a:lnTo>
                  <a:lnTo>
                    <a:pt x="1354931" y="64293"/>
                  </a:lnTo>
                  <a:lnTo>
                    <a:pt x="1362075" y="90487"/>
                  </a:lnTo>
                  <a:lnTo>
                    <a:pt x="1364456" y="119062"/>
                  </a:lnTo>
                  <a:lnTo>
                    <a:pt x="1354931" y="154781"/>
                  </a:lnTo>
                  <a:lnTo>
                    <a:pt x="1335881" y="178593"/>
                  </a:lnTo>
                  <a:lnTo>
                    <a:pt x="1312069" y="192881"/>
                  </a:lnTo>
                  <a:lnTo>
                    <a:pt x="1133475" y="228600"/>
                  </a:lnTo>
                  <a:lnTo>
                    <a:pt x="711994" y="3000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837;p257">
              <a:extLst>
                <a:ext uri="{FF2B5EF4-FFF2-40B4-BE49-F238E27FC236}">
                  <a16:creationId xmlns:a16="http://schemas.microsoft.com/office/drawing/2014/main" id="{0A84675E-A34E-A84F-85F6-629B9E6AAE16}"/>
                </a:ext>
              </a:extLst>
            </p:cNvPr>
            <p:cNvSpPr/>
            <p:nvPr/>
          </p:nvSpPr>
          <p:spPr>
            <a:xfrm>
              <a:off x="4367213" y="3602038"/>
              <a:ext cx="2628900" cy="560387"/>
            </a:xfrm>
            <a:custGeom>
              <a:avLst/>
              <a:gdLst/>
              <a:ahLst/>
              <a:cxnLst/>
              <a:rect l="l" t="t" r="r" b="b"/>
              <a:pathLst>
                <a:path w="2628900" h="559594" extrusionOk="0">
                  <a:moveTo>
                    <a:pt x="933450" y="445294"/>
                  </a:moveTo>
                  <a:lnTo>
                    <a:pt x="652462" y="521494"/>
                  </a:lnTo>
                  <a:lnTo>
                    <a:pt x="602456" y="535782"/>
                  </a:lnTo>
                  <a:lnTo>
                    <a:pt x="478631" y="559594"/>
                  </a:lnTo>
                  <a:lnTo>
                    <a:pt x="407193" y="545307"/>
                  </a:lnTo>
                  <a:lnTo>
                    <a:pt x="304800" y="507207"/>
                  </a:lnTo>
                  <a:lnTo>
                    <a:pt x="219075" y="471488"/>
                  </a:lnTo>
                  <a:lnTo>
                    <a:pt x="147637" y="428625"/>
                  </a:lnTo>
                  <a:lnTo>
                    <a:pt x="80962" y="381000"/>
                  </a:lnTo>
                  <a:lnTo>
                    <a:pt x="38100" y="347663"/>
                  </a:lnTo>
                  <a:lnTo>
                    <a:pt x="11906" y="316707"/>
                  </a:lnTo>
                  <a:lnTo>
                    <a:pt x="0" y="292894"/>
                  </a:lnTo>
                  <a:lnTo>
                    <a:pt x="0" y="273844"/>
                  </a:lnTo>
                  <a:lnTo>
                    <a:pt x="4762" y="259557"/>
                  </a:lnTo>
                  <a:lnTo>
                    <a:pt x="19050" y="252413"/>
                  </a:lnTo>
                  <a:lnTo>
                    <a:pt x="59531" y="264319"/>
                  </a:lnTo>
                  <a:lnTo>
                    <a:pt x="150018" y="297657"/>
                  </a:lnTo>
                  <a:lnTo>
                    <a:pt x="266700" y="321469"/>
                  </a:lnTo>
                  <a:lnTo>
                    <a:pt x="423862" y="335757"/>
                  </a:lnTo>
                  <a:lnTo>
                    <a:pt x="585787" y="323850"/>
                  </a:lnTo>
                  <a:lnTo>
                    <a:pt x="1107281" y="257175"/>
                  </a:lnTo>
                  <a:lnTo>
                    <a:pt x="1666875" y="159544"/>
                  </a:lnTo>
                  <a:lnTo>
                    <a:pt x="1971675" y="95250"/>
                  </a:lnTo>
                  <a:lnTo>
                    <a:pt x="2093118" y="66675"/>
                  </a:lnTo>
                  <a:lnTo>
                    <a:pt x="2140743" y="50007"/>
                  </a:lnTo>
                  <a:lnTo>
                    <a:pt x="2190750" y="26194"/>
                  </a:lnTo>
                  <a:lnTo>
                    <a:pt x="2216943" y="7144"/>
                  </a:lnTo>
                  <a:lnTo>
                    <a:pt x="2221706" y="4763"/>
                  </a:lnTo>
                  <a:lnTo>
                    <a:pt x="2255043" y="0"/>
                  </a:lnTo>
                  <a:lnTo>
                    <a:pt x="2362200" y="14288"/>
                  </a:lnTo>
                  <a:lnTo>
                    <a:pt x="2457450" y="40482"/>
                  </a:lnTo>
                  <a:lnTo>
                    <a:pt x="2524125" y="64294"/>
                  </a:lnTo>
                  <a:lnTo>
                    <a:pt x="2590800" y="104775"/>
                  </a:lnTo>
                  <a:lnTo>
                    <a:pt x="2612231" y="126207"/>
                  </a:lnTo>
                  <a:lnTo>
                    <a:pt x="2628900" y="166688"/>
                  </a:lnTo>
                  <a:lnTo>
                    <a:pt x="2624137" y="221457"/>
                  </a:lnTo>
                  <a:lnTo>
                    <a:pt x="2605087" y="254794"/>
                  </a:lnTo>
                  <a:lnTo>
                    <a:pt x="2576512" y="278607"/>
                  </a:lnTo>
                  <a:lnTo>
                    <a:pt x="2528887" y="297657"/>
                  </a:lnTo>
                  <a:lnTo>
                    <a:pt x="2478881" y="300038"/>
                  </a:lnTo>
                  <a:lnTo>
                    <a:pt x="2393156" y="288132"/>
                  </a:lnTo>
                  <a:lnTo>
                    <a:pt x="2245518" y="269082"/>
                  </a:lnTo>
                  <a:lnTo>
                    <a:pt x="2126456" y="266700"/>
                  </a:lnTo>
                  <a:lnTo>
                    <a:pt x="1933575" y="269082"/>
                  </a:lnTo>
                  <a:lnTo>
                    <a:pt x="1857375" y="278607"/>
                  </a:lnTo>
                  <a:lnTo>
                    <a:pt x="1495425" y="328613"/>
                  </a:lnTo>
                  <a:lnTo>
                    <a:pt x="1297781" y="381000"/>
                  </a:lnTo>
                  <a:lnTo>
                    <a:pt x="1135856" y="400050"/>
                  </a:lnTo>
                  <a:lnTo>
                    <a:pt x="933450" y="4452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38;p257">
              <a:extLst>
                <a:ext uri="{FF2B5EF4-FFF2-40B4-BE49-F238E27FC236}">
                  <a16:creationId xmlns:a16="http://schemas.microsoft.com/office/drawing/2014/main" id="{84151276-9C3A-0248-8065-0F29CFAF351D}"/>
                </a:ext>
              </a:extLst>
            </p:cNvPr>
            <p:cNvSpPr/>
            <p:nvPr/>
          </p:nvSpPr>
          <p:spPr>
            <a:xfrm>
              <a:off x="3602038" y="2238375"/>
              <a:ext cx="569912" cy="962025"/>
            </a:xfrm>
            <a:custGeom>
              <a:avLst/>
              <a:gdLst/>
              <a:ahLst/>
              <a:cxnLst/>
              <a:rect l="l" t="t" r="r" b="b"/>
              <a:pathLst>
                <a:path w="569119" h="962025" extrusionOk="0">
                  <a:moveTo>
                    <a:pt x="247650" y="238125"/>
                  </a:moveTo>
                  <a:lnTo>
                    <a:pt x="192882" y="435769"/>
                  </a:lnTo>
                  <a:lnTo>
                    <a:pt x="116682" y="654844"/>
                  </a:lnTo>
                  <a:lnTo>
                    <a:pt x="28575" y="883444"/>
                  </a:lnTo>
                  <a:lnTo>
                    <a:pt x="16669" y="900113"/>
                  </a:lnTo>
                  <a:lnTo>
                    <a:pt x="7144" y="912019"/>
                  </a:lnTo>
                  <a:lnTo>
                    <a:pt x="0" y="926306"/>
                  </a:lnTo>
                  <a:lnTo>
                    <a:pt x="4763" y="950119"/>
                  </a:lnTo>
                  <a:lnTo>
                    <a:pt x="54769" y="962025"/>
                  </a:lnTo>
                  <a:lnTo>
                    <a:pt x="102394" y="926306"/>
                  </a:lnTo>
                  <a:lnTo>
                    <a:pt x="235744" y="709613"/>
                  </a:lnTo>
                  <a:lnTo>
                    <a:pt x="373857" y="442913"/>
                  </a:lnTo>
                  <a:lnTo>
                    <a:pt x="504825" y="185738"/>
                  </a:lnTo>
                  <a:lnTo>
                    <a:pt x="569119" y="57150"/>
                  </a:lnTo>
                  <a:lnTo>
                    <a:pt x="285750" y="0"/>
                  </a:lnTo>
                  <a:lnTo>
                    <a:pt x="290513" y="28575"/>
                  </a:lnTo>
                  <a:lnTo>
                    <a:pt x="290513" y="69056"/>
                  </a:lnTo>
                  <a:lnTo>
                    <a:pt x="247650" y="238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839;p257">
              <a:extLst>
                <a:ext uri="{FF2B5EF4-FFF2-40B4-BE49-F238E27FC236}">
                  <a16:creationId xmlns:a16="http://schemas.microsoft.com/office/drawing/2014/main" id="{A3A8C0CC-DD6E-7F40-AE90-A465A74D86BE}"/>
                </a:ext>
              </a:extLst>
            </p:cNvPr>
            <p:cNvSpPr/>
            <p:nvPr/>
          </p:nvSpPr>
          <p:spPr>
            <a:xfrm>
              <a:off x="3605213" y="3144838"/>
              <a:ext cx="614362" cy="869950"/>
            </a:xfrm>
            <a:custGeom>
              <a:avLst/>
              <a:gdLst/>
              <a:ahLst/>
              <a:cxnLst/>
              <a:rect l="l" t="t" r="r" b="b"/>
              <a:pathLst>
                <a:path w="614362" h="869157" extrusionOk="0">
                  <a:moveTo>
                    <a:pt x="319087" y="421482"/>
                  </a:moveTo>
                  <a:lnTo>
                    <a:pt x="285750" y="364332"/>
                  </a:lnTo>
                  <a:lnTo>
                    <a:pt x="219075" y="271463"/>
                  </a:lnTo>
                  <a:lnTo>
                    <a:pt x="126206" y="166688"/>
                  </a:lnTo>
                  <a:lnTo>
                    <a:pt x="61912" y="104775"/>
                  </a:lnTo>
                  <a:lnTo>
                    <a:pt x="30956" y="76200"/>
                  </a:lnTo>
                  <a:lnTo>
                    <a:pt x="11906" y="59532"/>
                  </a:lnTo>
                  <a:lnTo>
                    <a:pt x="2381" y="45244"/>
                  </a:lnTo>
                  <a:lnTo>
                    <a:pt x="0" y="38100"/>
                  </a:lnTo>
                  <a:lnTo>
                    <a:pt x="2381" y="21432"/>
                  </a:lnTo>
                  <a:lnTo>
                    <a:pt x="16668" y="0"/>
                  </a:lnTo>
                  <a:lnTo>
                    <a:pt x="109537" y="11907"/>
                  </a:lnTo>
                  <a:lnTo>
                    <a:pt x="152400" y="54769"/>
                  </a:lnTo>
                  <a:lnTo>
                    <a:pt x="264318" y="161925"/>
                  </a:lnTo>
                  <a:lnTo>
                    <a:pt x="385762" y="288132"/>
                  </a:lnTo>
                  <a:lnTo>
                    <a:pt x="464343" y="383382"/>
                  </a:lnTo>
                  <a:lnTo>
                    <a:pt x="531018" y="478632"/>
                  </a:lnTo>
                  <a:lnTo>
                    <a:pt x="547687" y="521494"/>
                  </a:lnTo>
                  <a:lnTo>
                    <a:pt x="583406" y="635794"/>
                  </a:lnTo>
                  <a:lnTo>
                    <a:pt x="611981" y="771525"/>
                  </a:lnTo>
                  <a:cubicBezTo>
                    <a:pt x="612775" y="804069"/>
                    <a:pt x="613568" y="836613"/>
                    <a:pt x="614362" y="869157"/>
                  </a:cubicBezTo>
                  <a:lnTo>
                    <a:pt x="395287" y="862013"/>
                  </a:lnTo>
                  <a:lnTo>
                    <a:pt x="395287" y="819150"/>
                  </a:lnTo>
                  <a:lnTo>
                    <a:pt x="400050" y="707232"/>
                  </a:lnTo>
                  <a:lnTo>
                    <a:pt x="392906" y="619125"/>
                  </a:lnTo>
                  <a:lnTo>
                    <a:pt x="376237" y="535782"/>
                  </a:lnTo>
                  <a:lnTo>
                    <a:pt x="319087" y="4214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840;p257">
              <a:extLst>
                <a:ext uri="{FF2B5EF4-FFF2-40B4-BE49-F238E27FC236}">
                  <a16:creationId xmlns:a16="http://schemas.microsoft.com/office/drawing/2014/main" id="{CA0B6B6C-4E2D-7848-8807-A4DFF74610BF}"/>
                </a:ext>
              </a:extLst>
            </p:cNvPr>
            <p:cNvSpPr/>
            <p:nvPr/>
          </p:nvSpPr>
          <p:spPr>
            <a:xfrm rot="-5400000">
              <a:off x="3598069" y="4094956"/>
              <a:ext cx="731838" cy="523875"/>
            </a:xfrm>
            <a:custGeom>
              <a:avLst/>
              <a:gdLst/>
              <a:ahLst/>
              <a:cxnLst/>
              <a:rect l="l" t="t" r="r" b="b"/>
              <a:pathLst>
                <a:path w="731044" h="523875" extrusionOk="0">
                  <a:moveTo>
                    <a:pt x="69056" y="211931"/>
                  </a:moveTo>
                  <a:lnTo>
                    <a:pt x="38100" y="157162"/>
                  </a:lnTo>
                  <a:lnTo>
                    <a:pt x="11906" y="104775"/>
                  </a:lnTo>
                  <a:lnTo>
                    <a:pt x="4762" y="57150"/>
                  </a:lnTo>
                  <a:lnTo>
                    <a:pt x="0" y="0"/>
                  </a:lnTo>
                  <a:lnTo>
                    <a:pt x="304800" y="23812"/>
                  </a:lnTo>
                  <a:lnTo>
                    <a:pt x="307181" y="42862"/>
                  </a:lnTo>
                  <a:lnTo>
                    <a:pt x="321469" y="71437"/>
                  </a:lnTo>
                  <a:lnTo>
                    <a:pt x="350044" y="123825"/>
                  </a:lnTo>
                  <a:lnTo>
                    <a:pt x="392906" y="176212"/>
                  </a:lnTo>
                  <a:lnTo>
                    <a:pt x="454819" y="219075"/>
                  </a:lnTo>
                  <a:lnTo>
                    <a:pt x="538162" y="257175"/>
                  </a:lnTo>
                  <a:lnTo>
                    <a:pt x="640556" y="288131"/>
                  </a:lnTo>
                  <a:lnTo>
                    <a:pt x="731044" y="300037"/>
                  </a:lnTo>
                  <a:lnTo>
                    <a:pt x="714375" y="519112"/>
                  </a:lnTo>
                  <a:lnTo>
                    <a:pt x="681037" y="523875"/>
                  </a:lnTo>
                  <a:lnTo>
                    <a:pt x="573881" y="523875"/>
                  </a:lnTo>
                  <a:lnTo>
                    <a:pt x="526256" y="519112"/>
                  </a:lnTo>
                  <a:lnTo>
                    <a:pt x="447675" y="507206"/>
                  </a:lnTo>
                  <a:lnTo>
                    <a:pt x="397669" y="492919"/>
                  </a:lnTo>
                  <a:lnTo>
                    <a:pt x="335756" y="461962"/>
                  </a:lnTo>
                  <a:lnTo>
                    <a:pt x="280987" y="433387"/>
                  </a:lnTo>
                  <a:lnTo>
                    <a:pt x="214312" y="385762"/>
                  </a:lnTo>
                  <a:lnTo>
                    <a:pt x="150019" y="326231"/>
                  </a:lnTo>
                  <a:lnTo>
                    <a:pt x="69056" y="2119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841;p257">
              <a:extLst>
                <a:ext uri="{FF2B5EF4-FFF2-40B4-BE49-F238E27FC236}">
                  <a16:creationId xmlns:a16="http://schemas.microsoft.com/office/drawing/2014/main" id="{9AF3E082-9ABE-424B-9366-7BACBC1B1F87}"/>
                </a:ext>
              </a:extLst>
            </p:cNvPr>
            <p:cNvSpPr/>
            <p:nvPr/>
          </p:nvSpPr>
          <p:spPr>
            <a:xfrm>
              <a:off x="3405188" y="4357688"/>
              <a:ext cx="338137" cy="365125"/>
            </a:xfrm>
            <a:custGeom>
              <a:avLst/>
              <a:gdLst/>
              <a:ahLst/>
              <a:cxnLst/>
              <a:rect l="l" t="t" r="r" b="b"/>
              <a:pathLst>
                <a:path w="338137" h="364331" extrusionOk="0">
                  <a:moveTo>
                    <a:pt x="123825" y="28575"/>
                  </a:moveTo>
                  <a:lnTo>
                    <a:pt x="211931" y="42862"/>
                  </a:lnTo>
                  <a:lnTo>
                    <a:pt x="338137" y="57150"/>
                  </a:lnTo>
                  <a:lnTo>
                    <a:pt x="307181" y="364331"/>
                  </a:lnTo>
                  <a:lnTo>
                    <a:pt x="278606" y="361950"/>
                  </a:lnTo>
                  <a:lnTo>
                    <a:pt x="259556" y="347662"/>
                  </a:lnTo>
                  <a:lnTo>
                    <a:pt x="242887" y="309562"/>
                  </a:lnTo>
                  <a:lnTo>
                    <a:pt x="228600" y="264318"/>
                  </a:lnTo>
                  <a:lnTo>
                    <a:pt x="207168" y="219075"/>
                  </a:lnTo>
                  <a:lnTo>
                    <a:pt x="169068" y="173831"/>
                  </a:lnTo>
                  <a:lnTo>
                    <a:pt x="128587" y="135731"/>
                  </a:lnTo>
                  <a:lnTo>
                    <a:pt x="92868" y="100012"/>
                  </a:lnTo>
                  <a:lnTo>
                    <a:pt x="61912" y="76200"/>
                  </a:lnTo>
                  <a:lnTo>
                    <a:pt x="26193" y="59531"/>
                  </a:lnTo>
                  <a:lnTo>
                    <a:pt x="11906" y="45243"/>
                  </a:lnTo>
                  <a:lnTo>
                    <a:pt x="0" y="28575"/>
                  </a:lnTo>
                  <a:lnTo>
                    <a:pt x="0" y="9525"/>
                  </a:lnTo>
                  <a:lnTo>
                    <a:pt x="14287" y="0"/>
                  </a:lnTo>
                  <a:lnTo>
                    <a:pt x="59531" y="7143"/>
                  </a:lnTo>
                  <a:lnTo>
                    <a:pt x="123825" y="285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842;p257">
              <a:extLst>
                <a:ext uri="{FF2B5EF4-FFF2-40B4-BE49-F238E27FC236}">
                  <a16:creationId xmlns:a16="http://schemas.microsoft.com/office/drawing/2014/main" id="{2385ED66-6A09-4647-839B-EC5BF4172F59}"/>
                </a:ext>
              </a:extLst>
            </p:cNvPr>
            <p:cNvSpPr/>
            <p:nvPr/>
          </p:nvSpPr>
          <p:spPr>
            <a:xfrm rot="-5400000">
              <a:off x="1114425" y="3829051"/>
              <a:ext cx="3895725" cy="355600"/>
            </a:xfrm>
            <a:custGeom>
              <a:avLst/>
              <a:gdLst/>
              <a:ahLst/>
              <a:cxnLst/>
              <a:rect l="l" t="t" r="r" b="b"/>
              <a:pathLst>
                <a:path w="3895725" h="355600" extrusionOk="0">
                  <a:moveTo>
                    <a:pt x="1444625" y="104775"/>
                  </a:moveTo>
                  <a:lnTo>
                    <a:pt x="1930400" y="114300"/>
                  </a:lnTo>
                  <a:lnTo>
                    <a:pt x="2574925" y="114300"/>
                  </a:lnTo>
                  <a:lnTo>
                    <a:pt x="3321050" y="114300"/>
                  </a:lnTo>
                  <a:lnTo>
                    <a:pt x="3492500" y="98425"/>
                  </a:lnTo>
                  <a:lnTo>
                    <a:pt x="3606800" y="82550"/>
                  </a:lnTo>
                  <a:lnTo>
                    <a:pt x="3781425" y="34925"/>
                  </a:lnTo>
                  <a:lnTo>
                    <a:pt x="3832225" y="15875"/>
                  </a:lnTo>
                  <a:lnTo>
                    <a:pt x="3867150" y="0"/>
                  </a:lnTo>
                  <a:lnTo>
                    <a:pt x="3879850" y="3175"/>
                  </a:lnTo>
                  <a:lnTo>
                    <a:pt x="3895725" y="22225"/>
                  </a:lnTo>
                  <a:lnTo>
                    <a:pt x="3895725" y="44450"/>
                  </a:lnTo>
                  <a:lnTo>
                    <a:pt x="3819525" y="225425"/>
                  </a:lnTo>
                  <a:lnTo>
                    <a:pt x="3746500" y="346075"/>
                  </a:lnTo>
                  <a:lnTo>
                    <a:pt x="3575050" y="355600"/>
                  </a:lnTo>
                  <a:lnTo>
                    <a:pt x="3213100" y="330200"/>
                  </a:lnTo>
                  <a:lnTo>
                    <a:pt x="2616200" y="320675"/>
                  </a:lnTo>
                  <a:lnTo>
                    <a:pt x="1908175" y="311150"/>
                  </a:lnTo>
                  <a:lnTo>
                    <a:pt x="1330325" y="311150"/>
                  </a:lnTo>
                  <a:lnTo>
                    <a:pt x="841375" y="295275"/>
                  </a:lnTo>
                  <a:lnTo>
                    <a:pt x="384175" y="273050"/>
                  </a:lnTo>
                  <a:lnTo>
                    <a:pt x="161925" y="244475"/>
                  </a:lnTo>
                  <a:lnTo>
                    <a:pt x="53975" y="219075"/>
                  </a:lnTo>
                  <a:lnTo>
                    <a:pt x="25400" y="200025"/>
                  </a:lnTo>
                  <a:lnTo>
                    <a:pt x="6350" y="177800"/>
                  </a:lnTo>
                  <a:lnTo>
                    <a:pt x="0" y="130175"/>
                  </a:lnTo>
                  <a:lnTo>
                    <a:pt x="9525" y="95250"/>
                  </a:lnTo>
                  <a:lnTo>
                    <a:pt x="31750" y="66675"/>
                  </a:lnTo>
                  <a:lnTo>
                    <a:pt x="85725" y="38100"/>
                  </a:lnTo>
                  <a:lnTo>
                    <a:pt x="174625" y="15875"/>
                  </a:lnTo>
                  <a:lnTo>
                    <a:pt x="339725" y="3175"/>
                  </a:lnTo>
                  <a:lnTo>
                    <a:pt x="384175" y="3175"/>
                  </a:lnTo>
                  <a:lnTo>
                    <a:pt x="431800" y="19050"/>
                  </a:lnTo>
                  <a:lnTo>
                    <a:pt x="568325" y="47625"/>
                  </a:lnTo>
                  <a:lnTo>
                    <a:pt x="958850" y="92075"/>
                  </a:lnTo>
                  <a:lnTo>
                    <a:pt x="1444625" y="1047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43;p257">
              <a:extLst>
                <a:ext uri="{FF2B5EF4-FFF2-40B4-BE49-F238E27FC236}">
                  <a16:creationId xmlns:a16="http://schemas.microsoft.com/office/drawing/2014/main" id="{98BBE1BD-A037-3643-BAEA-43E700C10895}"/>
                </a:ext>
              </a:extLst>
            </p:cNvPr>
            <p:cNvSpPr/>
            <p:nvPr/>
          </p:nvSpPr>
          <p:spPr>
            <a:xfrm>
              <a:off x="4649788" y="2241550"/>
              <a:ext cx="2684462" cy="469900"/>
            </a:xfrm>
            <a:custGeom>
              <a:avLst/>
              <a:gdLst/>
              <a:ahLst/>
              <a:cxnLst/>
              <a:rect l="l" t="t" r="r" b="b"/>
              <a:pathLst>
                <a:path w="2685509" h="470180" extrusionOk="0">
                  <a:moveTo>
                    <a:pt x="308646" y="415374"/>
                  </a:moveTo>
                  <a:lnTo>
                    <a:pt x="54806" y="470180"/>
                  </a:lnTo>
                  <a:lnTo>
                    <a:pt x="0" y="256724"/>
                  </a:lnTo>
                  <a:lnTo>
                    <a:pt x="83652" y="274031"/>
                  </a:lnTo>
                  <a:lnTo>
                    <a:pt x="204802" y="276916"/>
                  </a:lnTo>
                  <a:lnTo>
                    <a:pt x="395182" y="248070"/>
                  </a:lnTo>
                  <a:lnTo>
                    <a:pt x="923054" y="155765"/>
                  </a:lnTo>
                  <a:lnTo>
                    <a:pt x="1205739" y="115382"/>
                  </a:lnTo>
                  <a:lnTo>
                    <a:pt x="1658612" y="74998"/>
                  </a:lnTo>
                  <a:lnTo>
                    <a:pt x="2027833" y="46153"/>
                  </a:lnTo>
                  <a:lnTo>
                    <a:pt x="2068217" y="40383"/>
                  </a:lnTo>
                  <a:lnTo>
                    <a:pt x="2137446" y="2884"/>
                  </a:lnTo>
                  <a:lnTo>
                    <a:pt x="2180714" y="0"/>
                  </a:lnTo>
                  <a:lnTo>
                    <a:pt x="2258597" y="20192"/>
                  </a:lnTo>
                  <a:lnTo>
                    <a:pt x="2472053" y="129804"/>
                  </a:lnTo>
                  <a:lnTo>
                    <a:pt x="2624934" y="239417"/>
                  </a:lnTo>
                  <a:lnTo>
                    <a:pt x="2671086" y="291339"/>
                  </a:lnTo>
                  <a:lnTo>
                    <a:pt x="2685509" y="331722"/>
                  </a:lnTo>
                  <a:lnTo>
                    <a:pt x="2682624" y="354799"/>
                  </a:lnTo>
                  <a:lnTo>
                    <a:pt x="2671086" y="377875"/>
                  </a:lnTo>
                  <a:lnTo>
                    <a:pt x="2151869" y="253840"/>
                  </a:lnTo>
                  <a:lnTo>
                    <a:pt x="1794185" y="250955"/>
                  </a:lnTo>
                  <a:lnTo>
                    <a:pt x="1367273" y="279800"/>
                  </a:lnTo>
                  <a:lnTo>
                    <a:pt x="822095" y="340376"/>
                  </a:lnTo>
                  <a:lnTo>
                    <a:pt x="308646" y="41537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844;p257">
              <a:extLst>
                <a:ext uri="{FF2B5EF4-FFF2-40B4-BE49-F238E27FC236}">
                  <a16:creationId xmlns:a16="http://schemas.microsoft.com/office/drawing/2014/main" id="{00D80487-6E3A-C94F-ADBE-66D975275E9A}"/>
                </a:ext>
              </a:extLst>
            </p:cNvPr>
            <p:cNvSpPr/>
            <p:nvPr/>
          </p:nvSpPr>
          <p:spPr>
            <a:xfrm>
              <a:off x="6546850" y="2462213"/>
              <a:ext cx="776288" cy="558800"/>
            </a:xfrm>
            <a:custGeom>
              <a:avLst/>
              <a:gdLst/>
              <a:ahLst/>
              <a:cxnLst/>
              <a:rect l="l" t="t" r="r" b="b"/>
              <a:pathLst>
                <a:path w="776288" h="559593" extrusionOk="0">
                  <a:moveTo>
                    <a:pt x="247650" y="378618"/>
                  </a:moveTo>
                  <a:lnTo>
                    <a:pt x="335757" y="302418"/>
                  </a:lnTo>
                  <a:lnTo>
                    <a:pt x="388144" y="264318"/>
                  </a:lnTo>
                  <a:lnTo>
                    <a:pt x="445294" y="233362"/>
                  </a:lnTo>
                  <a:lnTo>
                    <a:pt x="519113" y="204787"/>
                  </a:lnTo>
                  <a:lnTo>
                    <a:pt x="583407" y="190500"/>
                  </a:lnTo>
                  <a:lnTo>
                    <a:pt x="697707" y="178593"/>
                  </a:lnTo>
                  <a:lnTo>
                    <a:pt x="759619" y="169068"/>
                  </a:lnTo>
                  <a:lnTo>
                    <a:pt x="776288" y="152400"/>
                  </a:lnTo>
                  <a:lnTo>
                    <a:pt x="261938" y="0"/>
                  </a:lnTo>
                  <a:lnTo>
                    <a:pt x="280988" y="57150"/>
                  </a:lnTo>
                  <a:lnTo>
                    <a:pt x="269082" y="90487"/>
                  </a:lnTo>
                  <a:lnTo>
                    <a:pt x="121444" y="338137"/>
                  </a:lnTo>
                  <a:lnTo>
                    <a:pt x="9525" y="509587"/>
                  </a:lnTo>
                  <a:lnTo>
                    <a:pt x="0" y="540543"/>
                  </a:lnTo>
                  <a:lnTo>
                    <a:pt x="4763" y="552450"/>
                  </a:lnTo>
                  <a:lnTo>
                    <a:pt x="23813" y="559593"/>
                  </a:lnTo>
                  <a:lnTo>
                    <a:pt x="64294" y="550068"/>
                  </a:lnTo>
                  <a:lnTo>
                    <a:pt x="104775" y="519112"/>
                  </a:lnTo>
                  <a:lnTo>
                    <a:pt x="247650" y="3786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845;p257">
              <a:extLst>
                <a:ext uri="{FF2B5EF4-FFF2-40B4-BE49-F238E27FC236}">
                  <a16:creationId xmlns:a16="http://schemas.microsoft.com/office/drawing/2014/main" id="{344CD612-B639-B141-B81D-4620CFE17F8C}"/>
                </a:ext>
              </a:extLst>
            </p:cNvPr>
            <p:cNvSpPr/>
            <p:nvPr/>
          </p:nvSpPr>
          <p:spPr>
            <a:xfrm>
              <a:off x="3813175" y="4116388"/>
              <a:ext cx="1552575" cy="1808162"/>
            </a:xfrm>
            <a:custGeom>
              <a:avLst/>
              <a:gdLst/>
              <a:ahLst/>
              <a:cxnLst/>
              <a:rect l="l" t="t" r="r" b="b"/>
              <a:pathLst>
                <a:path w="1553192" h="1808194" extrusionOk="0">
                  <a:moveTo>
                    <a:pt x="821672" y="1105008"/>
                  </a:moveTo>
                  <a:lnTo>
                    <a:pt x="878339" y="1020007"/>
                  </a:lnTo>
                  <a:lnTo>
                    <a:pt x="973643" y="875764"/>
                  </a:lnTo>
                  <a:lnTo>
                    <a:pt x="1009703" y="798490"/>
                  </a:lnTo>
                  <a:lnTo>
                    <a:pt x="1079249" y="646520"/>
                  </a:lnTo>
                  <a:lnTo>
                    <a:pt x="1120462" y="522882"/>
                  </a:lnTo>
                  <a:lnTo>
                    <a:pt x="1143644" y="437882"/>
                  </a:lnTo>
                  <a:lnTo>
                    <a:pt x="1148795" y="358033"/>
                  </a:lnTo>
                  <a:lnTo>
                    <a:pt x="1148795" y="298790"/>
                  </a:lnTo>
                  <a:lnTo>
                    <a:pt x="1143644" y="236971"/>
                  </a:lnTo>
                  <a:lnTo>
                    <a:pt x="1125613" y="175153"/>
                  </a:lnTo>
                  <a:lnTo>
                    <a:pt x="1086977" y="118486"/>
                  </a:lnTo>
                  <a:lnTo>
                    <a:pt x="1061219" y="87577"/>
                  </a:lnTo>
                  <a:lnTo>
                    <a:pt x="1043189" y="61819"/>
                  </a:lnTo>
                  <a:lnTo>
                    <a:pt x="1007128" y="0"/>
                  </a:lnTo>
                  <a:lnTo>
                    <a:pt x="1138492" y="12879"/>
                  </a:lnTo>
                  <a:lnTo>
                    <a:pt x="1195159" y="59243"/>
                  </a:lnTo>
                  <a:lnTo>
                    <a:pt x="1259554" y="100455"/>
                  </a:lnTo>
                  <a:lnTo>
                    <a:pt x="1362585" y="149395"/>
                  </a:lnTo>
                  <a:lnTo>
                    <a:pt x="1496525" y="211214"/>
                  </a:lnTo>
                  <a:lnTo>
                    <a:pt x="1524858" y="229244"/>
                  </a:lnTo>
                  <a:lnTo>
                    <a:pt x="1540313" y="249850"/>
                  </a:lnTo>
                  <a:lnTo>
                    <a:pt x="1553192" y="273032"/>
                  </a:lnTo>
                  <a:lnTo>
                    <a:pt x="1553192" y="306517"/>
                  </a:lnTo>
                  <a:lnTo>
                    <a:pt x="1537737" y="334851"/>
                  </a:lnTo>
                  <a:lnTo>
                    <a:pt x="1493949" y="370912"/>
                  </a:lnTo>
                  <a:lnTo>
                    <a:pt x="1483646" y="381215"/>
                  </a:lnTo>
                  <a:lnTo>
                    <a:pt x="1375463" y="659398"/>
                  </a:lnTo>
                  <a:lnTo>
                    <a:pt x="1197735" y="978795"/>
                  </a:lnTo>
                  <a:lnTo>
                    <a:pt x="1079249" y="1135917"/>
                  </a:lnTo>
                  <a:lnTo>
                    <a:pt x="927279" y="1290463"/>
                  </a:lnTo>
                  <a:lnTo>
                    <a:pt x="767581" y="1429555"/>
                  </a:lnTo>
                  <a:lnTo>
                    <a:pt x="620761" y="1535162"/>
                  </a:lnTo>
                  <a:lnTo>
                    <a:pt x="453336" y="1633041"/>
                  </a:lnTo>
                  <a:lnTo>
                    <a:pt x="296214" y="1712890"/>
                  </a:lnTo>
                  <a:lnTo>
                    <a:pt x="121061" y="1787588"/>
                  </a:lnTo>
                  <a:lnTo>
                    <a:pt x="56667" y="1808194"/>
                  </a:lnTo>
                  <a:lnTo>
                    <a:pt x="25758" y="1808194"/>
                  </a:lnTo>
                  <a:lnTo>
                    <a:pt x="2576" y="1803042"/>
                  </a:lnTo>
                  <a:lnTo>
                    <a:pt x="0" y="1790164"/>
                  </a:lnTo>
                  <a:lnTo>
                    <a:pt x="2576" y="1779860"/>
                  </a:lnTo>
                  <a:lnTo>
                    <a:pt x="25758" y="1766982"/>
                  </a:lnTo>
                  <a:lnTo>
                    <a:pt x="170001" y="1681981"/>
                  </a:lnTo>
                  <a:lnTo>
                    <a:pt x="355457" y="1555768"/>
                  </a:lnTo>
                  <a:lnTo>
                    <a:pt x="520306" y="1426979"/>
                  </a:lnTo>
                  <a:lnTo>
                    <a:pt x="636216" y="1321373"/>
                  </a:lnTo>
                  <a:lnTo>
                    <a:pt x="744399" y="1202887"/>
                  </a:lnTo>
                  <a:lnTo>
                    <a:pt x="821672" y="110500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846;p257">
              <a:extLst>
                <a:ext uri="{FF2B5EF4-FFF2-40B4-BE49-F238E27FC236}">
                  <a16:creationId xmlns:a16="http://schemas.microsoft.com/office/drawing/2014/main" id="{6563C78F-C135-FA4B-AAB7-C670F1B0D680}"/>
                </a:ext>
              </a:extLst>
            </p:cNvPr>
            <p:cNvSpPr/>
            <p:nvPr/>
          </p:nvSpPr>
          <p:spPr>
            <a:xfrm>
              <a:off x="5649913" y="3902075"/>
              <a:ext cx="1898650" cy="2114550"/>
            </a:xfrm>
            <a:custGeom>
              <a:avLst/>
              <a:gdLst/>
              <a:ahLst/>
              <a:cxnLst/>
              <a:rect l="l" t="t" r="r" b="b"/>
              <a:pathLst>
                <a:path w="1898029" h="2114370" extrusionOk="0">
                  <a:moveTo>
                    <a:pt x="152881" y="1197086"/>
                  </a:moveTo>
                  <a:lnTo>
                    <a:pt x="175957" y="874017"/>
                  </a:lnTo>
                  <a:lnTo>
                    <a:pt x="181726" y="591332"/>
                  </a:lnTo>
                  <a:lnTo>
                    <a:pt x="181726" y="409605"/>
                  </a:lnTo>
                  <a:lnTo>
                    <a:pt x="173073" y="308646"/>
                  </a:lnTo>
                  <a:lnTo>
                    <a:pt x="161535" y="239417"/>
                  </a:lnTo>
                  <a:lnTo>
                    <a:pt x="147112" y="201918"/>
                  </a:lnTo>
                  <a:lnTo>
                    <a:pt x="106728" y="144227"/>
                  </a:lnTo>
                  <a:lnTo>
                    <a:pt x="66345" y="112498"/>
                  </a:lnTo>
                  <a:lnTo>
                    <a:pt x="0" y="66345"/>
                  </a:lnTo>
                  <a:lnTo>
                    <a:pt x="129805" y="0"/>
                  </a:lnTo>
                  <a:lnTo>
                    <a:pt x="253840" y="77883"/>
                  </a:lnTo>
                  <a:lnTo>
                    <a:pt x="363453" y="144227"/>
                  </a:lnTo>
                  <a:lnTo>
                    <a:pt x="432682" y="190380"/>
                  </a:lnTo>
                  <a:lnTo>
                    <a:pt x="493257" y="242302"/>
                  </a:lnTo>
                  <a:lnTo>
                    <a:pt x="513449" y="271147"/>
                  </a:lnTo>
                  <a:lnTo>
                    <a:pt x="527871" y="302877"/>
                  </a:lnTo>
                  <a:lnTo>
                    <a:pt x="539410" y="337492"/>
                  </a:lnTo>
                  <a:lnTo>
                    <a:pt x="533641" y="372106"/>
                  </a:lnTo>
                  <a:lnTo>
                    <a:pt x="516333" y="421144"/>
                  </a:lnTo>
                  <a:lnTo>
                    <a:pt x="470181" y="470181"/>
                  </a:lnTo>
                  <a:lnTo>
                    <a:pt x="455758" y="490373"/>
                  </a:lnTo>
                  <a:lnTo>
                    <a:pt x="435566" y="530756"/>
                  </a:lnTo>
                  <a:lnTo>
                    <a:pt x="357683" y="908631"/>
                  </a:lnTo>
                  <a:lnTo>
                    <a:pt x="334607" y="1073050"/>
                  </a:lnTo>
                  <a:lnTo>
                    <a:pt x="317300" y="1410542"/>
                  </a:lnTo>
                  <a:lnTo>
                    <a:pt x="325953" y="1632651"/>
                  </a:lnTo>
                  <a:lnTo>
                    <a:pt x="328838" y="1670151"/>
                  </a:lnTo>
                  <a:lnTo>
                    <a:pt x="340376" y="1713419"/>
                  </a:lnTo>
                  <a:lnTo>
                    <a:pt x="366337" y="1756687"/>
                  </a:lnTo>
                  <a:lnTo>
                    <a:pt x="395183" y="1791301"/>
                  </a:lnTo>
                  <a:lnTo>
                    <a:pt x="432682" y="1811493"/>
                  </a:lnTo>
                  <a:lnTo>
                    <a:pt x="478834" y="1831685"/>
                  </a:lnTo>
                  <a:lnTo>
                    <a:pt x="599985" y="1851877"/>
                  </a:lnTo>
                  <a:lnTo>
                    <a:pt x="761519" y="1863415"/>
                  </a:lnTo>
                  <a:lnTo>
                    <a:pt x="957668" y="1860530"/>
                  </a:lnTo>
                  <a:lnTo>
                    <a:pt x="1179778" y="1848992"/>
                  </a:lnTo>
                  <a:lnTo>
                    <a:pt x="1329774" y="1823031"/>
                  </a:lnTo>
                  <a:lnTo>
                    <a:pt x="1399003" y="1797070"/>
                  </a:lnTo>
                  <a:lnTo>
                    <a:pt x="1442271" y="1776879"/>
                  </a:lnTo>
                  <a:lnTo>
                    <a:pt x="1828800" y="1771110"/>
                  </a:lnTo>
                  <a:lnTo>
                    <a:pt x="1874953" y="1831685"/>
                  </a:lnTo>
                  <a:lnTo>
                    <a:pt x="1895145" y="1869184"/>
                  </a:lnTo>
                  <a:lnTo>
                    <a:pt x="1898029" y="1912452"/>
                  </a:lnTo>
                  <a:lnTo>
                    <a:pt x="1886491" y="1952836"/>
                  </a:lnTo>
                  <a:lnTo>
                    <a:pt x="1848992" y="1990335"/>
                  </a:lnTo>
                  <a:lnTo>
                    <a:pt x="1788417" y="2016296"/>
                  </a:lnTo>
                  <a:lnTo>
                    <a:pt x="1647074" y="2050910"/>
                  </a:lnTo>
                  <a:lnTo>
                    <a:pt x="1427849" y="2082640"/>
                  </a:lnTo>
                  <a:lnTo>
                    <a:pt x="1179778" y="2111486"/>
                  </a:lnTo>
                  <a:lnTo>
                    <a:pt x="801903" y="2114370"/>
                  </a:lnTo>
                  <a:lnTo>
                    <a:pt x="700944" y="2105716"/>
                  </a:lnTo>
                  <a:lnTo>
                    <a:pt x="605754" y="2091294"/>
                  </a:lnTo>
                  <a:lnTo>
                    <a:pt x="493257" y="2071102"/>
                  </a:lnTo>
                  <a:lnTo>
                    <a:pt x="400952" y="2042257"/>
                  </a:lnTo>
                  <a:lnTo>
                    <a:pt x="331723" y="2013411"/>
                  </a:lnTo>
                  <a:lnTo>
                    <a:pt x="276916" y="1978797"/>
                  </a:lnTo>
                  <a:lnTo>
                    <a:pt x="233648" y="1935528"/>
                  </a:lnTo>
                  <a:lnTo>
                    <a:pt x="199034" y="1886491"/>
                  </a:lnTo>
                  <a:lnTo>
                    <a:pt x="173073" y="1823031"/>
                  </a:lnTo>
                  <a:lnTo>
                    <a:pt x="152881" y="1748033"/>
                  </a:lnTo>
                  <a:lnTo>
                    <a:pt x="138458" y="1621113"/>
                  </a:lnTo>
                  <a:cubicBezTo>
                    <a:pt x="139420" y="1561499"/>
                    <a:pt x="140381" y="1501886"/>
                    <a:pt x="141343" y="1442272"/>
                  </a:cubicBezTo>
                  <a:lnTo>
                    <a:pt x="152881" y="11970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847;p257">
              <a:extLst>
                <a:ext uri="{FF2B5EF4-FFF2-40B4-BE49-F238E27FC236}">
                  <a16:creationId xmlns:a16="http://schemas.microsoft.com/office/drawing/2014/main" id="{D306EC81-F1A4-754A-850F-DC64F54FEC79}"/>
                </a:ext>
              </a:extLst>
            </p:cNvPr>
            <p:cNvSpPr/>
            <p:nvPr/>
          </p:nvSpPr>
          <p:spPr>
            <a:xfrm>
              <a:off x="7075488" y="4914900"/>
              <a:ext cx="414337" cy="781050"/>
            </a:xfrm>
            <a:custGeom>
              <a:avLst/>
              <a:gdLst/>
              <a:ahLst/>
              <a:cxnLst/>
              <a:rect l="l" t="t" r="r" b="b"/>
              <a:pathLst>
                <a:path w="414337" h="781050" extrusionOk="0">
                  <a:moveTo>
                    <a:pt x="345281" y="464344"/>
                  </a:moveTo>
                  <a:lnTo>
                    <a:pt x="350044" y="628650"/>
                  </a:lnTo>
                  <a:lnTo>
                    <a:pt x="373856" y="695325"/>
                  </a:lnTo>
                  <a:lnTo>
                    <a:pt x="414337" y="781050"/>
                  </a:lnTo>
                  <a:lnTo>
                    <a:pt x="0" y="776288"/>
                  </a:lnTo>
                  <a:lnTo>
                    <a:pt x="38100" y="747713"/>
                  </a:lnTo>
                  <a:lnTo>
                    <a:pt x="64294" y="719138"/>
                  </a:lnTo>
                  <a:lnTo>
                    <a:pt x="104775" y="671513"/>
                  </a:lnTo>
                  <a:lnTo>
                    <a:pt x="135731" y="616744"/>
                  </a:lnTo>
                  <a:lnTo>
                    <a:pt x="176212" y="516731"/>
                  </a:lnTo>
                  <a:lnTo>
                    <a:pt x="216694" y="383381"/>
                  </a:lnTo>
                  <a:lnTo>
                    <a:pt x="245269" y="285750"/>
                  </a:lnTo>
                  <a:lnTo>
                    <a:pt x="269081" y="166688"/>
                  </a:lnTo>
                  <a:lnTo>
                    <a:pt x="278606" y="92869"/>
                  </a:lnTo>
                  <a:lnTo>
                    <a:pt x="292894" y="33338"/>
                  </a:lnTo>
                  <a:lnTo>
                    <a:pt x="302419" y="9525"/>
                  </a:lnTo>
                  <a:lnTo>
                    <a:pt x="309562" y="2381"/>
                  </a:lnTo>
                  <a:lnTo>
                    <a:pt x="326231" y="0"/>
                  </a:lnTo>
                  <a:lnTo>
                    <a:pt x="340519" y="4763"/>
                  </a:lnTo>
                  <a:lnTo>
                    <a:pt x="350044" y="21431"/>
                  </a:lnTo>
                  <a:cubicBezTo>
                    <a:pt x="350838" y="41275"/>
                    <a:pt x="351631" y="61119"/>
                    <a:pt x="352425" y="80963"/>
                  </a:cubicBezTo>
                  <a:lnTo>
                    <a:pt x="342900" y="245269"/>
                  </a:lnTo>
                  <a:cubicBezTo>
                    <a:pt x="343694" y="314325"/>
                    <a:pt x="344487" y="383382"/>
                    <a:pt x="345281" y="464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2852;p258">
            <a:extLst>
              <a:ext uri="{FF2B5EF4-FFF2-40B4-BE49-F238E27FC236}">
                <a16:creationId xmlns:a16="http://schemas.microsoft.com/office/drawing/2014/main" id="{D29D493A-4D82-9F49-A04F-D57D10E00C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9251" y="1675152"/>
            <a:ext cx="4664075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0" name="Google Shape;3460;p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7638" y="1885367"/>
            <a:ext cx="4530725" cy="37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2" name="Google Shape;2852;p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5187" y="1651088"/>
            <a:ext cx="4664075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8" name="Google Shape;3818;p347"/>
          <p:cNvSpPr txBox="1"/>
          <p:nvPr/>
        </p:nvSpPr>
        <p:spPr>
          <a:xfrm>
            <a:off x="4448944" y="7202486"/>
            <a:ext cx="350445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笛</a:t>
            </a:r>
            <a:endParaRPr/>
          </a:p>
        </p:txBody>
      </p:sp>
      <p:sp>
        <p:nvSpPr>
          <p:cNvPr id="3819" name="Google Shape;3819;p347"/>
          <p:cNvSpPr/>
          <p:nvPr/>
        </p:nvSpPr>
        <p:spPr>
          <a:xfrm>
            <a:off x="2655888" y="1471613"/>
            <a:ext cx="1187450" cy="1574800"/>
          </a:xfrm>
          <a:custGeom>
            <a:avLst/>
            <a:gdLst/>
            <a:ahLst/>
            <a:cxnLst/>
            <a:rect l="l" t="t" r="r" b="b"/>
            <a:pathLst>
              <a:path w="1188244" h="1574006" extrusionOk="0">
                <a:moveTo>
                  <a:pt x="983456" y="595312"/>
                </a:moveTo>
                <a:lnTo>
                  <a:pt x="1045369" y="509587"/>
                </a:lnTo>
                <a:lnTo>
                  <a:pt x="1088231" y="445293"/>
                </a:lnTo>
                <a:lnTo>
                  <a:pt x="1104900" y="421481"/>
                </a:lnTo>
                <a:lnTo>
                  <a:pt x="1116806" y="411956"/>
                </a:lnTo>
                <a:lnTo>
                  <a:pt x="1138237" y="402431"/>
                </a:lnTo>
                <a:lnTo>
                  <a:pt x="1152525" y="392906"/>
                </a:lnTo>
                <a:lnTo>
                  <a:pt x="1169194" y="373856"/>
                </a:lnTo>
                <a:lnTo>
                  <a:pt x="1181100" y="352425"/>
                </a:lnTo>
                <a:lnTo>
                  <a:pt x="1188244" y="328612"/>
                </a:lnTo>
                <a:lnTo>
                  <a:pt x="1188244" y="309562"/>
                </a:lnTo>
                <a:lnTo>
                  <a:pt x="1176337" y="271462"/>
                </a:lnTo>
                <a:lnTo>
                  <a:pt x="1152525" y="235743"/>
                </a:lnTo>
                <a:lnTo>
                  <a:pt x="1100137" y="180975"/>
                </a:lnTo>
                <a:lnTo>
                  <a:pt x="1033462" y="128587"/>
                </a:lnTo>
                <a:lnTo>
                  <a:pt x="962025" y="78581"/>
                </a:lnTo>
                <a:lnTo>
                  <a:pt x="885825" y="38100"/>
                </a:lnTo>
                <a:lnTo>
                  <a:pt x="840581" y="16668"/>
                </a:lnTo>
                <a:lnTo>
                  <a:pt x="807244" y="4762"/>
                </a:lnTo>
                <a:lnTo>
                  <a:pt x="769144" y="0"/>
                </a:lnTo>
                <a:lnTo>
                  <a:pt x="745331" y="0"/>
                </a:lnTo>
                <a:lnTo>
                  <a:pt x="728662" y="2381"/>
                </a:lnTo>
                <a:lnTo>
                  <a:pt x="719137" y="16668"/>
                </a:lnTo>
                <a:lnTo>
                  <a:pt x="716756" y="30956"/>
                </a:lnTo>
                <a:lnTo>
                  <a:pt x="726281" y="57150"/>
                </a:lnTo>
                <a:lnTo>
                  <a:pt x="752475" y="92868"/>
                </a:lnTo>
                <a:lnTo>
                  <a:pt x="785812" y="150018"/>
                </a:lnTo>
                <a:lnTo>
                  <a:pt x="809625" y="197643"/>
                </a:lnTo>
                <a:lnTo>
                  <a:pt x="816769" y="221456"/>
                </a:lnTo>
                <a:lnTo>
                  <a:pt x="821531" y="247650"/>
                </a:lnTo>
                <a:lnTo>
                  <a:pt x="821531" y="288131"/>
                </a:lnTo>
                <a:lnTo>
                  <a:pt x="814387" y="323850"/>
                </a:lnTo>
                <a:lnTo>
                  <a:pt x="795337" y="378618"/>
                </a:lnTo>
                <a:lnTo>
                  <a:pt x="750094" y="478631"/>
                </a:lnTo>
                <a:lnTo>
                  <a:pt x="707231" y="559593"/>
                </a:lnTo>
                <a:lnTo>
                  <a:pt x="611981" y="719137"/>
                </a:lnTo>
                <a:lnTo>
                  <a:pt x="461962" y="942975"/>
                </a:lnTo>
                <a:lnTo>
                  <a:pt x="319087" y="1143000"/>
                </a:lnTo>
                <a:lnTo>
                  <a:pt x="142875" y="1364456"/>
                </a:lnTo>
                <a:lnTo>
                  <a:pt x="45244" y="1473993"/>
                </a:lnTo>
                <a:lnTo>
                  <a:pt x="14287" y="1507331"/>
                </a:lnTo>
                <a:lnTo>
                  <a:pt x="0" y="1533525"/>
                </a:lnTo>
                <a:lnTo>
                  <a:pt x="0" y="1552575"/>
                </a:lnTo>
                <a:lnTo>
                  <a:pt x="2381" y="1564481"/>
                </a:lnTo>
                <a:lnTo>
                  <a:pt x="11906" y="1571625"/>
                </a:lnTo>
                <a:lnTo>
                  <a:pt x="26194" y="1574006"/>
                </a:lnTo>
                <a:lnTo>
                  <a:pt x="57150" y="1559718"/>
                </a:lnTo>
                <a:lnTo>
                  <a:pt x="157162" y="1481137"/>
                </a:lnTo>
                <a:lnTo>
                  <a:pt x="309562" y="1352550"/>
                </a:lnTo>
                <a:lnTo>
                  <a:pt x="461962" y="1216818"/>
                </a:lnTo>
                <a:lnTo>
                  <a:pt x="642937" y="1047750"/>
                </a:lnTo>
                <a:lnTo>
                  <a:pt x="778669" y="900112"/>
                </a:lnTo>
                <a:lnTo>
                  <a:pt x="842962" y="795337"/>
                </a:lnTo>
                <a:lnTo>
                  <a:pt x="935831" y="666750"/>
                </a:lnTo>
                <a:lnTo>
                  <a:pt x="983456" y="5953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347"/>
          <p:cNvSpPr/>
          <p:nvPr/>
        </p:nvSpPr>
        <p:spPr>
          <a:xfrm>
            <a:off x="4886325" y="1446213"/>
            <a:ext cx="938213" cy="1171575"/>
          </a:xfrm>
          <a:custGeom>
            <a:avLst/>
            <a:gdLst/>
            <a:ahLst/>
            <a:cxnLst/>
            <a:rect l="l" t="t" r="r" b="b"/>
            <a:pathLst>
              <a:path w="938213" h="1171575" extrusionOk="0">
                <a:moveTo>
                  <a:pt x="678656" y="602456"/>
                </a:moveTo>
                <a:lnTo>
                  <a:pt x="628650" y="661987"/>
                </a:lnTo>
                <a:lnTo>
                  <a:pt x="519113" y="792956"/>
                </a:lnTo>
                <a:lnTo>
                  <a:pt x="438150" y="881062"/>
                </a:lnTo>
                <a:lnTo>
                  <a:pt x="359569" y="954881"/>
                </a:lnTo>
                <a:lnTo>
                  <a:pt x="285750" y="1016794"/>
                </a:lnTo>
                <a:lnTo>
                  <a:pt x="192881" y="1083469"/>
                </a:lnTo>
                <a:lnTo>
                  <a:pt x="121444" y="1126331"/>
                </a:lnTo>
                <a:lnTo>
                  <a:pt x="59531" y="1157287"/>
                </a:lnTo>
                <a:lnTo>
                  <a:pt x="28575" y="1166812"/>
                </a:lnTo>
                <a:lnTo>
                  <a:pt x="11906" y="1171575"/>
                </a:lnTo>
                <a:lnTo>
                  <a:pt x="0" y="1166812"/>
                </a:lnTo>
                <a:lnTo>
                  <a:pt x="7144" y="1147762"/>
                </a:lnTo>
                <a:lnTo>
                  <a:pt x="45244" y="1104900"/>
                </a:lnTo>
                <a:lnTo>
                  <a:pt x="128588" y="1004887"/>
                </a:lnTo>
                <a:lnTo>
                  <a:pt x="219075" y="897731"/>
                </a:lnTo>
                <a:lnTo>
                  <a:pt x="345281" y="735806"/>
                </a:lnTo>
                <a:lnTo>
                  <a:pt x="435769" y="609600"/>
                </a:lnTo>
                <a:lnTo>
                  <a:pt x="514350" y="485775"/>
                </a:lnTo>
                <a:lnTo>
                  <a:pt x="573881" y="385762"/>
                </a:lnTo>
                <a:lnTo>
                  <a:pt x="595313" y="338137"/>
                </a:lnTo>
                <a:lnTo>
                  <a:pt x="614363" y="288131"/>
                </a:lnTo>
                <a:lnTo>
                  <a:pt x="628650" y="238125"/>
                </a:lnTo>
                <a:lnTo>
                  <a:pt x="633413" y="185737"/>
                </a:lnTo>
                <a:lnTo>
                  <a:pt x="626269" y="166687"/>
                </a:lnTo>
                <a:lnTo>
                  <a:pt x="607219" y="142875"/>
                </a:lnTo>
                <a:lnTo>
                  <a:pt x="540544" y="78581"/>
                </a:lnTo>
                <a:lnTo>
                  <a:pt x="509588" y="47625"/>
                </a:lnTo>
                <a:lnTo>
                  <a:pt x="492919" y="26194"/>
                </a:lnTo>
                <a:lnTo>
                  <a:pt x="488156" y="16669"/>
                </a:lnTo>
                <a:lnTo>
                  <a:pt x="492919" y="4762"/>
                </a:lnTo>
                <a:lnTo>
                  <a:pt x="507206" y="0"/>
                </a:lnTo>
                <a:lnTo>
                  <a:pt x="526256" y="0"/>
                </a:lnTo>
                <a:lnTo>
                  <a:pt x="571500" y="14287"/>
                </a:lnTo>
                <a:lnTo>
                  <a:pt x="650081" y="45244"/>
                </a:lnTo>
                <a:lnTo>
                  <a:pt x="728663" y="88106"/>
                </a:lnTo>
                <a:lnTo>
                  <a:pt x="792956" y="133350"/>
                </a:lnTo>
                <a:lnTo>
                  <a:pt x="845344" y="180975"/>
                </a:lnTo>
                <a:lnTo>
                  <a:pt x="871538" y="211931"/>
                </a:lnTo>
                <a:lnTo>
                  <a:pt x="902494" y="252412"/>
                </a:lnTo>
                <a:lnTo>
                  <a:pt x="916781" y="278606"/>
                </a:lnTo>
                <a:lnTo>
                  <a:pt x="933450" y="311944"/>
                </a:lnTo>
                <a:lnTo>
                  <a:pt x="938213" y="333375"/>
                </a:lnTo>
                <a:lnTo>
                  <a:pt x="935831" y="354806"/>
                </a:lnTo>
                <a:lnTo>
                  <a:pt x="923925" y="373856"/>
                </a:lnTo>
                <a:lnTo>
                  <a:pt x="904875" y="388144"/>
                </a:lnTo>
                <a:lnTo>
                  <a:pt x="869156" y="395287"/>
                </a:lnTo>
                <a:lnTo>
                  <a:pt x="781050" y="483394"/>
                </a:lnTo>
                <a:lnTo>
                  <a:pt x="678656" y="602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347"/>
          <p:cNvSpPr/>
          <p:nvPr/>
        </p:nvSpPr>
        <p:spPr>
          <a:xfrm>
            <a:off x="3100388" y="3897313"/>
            <a:ext cx="639762" cy="2070100"/>
          </a:xfrm>
          <a:custGeom>
            <a:avLst/>
            <a:gdLst/>
            <a:ahLst/>
            <a:cxnLst/>
            <a:rect l="l" t="t" r="r" b="b"/>
            <a:pathLst>
              <a:path w="639551" h="2069293" extrusionOk="0">
                <a:moveTo>
                  <a:pt x="499484" y="502128"/>
                </a:moveTo>
                <a:lnTo>
                  <a:pt x="483627" y="317133"/>
                </a:lnTo>
                <a:lnTo>
                  <a:pt x="441343" y="158567"/>
                </a:lnTo>
                <a:lnTo>
                  <a:pt x="391130" y="129496"/>
                </a:lnTo>
                <a:lnTo>
                  <a:pt x="327704" y="97783"/>
                </a:lnTo>
                <a:lnTo>
                  <a:pt x="261634" y="68713"/>
                </a:lnTo>
                <a:lnTo>
                  <a:pt x="190279" y="42285"/>
                </a:lnTo>
                <a:lnTo>
                  <a:pt x="105711" y="15857"/>
                </a:lnTo>
                <a:lnTo>
                  <a:pt x="44927" y="0"/>
                </a:lnTo>
                <a:lnTo>
                  <a:pt x="15856" y="2643"/>
                </a:lnTo>
                <a:lnTo>
                  <a:pt x="0" y="10572"/>
                </a:lnTo>
                <a:lnTo>
                  <a:pt x="0" y="23785"/>
                </a:lnTo>
                <a:lnTo>
                  <a:pt x="0" y="34357"/>
                </a:lnTo>
                <a:lnTo>
                  <a:pt x="10571" y="58142"/>
                </a:lnTo>
                <a:lnTo>
                  <a:pt x="50212" y="103069"/>
                </a:lnTo>
                <a:lnTo>
                  <a:pt x="97782" y="155924"/>
                </a:lnTo>
                <a:lnTo>
                  <a:pt x="169137" y="243136"/>
                </a:lnTo>
                <a:lnTo>
                  <a:pt x="195565" y="285420"/>
                </a:lnTo>
                <a:lnTo>
                  <a:pt x="232564" y="346204"/>
                </a:lnTo>
                <a:lnTo>
                  <a:pt x="253706" y="396417"/>
                </a:lnTo>
                <a:lnTo>
                  <a:pt x="274848" y="457200"/>
                </a:lnTo>
                <a:lnTo>
                  <a:pt x="288062" y="568197"/>
                </a:lnTo>
                <a:lnTo>
                  <a:pt x="309204" y="779619"/>
                </a:lnTo>
                <a:lnTo>
                  <a:pt x="327704" y="998969"/>
                </a:lnTo>
                <a:lnTo>
                  <a:pt x="335632" y="1226248"/>
                </a:lnTo>
                <a:cubicBezTo>
                  <a:pt x="337394" y="1323150"/>
                  <a:pt x="339155" y="1420051"/>
                  <a:pt x="340917" y="1516953"/>
                </a:cubicBezTo>
                <a:cubicBezTo>
                  <a:pt x="340036" y="1560999"/>
                  <a:pt x="339156" y="1605046"/>
                  <a:pt x="338275" y="1649092"/>
                </a:cubicBezTo>
                <a:lnTo>
                  <a:pt x="332989" y="1728375"/>
                </a:lnTo>
                <a:lnTo>
                  <a:pt x="327704" y="1770659"/>
                </a:lnTo>
                <a:lnTo>
                  <a:pt x="332989" y="1810301"/>
                </a:lnTo>
                <a:lnTo>
                  <a:pt x="348846" y="1876370"/>
                </a:lnTo>
                <a:lnTo>
                  <a:pt x="362060" y="1923940"/>
                </a:lnTo>
                <a:lnTo>
                  <a:pt x="385845" y="1974153"/>
                </a:lnTo>
                <a:lnTo>
                  <a:pt x="409630" y="2011152"/>
                </a:lnTo>
                <a:lnTo>
                  <a:pt x="436057" y="2042865"/>
                </a:lnTo>
                <a:lnTo>
                  <a:pt x="451914" y="2056079"/>
                </a:lnTo>
                <a:lnTo>
                  <a:pt x="462485" y="2061365"/>
                </a:lnTo>
                <a:lnTo>
                  <a:pt x="478342" y="2069293"/>
                </a:lnTo>
                <a:lnTo>
                  <a:pt x="499484" y="2069293"/>
                </a:lnTo>
                <a:lnTo>
                  <a:pt x="528554" y="2056079"/>
                </a:lnTo>
                <a:lnTo>
                  <a:pt x="557625" y="2024366"/>
                </a:lnTo>
                <a:lnTo>
                  <a:pt x="639551" y="1939797"/>
                </a:lnTo>
                <a:lnTo>
                  <a:pt x="576124" y="1768017"/>
                </a:lnTo>
                <a:lnTo>
                  <a:pt x="562911" y="1696662"/>
                </a:lnTo>
                <a:lnTo>
                  <a:pt x="552339" y="1580380"/>
                </a:lnTo>
                <a:lnTo>
                  <a:pt x="547054" y="1461455"/>
                </a:lnTo>
                <a:lnTo>
                  <a:pt x="544411" y="1331959"/>
                </a:lnTo>
                <a:lnTo>
                  <a:pt x="547054" y="1186606"/>
                </a:lnTo>
                <a:lnTo>
                  <a:pt x="552339" y="1075610"/>
                </a:lnTo>
                <a:lnTo>
                  <a:pt x="528554" y="898544"/>
                </a:lnTo>
                <a:lnTo>
                  <a:pt x="515341" y="676551"/>
                </a:lnTo>
                <a:lnTo>
                  <a:pt x="499484" y="5021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347"/>
          <p:cNvSpPr/>
          <p:nvPr/>
        </p:nvSpPr>
        <p:spPr>
          <a:xfrm>
            <a:off x="3389313" y="2154238"/>
            <a:ext cx="1371600" cy="361950"/>
          </a:xfrm>
          <a:custGeom>
            <a:avLst/>
            <a:gdLst/>
            <a:ahLst/>
            <a:cxnLst/>
            <a:rect l="l" t="t" r="r" b="b"/>
            <a:pathLst>
              <a:path w="1371600" h="361950" extrusionOk="0">
                <a:moveTo>
                  <a:pt x="571500" y="157163"/>
                </a:moveTo>
                <a:lnTo>
                  <a:pt x="440531" y="176213"/>
                </a:lnTo>
                <a:lnTo>
                  <a:pt x="359569" y="185738"/>
                </a:lnTo>
                <a:lnTo>
                  <a:pt x="292894" y="190500"/>
                </a:lnTo>
                <a:lnTo>
                  <a:pt x="230981" y="188119"/>
                </a:lnTo>
                <a:lnTo>
                  <a:pt x="183356" y="178594"/>
                </a:lnTo>
                <a:lnTo>
                  <a:pt x="150019" y="161925"/>
                </a:lnTo>
                <a:lnTo>
                  <a:pt x="126206" y="142875"/>
                </a:lnTo>
                <a:lnTo>
                  <a:pt x="107156" y="123825"/>
                </a:lnTo>
                <a:lnTo>
                  <a:pt x="83344" y="83344"/>
                </a:lnTo>
                <a:lnTo>
                  <a:pt x="0" y="226219"/>
                </a:lnTo>
                <a:lnTo>
                  <a:pt x="40481" y="278607"/>
                </a:lnTo>
                <a:lnTo>
                  <a:pt x="69056" y="307182"/>
                </a:lnTo>
                <a:lnTo>
                  <a:pt x="90487" y="323850"/>
                </a:lnTo>
                <a:lnTo>
                  <a:pt x="123825" y="342900"/>
                </a:lnTo>
                <a:lnTo>
                  <a:pt x="145256" y="352425"/>
                </a:lnTo>
                <a:lnTo>
                  <a:pt x="166687" y="359569"/>
                </a:lnTo>
                <a:lnTo>
                  <a:pt x="197644" y="361950"/>
                </a:lnTo>
                <a:lnTo>
                  <a:pt x="371475" y="361950"/>
                </a:lnTo>
                <a:lnTo>
                  <a:pt x="507206" y="361950"/>
                </a:lnTo>
                <a:lnTo>
                  <a:pt x="607219" y="345282"/>
                </a:lnTo>
                <a:lnTo>
                  <a:pt x="809625" y="304800"/>
                </a:lnTo>
                <a:lnTo>
                  <a:pt x="973931" y="269082"/>
                </a:lnTo>
                <a:lnTo>
                  <a:pt x="1083469" y="245269"/>
                </a:lnTo>
                <a:lnTo>
                  <a:pt x="1171575" y="226219"/>
                </a:lnTo>
                <a:lnTo>
                  <a:pt x="1226344" y="214313"/>
                </a:lnTo>
                <a:lnTo>
                  <a:pt x="1323975" y="173832"/>
                </a:lnTo>
                <a:lnTo>
                  <a:pt x="1354931" y="159544"/>
                </a:lnTo>
                <a:lnTo>
                  <a:pt x="1364456" y="142875"/>
                </a:lnTo>
                <a:lnTo>
                  <a:pt x="1369219" y="123825"/>
                </a:lnTo>
                <a:lnTo>
                  <a:pt x="1371600" y="97632"/>
                </a:lnTo>
                <a:lnTo>
                  <a:pt x="1364456" y="73819"/>
                </a:lnTo>
                <a:lnTo>
                  <a:pt x="1347787" y="52388"/>
                </a:lnTo>
                <a:lnTo>
                  <a:pt x="1328737" y="38100"/>
                </a:lnTo>
                <a:lnTo>
                  <a:pt x="1302544" y="26194"/>
                </a:lnTo>
                <a:lnTo>
                  <a:pt x="1254919" y="11907"/>
                </a:lnTo>
                <a:lnTo>
                  <a:pt x="1195387" y="0"/>
                </a:lnTo>
                <a:lnTo>
                  <a:pt x="1169194" y="2382"/>
                </a:lnTo>
                <a:lnTo>
                  <a:pt x="1128712" y="19050"/>
                </a:lnTo>
                <a:lnTo>
                  <a:pt x="1021556" y="57150"/>
                </a:lnTo>
                <a:lnTo>
                  <a:pt x="928687" y="88107"/>
                </a:lnTo>
                <a:lnTo>
                  <a:pt x="776287" y="123825"/>
                </a:lnTo>
                <a:lnTo>
                  <a:pt x="571500" y="1571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347"/>
          <p:cNvSpPr/>
          <p:nvPr/>
        </p:nvSpPr>
        <p:spPr>
          <a:xfrm>
            <a:off x="3729038" y="2424113"/>
            <a:ext cx="523875" cy="815975"/>
          </a:xfrm>
          <a:custGeom>
            <a:avLst/>
            <a:gdLst/>
            <a:ahLst/>
            <a:cxnLst/>
            <a:rect l="l" t="t" r="r" b="b"/>
            <a:pathLst>
              <a:path w="523875" h="816768" extrusionOk="0">
                <a:moveTo>
                  <a:pt x="128587" y="321468"/>
                </a:moveTo>
                <a:lnTo>
                  <a:pt x="90487" y="242887"/>
                </a:lnTo>
                <a:lnTo>
                  <a:pt x="42862" y="152400"/>
                </a:lnTo>
                <a:lnTo>
                  <a:pt x="7143" y="80962"/>
                </a:lnTo>
                <a:lnTo>
                  <a:pt x="0" y="64293"/>
                </a:lnTo>
                <a:lnTo>
                  <a:pt x="35718" y="0"/>
                </a:lnTo>
                <a:lnTo>
                  <a:pt x="176212" y="69056"/>
                </a:lnTo>
                <a:lnTo>
                  <a:pt x="250031" y="164306"/>
                </a:lnTo>
                <a:lnTo>
                  <a:pt x="323850" y="254793"/>
                </a:lnTo>
                <a:lnTo>
                  <a:pt x="400050" y="350043"/>
                </a:lnTo>
                <a:lnTo>
                  <a:pt x="471487" y="454818"/>
                </a:lnTo>
                <a:lnTo>
                  <a:pt x="485775" y="483393"/>
                </a:lnTo>
                <a:lnTo>
                  <a:pt x="497681" y="511968"/>
                </a:lnTo>
                <a:lnTo>
                  <a:pt x="507206" y="545306"/>
                </a:lnTo>
                <a:lnTo>
                  <a:pt x="516731" y="592931"/>
                </a:lnTo>
                <a:lnTo>
                  <a:pt x="521493" y="645318"/>
                </a:lnTo>
                <a:lnTo>
                  <a:pt x="523875" y="707231"/>
                </a:lnTo>
                <a:lnTo>
                  <a:pt x="516731" y="745331"/>
                </a:lnTo>
                <a:lnTo>
                  <a:pt x="500062" y="781050"/>
                </a:lnTo>
                <a:lnTo>
                  <a:pt x="483393" y="800100"/>
                </a:lnTo>
                <a:lnTo>
                  <a:pt x="464343" y="809625"/>
                </a:lnTo>
                <a:lnTo>
                  <a:pt x="442912" y="814387"/>
                </a:lnTo>
                <a:lnTo>
                  <a:pt x="421481" y="816768"/>
                </a:lnTo>
                <a:lnTo>
                  <a:pt x="385762" y="809625"/>
                </a:lnTo>
                <a:lnTo>
                  <a:pt x="364331" y="800100"/>
                </a:lnTo>
                <a:lnTo>
                  <a:pt x="345281" y="783431"/>
                </a:lnTo>
                <a:lnTo>
                  <a:pt x="321468" y="754856"/>
                </a:lnTo>
                <a:lnTo>
                  <a:pt x="302418" y="721518"/>
                </a:lnTo>
                <a:lnTo>
                  <a:pt x="290512" y="681037"/>
                </a:lnTo>
                <a:lnTo>
                  <a:pt x="266700" y="616743"/>
                </a:lnTo>
                <a:lnTo>
                  <a:pt x="223837" y="516731"/>
                </a:lnTo>
                <a:lnTo>
                  <a:pt x="169068" y="402431"/>
                </a:lnTo>
                <a:lnTo>
                  <a:pt x="128587" y="3214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347"/>
          <p:cNvSpPr/>
          <p:nvPr/>
        </p:nvSpPr>
        <p:spPr>
          <a:xfrm>
            <a:off x="5414963" y="2046288"/>
            <a:ext cx="1547812" cy="285750"/>
          </a:xfrm>
          <a:custGeom>
            <a:avLst/>
            <a:gdLst/>
            <a:ahLst/>
            <a:cxnLst/>
            <a:rect l="l" t="t" r="r" b="b"/>
            <a:pathLst>
              <a:path w="1547812" h="285750" extrusionOk="0">
                <a:moveTo>
                  <a:pt x="447675" y="154781"/>
                </a:moveTo>
                <a:lnTo>
                  <a:pt x="383381" y="157162"/>
                </a:lnTo>
                <a:lnTo>
                  <a:pt x="323850" y="154781"/>
                </a:lnTo>
                <a:lnTo>
                  <a:pt x="271462" y="150019"/>
                </a:lnTo>
                <a:lnTo>
                  <a:pt x="211931" y="138112"/>
                </a:lnTo>
                <a:lnTo>
                  <a:pt x="169068" y="126206"/>
                </a:lnTo>
                <a:lnTo>
                  <a:pt x="152400" y="116681"/>
                </a:lnTo>
                <a:lnTo>
                  <a:pt x="133350" y="102394"/>
                </a:lnTo>
                <a:lnTo>
                  <a:pt x="116681" y="78581"/>
                </a:lnTo>
                <a:lnTo>
                  <a:pt x="107156" y="45244"/>
                </a:lnTo>
                <a:lnTo>
                  <a:pt x="97631" y="11906"/>
                </a:lnTo>
                <a:lnTo>
                  <a:pt x="0" y="145256"/>
                </a:lnTo>
                <a:lnTo>
                  <a:pt x="88106" y="197644"/>
                </a:lnTo>
                <a:lnTo>
                  <a:pt x="135731" y="226219"/>
                </a:lnTo>
                <a:lnTo>
                  <a:pt x="176212" y="247650"/>
                </a:lnTo>
                <a:lnTo>
                  <a:pt x="219075" y="264319"/>
                </a:lnTo>
                <a:lnTo>
                  <a:pt x="278606" y="280987"/>
                </a:lnTo>
                <a:lnTo>
                  <a:pt x="319087" y="285750"/>
                </a:lnTo>
                <a:lnTo>
                  <a:pt x="373856" y="285750"/>
                </a:lnTo>
                <a:lnTo>
                  <a:pt x="431006" y="278606"/>
                </a:lnTo>
                <a:lnTo>
                  <a:pt x="502443" y="264319"/>
                </a:lnTo>
                <a:lnTo>
                  <a:pt x="626268" y="264319"/>
                </a:lnTo>
                <a:lnTo>
                  <a:pt x="764381" y="269081"/>
                </a:lnTo>
                <a:lnTo>
                  <a:pt x="900112" y="269081"/>
                </a:lnTo>
                <a:lnTo>
                  <a:pt x="1019175" y="257175"/>
                </a:lnTo>
                <a:lnTo>
                  <a:pt x="1169193" y="245269"/>
                </a:lnTo>
                <a:lnTo>
                  <a:pt x="1297781" y="233362"/>
                </a:lnTo>
                <a:lnTo>
                  <a:pt x="1357312" y="230981"/>
                </a:lnTo>
                <a:lnTo>
                  <a:pt x="1426368" y="221456"/>
                </a:lnTo>
                <a:lnTo>
                  <a:pt x="1471612" y="209550"/>
                </a:lnTo>
                <a:lnTo>
                  <a:pt x="1502568" y="197644"/>
                </a:lnTo>
                <a:lnTo>
                  <a:pt x="1533525" y="178594"/>
                </a:lnTo>
                <a:lnTo>
                  <a:pt x="1543050" y="166687"/>
                </a:lnTo>
                <a:lnTo>
                  <a:pt x="1547812" y="150019"/>
                </a:lnTo>
                <a:lnTo>
                  <a:pt x="1545431" y="135731"/>
                </a:lnTo>
                <a:lnTo>
                  <a:pt x="1535906" y="119062"/>
                </a:lnTo>
                <a:lnTo>
                  <a:pt x="1512093" y="95250"/>
                </a:lnTo>
                <a:lnTo>
                  <a:pt x="1488281" y="76200"/>
                </a:lnTo>
                <a:lnTo>
                  <a:pt x="1452562" y="59531"/>
                </a:lnTo>
                <a:lnTo>
                  <a:pt x="1407318" y="42862"/>
                </a:lnTo>
                <a:lnTo>
                  <a:pt x="1314450" y="14287"/>
                </a:lnTo>
                <a:lnTo>
                  <a:pt x="1254918" y="0"/>
                </a:lnTo>
                <a:lnTo>
                  <a:pt x="1223962" y="11906"/>
                </a:lnTo>
                <a:lnTo>
                  <a:pt x="1100137" y="50006"/>
                </a:lnTo>
                <a:lnTo>
                  <a:pt x="873918" y="109537"/>
                </a:lnTo>
                <a:lnTo>
                  <a:pt x="766762" y="121444"/>
                </a:lnTo>
                <a:lnTo>
                  <a:pt x="519112" y="147637"/>
                </a:lnTo>
                <a:lnTo>
                  <a:pt x="447675" y="1547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347"/>
          <p:cNvSpPr/>
          <p:nvPr/>
        </p:nvSpPr>
        <p:spPr>
          <a:xfrm>
            <a:off x="5592763" y="2252663"/>
            <a:ext cx="714375" cy="862012"/>
          </a:xfrm>
          <a:custGeom>
            <a:avLst/>
            <a:gdLst/>
            <a:ahLst/>
            <a:cxnLst/>
            <a:rect l="l" t="t" r="r" b="b"/>
            <a:pathLst>
              <a:path w="714375" h="862012" extrusionOk="0">
                <a:moveTo>
                  <a:pt x="409575" y="576262"/>
                </a:moveTo>
                <a:lnTo>
                  <a:pt x="569119" y="445293"/>
                </a:lnTo>
                <a:lnTo>
                  <a:pt x="597694" y="421481"/>
                </a:lnTo>
                <a:lnTo>
                  <a:pt x="635794" y="404812"/>
                </a:lnTo>
                <a:lnTo>
                  <a:pt x="673894" y="388143"/>
                </a:lnTo>
                <a:lnTo>
                  <a:pt x="695325" y="371475"/>
                </a:lnTo>
                <a:lnTo>
                  <a:pt x="709613" y="352425"/>
                </a:lnTo>
                <a:lnTo>
                  <a:pt x="714375" y="335756"/>
                </a:lnTo>
                <a:lnTo>
                  <a:pt x="714375" y="316706"/>
                </a:lnTo>
                <a:lnTo>
                  <a:pt x="702469" y="285750"/>
                </a:lnTo>
                <a:lnTo>
                  <a:pt x="664369" y="250031"/>
                </a:lnTo>
                <a:lnTo>
                  <a:pt x="602457" y="197643"/>
                </a:lnTo>
                <a:lnTo>
                  <a:pt x="519113" y="111918"/>
                </a:lnTo>
                <a:lnTo>
                  <a:pt x="450057" y="40481"/>
                </a:lnTo>
                <a:lnTo>
                  <a:pt x="376238" y="0"/>
                </a:lnTo>
                <a:lnTo>
                  <a:pt x="307182" y="52387"/>
                </a:lnTo>
                <a:lnTo>
                  <a:pt x="328613" y="80962"/>
                </a:lnTo>
                <a:lnTo>
                  <a:pt x="345282" y="109537"/>
                </a:lnTo>
                <a:lnTo>
                  <a:pt x="357188" y="135731"/>
                </a:lnTo>
                <a:lnTo>
                  <a:pt x="366713" y="166687"/>
                </a:lnTo>
                <a:lnTo>
                  <a:pt x="373857" y="197643"/>
                </a:lnTo>
                <a:lnTo>
                  <a:pt x="376238" y="233362"/>
                </a:lnTo>
                <a:lnTo>
                  <a:pt x="376238" y="264318"/>
                </a:lnTo>
                <a:lnTo>
                  <a:pt x="364332" y="323850"/>
                </a:lnTo>
                <a:lnTo>
                  <a:pt x="316707" y="438150"/>
                </a:lnTo>
                <a:lnTo>
                  <a:pt x="264319" y="492918"/>
                </a:lnTo>
                <a:lnTo>
                  <a:pt x="197644" y="569118"/>
                </a:lnTo>
                <a:lnTo>
                  <a:pt x="104775" y="685800"/>
                </a:lnTo>
                <a:lnTo>
                  <a:pt x="7144" y="809625"/>
                </a:lnTo>
                <a:lnTo>
                  <a:pt x="0" y="828675"/>
                </a:lnTo>
                <a:lnTo>
                  <a:pt x="0" y="842962"/>
                </a:lnTo>
                <a:lnTo>
                  <a:pt x="2382" y="854868"/>
                </a:lnTo>
                <a:lnTo>
                  <a:pt x="2382" y="854868"/>
                </a:lnTo>
                <a:lnTo>
                  <a:pt x="16669" y="862012"/>
                </a:lnTo>
                <a:lnTo>
                  <a:pt x="45244" y="842962"/>
                </a:lnTo>
                <a:lnTo>
                  <a:pt x="145257" y="771525"/>
                </a:lnTo>
                <a:lnTo>
                  <a:pt x="333375" y="635793"/>
                </a:lnTo>
                <a:lnTo>
                  <a:pt x="409575" y="5762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347"/>
          <p:cNvSpPr/>
          <p:nvPr/>
        </p:nvSpPr>
        <p:spPr>
          <a:xfrm>
            <a:off x="3360738" y="3784600"/>
            <a:ext cx="3392487" cy="2149475"/>
          </a:xfrm>
          <a:custGeom>
            <a:avLst/>
            <a:gdLst/>
            <a:ahLst/>
            <a:cxnLst/>
            <a:rect l="l" t="t" r="r" b="b"/>
            <a:pathLst>
              <a:path w="3392222" h="2148984" extrusionOk="0">
                <a:moveTo>
                  <a:pt x="1035551" y="164419"/>
                </a:moveTo>
                <a:lnTo>
                  <a:pt x="827864" y="187495"/>
                </a:lnTo>
                <a:lnTo>
                  <a:pt x="571140" y="222110"/>
                </a:lnTo>
                <a:lnTo>
                  <a:pt x="317300" y="250955"/>
                </a:lnTo>
                <a:lnTo>
                  <a:pt x="167304" y="271147"/>
                </a:lnTo>
                <a:lnTo>
                  <a:pt x="0" y="369221"/>
                </a:lnTo>
                <a:lnTo>
                  <a:pt x="210572" y="447104"/>
                </a:lnTo>
                <a:lnTo>
                  <a:pt x="328838" y="426912"/>
                </a:lnTo>
                <a:lnTo>
                  <a:pt x="496141" y="395182"/>
                </a:lnTo>
                <a:lnTo>
                  <a:pt x="672099" y="366337"/>
                </a:lnTo>
                <a:lnTo>
                  <a:pt x="911516" y="328838"/>
                </a:lnTo>
                <a:lnTo>
                  <a:pt x="1127856" y="302877"/>
                </a:lnTo>
                <a:lnTo>
                  <a:pt x="1384581" y="279801"/>
                </a:lnTo>
                <a:lnTo>
                  <a:pt x="1525923" y="265378"/>
                </a:lnTo>
                <a:lnTo>
                  <a:pt x="1797070" y="239417"/>
                </a:lnTo>
                <a:lnTo>
                  <a:pt x="2050910" y="216341"/>
                </a:lnTo>
                <a:lnTo>
                  <a:pt x="2258597" y="201918"/>
                </a:lnTo>
                <a:lnTo>
                  <a:pt x="2408593" y="190380"/>
                </a:lnTo>
                <a:lnTo>
                  <a:pt x="2607627" y="181726"/>
                </a:lnTo>
                <a:lnTo>
                  <a:pt x="2697047" y="175957"/>
                </a:lnTo>
                <a:lnTo>
                  <a:pt x="2792237" y="173072"/>
                </a:lnTo>
                <a:lnTo>
                  <a:pt x="2870120" y="175957"/>
                </a:lnTo>
                <a:lnTo>
                  <a:pt x="2907619" y="181726"/>
                </a:lnTo>
                <a:lnTo>
                  <a:pt x="2953772" y="193264"/>
                </a:lnTo>
                <a:lnTo>
                  <a:pt x="2973964" y="201918"/>
                </a:lnTo>
                <a:lnTo>
                  <a:pt x="2982617" y="213456"/>
                </a:lnTo>
                <a:lnTo>
                  <a:pt x="2994155" y="236532"/>
                </a:lnTo>
                <a:lnTo>
                  <a:pt x="3005693" y="302877"/>
                </a:lnTo>
                <a:lnTo>
                  <a:pt x="3011463" y="363452"/>
                </a:lnTo>
                <a:cubicBezTo>
                  <a:pt x="3012424" y="394221"/>
                  <a:pt x="3013386" y="424989"/>
                  <a:pt x="3014347" y="455758"/>
                </a:cubicBezTo>
                <a:lnTo>
                  <a:pt x="2997040" y="637484"/>
                </a:lnTo>
                <a:lnTo>
                  <a:pt x="2968194" y="848055"/>
                </a:lnTo>
                <a:lnTo>
                  <a:pt x="2945118" y="1012474"/>
                </a:lnTo>
                <a:lnTo>
                  <a:pt x="2910504" y="1214392"/>
                </a:lnTo>
                <a:lnTo>
                  <a:pt x="2881658" y="1355735"/>
                </a:lnTo>
                <a:lnTo>
                  <a:pt x="2835505" y="1551884"/>
                </a:lnTo>
                <a:lnTo>
                  <a:pt x="2780699" y="1750917"/>
                </a:lnTo>
                <a:lnTo>
                  <a:pt x="2746085" y="1880722"/>
                </a:lnTo>
                <a:lnTo>
                  <a:pt x="2740316" y="1961489"/>
                </a:lnTo>
                <a:lnTo>
                  <a:pt x="2743200" y="2010526"/>
                </a:lnTo>
                <a:lnTo>
                  <a:pt x="2751854" y="2071101"/>
                </a:lnTo>
                <a:lnTo>
                  <a:pt x="2763392" y="2105716"/>
                </a:lnTo>
                <a:lnTo>
                  <a:pt x="2780699" y="2125908"/>
                </a:lnTo>
                <a:lnTo>
                  <a:pt x="2792237" y="2134561"/>
                </a:lnTo>
                <a:lnTo>
                  <a:pt x="2815314" y="2146100"/>
                </a:lnTo>
                <a:lnTo>
                  <a:pt x="2832621" y="2148984"/>
                </a:lnTo>
                <a:lnTo>
                  <a:pt x="2867235" y="2140330"/>
                </a:lnTo>
                <a:lnTo>
                  <a:pt x="2896081" y="2114370"/>
                </a:lnTo>
                <a:lnTo>
                  <a:pt x="2924926" y="2079755"/>
                </a:lnTo>
                <a:lnTo>
                  <a:pt x="2953772" y="2030718"/>
                </a:lnTo>
                <a:lnTo>
                  <a:pt x="2968194" y="1993219"/>
                </a:lnTo>
                <a:lnTo>
                  <a:pt x="3002809" y="1857645"/>
                </a:lnTo>
                <a:lnTo>
                  <a:pt x="3051846" y="1626882"/>
                </a:lnTo>
                <a:lnTo>
                  <a:pt x="3115306" y="1367273"/>
                </a:lnTo>
                <a:lnTo>
                  <a:pt x="3175882" y="1075934"/>
                </a:lnTo>
                <a:lnTo>
                  <a:pt x="3242226" y="775942"/>
                </a:lnTo>
                <a:lnTo>
                  <a:pt x="3271071" y="637484"/>
                </a:lnTo>
                <a:lnTo>
                  <a:pt x="3285494" y="571139"/>
                </a:lnTo>
                <a:lnTo>
                  <a:pt x="3299917" y="516333"/>
                </a:lnTo>
                <a:lnTo>
                  <a:pt x="3325878" y="452873"/>
                </a:lnTo>
                <a:lnTo>
                  <a:pt x="3357608" y="395182"/>
                </a:lnTo>
                <a:lnTo>
                  <a:pt x="3380684" y="366337"/>
                </a:lnTo>
                <a:lnTo>
                  <a:pt x="3392222" y="340376"/>
                </a:lnTo>
                <a:lnTo>
                  <a:pt x="3392222" y="311530"/>
                </a:lnTo>
                <a:lnTo>
                  <a:pt x="3386453" y="276916"/>
                </a:lnTo>
                <a:lnTo>
                  <a:pt x="3372030" y="245186"/>
                </a:lnTo>
                <a:lnTo>
                  <a:pt x="3308570" y="181726"/>
                </a:lnTo>
                <a:lnTo>
                  <a:pt x="3210496" y="103843"/>
                </a:lnTo>
                <a:lnTo>
                  <a:pt x="3126844" y="51922"/>
                </a:lnTo>
                <a:lnTo>
                  <a:pt x="3043193" y="11538"/>
                </a:lnTo>
                <a:lnTo>
                  <a:pt x="3008578" y="0"/>
                </a:lnTo>
                <a:lnTo>
                  <a:pt x="2930695" y="5769"/>
                </a:lnTo>
                <a:lnTo>
                  <a:pt x="2630703" y="25961"/>
                </a:lnTo>
                <a:lnTo>
                  <a:pt x="2249943" y="54806"/>
                </a:lnTo>
                <a:lnTo>
                  <a:pt x="1918221" y="77883"/>
                </a:lnTo>
                <a:lnTo>
                  <a:pt x="1456694" y="118266"/>
                </a:lnTo>
                <a:lnTo>
                  <a:pt x="1035551" y="164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347"/>
          <p:cNvSpPr/>
          <p:nvPr/>
        </p:nvSpPr>
        <p:spPr>
          <a:xfrm>
            <a:off x="4632325" y="2770188"/>
            <a:ext cx="549275" cy="2868612"/>
          </a:xfrm>
          <a:custGeom>
            <a:avLst/>
            <a:gdLst/>
            <a:ahLst/>
            <a:cxnLst/>
            <a:rect l="l" t="t" r="r" b="b"/>
            <a:pathLst>
              <a:path w="548640" h="2868930" extrusionOk="0">
                <a:moveTo>
                  <a:pt x="224790" y="975360"/>
                </a:moveTo>
                <a:lnTo>
                  <a:pt x="224790" y="1554480"/>
                </a:lnTo>
                <a:lnTo>
                  <a:pt x="224790" y="1893570"/>
                </a:lnTo>
                <a:lnTo>
                  <a:pt x="224790" y="2137410"/>
                </a:lnTo>
                <a:lnTo>
                  <a:pt x="209550" y="2385060"/>
                </a:lnTo>
                <a:lnTo>
                  <a:pt x="201930" y="2800350"/>
                </a:lnTo>
                <a:lnTo>
                  <a:pt x="293370" y="2868930"/>
                </a:lnTo>
                <a:lnTo>
                  <a:pt x="377190" y="2773680"/>
                </a:lnTo>
                <a:lnTo>
                  <a:pt x="407670" y="2366010"/>
                </a:lnTo>
                <a:lnTo>
                  <a:pt x="430530" y="1965960"/>
                </a:lnTo>
                <a:lnTo>
                  <a:pt x="422910" y="1916430"/>
                </a:lnTo>
                <a:lnTo>
                  <a:pt x="434340" y="1733550"/>
                </a:lnTo>
                <a:lnTo>
                  <a:pt x="441960" y="1596390"/>
                </a:lnTo>
                <a:lnTo>
                  <a:pt x="445770" y="1402080"/>
                </a:lnTo>
                <a:lnTo>
                  <a:pt x="445770" y="1242060"/>
                </a:lnTo>
                <a:lnTo>
                  <a:pt x="449580" y="956310"/>
                </a:lnTo>
                <a:lnTo>
                  <a:pt x="449580" y="777240"/>
                </a:lnTo>
                <a:lnTo>
                  <a:pt x="457200" y="678180"/>
                </a:lnTo>
                <a:lnTo>
                  <a:pt x="480060" y="521970"/>
                </a:lnTo>
                <a:lnTo>
                  <a:pt x="495300" y="457200"/>
                </a:lnTo>
                <a:lnTo>
                  <a:pt x="518160" y="430530"/>
                </a:lnTo>
                <a:lnTo>
                  <a:pt x="537210" y="403860"/>
                </a:lnTo>
                <a:lnTo>
                  <a:pt x="544830" y="384810"/>
                </a:lnTo>
                <a:lnTo>
                  <a:pt x="548640" y="358140"/>
                </a:lnTo>
                <a:lnTo>
                  <a:pt x="548640" y="327660"/>
                </a:lnTo>
                <a:lnTo>
                  <a:pt x="537210" y="297180"/>
                </a:lnTo>
                <a:lnTo>
                  <a:pt x="502920" y="262890"/>
                </a:lnTo>
                <a:lnTo>
                  <a:pt x="453390" y="224790"/>
                </a:lnTo>
                <a:lnTo>
                  <a:pt x="381000" y="179070"/>
                </a:lnTo>
                <a:lnTo>
                  <a:pt x="281940" y="114300"/>
                </a:lnTo>
                <a:lnTo>
                  <a:pt x="160020" y="38100"/>
                </a:lnTo>
                <a:lnTo>
                  <a:pt x="110490" y="11430"/>
                </a:lnTo>
                <a:lnTo>
                  <a:pt x="68580" y="0"/>
                </a:lnTo>
                <a:lnTo>
                  <a:pt x="41910" y="0"/>
                </a:lnTo>
                <a:lnTo>
                  <a:pt x="7620" y="3810"/>
                </a:lnTo>
                <a:lnTo>
                  <a:pt x="0" y="15240"/>
                </a:lnTo>
                <a:lnTo>
                  <a:pt x="19050" y="41910"/>
                </a:lnTo>
                <a:lnTo>
                  <a:pt x="76200" y="99060"/>
                </a:lnTo>
                <a:lnTo>
                  <a:pt x="114300" y="125730"/>
                </a:lnTo>
                <a:lnTo>
                  <a:pt x="148590" y="186690"/>
                </a:lnTo>
                <a:lnTo>
                  <a:pt x="171450" y="240030"/>
                </a:lnTo>
                <a:lnTo>
                  <a:pt x="198120" y="320040"/>
                </a:lnTo>
                <a:lnTo>
                  <a:pt x="217170" y="400050"/>
                </a:lnTo>
                <a:lnTo>
                  <a:pt x="224790" y="457200"/>
                </a:lnTo>
                <a:lnTo>
                  <a:pt x="224790" y="9753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347"/>
          <p:cNvSpPr/>
          <p:nvPr/>
        </p:nvSpPr>
        <p:spPr>
          <a:xfrm>
            <a:off x="3497263" y="4613275"/>
            <a:ext cx="2994025" cy="384175"/>
          </a:xfrm>
          <a:custGeom>
            <a:avLst/>
            <a:gdLst/>
            <a:ahLst/>
            <a:cxnLst/>
            <a:rect l="l" t="t" r="r" b="b"/>
            <a:pathLst>
              <a:path w="2993050" h="383791" extrusionOk="0">
                <a:moveTo>
                  <a:pt x="904097" y="128789"/>
                </a:moveTo>
                <a:lnTo>
                  <a:pt x="1251826" y="100456"/>
                </a:lnTo>
                <a:lnTo>
                  <a:pt x="1396070" y="87577"/>
                </a:lnTo>
                <a:lnTo>
                  <a:pt x="1545465" y="69546"/>
                </a:lnTo>
                <a:lnTo>
                  <a:pt x="1689708" y="54092"/>
                </a:lnTo>
                <a:lnTo>
                  <a:pt x="1936983" y="36061"/>
                </a:lnTo>
                <a:lnTo>
                  <a:pt x="2210015" y="20607"/>
                </a:lnTo>
                <a:lnTo>
                  <a:pt x="2506229" y="10303"/>
                </a:lnTo>
                <a:lnTo>
                  <a:pt x="2838504" y="0"/>
                </a:lnTo>
                <a:lnTo>
                  <a:pt x="2866837" y="2576"/>
                </a:lnTo>
                <a:cubicBezTo>
                  <a:pt x="2908601" y="33899"/>
                  <a:pt x="2940845" y="95304"/>
                  <a:pt x="2993050" y="95304"/>
                </a:cubicBezTo>
                <a:lnTo>
                  <a:pt x="2830776" y="177729"/>
                </a:lnTo>
                <a:lnTo>
                  <a:pt x="2622139" y="182880"/>
                </a:lnTo>
                <a:lnTo>
                  <a:pt x="2055468" y="208638"/>
                </a:lnTo>
                <a:lnTo>
                  <a:pt x="1537737" y="247275"/>
                </a:lnTo>
                <a:lnTo>
                  <a:pt x="1357433" y="267881"/>
                </a:lnTo>
                <a:lnTo>
                  <a:pt x="1161674" y="280760"/>
                </a:lnTo>
                <a:lnTo>
                  <a:pt x="824248" y="306518"/>
                </a:lnTo>
                <a:lnTo>
                  <a:pt x="430154" y="345154"/>
                </a:lnTo>
                <a:lnTo>
                  <a:pt x="131364" y="383791"/>
                </a:lnTo>
                <a:lnTo>
                  <a:pt x="0" y="296214"/>
                </a:lnTo>
                <a:lnTo>
                  <a:pt x="110758" y="200911"/>
                </a:lnTo>
                <a:lnTo>
                  <a:pt x="273032" y="188032"/>
                </a:lnTo>
                <a:lnTo>
                  <a:pt x="656823" y="154547"/>
                </a:lnTo>
                <a:lnTo>
                  <a:pt x="904097" y="1287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347"/>
          <p:cNvSpPr/>
          <p:nvPr/>
        </p:nvSpPr>
        <p:spPr>
          <a:xfrm>
            <a:off x="3505200" y="5503863"/>
            <a:ext cx="2792413" cy="342900"/>
          </a:xfrm>
          <a:custGeom>
            <a:avLst/>
            <a:gdLst/>
            <a:ahLst/>
            <a:cxnLst/>
            <a:rect l="l" t="t" r="r" b="b"/>
            <a:pathLst>
              <a:path w="2792140" h="342578" extrusionOk="0">
                <a:moveTo>
                  <a:pt x="1053492" y="74698"/>
                </a:moveTo>
                <a:lnTo>
                  <a:pt x="728945" y="108183"/>
                </a:lnTo>
                <a:lnTo>
                  <a:pt x="515155" y="128789"/>
                </a:lnTo>
                <a:lnTo>
                  <a:pt x="226668" y="154547"/>
                </a:lnTo>
                <a:lnTo>
                  <a:pt x="149395" y="159698"/>
                </a:lnTo>
                <a:lnTo>
                  <a:pt x="0" y="247275"/>
                </a:lnTo>
                <a:lnTo>
                  <a:pt x="195759" y="342578"/>
                </a:lnTo>
                <a:lnTo>
                  <a:pt x="337427" y="324548"/>
                </a:lnTo>
                <a:lnTo>
                  <a:pt x="551216" y="293639"/>
                </a:lnTo>
                <a:lnTo>
                  <a:pt x="775308" y="265305"/>
                </a:lnTo>
                <a:lnTo>
                  <a:pt x="1061219" y="234396"/>
                </a:lnTo>
                <a:lnTo>
                  <a:pt x="1344555" y="208638"/>
                </a:lnTo>
                <a:lnTo>
                  <a:pt x="1609859" y="193184"/>
                </a:lnTo>
                <a:lnTo>
                  <a:pt x="1851982" y="182880"/>
                </a:lnTo>
                <a:lnTo>
                  <a:pt x="2161075" y="170002"/>
                </a:lnTo>
                <a:lnTo>
                  <a:pt x="2398046" y="162274"/>
                </a:lnTo>
                <a:lnTo>
                  <a:pt x="2635018" y="159698"/>
                </a:lnTo>
                <a:lnTo>
                  <a:pt x="2792140" y="110759"/>
                </a:lnTo>
                <a:cubicBezTo>
                  <a:pt x="2745362" y="76109"/>
                  <a:pt x="2653048" y="63366"/>
                  <a:pt x="2653048" y="5152"/>
                </a:cubicBezTo>
                <a:lnTo>
                  <a:pt x="2521684" y="5152"/>
                </a:lnTo>
                <a:lnTo>
                  <a:pt x="2186833" y="0"/>
                </a:lnTo>
                <a:lnTo>
                  <a:pt x="1906074" y="5152"/>
                </a:lnTo>
                <a:lnTo>
                  <a:pt x="1488798" y="25758"/>
                </a:lnTo>
                <a:lnTo>
                  <a:pt x="1053492" y="746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1CC68EB-5FEF-5D45-9629-1112210E3DF1}"/>
              </a:ext>
            </a:extLst>
          </p:cNvPr>
          <p:cNvGrpSpPr/>
          <p:nvPr/>
        </p:nvGrpSpPr>
        <p:grpSpPr>
          <a:xfrm>
            <a:off x="2675939" y="1442200"/>
            <a:ext cx="4306887" cy="4521200"/>
            <a:chOff x="2808288" y="1598613"/>
            <a:chExt cx="4306887" cy="4521200"/>
          </a:xfrm>
        </p:grpSpPr>
        <p:sp>
          <p:nvSpPr>
            <p:cNvPr id="14" name="Google Shape;3819;p347">
              <a:extLst>
                <a:ext uri="{FF2B5EF4-FFF2-40B4-BE49-F238E27FC236}">
                  <a16:creationId xmlns:a16="http://schemas.microsoft.com/office/drawing/2014/main" id="{5286371C-A506-064F-BA18-F78E1041F739}"/>
                </a:ext>
              </a:extLst>
            </p:cNvPr>
            <p:cNvSpPr/>
            <p:nvPr/>
          </p:nvSpPr>
          <p:spPr>
            <a:xfrm>
              <a:off x="2808288" y="1624013"/>
              <a:ext cx="1187450" cy="1574800"/>
            </a:xfrm>
            <a:custGeom>
              <a:avLst/>
              <a:gdLst/>
              <a:ahLst/>
              <a:cxnLst/>
              <a:rect l="l" t="t" r="r" b="b"/>
              <a:pathLst>
                <a:path w="1188244" h="1574006" extrusionOk="0">
                  <a:moveTo>
                    <a:pt x="983456" y="595312"/>
                  </a:moveTo>
                  <a:lnTo>
                    <a:pt x="1045369" y="509587"/>
                  </a:lnTo>
                  <a:lnTo>
                    <a:pt x="1088231" y="445293"/>
                  </a:lnTo>
                  <a:lnTo>
                    <a:pt x="1104900" y="421481"/>
                  </a:lnTo>
                  <a:lnTo>
                    <a:pt x="1116806" y="411956"/>
                  </a:lnTo>
                  <a:lnTo>
                    <a:pt x="1138237" y="402431"/>
                  </a:lnTo>
                  <a:lnTo>
                    <a:pt x="1152525" y="392906"/>
                  </a:lnTo>
                  <a:lnTo>
                    <a:pt x="1169194" y="373856"/>
                  </a:lnTo>
                  <a:lnTo>
                    <a:pt x="1181100" y="352425"/>
                  </a:lnTo>
                  <a:lnTo>
                    <a:pt x="1188244" y="328612"/>
                  </a:lnTo>
                  <a:lnTo>
                    <a:pt x="1188244" y="309562"/>
                  </a:lnTo>
                  <a:lnTo>
                    <a:pt x="1176337" y="271462"/>
                  </a:lnTo>
                  <a:lnTo>
                    <a:pt x="1152525" y="235743"/>
                  </a:lnTo>
                  <a:lnTo>
                    <a:pt x="1100137" y="180975"/>
                  </a:lnTo>
                  <a:lnTo>
                    <a:pt x="1033462" y="128587"/>
                  </a:lnTo>
                  <a:lnTo>
                    <a:pt x="962025" y="78581"/>
                  </a:lnTo>
                  <a:lnTo>
                    <a:pt x="885825" y="38100"/>
                  </a:lnTo>
                  <a:lnTo>
                    <a:pt x="840581" y="16668"/>
                  </a:lnTo>
                  <a:lnTo>
                    <a:pt x="807244" y="4762"/>
                  </a:lnTo>
                  <a:lnTo>
                    <a:pt x="769144" y="0"/>
                  </a:lnTo>
                  <a:lnTo>
                    <a:pt x="745331" y="0"/>
                  </a:lnTo>
                  <a:lnTo>
                    <a:pt x="728662" y="2381"/>
                  </a:lnTo>
                  <a:lnTo>
                    <a:pt x="719137" y="16668"/>
                  </a:lnTo>
                  <a:lnTo>
                    <a:pt x="716756" y="30956"/>
                  </a:lnTo>
                  <a:lnTo>
                    <a:pt x="726281" y="57150"/>
                  </a:lnTo>
                  <a:lnTo>
                    <a:pt x="752475" y="92868"/>
                  </a:lnTo>
                  <a:lnTo>
                    <a:pt x="785812" y="150018"/>
                  </a:lnTo>
                  <a:lnTo>
                    <a:pt x="809625" y="197643"/>
                  </a:lnTo>
                  <a:lnTo>
                    <a:pt x="816769" y="221456"/>
                  </a:lnTo>
                  <a:lnTo>
                    <a:pt x="821531" y="247650"/>
                  </a:lnTo>
                  <a:lnTo>
                    <a:pt x="821531" y="288131"/>
                  </a:lnTo>
                  <a:lnTo>
                    <a:pt x="814387" y="323850"/>
                  </a:lnTo>
                  <a:lnTo>
                    <a:pt x="795337" y="378618"/>
                  </a:lnTo>
                  <a:lnTo>
                    <a:pt x="750094" y="478631"/>
                  </a:lnTo>
                  <a:lnTo>
                    <a:pt x="707231" y="559593"/>
                  </a:lnTo>
                  <a:lnTo>
                    <a:pt x="611981" y="719137"/>
                  </a:lnTo>
                  <a:lnTo>
                    <a:pt x="461962" y="942975"/>
                  </a:lnTo>
                  <a:lnTo>
                    <a:pt x="319087" y="1143000"/>
                  </a:lnTo>
                  <a:lnTo>
                    <a:pt x="142875" y="1364456"/>
                  </a:lnTo>
                  <a:lnTo>
                    <a:pt x="45244" y="1473993"/>
                  </a:lnTo>
                  <a:lnTo>
                    <a:pt x="14287" y="1507331"/>
                  </a:lnTo>
                  <a:lnTo>
                    <a:pt x="0" y="1533525"/>
                  </a:lnTo>
                  <a:lnTo>
                    <a:pt x="0" y="1552575"/>
                  </a:lnTo>
                  <a:lnTo>
                    <a:pt x="2381" y="1564481"/>
                  </a:lnTo>
                  <a:lnTo>
                    <a:pt x="11906" y="1571625"/>
                  </a:lnTo>
                  <a:lnTo>
                    <a:pt x="26194" y="1574006"/>
                  </a:lnTo>
                  <a:lnTo>
                    <a:pt x="57150" y="1559718"/>
                  </a:lnTo>
                  <a:lnTo>
                    <a:pt x="157162" y="1481137"/>
                  </a:lnTo>
                  <a:lnTo>
                    <a:pt x="309562" y="1352550"/>
                  </a:lnTo>
                  <a:lnTo>
                    <a:pt x="461962" y="1216818"/>
                  </a:lnTo>
                  <a:lnTo>
                    <a:pt x="642937" y="1047750"/>
                  </a:lnTo>
                  <a:lnTo>
                    <a:pt x="778669" y="900112"/>
                  </a:lnTo>
                  <a:lnTo>
                    <a:pt x="842962" y="795337"/>
                  </a:lnTo>
                  <a:lnTo>
                    <a:pt x="935831" y="666750"/>
                  </a:lnTo>
                  <a:lnTo>
                    <a:pt x="983456" y="5953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820;p347">
              <a:extLst>
                <a:ext uri="{FF2B5EF4-FFF2-40B4-BE49-F238E27FC236}">
                  <a16:creationId xmlns:a16="http://schemas.microsoft.com/office/drawing/2014/main" id="{81D054A9-973B-E547-88CD-E93D7268DD0D}"/>
                </a:ext>
              </a:extLst>
            </p:cNvPr>
            <p:cNvSpPr/>
            <p:nvPr/>
          </p:nvSpPr>
          <p:spPr>
            <a:xfrm>
              <a:off x="5038725" y="1598613"/>
              <a:ext cx="938213" cy="1171575"/>
            </a:xfrm>
            <a:custGeom>
              <a:avLst/>
              <a:gdLst/>
              <a:ahLst/>
              <a:cxnLst/>
              <a:rect l="l" t="t" r="r" b="b"/>
              <a:pathLst>
                <a:path w="938213" h="1171575" extrusionOk="0">
                  <a:moveTo>
                    <a:pt x="678656" y="602456"/>
                  </a:moveTo>
                  <a:lnTo>
                    <a:pt x="628650" y="661987"/>
                  </a:lnTo>
                  <a:lnTo>
                    <a:pt x="519113" y="792956"/>
                  </a:lnTo>
                  <a:lnTo>
                    <a:pt x="438150" y="881062"/>
                  </a:lnTo>
                  <a:lnTo>
                    <a:pt x="359569" y="954881"/>
                  </a:lnTo>
                  <a:lnTo>
                    <a:pt x="285750" y="1016794"/>
                  </a:lnTo>
                  <a:lnTo>
                    <a:pt x="192881" y="1083469"/>
                  </a:lnTo>
                  <a:lnTo>
                    <a:pt x="121444" y="1126331"/>
                  </a:lnTo>
                  <a:lnTo>
                    <a:pt x="59531" y="1157287"/>
                  </a:lnTo>
                  <a:lnTo>
                    <a:pt x="28575" y="1166812"/>
                  </a:lnTo>
                  <a:lnTo>
                    <a:pt x="11906" y="1171575"/>
                  </a:lnTo>
                  <a:lnTo>
                    <a:pt x="0" y="1166812"/>
                  </a:lnTo>
                  <a:lnTo>
                    <a:pt x="7144" y="1147762"/>
                  </a:lnTo>
                  <a:lnTo>
                    <a:pt x="45244" y="1104900"/>
                  </a:lnTo>
                  <a:lnTo>
                    <a:pt x="128588" y="1004887"/>
                  </a:lnTo>
                  <a:lnTo>
                    <a:pt x="219075" y="897731"/>
                  </a:lnTo>
                  <a:lnTo>
                    <a:pt x="345281" y="735806"/>
                  </a:lnTo>
                  <a:lnTo>
                    <a:pt x="435769" y="609600"/>
                  </a:lnTo>
                  <a:lnTo>
                    <a:pt x="514350" y="485775"/>
                  </a:lnTo>
                  <a:lnTo>
                    <a:pt x="573881" y="385762"/>
                  </a:lnTo>
                  <a:lnTo>
                    <a:pt x="595313" y="338137"/>
                  </a:lnTo>
                  <a:lnTo>
                    <a:pt x="614363" y="288131"/>
                  </a:lnTo>
                  <a:lnTo>
                    <a:pt x="628650" y="238125"/>
                  </a:lnTo>
                  <a:lnTo>
                    <a:pt x="633413" y="185737"/>
                  </a:lnTo>
                  <a:lnTo>
                    <a:pt x="626269" y="166687"/>
                  </a:lnTo>
                  <a:lnTo>
                    <a:pt x="607219" y="142875"/>
                  </a:lnTo>
                  <a:lnTo>
                    <a:pt x="540544" y="78581"/>
                  </a:lnTo>
                  <a:lnTo>
                    <a:pt x="509588" y="47625"/>
                  </a:lnTo>
                  <a:lnTo>
                    <a:pt x="492919" y="26194"/>
                  </a:lnTo>
                  <a:lnTo>
                    <a:pt x="488156" y="16669"/>
                  </a:lnTo>
                  <a:lnTo>
                    <a:pt x="492919" y="4762"/>
                  </a:lnTo>
                  <a:lnTo>
                    <a:pt x="507206" y="0"/>
                  </a:lnTo>
                  <a:lnTo>
                    <a:pt x="526256" y="0"/>
                  </a:lnTo>
                  <a:lnTo>
                    <a:pt x="571500" y="14287"/>
                  </a:lnTo>
                  <a:lnTo>
                    <a:pt x="650081" y="45244"/>
                  </a:lnTo>
                  <a:lnTo>
                    <a:pt x="728663" y="88106"/>
                  </a:lnTo>
                  <a:lnTo>
                    <a:pt x="792956" y="133350"/>
                  </a:lnTo>
                  <a:lnTo>
                    <a:pt x="845344" y="180975"/>
                  </a:lnTo>
                  <a:lnTo>
                    <a:pt x="871538" y="211931"/>
                  </a:lnTo>
                  <a:lnTo>
                    <a:pt x="902494" y="252412"/>
                  </a:lnTo>
                  <a:lnTo>
                    <a:pt x="916781" y="278606"/>
                  </a:lnTo>
                  <a:lnTo>
                    <a:pt x="933450" y="311944"/>
                  </a:lnTo>
                  <a:lnTo>
                    <a:pt x="938213" y="333375"/>
                  </a:lnTo>
                  <a:lnTo>
                    <a:pt x="935831" y="354806"/>
                  </a:lnTo>
                  <a:lnTo>
                    <a:pt x="923925" y="373856"/>
                  </a:lnTo>
                  <a:lnTo>
                    <a:pt x="904875" y="388144"/>
                  </a:lnTo>
                  <a:lnTo>
                    <a:pt x="869156" y="395287"/>
                  </a:lnTo>
                  <a:lnTo>
                    <a:pt x="781050" y="483394"/>
                  </a:lnTo>
                  <a:lnTo>
                    <a:pt x="678656" y="602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821;p347">
              <a:extLst>
                <a:ext uri="{FF2B5EF4-FFF2-40B4-BE49-F238E27FC236}">
                  <a16:creationId xmlns:a16="http://schemas.microsoft.com/office/drawing/2014/main" id="{8771A8AF-DF5E-6142-88A6-D784E6ACC01D}"/>
                </a:ext>
              </a:extLst>
            </p:cNvPr>
            <p:cNvSpPr/>
            <p:nvPr/>
          </p:nvSpPr>
          <p:spPr>
            <a:xfrm>
              <a:off x="3252788" y="4049713"/>
              <a:ext cx="639762" cy="2070100"/>
            </a:xfrm>
            <a:custGeom>
              <a:avLst/>
              <a:gdLst/>
              <a:ahLst/>
              <a:cxnLst/>
              <a:rect l="l" t="t" r="r" b="b"/>
              <a:pathLst>
                <a:path w="639551" h="2069293" extrusionOk="0">
                  <a:moveTo>
                    <a:pt x="499484" y="502128"/>
                  </a:moveTo>
                  <a:lnTo>
                    <a:pt x="483627" y="317133"/>
                  </a:lnTo>
                  <a:lnTo>
                    <a:pt x="441343" y="158567"/>
                  </a:lnTo>
                  <a:lnTo>
                    <a:pt x="391130" y="129496"/>
                  </a:lnTo>
                  <a:lnTo>
                    <a:pt x="327704" y="97783"/>
                  </a:lnTo>
                  <a:lnTo>
                    <a:pt x="261634" y="68713"/>
                  </a:lnTo>
                  <a:lnTo>
                    <a:pt x="190279" y="42285"/>
                  </a:lnTo>
                  <a:lnTo>
                    <a:pt x="105711" y="15857"/>
                  </a:lnTo>
                  <a:lnTo>
                    <a:pt x="44927" y="0"/>
                  </a:lnTo>
                  <a:lnTo>
                    <a:pt x="15856" y="2643"/>
                  </a:lnTo>
                  <a:lnTo>
                    <a:pt x="0" y="10572"/>
                  </a:lnTo>
                  <a:lnTo>
                    <a:pt x="0" y="23785"/>
                  </a:lnTo>
                  <a:lnTo>
                    <a:pt x="0" y="34357"/>
                  </a:lnTo>
                  <a:lnTo>
                    <a:pt x="10571" y="58142"/>
                  </a:lnTo>
                  <a:lnTo>
                    <a:pt x="50212" y="103069"/>
                  </a:lnTo>
                  <a:lnTo>
                    <a:pt x="97782" y="155924"/>
                  </a:lnTo>
                  <a:lnTo>
                    <a:pt x="169137" y="243136"/>
                  </a:lnTo>
                  <a:lnTo>
                    <a:pt x="195565" y="285420"/>
                  </a:lnTo>
                  <a:lnTo>
                    <a:pt x="232564" y="346204"/>
                  </a:lnTo>
                  <a:lnTo>
                    <a:pt x="253706" y="396417"/>
                  </a:lnTo>
                  <a:lnTo>
                    <a:pt x="274848" y="457200"/>
                  </a:lnTo>
                  <a:lnTo>
                    <a:pt x="288062" y="568197"/>
                  </a:lnTo>
                  <a:lnTo>
                    <a:pt x="309204" y="779619"/>
                  </a:lnTo>
                  <a:lnTo>
                    <a:pt x="327704" y="998969"/>
                  </a:lnTo>
                  <a:lnTo>
                    <a:pt x="335632" y="1226248"/>
                  </a:lnTo>
                  <a:cubicBezTo>
                    <a:pt x="337394" y="1323150"/>
                    <a:pt x="339155" y="1420051"/>
                    <a:pt x="340917" y="1516953"/>
                  </a:cubicBezTo>
                  <a:cubicBezTo>
                    <a:pt x="340036" y="1560999"/>
                    <a:pt x="339156" y="1605046"/>
                    <a:pt x="338275" y="1649092"/>
                  </a:cubicBezTo>
                  <a:lnTo>
                    <a:pt x="332989" y="1728375"/>
                  </a:lnTo>
                  <a:lnTo>
                    <a:pt x="327704" y="1770659"/>
                  </a:lnTo>
                  <a:lnTo>
                    <a:pt x="332989" y="1810301"/>
                  </a:lnTo>
                  <a:lnTo>
                    <a:pt x="348846" y="1876370"/>
                  </a:lnTo>
                  <a:lnTo>
                    <a:pt x="362060" y="1923940"/>
                  </a:lnTo>
                  <a:lnTo>
                    <a:pt x="385845" y="1974153"/>
                  </a:lnTo>
                  <a:lnTo>
                    <a:pt x="409630" y="2011152"/>
                  </a:lnTo>
                  <a:lnTo>
                    <a:pt x="436057" y="2042865"/>
                  </a:lnTo>
                  <a:lnTo>
                    <a:pt x="451914" y="2056079"/>
                  </a:lnTo>
                  <a:lnTo>
                    <a:pt x="462485" y="2061365"/>
                  </a:lnTo>
                  <a:lnTo>
                    <a:pt x="478342" y="2069293"/>
                  </a:lnTo>
                  <a:lnTo>
                    <a:pt x="499484" y="2069293"/>
                  </a:lnTo>
                  <a:lnTo>
                    <a:pt x="528554" y="2056079"/>
                  </a:lnTo>
                  <a:lnTo>
                    <a:pt x="557625" y="2024366"/>
                  </a:lnTo>
                  <a:lnTo>
                    <a:pt x="639551" y="1939797"/>
                  </a:lnTo>
                  <a:lnTo>
                    <a:pt x="576124" y="1768017"/>
                  </a:lnTo>
                  <a:lnTo>
                    <a:pt x="562911" y="1696662"/>
                  </a:lnTo>
                  <a:lnTo>
                    <a:pt x="552339" y="1580380"/>
                  </a:lnTo>
                  <a:lnTo>
                    <a:pt x="547054" y="1461455"/>
                  </a:lnTo>
                  <a:lnTo>
                    <a:pt x="544411" y="1331959"/>
                  </a:lnTo>
                  <a:lnTo>
                    <a:pt x="547054" y="1186606"/>
                  </a:lnTo>
                  <a:lnTo>
                    <a:pt x="552339" y="1075610"/>
                  </a:lnTo>
                  <a:lnTo>
                    <a:pt x="528554" y="898544"/>
                  </a:lnTo>
                  <a:lnTo>
                    <a:pt x="515341" y="676551"/>
                  </a:lnTo>
                  <a:lnTo>
                    <a:pt x="499484" y="5021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22;p347">
              <a:extLst>
                <a:ext uri="{FF2B5EF4-FFF2-40B4-BE49-F238E27FC236}">
                  <a16:creationId xmlns:a16="http://schemas.microsoft.com/office/drawing/2014/main" id="{2C869D66-D39F-2943-8FDA-87802BC04645}"/>
                </a:ext>
              </a:extLst>
            </p:cNvPr>
            <p:cNvSpPr/>
            <p:nvPr/>
          </p:nvSpPr>
          <p:spPr>
            <a:xfrm>
              <a:off x="3541713" y="2306638"/>
              <a:ext cx="1371600" cy="361950"/>
            </a:xfrm>
            <a:custGeom>
              <a:avLst/>
              <a:gdLst/>
              <a:ahLst/>
              <a:cxnLst/>
              <a:rect l="l" t="t" r="r" b="b"/>
              <a:pathLst>
                <a:path w="1371600" h="361950" extrusionOk="0">
                  <a:moveTo>
                    <a:pt x="571500" y="157163"/>
                  </a:moveTo>
                  <a:lnTo>
                    <a:pt x="440531" y="176213"/>
                  </a:lnTo>
                  <a:lnTo>
                    <a:pt x="359569" y="185738"/>
                  </a:lnTo>
                  <a:lnTo>
                    <a:pt x="292894" y="190500"/>
                  </a:lnTo>
                  <a:lnTo>
                    <a:pt x="230981" y="188119"/>
                  </a:lnTo>
                  <a:lnTo>
                    <a:pt x="183356" y="178594"/>
                  </a:lnTo>
                  <a:lnTo>
                    <a:pt x="150019" y="161925"/>
                  </a:lnTo>
                  <a:lnTo>
                    <a:pt x="126206" y="142875"/>
                  </a:lnTo>
                  <a:lnTo>
                    <a:pt x="107156" y="123825"/>
                  </a:lnTo>
                  <a:lnTo>
                    <a:pt x="83344" y="83344"/>
                  </a:lnTo>
                  <a:lnTo>
                    <a:pt x="0" y="226219"/>
                  </a:lnTo>
                  <a:lnTo>
                    <a:pt x="40481" y="278607"/>
                  </a:lnTo>
                  <a:lnTo>
                    <a:pt x="69056" y="307182"/>
                  </a:lnTo>
                  <a:lnTo>
                    <a:pt x="90487" y="323850"/>
                  </a:lnTo>
                  <a:lnTo>
                    <a:pt x="123825" y="342900"/>
                  </a:lnTo>
                  <a:lnTo>
                    <a:pt x="145256" y="352425"/>
                  </a:lnTo>
                  <a:lnTo>
                    <a:pt x="166687" y="359569"/>
                  </a:lnTo>
                  <a:lnTo>
                    <a:pt x="197644" y="361950"/>
                  </a:lnTo>
                  <a:lnTo>
                    <a:pt x="371475" y="361950"/>
                  </a:lnTo>
                  <a:lnTo>
                    <a:pt x="507206" y="361950"/>
                  </a:lnTo>
                  <a:lnTo>
                    <a:pt x="607219" y="345282"/>
                  </a:lnTo>
                  <a:lnTo>
                    <a:pt x="809625" y="304800"/>
                  </a:lnTo>
                  <a:lnTo>
                    <a:pt x="973931" y="269082"/>
                  </a:lnTo>
                  <a:lnTo>
                    <a:pt x="1083469" y="245269"/>
                  </a:lnTo>
                  <a:lnTo>
                    <a:pt x="1171575" y="226219"/>
                  </a:lnTo>
                  <a:lnTo>
                    <a:pt x="1226344" y="214313"/>
                  </a:lnTo>
                  <a:lnTo>
                    <a:pt x="1323975" y="173832"/>
                  </a:lnTo>
                  <a:lnTo>
                    <a:pt x="1354931" y="159544"/>
                  </a:lnTo>
                  <a:lnTo>
                    <a:pt x="1364456" y="142875"/>
                  </a:lnTo>
                  <a:lnTo>
                    <a:pt x="1369219" y="123825"/>
                  </a:lnTo>
                  <a:lnTo>
                    <a:pt x="1371600" y="97632"/>
                  </a:lnTo>
                  <a:lnTo>
                    <a:pt x="1364456" y="73819"/>
                  </a:lnTo>
                  <a:lnTo>
                    <a:pt x="1347787" y="52388"/>
                  </a:lnTo>
                  <a:lnTo>
                    <a:pt x="1328737" y="38100"/>
                  </a:lnTo>
                  <a:lnTo>
                    <a:pt x="1302544" y="26194"/>
                  </a:lnTo>
                  <a:lnTo>
                    <a:pt x="1254919" y="11907"/>
                  </a:lnTo>
                  <a:lnTo>
                    <a:pt x="1195387" y="0"/>
                  </a:lnTo>
                  <a:lnTo>
                    <a:pt x="1169194" y="2382"/>
                  </a:lnTo>
                  <a:lnTo>
                    <a:pt x="1128712" y="19050"/>
                  </a:lnTo>
                  <a:lnTo>
                    <a:pt x="1021556" y="57150"/>
                  </a:lnTo>
                  <a:lnTo>
                    <a:pt x="928687" y="88107"/>
                  </a:lnTo>
                  <a:lnTo>
                    <a:pt x="776287" y="123825"/>
                  </a:lnTo>
                  <a:lnTo>
                    <a:pt x="571500" y="1571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23;p347">
              <a:extLst>
                <a:ext uri="{FF2B5EF4-FFF2-40B4-BE49-F238E27FC236}">
                  <a16:creationId xmlns:a16="http://schemas.microsoft.com/office/drawing/2014/main" id="{9A18E166-450D-F54B-8027-5CE24D25CA3F}"/>
                </a:ext>
              </a:extLst>
            </p:cNvPr>
            <p:cNvSpPr/>
            <p:nvPr/>
          </p:nvSpPr>
          <p:spPr>
            <a:xfrm>
              <a:off x="3881438" y="2576513"/>
              <a:ext cx="523875" cy="815975"/>
            </a:xfrm>
            <a:custGeom>
              <a:avLst/>
              <a:gdLst/>
              <a:ahLst/>
              <a:cxnLst/>
              <a:rect l="l" t="t" r="r" b="b"/>
              <a:pathLst>
                <a:path w="523875" h="816768" extrusionOk="0">
                  <a:moveTo>
                    <a:pt x="128587" y="321468"/>
                  </a:moveTo>
                  <a:lnTo>
                    <a:pt x="90487" y="242887"/>
                  </a:lnTo>
                  <a:lnTo>
                    <a:pt x="42862" y="152400"/>
                  </a:lnTo>
                  <a:lnTo>
                    <a:pt x="7143" y="80962"/>
                  </a:lnTo>
                  <a:lnTo>
                    <a:pt x="0" y="64293"/>
                  </a:lnTo>
                  <a:lnTo>
                    <a:pt x="35718" y="0"/>
                  </a:lnTo>
                  <a:lnTo>
                    <a:pt x="176212" y="69056"/>
                  </a:lnTo>
                  <a:lnTo>
                    <a:pt x="250031" y="164306"/>
                  </a:lnTo>
                  <a:lnTo>
                    <a:pt x="323850" y="254793"/>
                  </a:lnTo>
                  <a:lnTo>
                    <a:pt x="400050" y="350043"/>
                  </a:lnTo>
                  <a:lnTo>
                    <a:pt x="471487" y="454818"/>
                  </a:lnTo>
                  <a:lnTo>
                    <a:pt x="485775" y="483393"/>
                  </a:lnTo>
                  <a:lnTo>
                    <a:pt x="497681" y="511968"/>
                  </a:lnTo>
                  <a:lnTo>
                    <a:pt x="507206" y="545306"/>
                  </a:lnTo>
                  <a:lnTo>
                    <a:pt x="516731" y="592931"/>
                  </a:lnTo>
                  <a:lnTo>
                    <a:pt x="521493" y="645318"/>
                  </a:lnTo>
                  <a:lnTo>
                    <a:pt x="523875" y="707231"/>
                  </a:lnTo>
                  <a:lnTo>
                    <a:pt x="516731" y="745331"/>
                  </a:lnTo>
                  <a:lnTo>
                    <a:pt x="500062" y="781050"/>
                  </a:lnTo>
                  <a:lnTo>
                    <a:pt x="483393" y="800100"/>
                  </a:lnTo>
                  <a:lnTo>
                    <a:pt x="464343" y="809625"/>
                  </a:lnTo>
                  <a:lnTo>
                    <a:pt x="442912" y="814387"/>
                  </a:lnTo>
                  <a:lnTo>
                    <a:pt x="421481" y="816768"/>
                  </a:lnTo>
                  <a:lnTo>
                    <a:pt x="385762" y="809625"/>
                  </a:lnTo>
                  <a:lnTo>
                    <a:pt x="364331" y="800100"/>
                  </a:lnTo>
                  <a:lnTo>
                    <a:pt x="345281" y="783431"/>
                  </a:lnTo>
                  <a:lnTo>
                    <a:pt x="321468" y="754856"/>
                  </a:lnTo>
                  <a:lnTo>
                    <a:pt x="302418" y="721518"/>
                  </a:lnTo>
                  <a:lnTo>
                    <a:pt x="290512" y="681037"/>
                  </a:lnTo>
                  <a:lnTo>
                    <a:pt x="266700" y="616743"/>
                  </a:lnTo>
                  <a:lnTo>
                    <a:pt x="223837" y="516731"/>
                  </a:lnTo>
                  <a:lnTo>
                    <a:pt x="169068" y="402431"/>
                  </a:lnTo>
                  <a:lnTo>
                    <a:pt x="128587" y="3214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824;p347">
              <a:extLst>
                <a:ext uri="{FF2B5EF4-FFF2-40B4-BE49-F238E27FC236}">
                  <a16:creationId xmlns:a16="http://schemas.microsoft.com/office/drawing/2014/main" id="{8093C711-FCF0-514C-830D-6A65F43BDEDE}"/>
                </a:ext>
              </a:extLst>
            </p:cNvPr>
            <p:cNvSpPr/>
            <p:nvPr/>
          </p:nvSpPr>
          <p:spPr>
            <a:xfrm>
              <a:off x="5567363" y="2198688"/>
              <a:ext cx="1547812" cy="285750"/>
            </a:xfrm>
            <a:custGeom>
              <a:avLst/>
              <a:gdLst/>
              <a:ahLst/>
              <a:cxnLst/>
              <a:rect l="l" t="t" r="r" b="b"/>
              <a:pathLst>
                <a:path w="1547812" h="285750" extrusionOk="0">
                  <a:moveTo>
                    <a:pt x="447675" y="154781"/>
                  </a:moveTo>
                  <a:lnTo>
                    <a:pt x="383381" y="157162"/>
                  </a:lnTo>
                  <a:lnTo>
                    <a:pt x="323850" y="154781"/>
                  </a:lnTo>
                  <a:lnTo>
                    <a:pt x="271462" y="150019"/>
                  </a:lnTo>
                  <a:lnTo>
                    <a:pt x="211931" y="138112"/>
                  </a:lnTo>
                  <a:lnTo>
                    <a:pt x="169068" y="126206"/>
                  </a:lnTo>
                  <a:lnTo>
                    <a:pt x="152400" y="116681"/>
                  </a:lnTo>
                  <a:lnTo>
                    <a:pt x="133350" y="102394"/>
                  </a:lnTo>
                  <a:lnTo>
                    <a:pt x="116681" y="78581"/>
                  </a:lnTo>
                  <a:lnTo>
                    <a:pt x="107156" y="45244"/>
                  </a:lnTo>
                  <a:lnTo>
                    <a:pt x="97631" y="11906"/>
                  </a:lnTo>
                  <a:lnTo>
                    <a:pt x="0" y="145256"/>
                  </a:lnTo>
                  <a:lnTo>
                    <a:pt x="88106" y="197644"/>
                  </a:lnTo>
                  <a:lnTo>
                    <a:pt x="135731" y="226219"/>
                  </a:lnTo>
                  <a:lnTo>
                    <a:pt x="176212" y="247650"/>
                  </a:lnTo>
                  <a:lnTo>
                    <a:pt x="219075" y="264319"/>
                  </a:lnTo>
                  <a:lnTo>
                    <a:pt x="278606" y="280987"/>
                  </a:lnTo>
                  <a:lnTo>
                    <a:pt x="319087" y="285750"/>
                  </a:lnTo>
                  <a:lnTo>
                    <a:pt x="373856" y="285750"/>
                  </a:lnTo>
                  <a:lnTo>
                    <a:pt x="431006" y="278606"/>
                  </a:lnTo>
                  <a:lnTo>
                    <a:pt x="502443" y="264319"/>
                  </a:lnTo>
                  <a:lnTo>
                    <a:pt x="626268" y="264319"/>
                  </a:lnTo>
                  <a:lnTo>
                    <a:pt x="764381" y="269081"/>
                  </a:lnTo>
                  <a:lnTo>
                    <a:pt x="900112" y="269081"/>
                  </a:lnTo>
                  <a:lnTo>
                    <a:pt x="1019175" y="257175"/>
                  </a:lnTo>
                  <a:lnTo>
                    <a:pt x="1169193" y="245269"/>
                  </a:lnTo>
                  <a:lnTo>
                    <a:pt x="1297781" y="233362"/>
                  </a:lnTo>
                  <a:lnTo>
                    <a:pt x="1357312" y="230981"/>
                  </a:lnTo>
                  <a:lnTo>
                    <a:pt x="1426368" y="221456"/>
                  </a:lnTo>
                  <a:lnTo>
                    <a:pt x="1471612" y="209550"/>
                  </a:lnTo>
                  <a:lnTo>
                    <a:pt x="1502568" y="197644"/>
                  </a:lnTo>
                  <a:lnTo>
                    <a:pt x="1533525" y="178594"/>
                  </a:lnTo>
                  <a:lnTo>
                    <a:pt x="1543050" y="166687"/>
                  </a:lnTo>
                  <a:lnTo>
                    <a:pt x="1547812" y="150019"/>
                  </a:lnTo>
                  <a:lnTo>
                    <a:pt x="1545431" y="135731"/>
                  </a:lnTo>
                  <a:lnTo>
                    <a:pt x="1535906" y="119062"/>
                  </a:lnTo>
                  <a:lnTo>
                    <a:pt x="1512093" y="95250"/>
                  </a:lnTo>
                  <a:lnTo>
                    <a:pt x="1488281" y="76200"/>
                  </a:lnTo>
                  <a:lnTo>
                    <a:pt x="1452562" y="59531"/>
                  </a:lnTo>
                  <a:lnTo>
                    <a:pt x="1407318" y="42862"/>
                  </a:lnTo>
                  <a:lnTo>
                    <a:pt x="1314450" y="14287"/>
                  </a:lnTo>
                  <a:lnTo>
                    <a:pt x="1254918" y="0"/>
                  </a:lnTo>
                  <a:lnTo>
                    <a:pt x="1223962" y="11906"/>
                  </a:lnTo>
                  <a:lnTo>
                    <a:pt x="1100137" y="50006"/>
                  </a:lnTo>
                  <a:lnTo>
                    <a:pt x="873918" y="109537"/>
                  </a:lnTo>
                  <a:lnTo>
                    <a:pt x="766762" y="121444"/>
                  </a:lnTo>
                  <a:lnTo>
                    <a:pt x="519112" y="147637"/>
                  </a:lnTo>
                  <a:lnTo>
                    <a:pt x="447675" y="1547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825;p347">
              <a:extLst>
                <a:ext uri="{FF2B5EF4-FFF2-40B4-BE49-F238E27FC236}">
                  <a16:creationId xmlns:a16="http://schemas.microsoft.com/office/drawing/2014/main" id="{AF560527-D91D-6340-A639-9BD96DD6AEDA}"/>
                </a:ext>
              </a:extLst>
            </p:cNvPr>
            <p:cNvSpPr/>
            <p:nvPr/>
          </p:nvSpPr>
          <p:spPr>
            <a:xfrm>
              <a:off x="5745163" y="2405063"/>
              <a:ext cx="714375" cy="862012"/>
            </a:xfrm>
            <a:custGeom>
              <a:avLst/>
              <a:gdLst/>
              <a:ahLst/>
              <a:cxnLst/>
              <a:rect l="l" t="t" r="r" b="b"/>
              <a:pathLst>
                <a:path w="714375" h="862012" extrusionOk="0">
                  <a:moveTo>
                    <a:pt x="409575" y="576262"/>
                  </a:moveTo>
                  <a:lnTo>
                    <a:pt x="569119" y="445293"/>
                  </a:lnTo>
                  <a:lnTo>
                    <a:pt x="597694" y="421481"/>
                  </a:lnTo>
                  <a:lnTo>
                    <a:pt x="635794" y="404812"/>
                  </a:lnTo>
                  <a:lnTo>
                    <a:pt x="673894" y="388143"/>
                  </a:lnTo>
                  <a:lnTo>
                    <a:pt x="695325" y="371475"/>
                  </a:lnTo>
                  <a:lnTo>
                    <a:pt x="709613" y="352425"/>
                  </a:lnTo>
                  <a:lnTo>
                    <a:pt x="714375" y="335756"/>
                  </a:lnTo>
                  <a:lnTo>
                    <a:pt x="714375" y="316706"/>
                  </a:lnTo>
                  <a:lnTo>
                    <a:pt x="702469" y="285750"/>
                  </a:lnTo>
                  <a:lnTo>
                    <a:pt x="664369" y="250031"/>
                  </a:lnTo>
                  <a:lnTo>
                    <a:pt x="602457" y="197643"/>
                  </a:lnTo>
                  <a:lnTo>
                    <a:pt x="519113" y="111918"/>
                  </a:lnTo>
                  <a:lnTo>
                    <a:pt x="450057" y="40481"/>
                  </a:lnTo>
                  <a:lnTo>
                    <a:pt x="376238" y="0"/>
                  </a:lnTo>
                  <a:lnTo>
                    <a:pt x="307182" y="52387"/>
                  </a:lnTo>
                  <a:lnTo>
                    <a:pt x="328613" y="80962"/>
                  </a:lnTo>
                  <a:lnTo>
                    <a:pt x="345282" y="109537"/>
                  </a:lnTo>
                  <a:lnTo>
                    <a:pt x="357188" y="135731"/>
                  </a:lnTo>
                  <a:lnTo>
                    <a:pt x="366713" y="166687"/>
                  </a:lnTo>
                  <a:lnTo>
                    <a:pt x="373857" y="197643"/>
                  </a:lnTo>
                  <a:lnTo>
                    <a:pt x="376238" y="233362"/>
                  </a:lnTo>
                  <a:lnTo>
                    <a:pt x="376238" y="264318"/>
                  </a:lnTo>
                  <a:lnTo>
                    <a:pt x="364332" y="323850"/>
                  </a:lnTo>
                  <a:lnTo>
                    <a:pt x="316707" y="438150"/>
                  </a:lnTo>
                  <a:lnTo>
                    <a:pt x="264319" y="492918"/>
                  </a:lnTo>
                  <a:lnTo>
                    <a:pt x="197644" y="569118"/>
                  </a:lnTo>
                  <a:lnTo>
                    <a:pt x="104775" y="685800"/>
                  </a:lnTo>
                  <a:lnTo>
                    <a:pt x="7144" y="809625"/>
                  </a:lnTo>
                  <a:lnTo>
                    <a:pt x="0" y="828675"/>
                  </a:lnTo>
                  <a:lnTo>
                    <a:pt x="0" y="842962"/>
                  </a:lnTo>
                  <a:lnTo>
                    <a:pt x="2382" y="854868"/>
                  </a:lnTo>
                  <a:lnTo>
                    <a:pt x="2382" y="854868"/>
                  </a:lnTo>
                  <a:lnTo>
                    <a:pt x="16669" y="862012"/>
                  </a:lnTo>
                  <a:lnTo>
                    <a:pt x="45244" y="842962"/>
                  </a:lnTo>
                  <a:lnTo>
                    <a:pt x="145257" y="771525"/>
                  </a:lnTo>
                  <a:lnTo>
                    <a:pt x="333375" y="635793"/>
                  </a:lnTo>
                  <a:lnTo>
                    <a:pt x="409575" y="5762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826;p347">
              <a:extLst>
                <a:ext uri="{FF2B5EF4-FFF2-40B4-BE49-F238E27FC236}">
                  <a16:creationId xmlns:a16="http://schemas.microsoft.com/office/drawing/2014/main" id="{C3697B65-AD75-2343-872D-26541C5A1C20}"/>
                </a:ext>
              </a:extLst>
            </p:cNvPr>
            <p:cNvSpPr/>
            <p:nvPr/>
          </p:nvSpPr>
          <p:spPr>
            <a:xfrm>
              <a:off x="3513138" y="3937000"/>
              <a:ext cx="3392487" cy="2149475"/>
            </a:xfrm>
            <a:custGeom>
              <a:avLst/>
              <a:gdLst/>
              <a:ahLst/>
              <a:cxnLst/>
              <a:rect l="l" t="t" r="r" b="b"/>
              <a:pathLst>
                <a:path w="3392222" h="2148984" extrusionOk="0">
                  <a:moveTo>
                    <a:pt x="1035551" y="164419"/>
                  </a:moveTo>
                  <a:lnTo>
                    <a:pt x="827864" y="187495"/>
                  </a:lnTo>
                  <a:lnTo>
                    <a:pt x="571140" y="222110"/>
                  </a:lnTo>
                  <a:lnTo>
                    <a:pt x="317300" y="250955"/>
                  </a:lnTo>
                  <a:lnTo>
                    <a:pt x="167304" y="271147"/>
                  </a:lnTo>
                  <a:lnTo>
                    <a:pt x="0" y="369221"/>
                  </a:lnTo>
                  <a:lnTo>
                    <a:pt x="210572" y="447104"/>
                  </a:lnTo>
                  <a:lnTo>
                    <a:pt x="328838" y="426912"/>
                  </a:lnTo>
                  <a:lnTo>
                    <a:pt x="496141" y="395182"/>
                  </a:lnTo>
                  <a:lnTo>
                    <a:pt x="672099" y="366337"/>
                  </a:lnTo>
                  <a:lnTo>
                    <a:pt x="911516" y="328838"/>
                  </a:lnTo>
                  <a:lnTo>
                    <a:pt x="1127856" y="302877"/>
                  </a:lnTo>
                  <a:lnTo>
                    <a:pt x="1384581" y="279801"/>
                  </a:lnTo>
                  <a:lnTo>
                    <a:pt x="1525923" y="265378"/>
                  </a:lnTo>
                  <a:lnTo>
                    <a:pt x="1797070" y="239417"/>
                  </a:lnTo>
                  <a:lnTo>
                    <a:pt x="2050910" y="216341"/>
                  </a:lnTo>
                  <a:lnTo>
                    <a:pt x="2258597" y="201918"/>
                  </a:lnTo>
                  <a:lnTo>
                    <a:pt x="2408593" y="190380"/>
                  </a:lnTo>
                  <a:lnTo>
                    <a:pt x="2607627" y="181726"/>
                  </a:lnTo>
                  <a:lnTo>
                    <a:pt x="2697047" y="175957"/>
                  </a:lnTo>
                  <a:lnTo>
                    <a:pt x="2792237" y="173072"/>
                  </a:lnTo>
                  <a:lnTo>
                    <a:pt x="2870120" y="175957"/>
                  </a:lnTo>
                  <a:lnTo>
                    <a:pt x="2907619" y="181726"/>
                  </a:lnTo>
                  <a:lnTo>
                    <a:pt x="2953772" y="193264"/>
                  </a:lnTo>
                  <a:lnTo>
                    <a:pt x="2973964" y="201918"/>
                  </a:lnTo>
                  <a:lnTo>
                    <a:pt x="2982617" y="213456"/>
                  </a:lnTo>
                  <a:lnTo>
                    <a:pt x="2994155" y="236532"/>
                  </a:lnTo>
                  <a:lnTo>
                    <a:pt x="3005693" y="302877"/>
                  </a:lnTo>
                  <a:lnTo>
                    <a:pt x="3011463" y="363452"/>
                  </a:lnTo>
                  <a:cubicBezTo>
                    <a:pt x="3012424" y="394221"/>
                    <a:pt x="3013386" y="424989"/>
                    <a:pt x="3014347" y="455758"/>
                  </a:cubicBezTo>
                  <a:lnTo>
                    <a:pt x="2997040" y="637484"/>
                  </a:lnTo>
                  <a:lnTo>
                    <a:pt x="2968194" y="848055"/>
                  </a:lnTo>
                  <a:lnTo>
                    <a:pt x="2945118" y="1012474"/>
                  </a:lnTo>
                  <a:lnTo>
                    <a:pt x="2910504" y="1214392"/>
                  </a:lnTo>
                  <a:lnTo>
                    <a:pt x="2881658" y="1355735"/>
                  </a:lnTo>
                  <a:lnTo>
                    <a:pt x="2835505" y="1551884"/>
                  </a:lnTo>
                  <a:lnTo>
                    <a:pt x="2780699" y="1750917"/>
                  </a:lnTo>
                  <a:lnTo>
                    <a:pt x="2746085" y="1880722"/>
                  </a:lnTo>
                  <a:lnTo>
                    <a:pt x="2740316" y="1961489"/>
                  </a:lnTo>
                  <a:lnTo>
                    <a:pt x="2743200" y="2010526"/>
                  </a:lnTo>
                  <a:lnTo>
                    <a:pt x="2751854" y="2071101"/>
                  </a:lnTo>
                  <a:lnTo>
                    <a:pt x="2763392" y="2105716"/>
                  </a:lnTo>
                  <a:lnTo>
                    <a:pt x="2780699" y="2125908"/>
                  </a:lnTo>
                  <a:lnTo>
                    <a:pt x="2792237" y="2134561"/>
                  </a:lnTo>
                  <a:lnTo>
                    <a:pt x="2815314" y="2146100"/>
                  </a:lnTo>
                  <a:lnTo>
                    <a:pt x="2832621" y="2148984"/>
                  </a:lnTo>
                  <a:lnTo>
                    <a:pt x="2867235" y="2140330"/>
                  </a:lnTo>
                  <a:lnTo>
                    <a:pt x="2896081" y="2114370"/>
                  </a:lnTo>
                  <a:lnTo>
                    <a:pt x="2924926" y="2079755"/>
                  </a:lnTo>
                  <a:lnTo>
                    <a:pt x="2953772" y="2030718"/>
                  </a:lnTo>
                  <a:lnTo>
                    <a:pt x="2968194" y="1993219"/>
                  </a:lnTo>
                  <a:lnTo>
                    <a:pt x="3002809" y="1857645"/>
                  </a:lnTo>
                  <a:lnTo>
                    <a:pt x="3051846" y="1626882"/>
                  </a:lnTo>
                  <a:lnTo>
                    <a:pt x="3115306" y="1367273"/>
                  </a:lnTo>
                  <a:lnTo>
                    <a:pt x="3175882" y="1075934"/>
                  </a:lnTo>
                  <a:lnTo>
                    <a:pt x="3242226" y="775942"/>
                  </a:lnTo>
                  <a:lnTo>
                    <a:pt x="3271071" y="637484"/>
                  </a:lnTo>
                  <a:lnTo>
                    <a:pt x="3285494" y="571139"/>
                  </a:lnTo>
                  <a:lnTo>
                    <a:pt x="3299917" y="516333"/>
                  </a:lnTo>
                  <a:lnTo>
                    <a:pt x="3325878" y="452873"/>
                  </a:lnTo>
                  <a:lnTo>
                    <a:pt x="3357608" y="395182"/>
                  </a:lnTo>
                  <a:lnTo>
                    <a:pt x="3380684" y="366337"/>
                  </a:lnTo>
                  <a:lnTo>
                    <a:pt x="3392222" y="340376"/>
                  </a:lnTo>
                  <a:lnTo>
                    <a:pt x="3392222" y="311530"/>
                  </a:lnTo>
                  <a:lnTo>
                    <a:pt x="3386453" y="276916"/>
                  </a:lnTo>
                  <a:lnTo>
                    <a:pt x="3372030" y="245186"/>
                  </a:lnTo>
                  <a:lnTo>
                    <a:pt x="3308570" y="181726"/>
                  </a:lnTo>
                  <a:lnTo>
                    <a:pt x="3210496" y="103843"/>
                  </a:lnTo>
                  <a:lnTo>
                    <a:pt x="3126844" y="51922"/>
                  </a:lnTo>
                  <a:lnTo>
                    <a:pt x="3043193" y="11538"/>
                  </a:lnTo>
                  <a:lnTo>
                    <a:pt x="3008578" y="0"/>
                  </a:lnTo>
                  <a:lnTo>
                    <a:pt x="2930695" y="5769"/>
                  </a:lnTo>
                  <a:lnTo>
                    <a:pt x="2630703" y="25961"/>
                  </a:lnTo>
                  <a:lnTo>
                    <a:pt x="2249943" y="54806"/>
                  </a:lnTo>
                  <a:lnTo>
                    <a:pt x="1918221" y="77883"/>
                  </a:lnTo>
                  <a:lnTo>
                    <a:pt x="1456694" y="118266"/>
                  </a:lnTo>
                  <a:lnTo>
                    <a:pt x="1035551" y="164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827;p347">
              <a:extLst>
                <a:ext uri="{FF2B5EF4-FFF2-40B4-BE49-F238E27FC236}">
                  <a16:creationId xmlns:a16="http://schemas.microsoft.com/office/drawing/2014/main" id="{CC121797-E64F-F549-872C-B6AA74A94B90}"/>
                </a:ext>
              </a:extLst>
            </p:cNvPr>
            <p:cNvSpPr/>
            <p:nvPr/>
          </p:nvSpPr>
          <p:spPr>
            <a:xfrm>
              <a:off x="4784725" y="2922588"/>
              <a:ext cx="549275" cy="2868612"/>
            </a:xfrm>
            <a:custGeom>
              <a:avLst/>
              <a:gdLst/>
              <a:ahLst/>
              <a:cxnLst/>
              <a:rect l="l" t="t" r="r" b="b"/>
              <a:pathLst>
                <a:path w="548640" h="2868930" extrusionOk="0">
                  <a:moveTo>
                    <a:pt x="224790" y="975360"/>
                  </a:moveTo>
                  <a:lnTo>
                    <a:pt x="224790" y="1554480"/>
                  </a:lnTo>
                  <a:lnTo>
                    <a:pt x="224790" y="1893570"/>
                  </a:lnTo>
                  <a:lnTo>
                    <a:pt x="224790" y="2137410"/>
                  </a:lnTo>
                  <a:lnTo>
                    <a:pt x="209550" y="2385060"/>
                  </a:lnTo>
                  <a:lnTo>
                    <a:pt x="201930" y="2800350"/>
                  </a:lnTo>
                  <a:lnTo>
                    <a:pt x="293370" y="2868930"/>
                  </a:lnTo>
                  <a:lnTo>
                    <a:pt x="377190" y="2773680"/>
                  </a:lnTo>
                  <a:lnTo>
                    <a:pt x="407670" y="2366010"/>
                  </a:lnTo>
                  <a:lnTo>
                    <a:pt x="430530" y="1965960"/>
                  </a:lnTo>
                  <a:lnTo>
                    <a:pt x="422910" y="1916430"/>
                  </a:lnTo>
                  <a:lnTo>
                    <a:pt x="434340" y="1733550"/>
                  </a:lnTo>
                  <a:lnTo>
                    <a:pt x="441960" y="1596390"/>
                  </a:lnTo>
                  <a:lnTo>
                    <a:pt x="445770" y="1402080"/>
                  </a:lnTo>
                  <a:lnTo>
                    <a:pt x="445770" y="1242060"/>
                  </a:lnTo>
                  <a:lnTo>
                    <a:pt x="449580" y="956310"/>
                  </a:lnTo>
                  <a:lnTo>
                    <a:pt x="449580" y="777240"/>
                  </a:lnTo>
                  <a:lnTo>
                    <a:pt x="457200" y="678180"/>
                  </a:lnTo>
                  <a:lnTo>
                    <a:pt x="480060" y="521970"/>
                  </a:lnTo>
                  <a:lnTo>
                    <a:pt x="495300" y="457200"/>
                  </a:lnTo>
                  <a:lnTo>
                    <a:pt x="518160" y="430530"/>
                  </a:lnTo>
                  <a:lnTo>
                    <a:pt x="537210" y="403860"/>
                  </a:lnTo>
                  <a:lnTo>
                    <a:pt x="544830" y="384810"/>
                  </a:lnTo>
                  <a:lnTo>
                    <a:pt x="548640" y="358140"/>
                  </a:lnTo>
                  <a:lnTo>
                    <a:pt x="548640" y="327660"/>
                  </a:lnTo>
                  <a:lnTo>
                    <a:pt x="537210" y="297180"/>
                  </a:lnTo>
                  <a:lnTo>
                    <a:pt x="502920" y="262890"/>
                  </a:lnTo>
                  <a:lnTo>
                    <a:pt x="453390" y="224790"/>
                  </a:lnTo>
                  <a:lnTo>
                    <a:pt x="381000" y="179070"/>
                  </a:lnTo>
                  <a:lnTo>
                    <a:pt x="281940" y="114300"/>
                  </a:lnTo>
                  <a:lnTo>
                    <a:pt x="160020" y="38100"/>
                  </a:lnTo>
                  <a:lnTo>
                    <a:pt x="110490" y="11430"/>
                  </a:lnTo>
                  <a:lnTo>
                    <a:pt x="68580" y="0"/>
                  </a:lnTo>
                  <a:lnTo>
                    <a:pt x="41910" y="0"/>
                  </a:lnTo>
                  <a:lnTo>
                    <a:pt x="7620" y="3810"/>
                  </a:lnTo>
                  <a:lnTo>
                    <a:pt x="0" y="15240"/>
                  </a:lnTo>
                  <a:lnTo>
                    <a:pt x="19050" y="41910"/>
                  </a:lnTo>
                  <a:lnTo>
                    <a:pt x="76200" y="99060"/>
                  </a:lnTo>
                  <a:lnTo>
                    <a:pt x="114300" y="125730"/>
                  </a:lnTo>
                  <a:lnTo>
                    <a:pt x="148590" y="186690"/>
                  </a:lnTo>
                  <a:lnTo>
                    <a:pt x="171450" y="240030"/>
                  </a:lnTo>
                  <a:lnTo>
                    <a:pt x="198120" y="320040"/>
                  </a:lnTo>
                  <a:lnTo>
                    <a:pt x="217170" y="400050"/>
                  </a:lnTo>
                  <a:lnTo>
                    <a:pt x="224790" y="457200"/>
                  </a:lnTo>
                  <a:lnTo>
                    <a:pt x="224790" y="9753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828;p347">
              <a:extLst>
                <a:ext uri="{FF2B5EF4-FFF2-40B4-BE49-F238E27FC236}">
                  <a16:creationId xmlns:a16="http://schemas.microsoft.com/office/drawing/2014/main" id="{F36252CD-06E8-E345-A2EA-030910CBE0CB}"/>
                </a:ext>
              </a:extLst>
            </p:cNvPr>
            <p:cNvSpPr/>
            <p:nvPr/>
          </p:nvSpPr>
          <p:spPr>
            <a:xfrm>
              <a:off x="3649663" y="4765675"/>
              <a:ext cx="2994025" cy="384175"/>
            </a:xfrm>
            <a:custGeom>
              <a:avLst/>
              <a:gdLst/>
              <a:ahLst/>
              <a:cxnLst/>
              <a:rect l="l" t="t" r="r" b="b"/>
              <a:pathLst>
                <a:path w="2993050" h="383791" extrusionOk="0">
                  <a:moveTo>
                    <a:pt x="904097" y="128789"/>
                  </a:moveTo>
                  <a:lnTo>
                    <a:pt x="1251826" y="100456"/>
                  </a:lnTo>
                  <a:lnTo>
                    <a:pt x="1396070" y="87577"/>
                  </a:lnTo>
                  <a:lnTo>
                    <a:pt x="1545465" y="69546"/>
                  </a:lnTo>
                  <a:lnTo>
                    <a:pt x="1689708" y="54092"/>
                  </a:lnTo>
                  <a:lnTo>
                    <a:pt x="1936983" y="36061"/>
                  </a:lnTo>
                  <a:lnTo>
                    <a:pt x="2210015" y="20607"/>
                  </a:lnTo>
                  <a:lnTo>
                    <a:pt x="2506229" y="10303"/>
                  </a:lnTo>
                  <a:lnTo>
                    <a:pt x="2838504" y="0"/>
                  </a:lnTo>
                  <a:lnTo>
                    <a:pt x="2866837" y="2576"/>
                  </a:lnTo>
                  <a:cubicBezTo>
                    <a:pt x="2908601" y="33899"/>
                    <a:pt x="2940845" y="95304"/>
                    <a:pt x="2993050" y="95304"/>
                  </a:cubicBezTo>
                  <a:lnTo>
                    <a:pt x="2830776" y="177729"/>
                  </a:lnTo>
                  <a:lnTo>
                    <a:pt x="2622139" y="182880"/>
                  </a:lnTo>
                  <a:lnTo>
                    <a:pt x="2055468" y="208638"/>
                  </a:lnTo>
                  <a:lnTo>
                    <a:pt x="1537737" y="247275"/>
                  </a:lnTo>
                  <a:lnTo>
                    <a:pt x="1357433" y="267881"/>
                  </a:lnTo>
                  <a:lnTo>
                    <a:pt x="1161674" y="280760"/>
                  </a:lnTo>
                  <a:lnTo>
                    <a:pt x="824248" y="306518"/>
                  </a:lnTo>
                  <a:lnTo>
                    <a:pt x="430154" y="345154"/>
                  </a:lnTo>
                  <a:lnTo>
                    <a:pt x="131364" y="383791"/>
                  </a:lnTo>
                  <a:lnTo>
                    <a:pt x="0" y="296214"/>
                  </a:lnTo>
                  <a:lnTo>
                    <a:pt x="110758" y="200911"/>
                  </a:lnTo>
                  <a:lnTo>
                    <a:pt x="273032" y="188032"/>
                  </a:lnTo>
                  <a:lnTo>
                    <a:pt x="656823" y="154547"/>
                  </a:lnTo>
                  <a:lnTo>
                    <a:pt x="904097" y="12878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829;p347">
              <a:extLst>
                <a:ext uri="{FF2B5EF4-FFF2-40B4-BE49-F238E27FC236}">
                  <a16:creationId xmlns:a16="http://schemas.microsoft.com/office/drawing/2014/main" id="{B6789BE2-0D03-E346-A0ED-5829920CB3A4}"/>
                </a:ext>
              </a:extLst>
            </p:cNvPr>
            <p:cNvSpPr/>
            <p:nvPr/>
          </p:nvSpPr>
          <p:spPr>
            <a:xfrm>
              <a:off x="3657600" y="5656263"/>
              <a:ext cx="2792413" cy="342900"/>
            </a:xfrm>
            <a:custGeom>
              <a:avLst/>
              <a:gdLst/>
              <a:ahLst/>
              <a:cxnLst/>
              <a:rect l="l" t="t" r="r" b="b"/>
              <a:pathLst>
                <a:path w="2792140" h="342578" extrusionOk="0">
                  <a:moveTo>
                    <a:pt x="1053492" y="74698"/>
                  </a:moveTo>
                  <a:lnTo>
                    <a:pt x="728945" y="108183"/>
                  </a:lnTo>
                  <a:lnTo>
                    <a:pt x="515155" y="128789"/>
                  </a:lnTo>
                  <a:lnTo>
                    <a:pt x="226668" y="154547"/>
                  </a:lnTo>
                  <a:lnTo>
                    <a:pt x="149395" y="159698"/>
                  </a:lnTo>
                  <a:lnTo>
                    <a:pt x="0" y="247275"/>
                  </a:lnTo>
                  <a:lnTo>
                    <a:pt x="195759" y="342578"/>
                  </a:lnTo>
                  <a:lnTo>
                    <a:pt x="337427" y="324548"/>
                  </a:lnTo>
                  <a:lnTo>
                    <a:pt x="551216" y="293639"/>
                  </a:lnTo>
                  <a:lnTo>
                    <a:pt x="775308" y="265305"/>
                  </a:lnTo>
                  <a:lnTo>
                    <a:pt x="1061219" y="234396"/>
                  </a:lnTo>
                  <a:lnTo>
                    <a:pt x="1344555" y="208638"/>
                  </a:lnTo>
                  <a:lnTo>
                    <a:pt x="1609859" y="193184"/>
                  </a:lnTo>
                  <a:lnTo>
                    <a:pt x="1851982" y="182880"/>
                  </a:lnTo>
                  <a:lnTo>
                    <a:pt x="2161075" y="170002"/>
                  </a:lnTo>
                  <a:lnTo>
                    <a:pt x="2398046" y="162274"/>
                  </a:lnTo>
                  <a:lnTo>
                    <a:pt x="2635018" y="159698"/>
                  </a:lnTo>
                  <a:lnTo>
                    <a:pt x="2792140" y="110759"/>
                  </a:lnTo>
                  <a:cubicBezTo>
                    <a:pt x="2745362" y="76109"/>
                    <a:pt x="2653048" y="63366"/>
                    <a:pt x="2653048" y="5152"/>
                  </a:cubicBezTo>
                  <a:lnTo>
                    <a:pt x="2521684" y="5152"/>
                  </a:lnTo>
                  <a:lnTo>
                    <a:pt x="2186833" y="0"/>
                  </a:lnTo>
                  <a:lnTo>
                    <a:pt x="1906074" y="5152"/>
                  </a:lnTo>
                  <a:lnTo>
                    <a:pt x="1488798" y="25758"/>
                  </a:lnTo>
                  <a:lnTo>
                    <a:pt x="1053492" y="746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3834;p348">
            <a:extLst>
              <a:ext uri="{FF2B5EF4-FFF2-40B4-BE49-F238E27FC236}">
                <a16:creationId xmlns:a16="http://schemas.microsoft.com/office/drawing/2014/main" id="{4CBD2765-A864-2041-9370-6D2C8714DB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8001" y="1443544"/>
            <a:ext cx="43053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4" name="Google Shape;3834;p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0033" y="1503704"/>
            <a:ext cx="43053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195"/>
          <p:cNvSpPr txBox="1"/>
          <p:nvPr/>
        </p:nvSpPr>
        <p:spPr>
          <a:xfrm>
            <a:off x="3992563" y="7181850"/>
            <a:ext cx="39608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礼</a:t>
            </a:r>
            <a:endParaRPr/>
          </a:p>
        </p:txBody>
      </p:sp>
      <p:sp>
        <p:nvSpPr>
          <p:cNvPr id="2163" name="Google Shape;2163;p195"/>
          <p:cNvSpPr/>
          <p:nvPr/>
        </p:nvSpPr>
        <p:spPr>
          <a:xfrm>
            <a:off x="3440113" y="1576388"/>
            <a:ext cx="865187" cy="714375"/>
          </a:xfrm>
          <a:custGeom>
            <a:avLst/>
            <a:gdLst/>
            <a:ahLst/>
            <a:cxnLst/>
            <a:rect l="l" t="t" r="r" b="b"/>
            <a:pathLst>
              <a:path w="864394" h="714375" extrusionOk="0">
                <a:moveTo>
                  <a:pt x="319088" y="178593"/>
                </a:moveTo>
                <a:lnTo>
                  <a:pt x="402432" y="216693"/>
                </a:lnTo>
                <a:lnTo>
                  <a:pt x="438150" y="233362"/>
                </a:lnTo>
                <a:lnTo>
                  <a:pt x="485775" y="247650"/>
                </a:lnTo>
                <a:lnTo>
                  <a:pt x="531019" y="261937"/>
                </a:lnTo>
                <a:lnTo>
                  <a:pt x="566738" y="266700"/>
                </a:lnTo>
                <a:lnTo>
                  <a:pt x="590550" y="266700"/>
                </a:lnTo>
                <a:lnTo>
                  <a:pt x="614363" y="269081"/>
                </a:lnTo>
                <a:lnTo>
                  <a:pt x="642938" y="280987"/>
                </a:lnTo>
                <a:lnTo>
                  <a:pt x="690563" y="311943"/>
                </a:lnTo>
                <a:lnTo>
                  <a:pt x="731044" y="340518"/>
                </a:lnTo>
                <a:lnTo>
                  <a:pt x="769144" y="378618"/>
                </a:lnTo>
                <a:lnTo>
                  <a:pt x="790575" y="404812"/>
                </a:lnTo>
                <a:lnTo>
                  <a:pt x="812007" y="442912"/>
                </a:lnTo>
                <a:lnTo>
                  <a:pt x="828675" y="476250"/>
                </a:lnTo>
                <a:lnTo>
                  <a:pt x="850107" y="526256"/>
                </a:lnTo>
                <a:lnTo>
                  <a:pt x="859632" y="571500"/>
                </a:lnTo>
                <a:lnTo>
                  <a:pt x="864394" y="604837"/>
                </a:lnTo>
                <a:lnTo>
                  <a:pt x="862013" y="635793"/>
                </a:lnTo>
                <a:lnTo>
                  <a:pt x="854869" y="661987"/>
                </a:lnTo>
                <a:lnTo>
                  <a:pt x="838200" y="685800"/>
                </a:lnTo>
                <a:lnTo>
                  <a:pt x="809625" y="704850"/>
                </a:lnTo>
                <a:lnTo>
                  <a:pt x="776288" y="714375"/>
                </a:lnTo>
                <a:lnTo>
                  <a:pt x="735807" y="714375"/>
                </a:lnTo>
                <a:lnTo>
                  <a:pt x="678657" y="700087"/>
                </a:lnTo>
                <a:lnTo>
                  <a:pt x="623888" y="676275"/>
                </a:lnTo>
                <a:lnTo>
                  <a:pt x="542925" y="635793"/>
                </a:lnTo>
                <a:lnTo>
                  <a:pt x="464344" y="588168"/>
                </a:lnTo>
                <a:lnTo>
                  <a:pt x="369094" y="523875"/>
                </a:lnTo>
                <a:lnTo>
                  <a:pt x="297657" y="464343"/>
                </a:lnTo>
                <a:lnTo>
                  <a:pt x="200025" y="364331"/>
                </a:lnTo>
                <a:lnTo>
                  <a:pt x="100013" y="233362"/>
                </a:lnTo>
                <a:lnTo>
                  <a:pt x="33338" y="114300"/>
                </a:lnTo>
                <a:lnTo>
                  <a:pt x="7144" y="54768"/>
                </a:lnTo>
                <a:lnTo>
                  <a:pt x="0" y="30956"/>
                </a:lnTo>
                <a:lnTo>
                  <a:pt x="0" y="7143"/>
                </a:lnTo>
                <a:lnTo>
                  <a:pt x="4763" y="2381"/>
                </a:lnTo>
                <a:lnTo>
                  <a:pt x="16669" y="0"/>
                </a:lnTo>
                <a:lnTo>
                  <a:pt x="42863" y="11906"/>
                </a:lnTo>
                <a:lnTo>
                  <a:pt x="90488" y="45243"/>
                </a:lnTo>
                <a:lnTo>
                  <a:pt x="154782" y="88106"/>
                </a:lnTo>
                <a:lnTo>
                  <a:pt x="252413" y="145256"/>
                </a:lnTo>
                <a:lnTo>
                  <a:pt x="319088" y="1785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195"/>
          <p:cNvSpPr/>
          <p:nvPr/>
        </p:nvSpPr>
        <p:spPr>
          <a:xfrm>
            <a:off x="2754313" y="2600325"/>
            <a:ext cx="1974850" cy="722313"/>
          </a:xfrm>
          <a:custGeom>
            <a:avLst/>
            <a:gdLst/>
            <a:ahLst/>
            <a:cxnLst/>
            <a:rect l="l" t="t" r="r" b="b"/>
            <a:pathLst>
              <a:path w="1974057" h="721519" extrusionOk="0">
                <a:moveTo>
                  <a:pt x="864394" y="311944"/>
                </a:moveTo>
                <a:lnTo>
                  <a:pt x="669132" y="373856"/>
                </a:lnTo>
                <a:lnTo>
                  <a:pt x="561975" y="404813"/>
                </a:lnTo>
                <a:lnTo>
                  <a:pt x="457200" y="423863"/>
                </a:lnTo>
                <a:lnTo>
                  <a:pt x="390525" y="428625"/>
                </a:lnTo>
                <a:lnTo>
                  <a:pt x="340519" y="428625"/>
                </a:lnTo>
                <a:lnTo>
                  <a:pt x="266700" y="416719"/>
                </a:lnTo>
                <a:lnTo>
                  <a:pt x="195263" y="395288"/>
                </a:lnTo>
                <a:lnTo>
                  <a:pt x="140494" y="371475"/>
                </a:lnTo>
                <a:lnTo>
                  <a:pt x="104775" y="347663"/>
                </a:lnTo>
                <a:lnTo>
                  <a:pt x="71438" y="316706"/>
                </a:lnTo>
                <a:lnTo>
                  <a:pt x="40482" y="297656"/>
                </a:lnTo>
                <a:lnTo>
                  <a:pt x="14288" y="290513"/>
                </a:lnTo>
                <a:lnTo>
                  <a:pt x="0" y="297656"/>
                </a:lnTo>
                <a:lnTo>
                  <a:pt x="0" y="316706"/>
                </a:lnTo>
                <a:lnTo>
                  <a:pt x="4763" y="340519"/>
                </a:lnTo>
                <a:lnTo>
                  <a:pt x="23813" y="383381"/>
                </a:lnTo>
                <a:lnTo>
                  <a:pt x="76200" y="471488"/>
                </a:lnTo>
                <a:lnTo>
                  <a:pt x="142875" y="561975"/>
                </a:lnTo>
                <a:lnTo>
                  <a:pt x="192882" y="621506"/>
                </a:lnTo>
                <a:lnTo>
                  <a:pt x="214313" y="642938"/>
                </a:lnTo>
                <a:lnTo>
                  <a:pt x="254794" y="673894"/>
                </a:lnTo>
                <a:lnTo>
                  <a:pt x="276225" y="688181"/>
                </a:lnTo>
                <a:lnTo>
                  <a:pt x="304800" y="704850"/>
                </a:lnTo>
                <a:lnTo>
                  <a:pt x="342900" y="714375"/>
                </a:lnTo>
                <a:lnTo>
                  <a:pt x="373857" y="721519"/>
                </a:lnTo>
                <a:lnTo>
                  <a:pt x="407194" y="721519"/>
                </a:lnTo>
                <a:lnTo>
                  <a:pt x="445294" y="709613"/>
                </a:lnTo>
                <a:lnTo>
                  <a:pt x="581025" y="640556"/>
                </a:lnTo>
                <a:lnTo>
                  <a:pt x="700088" y="578644"/>
                </a:lnTo>
                <a:lnTo>
                  <a:pt x="973932" y="454819"/>
                </a:lnTo>
                <a:lnTo>
                  <a:pt x="1321594" y="314325"/>
                </a:lnTo>
                <a:lnTo>
                  <a:pt x="1471613" y="257175"/>
                </a:lnTo>
                <a:lnTo>
                  <a:pt x="1493044" y="257175"/>
                </a:lnTo>
                <a:lnTo>
                  <a:pt x="1509713" y="264319"/>
                </a:lnTo>
                <a:lnTo>
                  <a:pt x="1840707" y="369094"/>
                </a:lnTo>
                <a:lnTo>
                  <a:pt x="1871663" y="345281"/>
                </a:lnTo>
                <a:lnTo>
                  <a:pt x="1912144" y="323850"/>
                </a:lnTo>
                <a:lnTo>
                  <a:pt x="1952625" y="300038"/>
                </a:lnTo>
                <a:lnTo>
                  <a:pt x="1971675" y="278606"/>
                </a:lnTo>
                <a:lnTo>
                  <a:pt x="1974057" y="259556"/>
                </a:lnTo>
                <a:lnTo>
                  <a:pt x="1964532" y="228600"/>
                </a:lnTo>
                <a:lnTo>
                  <a:pt x="1943100" y="195263"/>
                </a:lnTo>
                <a:lnTo>
                  <a:pt x="1895475" y="154781"/>
                </a:lnTo>
                <a:lnTo>
                  <a:pt x="1807369" y="88106"/>
                </a:lnTo>
                <a:lnTo>
                  <a:pt x="1726407" y="38100"/>
                </a:lnTo>
                <a:lnTo>
                  <a:pt x="1671638" y="9525"/>
                </a:lnTo>
                <a:lnTo>
                  <a:pt x="1640682" y="2381"/>
                </a:lnTo>
                <a:lnTo>
                  <a:pt x="1619250" y="0"/>
                </a:lnTo>
                <a:lnTo>
                  <a:pt x="1602582" y="7144"/>
                </a:lnTo>
                <a:lnTo>
                  <a:pt x="1593057" y="19050"/>
                </a:lnTo>
                <a:lnTo>
                  <a:pt x="1571625" y="38100"/>
                </a:lnTo>
                <a:lnTo>
                  <a:pt x="1354932" y="128588"/>
                </a:lnTo>
                <a:lnTo>
                  <a:pt x="864394" y="311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195"/>
          <p:cNvSpPr/>
          <p:nvPr/>
        </p:nvSpPr>
        <p:spPr>
          <a:xfrm>
            <a:off x="5387975" y="1814513"/>
            <a:ext cx="1971675" cy="3862387"/>
          </a:xfrm>
          <a:custGeom>
            <a:avLst/>
            <a:gdLst/>
            <a:ahLst/>
            <a:cxnLst/>
            <a:rect l="l" t="t" r="r" b="b"/>
            <a:pathLst>
              <a:path w="1970606" h="3862974" extrusionOk="0">
                <a:moveTo>
                  <a:pt x="249382" y="713917"/>
                </a:moveTo>
                <a:lnTo>
                  <a:pt x="249382" y="459645"/>
                </a:lnTo>
                <a:lnTo>
                  <a:pt x="244492" y="361849"/>
                </a:lnTo>
                <a:lnTo>
                  <a:pt x="229823" y="303171"/>
                </a:lnTo>
                <a:lnTo>
                  <a:pt x="205373" y="254272"/>
                </a:lnTo>
                <a:lnTo>
                  <a:pt x="171145" y="220043"/>
                </a:lnTo>
                <a:lnTo>
                  <a:pt x="92907" y="141806"/>
                </a:lnTo>
                <a:lnTo>
                  <a:pt x="24449" y="68458"/>
                </a:lnTo>
                <a:lnTo>
                  <a:pt x="4890" y="44009"/>
                </a:lnTo>
                <a:lnTo>
                  <a:pt x="0" y="19560"/>
                </a:lnTo>
                <a:lnTo>
                  <a:pt x="9780" y="4890"/>
                </a:lnTo>
                <a:lnTo>
                  <a:pt x="44009" y="0"/>
                </a:lnTo>
                <a:lnTo>
                  <a:pt x="132026" y="19560"/>
                </a:lnTo>
                <a:lnTo>
                  <a:pt x="224933" y="58679"/>
                </a:lnTo>
                <a:lnTo>
                  <a:pt x="366738" y="136916"/>
                </a:lnTo>
                <a:lnTo>
                  <a:pt x="484094" y="210264"/>
                </a:lnTo>
                <a:lnTo>
                  <a:pt x="542772" y="264052"/>
                </a:lnTo>
                <a:lnTo>
                  <a:pt x="577001" y="298281"/>
                </a:lnTo>
                <a:lnTo>
                  <a:pt x="596561" y="322730"/>
                </a:lnTo>
                <a:lnTo>
                  <a:pt x="611230" y="347179"/>
                </a:lnTo>
                <a:lnTo>
                  <a:pt x="621010" y="381408"/>
                </a:lnTo>
                <a:lnTo>
                  <a:pt x="621010" y="415637"/>
                </a:lnTo>
                <a:lnTo>
                  <a:pt x="606340" y="454756"/>
                </a:lnTo>
                <a:lnTo>
                  <a:pt x="577001" y="488984"/>
                </a:lnTo>
                <a:lnTo>
                  <a:pt x="547662" y="635680"/>
                </a:lnTo>
                <a:lnTo>
                  <a:pt x="532993" y="816604"/>
                </a:lnTo>
                <a:lnTo>
                  <a:pt x="488984" y="1496291"/>
                </a:lnTo>
                <a:lnTo>
                  <a:pt x="459645" y="2273776"/>
                </a:lnTo>
                <a:lnTo>
                  <a:pt x="449865" y="2938794"/>
                </a:lnTo>
                <a:lnTo>
                  <a:pt x="454755" y="3300642"/>
                </a:lnTo>
                <a:lnTo>
                  <a:pt x="459645" y="3378880"/>
                </a:lnTo>
                <a:lnTo>
                  <a:pt x="474315" y="3442448"/>
                </a:lnTo>
                <a:lnTo>
                  <a:pt x="498764" y="3491346"/>
                </a:lnTo>
                <a:lnTo>
                  <a:pt x="523213" y="3530465"/>
                </a:lnTo>
                <a:lnTo>
                  <a:pt x="547662" y="3559804"/>
                </a:lnTo>
                <a:lnTo>
                  <a:pt x="577001" y="3584253"/>
                </a:lnTo>
                <a:lnTo>
                  <a:pt x="640569" y="3613592"/>
                </a:lnTo>
                <a:lnTo>
                  <a:pt x="709027" y="3633151"/>
                </a:lnTo>
                <a:lnTo>
                  <a:pt x="787264" y="3642931"/>
                </a:lnTo>
                <a:lnTo>
                  <a:pt x="948629" y="3657600"/>
                </a:lnTo>
                <a:lnTo>
                  <a:pt x="1144223" y="3647821"/>
                </a:lnTo>
                <a:lnTo>
                  <a:pt x="1349596" y="3618482"/>
                </a:lnTo>
                <a:lnTo>
                  <a:pt x="1466952" y="3584253"/>
                </a:lnTo>
                <a:lnTo>
                  <a:pt x="1965716" y="3594033"/>
                </a:lnTo>
                <a:lnTo>
                  <a:pt x="1970606" y="3647821"/>
                </a:lnTo>
                <a:lnTo>
                  <a:pt x="1960826" y="3701609"/>
                </a:lnTo>
                <a:lnTo>
                  <a:pt x="1941267" y="3740728"/>
                </a:lnTo>
                <a:lnTo>
                  <a:pt x="1907038" y="3779846"/>
                </a:lnTo>
                <a:lnTo>
                  <a:pt x="1848360" y="3804296"/>
                </a:lnTo>
                <a:lnTo>
                  <a:pt x="1731003" y="3833635"/>
                </a:lnTo>
                <a:lnTo>
                  <a:pt x="1633207" y="3848304"/>
                </a:lnTo>
                <a:lnTo>
                  <a:pt x="1486511" y="3853194"/>
                </a:lnTo>
                <a:lnTo>
                  <a:pt x="1212680" y="3862974"/>
                </a:lnTo>
                <a:lnTo>
                  <a:pt x="958409" y="3862974"/>
                </a:lnTo>
                <a:lnTo>
                  <a:pt x="757925" y="3848304"/>
                </a:lnTo>
                <a:lnTo>
                  <a:pt x="562332" y="3818965"/>
                </a:lnTo>
                <a:lnTo>
                  <a:pt x="474315" y="3789626"/>
                </a:lnTo>
                <a:lnTo>
                  <a:pt x="420526" y="3760287"/>
                </a:lnTo>
                <a:lnTo>
                  <a:pt x="371628" y="3711389"/>
                </a:lnTo>
                <a:lnTo>
                  <a:pt x="327619" y="3657600"/>
                </a:lnTo>
                <a:lnTo>
                  <a:pt x="298280" y="3589143"/>
                </a:lnTo>
                <a:lnTo>
                  <a:pt x="273831" y="3525575"/>
                </a:lnTo>
                <a:lnTo>
                  <a:pt x="254272" y="3427778"/>
                </a:lnTo>
                <a:lnTo>
                  <a:pt x="249382" y="3202845"/>
                </a:lnTo>
                <a:lnTo>
                  <a:pt x="249382" y="2782319"/>
                </a:lnTo>
                <a:lnTo>
                  <a:pt x="249382" y="1334927"/>
                </a:lnTo>
                <a:lnTo>
                  <a:pt x="249382" y="7139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195"/>
          <p:cNvSpPr/>
          <p:nvPr/>
        </p:nvSpPr>
        <p:spPr>
          <a:xfrm>
            <a:off x="2509838" y="2846388"/>
            <a:ext cx="2109787" cy="2095500"/>
          </a:xfrm>
          <a:custGeom>
            <a:avLst/>
            <a:gdLst/>
            <a:ahLst/>
            <a:cxnLst/>
            <a:rect l="l" t="t" r="r" b="b"/>
            <a:pathLst>
              <a:path w="2109290" h="2095266" extrusionOk="0">
                <a:moveTo>
                  <a:pt x="1722213" y="611470"/>
                </a:moveTo>
                <a:lnTo>
                  <a:pt x="1882093" y="392687"/>
                </a:lnTo>
                <a:lnTo>
                  <a:pt x="1971850" y="263661"/>
                </a:lnTo>
                <a:lnTo>
                  <a:pt x="2019533" y="199148"/>
                </a:lnTo>
                <a:lnTo>
                  <a:pt x="2039168" y="173904"/>
                </a:lnTo>
                <a:lnTo>
                  <a:pt x="2058802" y="148660"/>
                </a:lnTo>
                <a:lnTo>
                  <a:pt x="2075632" y="129025"/>
                </a:lnTo>
                <a:lnTo>
                  <a:pt x="2100876" y="106586"/>
                </a:lnTo>
                <a:lnTo>
                  <a:pt x="2109290" y="86952"/>
                </a:lnTo>
                <a:lnTo>
                  <a:pt x="1755872" y="0"/>
                </a:lnTo>
                <a:lnTo>
                  <a:pt x="1755872" y="30854"/>
                </a:lnTo>
                <a:lnTo>
                  <a:pt x="1753067" y="58903"/>
                </a:lnTo>
                <a:lnTo>
                  <a:pt x="1739043" y="95366"/>
                </a:lnTo>
                <a:lnTo>
                  <a:pt x="1682944" y="199148"/>
                </a:lnTo>
                <a:lnTo>
                  <a:pt x="1528674" y="454395"/>
                </a:lnTo>
                <a:lnTo>
                  <a:pt x="1354770" y="712446"/>
                </a:lnTo>
                <a:lnTo>
                  <a:pt x="1186476" y="931229"/>
                </a:lnTo>
                <a:lnTo>
                  <a:pt x="1006962" y="1158427"/>
                </a:lnTo>
                <a:lnTo>
                  <a:pt x="790984" y="1391234"/>
                </a:lnTo>
                <a:lnTo>
                  <a:pt x="597445" y="1587578"/>
                </a:lnTo>
                <a:lnTo>
                  <a:pt x="378662" y="1778311"/>
                </a:lnTo>
                <a:lnTo>
                  <a:pt x="165489" y="1949411"/>
                </a:lnTo>
                <a:lnTo>
                  <a:pt x="28049" y="2044778"/>
                </a:lnTo>
                <a:lnTo>
                  <a:pt x="5609" y="2070022"/>
                </a:lnTo>
                <a:lnTo>
                  <a:pt x="0" y="2086851"/>
                </a:lnTo>
                <a:lnTo>
                  <a:pt x="11219" y="2095266"/>
                </a:lnTo>
                <a:lnTo>
                  <a:pt x="33659" y="2095266"/>
                </a:lnTo>
                <a:lnTo>
                  <a:pt x="95367" y="2078436"/>
                </a:lnTo>
                <a:lnTo>
                  <a:pt x="238417" y="1999899"/>
                </a:lnTo>
                <a:lnTo>
                  <a:pt x="490859" y="1837214"/>
                </a:lnTo>
                <a:lnTo>
                  <a:pt x="807813" y="1595992"/>
                </a:lnTo>
                <a:lnTo>
                  <a:pt x="1088304" y="1343551"/>
                </a:lnTo>
                <a:lnTo>
                  <a:pt x="1326721" y="1093914"/>
                </a:lnTo>
                <a:lnTo>
                  <a:pt x="1506235" y="905985"/>
                </a:lnTo>
                <a:lnTo>
                  <a:pt x="1722213" y="61147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195"/>
          <p:cNvSpPr/>
          <p:nvPr/>
        </p:nvSpPr>
        <p:spPr>
          <a:xfrm>
            <a:off x="3762375" y="3648075"/>
            <a:ext cx="312738" cy="2374900"/>
          </a:xfrm>
          <a:custGeom>
            <a:avLst/>
            <a:gdLst/>
            <a:ahLst/>
            <a:cxnLst/>
            <a:rect l="l" t="t" r="r" b="b"/>
            <a:pathLst>
              <a:path w="312982" h="2374985" extrusionOk="0">
                <a:moveTo>
                  <a:pt x="85916" y="690402"/>
                </a:moveTo>
                <a:lnTo>
                  <a:pt x="92053" y="362077"/>
                </a:lnTo>
                <a:cubicBezTo>
                  <a:pt x="91030" y="325256"/>
                  <a:pt x="90008" y="288434"/>
                  <a:pt x="88985" y="251613"/>
                </a:cubicBezTo>
                <a:lnTo>
                  <a:pt x="159559" y="0"/>
                </a:lnTo>
                <a:lnTo>
                  <a:pt x="294571" y="153422"/>
                </a:lnTo>
                <a:lnTo>
                  <a:pt x="306845" y="230134"/>
                </a:lnTo>
                <a:lnTo>
                  <a:pt x="309914" y="294571"/>
                </a:lnTo>
                <a:cubicBezTo>
                  <a:pt x="307868" y="442880"/>
                  <a:pt x="305823" y="591189"/>
                  <a:pt x="303777" y="739498"/>
                </a:cubicBezTo>
                <a:lnTo>
                  <a:pt x="300708" y="1181355"/>
                </a:lnTo>
                <a:lnTo>
                  <a:pt x="303777" y="1491269"/>
                </a:lnTo>
                <a:lnTo>
                  <a:pt x="312982" y="1865621"/>
                </a:lnTo>
                <a:lnTo>
                  <a:pt x="312982" y="1982222"/>
                </a:lnTo>
                <a:lnTo>
                  <a:pt x="306845" y="2080413"/>
                </a:lnTo>
                <a:lnTo>
                  <a:pt x="291503" y="2157124"/>
                </a:lnTo>
                <a:lnTo>
                  <a:pt x="266955" y="2255315"/>
                </a:lnTo>
                <a:lnTo>
                  <a:pt x="248544" y="2307479"/>
                </a:lnTo>
                <a:lnTo>
                  <a:pt x="230134" y="2338163"/>
                </a:lnTo>
                <a:lnTo>
                  <a:pt x="205586" y="2365779"/>
                </a:lnTo>
                <a:lnTo>
                  <a:pt x="190244" y="2374985"/>
                </a:lnTo>
                <a:lnTo>
                  <a:pt x="174902" y="2371916"/>
                </a:lnTo>
                <a:lnTo>
                  <a:pt x="144217" y="2356574"/>
                </a:lnTo>
                <a:lnTo>
                  <a:pt x="116601" y="2319753"/>
                </a:lnTo>
                <a:lnTo>
                  <a:pt x="82848" y="2236904"/>
                </a:lnTo>
                <a:lnTo>
                  <a:pt x="42958" y="2117235"/>
                </a:lnTo>
                <a:lnTo>
                  <a:pt x="9205" y="1966880"/>
                </a:lnTo>
                <a:lnTo>
                  <a:pt x="0" y="1902443"/>
                </a:lnTo>
                <a:lnTo>
                  <a:pt x="15342" y="1785841"/>
                </a:lnTo>
                <a:lnTo>
                  <a:pt x="42958" y="1543433"/>
                </a:lnTo>
                <a:lnTo>
                  <a:pt x="61369" y="1304094"/>
                </a:lnTo>
                <a:lnTo>
                  <a:pt x="85916" y="813141"/>
                </a:lnTo>
                <a:lnTo>
                  <a:pt x="85916" y="69040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195"/>
          <p:cNvSpPr/>
          <p:nvPr/>
        </p:nvSpPr>
        <p:spPr>
          <a:xfrm>
            <a:off x="3992563" y="3767138"/>
            <a:ext cx="846137" cy="785812"/>
          </a:xfrm>
          <a:custGeom>
            <a:avLst/>
            <a:gdLst/>
            <a:ahLst/>
            <a:cxnLst/>
            <a:rect l="l" t="t" r="r" b="b"/>
            <a:pathLst>
              <a:path w="845344" h="785812" extrusionOk="0">
                <a:moveTo>
                  <a:pt x="269082" y="271462"/>
                </a:moveTo>
                <a:lnTo>
                  <a:pt x="164307" y="178593"/>
                </a:lnTo>
                <a:lnTo>
                  <a:pt x="116682" y="133350"/>
                </a:lnTo>
                <a:lnTo>
                  <a:pt x="95250" y="111918"/>
                </a:lnTo>
                <a:lnTo>
                  <a:pt x="85725" y="109537"/>
                </a:lnTo>
                <a:lnTo>
                  <a:pt x="73819" y="116681"/>
                </a:lnTo>
                <a:lnTo>
                  <a:pt x="0" y="57150"/>
                </a:lnTo>
                <a:lnTo>
                  <a:pt x="23813" y="0"/>
                </a:lnTo>
                <a:lnTo>
                  <a:pt x="121444" y="33337"/>
                </a:lnTo>
                <a:lnTo>
                  <a:pt x="211932" y="64293"/>
                </a:lnTo>
                <a:lnTo>
                  <a:pt x="328613" y="111918"/>
                </a:lnTo>
                <a:lnTo>
                  <a:pt x="431007" y="161925"/>
                </a:lnTo>
                <a:lnTo>
                  <a:pt x="576263" y="235743"/>
                </a:lnTo>
                <a:lnTo>
                  <a:pt x="707232" y="316706"/>
                </a:lnTo>
                <a:lnTo>
                  <a:pt x="723900" y="326231"/>
                </a:lnTo>
                <a:lnTo>
                  <a:pt x="735807" y="338137"/>
                </a:lnTo>
                <a:lnTo>
                  <a:pt x="747713" y="357187"/>
                </a:lnTo>
                <a:lnTo>
                  <a:pt x="773907" y="402431"/>
                </a:lnTo>
                <a:lnTo>
                  <a:pt x="804863" y="466725"/>
                </a:lnTo>
                <a:lnTo>
                  <a:pt x="823913" y="519112"/>
                </a:lnTo>
                <a:lnTo>
                  <a:pt x="835819" y="566737"/>
                </a:lnTo>
                <a:lnTo>
                  <a:pt x="842963" y="616743"/>
                </a:lnTo>
                <a:lnTo>
                  <a:pt x="845344" y="657225"/>
                </a:lnTo>
                <a:lnTo>
                  <a:pt x="838200" y="700087"/>
                </a:lnTo>
                <a:lnTo>
                  <a:pt x="823913" y="738187"/>
                </a:lnTo>
                <a:lnTo>
                  <a:pt x="807244" y="762000"/>
                </a:lnTo>
                <a:lnTo>
                  <a:pt x="788194" y="783431"/>
                </a:lnTo>
                <a:lnTo>
                  <a:pt x="771525" y="785812"/>
                </a:lnTo>
                <a:lnTo>
                  <a:pt x="731044" y="773906"/>
                </a:lnTo>
                <a:lnTo>
                  <a:pt x="692944" y="747712"/>
                </a:lnTo>
                <a:lnTo>
                  <a:pt x="650082" y="692943"/>
                </a:lnTo>
                <a:lnTo>
                  <a:pt x="547688" y="561975"/>
                </a:lnTo>
                <a:lnTo>
                  <a:pt x="359569" y="357187"/>
                </a:lnTo>
                <a:lnTo>
                  <a:pt x="269082" y="271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195"/>
          <p:cNvSpPr/>
          <p:nvPr/>
        </p:nvSpPr>
        <p:spPr>
          <a:xfrm>
            <a:off x="6810375" y="4443413"/>
            <a:ext cx="542925" cy="1006475"/>
          </a:xfrm>
          <a:custGeom>
            <a:avLst/>
            <a:gdLst/>
            <a:ahLst/>
            <a:cxnLst/>
            <a:rect l="l" t="t" r="r" b="b"/>
            <a:pathLst>
              <a:path w="542925" h="1007268" extrusionOk="0">
                <a:moveTo>
                  <a:pt x="250031" y="295275"/>
                </a:moveTo>
                <a:lnTo>
                  <a:pt x="235744" y="450056"/>
                </a:lnTo>
                <a:lnTo>
                  <a:pt x="197644" y="683418"/>
                </a:lnTo>
                <a:lnTo>
                  <a:pt x="171450" y="807243"/>
                </a:lnTo>
                <a:lnTo>
                  <a:pt x="161925" y="840581"/>
                </a:lnTo>
                <a:lnTo>
                  <a:pt x="145256" y="871537"/>
                </a:lnTo>
                <a:lnTo>
                  <a:pt x="121444" y="900112"/>
                </a:lnTo>
                <a:lnTo>
                  <a:pt x="95250" y="926306"/>
                </a:lnTo>
                <a:lnTo>
                  <a:pt x="73819" y="940593"/>
                </a:lnTo>
                <a:lnTo>
                  <a:pt x="0" y="971550"/>
                </a:lnTo>
                <a:lnTo>
                  <a:pt x="290513" y="1007268"/>
                </a:lnTo>
                <a:lnTo>
                  <a:pt x="542925" y="992981"/>
                </a:lnTo>
                <a:lnTo>
                  <a:pt x="542925" y="957262"/>
                </a:lnTo>
                <a:lnTo>
                  <a:pt x="531019" y="933450"/>
                </a:lnTo>
                <a:lnTo>
                  <a:pt x="504825" y="892968"/>
                </a:lnTo>
                <a:lnTo>
                  <a:pt x="483394" y="866775"/>
                </a:lnTo>
                <a:lnTo>
                  <a:pt x="450056" y="828675"/>
                </a:lnTo>
                <a:lnTo>
                  <a:pt x="416719" y="773906"/>
                </a:lnTo>
                <a:lnTo>
                  <a:pt x="392906" y="704850"/>
                </a:lnTo>
                <a:lnTo>
                  <a:pt x="385763" y="626268"/>
                </a:lnTo>
                <a:lnTo>
                  <a:pt x="357188" y="261937"/>
                </a:lnTo>
                <a:lnTo>
                  <a:pt x="347663" y="123825"/>
                </a:lnTo>
                <a:lnTo>
                  <a:pt x="326231" y="54768"/>
                </a:lnTo>
                <a:lnTo>
                  <a:pt x="311944" y="19050"/>
                </a:lnTo>
                <a:lnTo>
                  <a:pt x="304800" y="9525"/>
                </a:lnTo>
                <a:lnTo>
                  <a:pt x="295275" y="0"/>
                </a:lnTo>
                <a:lnTo>
                  <a:pt x="280988" y="0"/>
                </a:lnTo>
                <a:lnTo>
                  <a:pt x="269081" y="14287"/>
                </a:lnTo>
                <a:lnTo>
                  <a:pt x="261938" y="54768"/>
                </a:lnTo>
                <a:lnTo>
                  <a:pt x="254794" y="140493"/>
                </a:lnTo>
                <a:lnTo>
                  <a:pt x="250031" y="2952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1AFAB7F-5097-674F-AC25-581031145FD5}"/>
              </a:ext>
            </a:extLst>
          </p:cNvPr>
          <p:cNvGrpSpPr/>
          <p:nvPr/>
        </p:nvGrpSpPr>
        <p:grpSpPr>
          <a:xfrm>
            <a:off x="2505826" y="1572376"/>
            <a:ext cx="4849812" cy="4446587"/>
            <a:chOff x="2662238" y="1728788"/>
            <a:chExt cx="4849812" cy="4446587"/>
          </a:xfrm>
        </p:grpSpPr>
        <p:sp>
          <p:nvSpPr>
            <p:cNvPr id="10" name="Google Shape;2163;p195">
              <a:extLst>
                <a:ext uri="{FF2B5EF4-FFF2-40B4-BE49-F238E27FC236}">
                  <a16:creationId xmlns:a16="http://schemas.microsoft.com/office/drawing/2014/main" id="{747DD793-4462-4D4E-9AF0-DED04D620947}"/>
                </a:ext>
              </a:extLst>
            </p:cNvPr>
            <p:cNvSpPr/>
            <p:nvPr/>
          </p:nvSpPr>
          <p:spPr>
            <a:xfrm>
              <a:off x="3592513" y="1728788"/>
              <a:ext cx="865187" cy="714375"/>
            </a:xfrm>
            <a:custGeom>
              <a:avLst/>
              <a:gdLst/>
              <a:ahLst/>
              <a:cxnLst/>
              <a:rect l="l" t="t" r="r" b="b"/>
              <a:pathLst>
                <a:path w="864394" h="714375" extrusionOk="0">
                  <a:moveTo>
                    <a:pt x="319088" y="178593"/>
                  </a:moveTo>
                  <a:lnTo>
                    <a:pt x="402432" y="216693"/>
                  </a:lnTo>
                  <a:lnTo>
                    <a:pt x="438150" y="233362"/>
                  </a:lnTo>
                  <a:lnTo>
                    <a:pt x="485775" y="247650"/>
                  </a:lnTo>
                  <a:lnTo>
                    <a:pt x="531019" y="261937"/>
                  </a:lnTo>
                  <a:lnTo>
                    <a:pt x="566738" y="266700"/>
                  </a:lnTo>
                  <a:lnTo>
                    <a:pt x="590550" y="266700"/>
                  </a:lnTo>
                  <a:lnTo>
                    <a:pt x="614363" y="269081"/>
                  </a:lnTo>
                  <a:lnTo>
                    <a:pt x="642938" y="280987"/>
                  </a:lnTo>
                  <a:lnTo>
                    <a:pt x="690563" y="311943"/>
                  </a:lnTo>
                  <a:lnTo>
                    <a:pt x="731044" y="340518"/>
                  </a:lnTo>
                  <a:lnTo>
                    <a:pt x="769144" y="378618"/>
                  </a:lnTo>
                  <a:lnTo>
                    <a:pt x="790575" y="404812"/>
                  </a:lnTo>
                  <a:lnTo>
                    <a:pt x="812007" y="442912"/>
                  </a:lnTo>
                  <a:lnTo>
                    <a:pt x="828675" y="476250"/>
                  </a:lnTo>
                  <a:lnTo>
                    <a:pt x="850107" y="526256"/>
                  </a:lnTo>
                  <a:lnTo>
                    <a:pt x="859632" y="571500"/>
                  </a:lnTo>
                  <a:lnTo>
                    <a:pt x="864394" y="604837"/>
                  </a:lnTo>
                  <a:lnTo>
                    <a:pt x="862013" y="635793"/>
                  </a:lnTo>
                  <a:lnTo>
                    <a:pt x="854869" y="661987"/>
                  </a:lnTo>
                  <a:lnTo>
                    <a:pt x="838200" y="685800"/>
                  </a:lnTo>
                  <a:lnTo>
                    <a:pt x="809625" y="704850"/>
                  </a:lnTo>
                  <a:lnTo>
                    <a:pt x="776288" y="714375"/>
                  </a:lnTo>
                  <a:lnTo>
                    <a:pt x="735807" y="714375"/>
                  </a:lnTo>
                  <a:lnTo>
                    <a:pt x="678657" y="700087"/>
                  </a:lnTo>
                  <a:lnTo>
                    <a:pt x="623888" y="676275"/>
                  </a:lnTo>
                  <a:lnTo>
                    <a:pt x="542925" y="635793"/>
                  </a:lnTo>
                  <a:lnTo>
                    <a:pt x="464344" y="588168"/>
                  </a:lnTo>
                  <a:lnTo>
                    <a:pt x="369094" y="523875"/>
                  </a:lnTo>
                  <a:lnTo>
                    <a:pt x="297657" y="464343"/>
                  </a:lnTo>
                  <a:lnTo>
                    <a:pt x="200025" y="364331"/>
                  </a:lnTo>
                  <a:lnTo>
                    <a:pt x="100013" y="233362"/>
                  </a:lnTo>
                  <a:lnTo>
                    <a:pt x="33338" y="114300"/>
                  </a:lnTo>
                  <a:lnTo>
                    <a:pt x="7144" y="54768"/>
                  </a:lnTo>
                  <a:lnTo>
                    <a:pt x="0" y="30956"/>
                  </a:lnTo>
                  <a:lnTo>
                    <a:pt x="0" y="7143"/>
                  </a:lnTo>
                  <a:lnTo>
                    <a:pt x="4763" y="2381"/>
                  </a:lnTo>
                  <a:lnTo>
                    <a:pt x="16669" y="0"/>
                  </a:lnTo>
                  <a:lnTo>
                    <a:pt x="42863" y="11906"/>
                  </a:lnTo>
                  <a:lnTo>
                    <a:pt x="90488" y="45243"/>
                  </a:lnTo>
                  <a:lnTo>
                    <a:pt x="154782" y="88106"/>
                  </a:lnTo>
                  <a:lnTo>
                    <a:pt x="252413" y="145256"/>
                  </a:lnTo>
                  <a:lnTo>
                    <a:pt x="319088" y="1785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64;p195">
              <a:extLst>
                <a:ext uri="{FF2B5EF4-FFF2-40B4-BE49-F238E27FC236}">
                  <a16:creationId xmlns:a16="http://schemas.microsoft.com/office/drawing/2014/main" id="{1CBDCA69-B794-A541-83FC-C5698898FF78}"/>
                </a:ext>
              </a:extLst>
            </p:cNvPr>
            <p:cNvSpPr/>
            <p:nvPr/>
          </p:nvSpPr>
          <p:spPr>
            <a:xfrm>
              <a:off x="2906713" y="2752725"/>
              <a:ext cx="1974850" cy="722313"/>
            </a:xfrm>
            <a:custGeom>
              <a:avLst/>
              <a:gdLst/>
              <a:ahLst/>
              <a:cxnLst/>
              <a:rect l="l" t="t" r="r" b="b"/>
              <a:pathLst>
                <a:path w="1974057" h="721519" extrusionOk="0">
                  <a:moveTo>
                    <a:pt x="864394" y="311944"/>
                  </a:moveTo>
                  <a:lnTo>
                    <a:pt x="669132" y="373856"/>
                  </a:lnTo>
                  <a:lnTo>
                    <a:pt x="561975" y="404813"/>
                  </a:lnTo>
                  <a:lnTo>
                    <a:pt x="457200" y="423863"/>
                  </a:lnTo>
                  <a:lnTo>
                    <a:pt x="390525" y="428625"/>
                  </a:lnTo>
                  <a:lnTo>
                    <a:pt x="340519" y="428625"/>
                  </a:lnTo>
                  <a:lnTo>
                    <a:pt x="266700" y="416719"/>
                  </a:lnTo>
                  <a:lnTo>
                    <a:pt x="195263" y="395288"/>
                  </a:lnTo>
                  <a:lnTo>
                    <a:pt x="140494" y="371475"/>
                  </a:lnTo>
                  <a:lnTo>
                    <a:pt x="104775" y="347663"/>
                  </a:lnTo>
                  <a:lnTo>
                    <a:pt x="71438" y="316706"/>
                  </a:lnTo>
                  <a:lnTo>
                    <a:pt x="40482" y="297656"/>
                  </a:lnTo>
                  <a:lnTo>
                    <a:pt x="14288" y="290513"/>
                  </a:lnTo>
                  <a:lnTo>
                    <a:pt x="0" y="297656"/>
                  </a:lnTo>
                  <a:lnTo>
                    <a:pt x="0" y="316706"/>
                  </a:lnTo>
                  <a:lnTo>
                    <a:pt x="4763" y="340519"/>
                  </a:lnTo>
                  <a:lnTo>
                    <a:pt x="23813" y="383381"/>
                  </a:lnTo>
                  <a:lnTo>
                    <a:pt x="76200" y="471488"/>
                  </a:lnTo>
                  <a:lnTo>
                    <a:pt x="142875" y="561975"/>
                  </a:lnTo>
                  <a:lnTo>
                    <a:pt x="192882" y="621506"/>
                  </a:lnTo>
                  <a:lnTo>
                    <a:pt x="214313" y="642938"/>
                  </a:lnTo>
                  <a:lnTo>
                    <a:pt x="254794" y="673894"/>
                  </a:lnTo>
                  <a:lnTo>
                    <a:pt x="276225" y="688181"/>
                  </a:lnTo>
                  <a:lnTo>
                    <a:pt x="304800" y="704850"/>
                  </a:lnTo>
                  <a:lnTo>
                    <a:pt x="342900" y="714375"/>
                  </a:lnTo>
                  <a:lnTo>
                    <a:pt x="373857" y="721519"/>
                  </a:lnTo>
                  <a:lnTo>
                    <a:pt x="407194" y="721519"/>
                  </a:lnTo>
                  <a:lnTo>
                    <a:pt x="445294" y="709613"/>
                  </a:lnTo>
                  <a:lnTo>
                    <a:pt x="581025" y="640556"/>
                  </a:lnTo>
                  <a:lnTo>
                    <a:pt x="700088" y="578644"/>
                  </a:lnTo>
                  <a:lnTo>
                    <a:pt x="973932" y="454819"/>
                  </a:lnTo>
                  <a:lnTo>
                    <a:pt x="1321594" y="314325"/>
                  </a:lnTo>
                  <a:lnTo>
                    <a:pt x="1471613" y="257175"/>
                  </a:lnTo>
                  <a:lnTo>
                    <a:pt x="1493044" y="257175"/>
                  </a:lnTo>
                  <a:lnTo>
                    <a:pt x="1509713" y="264319"/>
                  </a:lnTo>
                  <a:lnTo>
                    <a:pt x="1840707" y="369094"/>
                  </a:lnTo>
                  <a:lnTo>
                    <a:pt x="1871663" y="345281"/>
                  </a:lnTo>
                  <a:lnTo>
                    <a:pt x="1912144" y="323850"/>
                  </a:lnTo>
                  <a:lnTo>
                    <a:pt x="1952625" y="300038"/>
                  </a:lnTo>
                  <a:lnTo>
                    <a:pt x="1971675" y="278606"/>
                  </a:lnTo>
                  <a:lnTo>
                    <a:pt x="1974057" y="259556"/>
                  </a:lnTo>
                  <a:lnTo>
                    <a:pt x="1964532" y="228600"/>
                  </a:lnTo>
                  <a:lnTo>
                    <a:pt x="1943100" y="195263"/>
                  </a:lnTo>
                  <a:lnTo>
                    <a:pt x="1895475" y="154781"/>
                  </a:lnTo>
                  <a:lnTo>
                    <a:pt x="1807369" y="88106"/>
                  </a:lnTo>
                  <a:lnTo>
                    <a:pt x="1726407" y="38100"/>
                  </a:lnTo>
                  <a:lnTo>
                    <a:pt x="1671638" y="9525"/>
                  </a:lnTo>
                  <a:lnTo>
                    <a:pt x="1640682" y="2381"/>
                  </a:lnTo>
                  <a:lnTo>
                    <a:pt x="1619250" y="0"/>
                  </a:lnTo>
                  <a:lnTo>
                    <a:pt x="1602582" y="7144"/>
                  </a:lnTo>
                  <a:lnTo>
                    <a:pt x="1593057" y="19050"/>
                  </a:lnTo>
                  <a:lnTo>
                    <a:pt x="1571625" y="38100"/>
                  </a:lnTo>
                  <a:lnTo>
                    <a:pt x="1354932" y="128588"/>
                  </a:lnTo>
                  <a:lnTo>
                    <a:pt x="864394" y="311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65;p195">
              <a:extLst>
                <a:ext uri="{FF2B5EF4-FFF2-40B4-BE49-F238E27FC236}">
                  <a16:creationId xmlns:a16="http://schemas.microsoft.com/office/drawing/2014/main" id="{71ED7E80-1965-F841-A7B6-D0F7AB4E326B}"/>
                </a:ext>
              </a:extLst>
            </p:cNvPr>
            <p:cNvSpPr/>
            <p:nvPr/>
          </p:nvSpPr>
          <p:spPr>
            <a:xfrm>
              <a:off x="5540375" y="1966913"/>
              <a:ext cx="1971675" cy="3862387"/>
            </a:xfrm>
            <a:custGeom>
              <a:avLst/>
              <a:gdLst/>
              <a:ahLst/>
              <a:cxnLst/>
              <a:rect l="l" t="t" r="r" b="b"/>
              <a:pathLst>
                <a:path w="1970606" h="3862974" extrusionOk="0">
                  <a:moveTo>
                    <a:pt x="249382" y="713917"/>
                  </a:moveTo>
                  <a:lnTo>
                    <a:pt x="249382" y="459645"/>
                  </a:lnTo>
                  <a:lnTo>
                    <a:pt x="244492" y="361849"/>
                  </a:lnTo>
                  <a:lnTo>
                    <a:pt x="229823" y="303171"/>
                  </a:lnTo>
                  <a:lnTo>
                    <a:pt x="205373" y="254272"/>
                  </a:lnTo>
                  <a:lnTo>
                    <a:pt x="171145" y="220043"/>
                  </a:lnTo>
                  <a:lnTo>
                    <a:pt x="92907" y="141806"/>
                  </a:lnTo>
                  <a:lnTo>
                    <a:pt x="24449" y="68458"/>
                  </a:lnTo>
                  <a:lnTo>
                    <a:pt x="4890" y="44009"/>
                  </a:lnTo>
                  <a:lnTo>
                    <a:pt x="0" y="19560"/>
                  </a:lnTo>
                  <a:lnTo>
                    <a:pt x="9780" y="4890"/>
                  </a:lnTo>
                  <a:lnTo>
                    <a:pt x="44009" y="0"/>
                  </a:lnTo>
                  <a:lnTo>
                    <a:pt x="132026" y="19560"/>
                  </a:lnTo>
                  <a:lnTo>
                    <a:pt x="224933" y="58679"/>
                  </a:lnTo>
                  <a:lnTo>
                    <a:pt x="366738" y="136916"/>
                  </a:lnTo>
                  <a:lnTo>
                    <a:pt x="484094" y="210264"/>
                  </a:lnTo>
                  <a:lnTo>
                    <a:pt x="542772" y="264052"/>
                  </a:lnTo>
                  <a:lnTo>
                    <a:pt x="577001" y="298281"/>
                  </a:lnTo>
                  <a:lnTo>
                    <a:pt x="596561" y="322730"/>
                  </a:lnTo>
                  <a:lnTo>
                    <a:pt x="611230" y="347179"/>
                  </a:lnTo>
                  <a:lnTo>
                    <a:pt x="621010" y="381408"/>
                  </a:lnTo>
                  <a:lnTo>
                    <a:pt x="621010" y="415637"/>
                  </a:lnTo>
                  <a:lnTo>
                    <a:pt x="606340" y="454756"/>
                  </a:lnTo>
                  <a:lnTo>
                    <a:pt x="577001" y="488984"/>
                  </a:lnTo>
                  <a:lnTo>
                    <a:pt x="547662" y="635680"/>
                  </a:lnTo>
                  <a:lnTo>
                    <a:pt x="532993" y="816604"/>
                  </a:lnTo>
                  <a:lnTo>
                    <a:pt x="488984" y="1496291"/>
                  </a:lnTo>
                  <a:lnTo>
                    <a:pt x="459645" y="2273776"/>
                  </a:lnTo>
                  <a:lnTo>
                    <a:pt x="449865" y="2938794"/>
                  </a:lnTo>
                  <a:lnTo>
                    <a:pt x="454755" y="3300642"/>
                  </a:lnTo>
                  <a:lnTo>
                    <a:pt x="459645" y="3378880"/>
                  </a:lnTo>
                  <a:lnTo>
                    <a:pt x="474315" y="3442448"/>
                  </a:lnTo>
                  <a:lnTo>
                    <a:pt x="498764" y="3491346"/>
                  </a:lnTo>
                  <a:lnTo>
                    <a:pt x="523213" y="3530465"/>
                  </a:lnTo>
                  <a:lnTo>
                    <a:pt x="547662" y="3559804"/>
                  </a:lnTo>
                  <a:lnTo>
                    <a:pt x="577001" y="3584253"/>
                  </a:lnTo>
                  <a:lnTo>
                    <a:pt x="640569" y="3613592"/>
                  </a:lnTo>
                  <a:lnTo>
                    <a:pt x="709027" y="3633151"/>
                  </a:lnTo>
                  <a:lnTo>
                    <a:pt x="787264" y="3642931"/>
                  </a:lnTo>
                  <a:lnTo>
                    <a:pt x="948629" y="3657600"/>
                  </a:lnTo>
                  <a:lnTo>
                    <a:pt x="1144223" y="3647821"/>
                  </a:lnTo>
                  <a:lnTo>
                    <a:pt x="1349596" y="3618482"/>
                  </a:lnTo>
                  <a:lnTo>
                    <a:pt x="1466952" y="3584253"/>
                  </a:lnTo>
                  <a:lnTo>
                    <a:pt x="1965716" y="3594033"/>
                  </a:lnTo>
                  <a:lnTo>
                    <a:pt x="1970606" y="3647821"/>
                  </a:lnTo>
                  <a:lnTo>
                    <a:pt x="1960826" y="3701609"/>
                  </a:lnTo>
                  <a:lnTo>
                    <a:pt x="1941267" y="3740728"/>
                  </a:lnTo>
                  <a:lnTo>
                    <a:pt x="1907038" y="3779846"/>
                  </a:lnTo>
                  <a:lnTo>
                    <a:pt x="1848360" y="3804296"/>
                  </a:lnTo>
                  <a:lnTo>
                    <a:pt x="1731003" y="3833635"/>
                  </a:lnTo>
                  <a:lnTo>
                    <a:pt x="1633207" y="3848304"/>
                  </a:lnTo>
                  <a:lnTo>
                    <a:pt x="1486511" y="3853194"/>
                  </a:lnTo>
                  <a:lnTo>
                    <a:pt x="1212680" y="3862974"/>
                  </a:lnTo>
                  <a:lnTo>
                    <a:pt x="958409" y="3862974"/>
                  </a:lnTo>
                  <a:lnTo>
                    <a:pt x="757925" y="3848304"/>
                  </a:lnTo>
                  <a:lnTo>
                    <a:pt x="562332" y="3818965"/>
                  </a:lnTo>
                  <a:lnTo>
                    <a:pt x="474315" y="3789626"/>
                  </a:lnTo>
                  <a:lnTo>
                    <a:pt x="420526" y="3760287"/>
                  </a:lnTo>
                  <a:lnTo>
                    <a:pt x="371628" y="3711389"/>
                  </a:lnTo>
                  <a:lnTo>
                    <a:pt x="327619" y="3657600"/>
                  </a:lnTo>
                  <a:lnTo>
                    <a:pt x="298280" y="3589143"/>
                  </a:lnTo>
                  <a:lnTo>
                    <a:pt x="273831" y="3525575"/>
                  </a:lnTo>
                  <a:lnTo>
                    <a:pt x="254272" y="3427778"/>
                  </a:lnTo>
                  <a:lnTo>
                    <a:pt x="249382" y="3202845"/>
                  </a:lnTo>
                  <a:lnTo>
                    <a:pt x="249382" y="2782319"/>
                  </a:lnTo>
                  <a:lnTo>
                    <a:pt x="249382" y="1334927"/>
                  </a:lnTo>
                  <a:lnTo>
                    <a:pt x="249382" y="7139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66;p195">
              <a:extLst>
                <a:ext uri="{FF2B5EF4-FFF2-40B4-BE49-F238E27FC236}">
                  <a16:creationId xmlns:a16="http://schemas.microsoft.com/office/drawing/2014/main" id="{D5C9080D-6A6E-364E-A636-943E93F49D37}"/>
                </a:ext>
              </a:extLst>
            </p:cNvPr>
            <p:cNvSpPr/>
            <p:nvPr/>
          </p:nvSpPr>
          <p:spPr>
            <a:xfrm>
              <a:off x="2662238" y="2998788"/>
              <a:ext cx="2109787" cy="2095500"/>
            </a:xfrm>
            <a:custGeom>
              <a:avLst/>
              <a:gdLst/>
              <a:ahLst/>
              <a:cxnLst/>
              <a:rect l="l" t="t" r="r" b="b"/>
              <a:pathLst>
                <a:path w="2109290" h="2095266" extrusionOk="0">
                  <a:moveTo>
                    <a:pt x="1722213" y="611470"/>
                  </a:moveTo>
                  <a:lnTo>
                    <a:pt x="1882093" y="392687"/>
                  </a:lnTo>
                  <a:lnTo>
                    <a:pt x="1971850" y="263661"/>
                  </a:lnTo>
                  <a:lnTo>
                    <a:pt x="2019533" y="199148"/>
                  </a:lnTo>
                  <a:lnTo>
                    <a:pt x="2039168" y="173904"/>
                  </a:lnTo>
                  <a:lnTo>
                    <a:pt x="2058802" y="148660"/>
                  </a:lnTo>
                  <a:lnTo>
                    <a:pt x="2075632" y="129025"/>
                  </a:lnTo>
                  <a:lnTo>
                    <a:pt x="2100876" y="106586"/>
                  </a:lnTo>
                  <a:lnTo>
                    <a:pt x="2109290" y="86952"/>
                  </a:lnTo>
                  <a:lnTo>
                    <a:pt x="1755872" y="0"/>
                  </a:lnTo>
                  <a:lnTo>
                    <a:pt x="1755872" y="30854"/>
                  </a:lnTo>
                  <a:lnTo>
                    <a:pt x="1753067" y="58903"/>
                  </a:lnTo>
                  <a:lnTo>
                    <a:pt x="1739043" y="95366"/>
                  </a:lnTo>
                  <a:lnTo>
                    <a:pt x="1682944" y="199148"/>
                  </a:lnTo>
                  <a:lnTo>
                    <a:pt x="1528674" y="454395"/>
                  </a:lnTo>
                  <a:lnTo>
                    <a:pt x="1354770" y="712446"/>
                  </a:lnTo>
                  <a:lnTo>
                    <a:pt x="1186476" y="931229"/>
                  </a:lnTo>
                  <a:lnTo>
                    <a:pt x="1006962" y="1158427"/>
                  </a:lnTo>
                  <a:lnTo>
                    <a:pt x="790984" y="1391234"/>
                  </a:lnTo>
                  <a:lnTo>
                    <a:pt x="597445" y="1587578"/>
                  </a:lnTo>
                  <a:lnTo>
                    <a:pt x="378662" y="1778311"/>
                  </a:lnTo>
                  <a:lnTo>
                    <a:pt x="165489" y="1949411"/>
                  </a:lnTo>
                  <a:lnTo>
                    <a:pt x="28049" y="2044778"/>
                  </a:lnTo>
                  <a:lnTo>
                    <a:pt x="5609" y="2070022"/>
                  </a:lnTo>
                  <a:lnTo>
                    <a:pt x="0" y="2086851"/>
                  </a:lnTo>
                  <a:lnTo>
                    <a:pt x="11219" y="2095266"/>
                  </a:lnTo>
                  <a:lnTo>
                    <a:pt x="33659" y="2095266"/>
                  </a:lnTo>
                  <a:lnTo>
                    <a:pt x="95367" y="2078436"/>
                  </a:lnTo>
                  <a:lnTo>
                    <a:pt x="238417" y="1999899"/>
                  </a:lnTo>
                  <a:lnTo>
                    <a:pt x="490859" y="1837214"/>
                  </a:lnTo>
                  <a:lnTo>
                    <a:pt x="807813" y="1595992"/>
                  </a:lnTo>
                  <a:lnTo>
                    <a:pt x="1088304" y="1343551"/>
                  </a:lnTo>
                  <a:lnTo>
                    <a:pt x="1326721" y="1093914"/>
                  </a:lnTo>
                  <a:lnTo>
                    <a:pt x="1506235" y="905985"/>
                  </a:lnTo>
                  <a:lnTo>
                    <a:pt x="1722213" y="61147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67;p195">
              <a:extLst>
                <a:ext uri="{FF2B5EF4-FFF2-40B4-BE49-F238E27FC236}">
                  <a16:creationId xmlns:a16="http://schemas.microsoft.com/office/drawing/2014/main" id="{47676159-2480-2D40-A8F6-5DD68905ED44}"/>
                </a:ext>
              </a:extLst>
            </p:cNvPr>
            <p:cNvSpPr/>
            <p:nvPr/>
          </p:nvSpPr>
          <p:spPr>
            <a:xfrm>
              <a:off x="3914775" y="3800475"/>
              <a:ext cx="312738" cy="2374900"/>
            </a:xfrm>
            <a:custGeom>
              <a:avLst/>
              <a:gdLst/>
              <a:ahLst/>
              <a:cxnLst/>
              <a:rect l="l" t="t" r="r" b="b"/>
              <a:pathLst>
                <a:path w="312982" h="2374985" extrusionOk="0">
                  <a:moveTo>
                    <a:pt x="85916" y="690402"/>
                  </a:moveTo>
                  <a:lnTo>
                    <a:pt x="92053" y="362077"/>
                  </a:lnTo>
                  <a:cubicBezTo>
                    <a:pt x="91030" y="325256"/>
                    <a:pt x="90008" y="288434"/>
                    <a:pt x="88985" y="251613"/>
                  </a:cubicBezTo>
                  <a:lnTo>
                    <a:pt x="159559" y="0"/>
                  </a:lnTo>
                  <a:lnTo>
                    <a:pt x="294571" y="153422"/>
                  </a:lnTo>
                  <a:lnTo>
                    <a:pt x="306845" y="230134"/>
                  </a:lnTo>
                  <a:lnTo>
                    <a:pt x="309914" y="294571"/>
                  </a:lnTo>
                  <a:cubicBezTo>
                    <a:pt x="307868" y="442880"/>
                    <a:pt x="305823" y="591189"/>
                    <a:pt x="303777" y="739498"/>
                  </a:cubicBezTo>
                  <a:lnTo>
                    <a:pt x="300708" y="1181355"/>
                  </a:lnTo>
                  <a:lnTo>
                    <a:pt x="303777" y="1491269"/>
                  </a:lnTo>
                  <a:lnTo>
                    <a:pt x="312982" y="1865621"/>
                  </a:lnTo>
                  <a:lnTo>
                    <a:pt x="312982" y="1982222"/>
                  </a:lnTo>
                  <a:lnTo>
                    <a:pt x="306845" y="2080413"/>
                  </a:lnTo>
                  <a:lnTo>
                    <a:pt x="291503" y="2157124"/>
                  </a:lnTo>
                  <a:lnTo>
                    <a:pt x="266955" y="2255315"/>
                  </a:lnTo>
                  <a:lnTo>
                    <a:pt x="248544" y="2307479"/>
                  </a:lnTo>
                  <a:lnTo>
                    <a:pt x="230134" y="2338163"/>
                  </a:lnTo>
                  <a:lnTo>
                    <a:pt x="205586" y="2365779"/>
                  </a:lnTo>
                  <a:lnTo>
                    <a:pt x="190244" y="2374985"/>
                  </a:lnTo>
                  <a:lnTo>
                    <a:pt x="174902" y="2371916"/>
                  </a:lnTo>
                  <a:lnTo>
                    <a:pt x="144217" y="2356574"/>
                  </a:lnTo>
                  <a:lnTo>
                    <a:pt x="116601" y="2319753"/>
                  </a:lnTo>
                  <a:lnTo>
                    <a:pt x="82848" y="2236904"/>
                  </a:lnTo>
                  <a:lnTo>
                    <a:pt x="42958" y="2117235"/>
                  </a:lnTo>
                  <a:lnTo>
                    <a:pt x="9205" y="1966880"/>
                  </a:lnTo>
                  <a:lnTo>
                    <a:pt x="0" y="1902443"/>
                  </a:lnTo>
                  <a:lnTo>
                    <a:pt x="15342" y="1785841"/>
                  </a:lnTo>
                  <a:lnTo>
                    <a:pt x="42958" y="1543433"/>
                  </a:lnTo>
                  <a:lnTo>
                    <a:pt x="61369" y="1304094"/>
                  </a:lnTo>
                  <a:lnTo>
                    <a:pt x="85916" y="813141"/>
                  </a:lnTo>
                  <a:lnTo>
                    <a:pt x="85916" y="69040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68;p195">
              <a:extLst>
                <a:ext uri="{FF2B5EF4-FFF2-40B4-BE49-F238E27FC236}">
                  <a16:creationId xmlns:a16="http://schemas.microsoft.com/office/drawing/2014/main" id="{31D9AA03-7F9B-6746-B0F3-A9C6E4B24496}"/>
                </a:ext>
              </a:extLst>
            </p:cNvPr>
            <p:cNvSpPr/>
            <p:nvPr/>
          </p:nvSpPr>
          <p:spPr>
            <a:xfrm>
              <a:off x="4144963" y="3919538"/>
              <a:ext cx="846137" cy="785812"/>
            </a:xfrm>
            <a:custGeom>
              <a:avLst/>
              <a:gdLst/>
              <a:ahLst/>
              <a:cxnLst/>
              <a:rect l="l" t="t" r="r" b="b"/>
              <a:pathLst>
                <a:path w="845344" h="785812" extrusionOk="0">
                  <a:moveTo>
                    <a:pt x="269082" y="271462"/>
                  </a:moveTo>
                  <a:lnTo>
                    <a:pt x="164307" y="178593"/>
                  </a:lnTo>
                  <a:lnTo>
                    <a:pt x="116682" y="133350"/>
                  </a:lnTo>
                  <a:lnTo>
                    <a:pt x="95250" y="111918"/>
                  </a:lnTo>
                  <a:lnTo>
                    <a:pt x="85725" y="109537"/>
                  </a:lnTo>
                  <a:lnTo>
                    <a:pt x="73819" y="116681"/>
                  </a:lnTo>
                  <a:lnTo>
                    <a:pt x="0" y="57150"/>
                  </a:lnTo>
                  <a:lnTo>
                    <a:pt x="23813" y="0"/>
                  </a:lnTo>
                  <a:lnTo>
                    <a:pt x="121444" y="33337"/>
                  </a:lnTo>
                  <a:lnTo>
                    <a:pt x="211932" y="64293"/>
                  </a:lnTo>
                  <a:lnTo>
                    <a:pt x="328613" y="111918"/>
                  </a:lnTo>
                  <a:lnTo>
                    <a:pt x="431007" y="161925"/>
                  </a:lnTo>
                  <a:lnTo>
                    <a:pt x="576263" y="235743"/>
                  </a:lnTo>
                  <a:lnTo>
                    <a:pt x="707232" y="316706"/>
                  </a:lnTo>
                  <a:lnTo>
                    <a:pt x="723900" y="326231"/>
                  </a:lnTo>
                  <a:lnTo>
                    <a:pt x="735807" y="338137"/>
                  </a:lnTo>
                  <a:lnTo>
                    <a:pt x="747713" y="357187"/>
                  </a:lnTo>
                  <a:lnTo>
                    <a:pt x="773907" y="402431"/>
                  </a:lnTo>
                  <a:lnTo>
                    <a:pt x="804863" y="466725"/>
                  </a:lnTo>
                  <a:lnTo>
                    <a:pt x="823913" y="519112"/>
                  </a:lnTo>
                  <a:lnTo>
                    <a:pt x="835819" y="566737"/>
                  </a:lnTo>
                  <a:lnTo>
                    <a:pt x="842963" y="616743"/>
                  </a:lnTo>
                  <a:lnTo>
                    <a:pt x="845344" y="657225"/>
                  </a:lnTo>
                  <a:lnTo>
                    <a:pt x="838200" y="700087"/>
                  </a:lnTo>
                  <a:lnTo>
                    <a:pt x="823913" y="738187"/>
                  </a:lnTo>
                  <a:lnTo>
                    <a:pt x="807244" y="762000"/>
                  </a:lnTo>
                  <a:lnTo>
                    <a:pt x="788194" y="783431"/>
                  </a:lnTo>
                  <a:lnTo>
                    <a:pt x="771525" y="785812"/>
                  </a:lnTo>
                  <a:lnTo>
                    <a:pt x="731044" y="773906"/>
                  </a:lnTo>
                  <a:lnTo>
                    <a:pt x="692944" y="747712"/>
                  </a:lnTo>
                  <a:lnTo>
                    <a:pt x="650082" y="692943"/>
                  </a:lnTo>
                  <a:lnTo>
                    <a:pt x="547688" y="561975"/>
                  </a:lnTo>
                  <a:lnTo>
                    <a:pt x="359569" y="357187"/>
                  </a:lnTo>
                  <a:lnTo>
                    <a:pt x="269082" y="2714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69;p195">
              <a:extLst>
                <a:ext uri="{FF2B5EF4-FFF2-40B4-BE49-F238E27FC236}">
                  <a16:creationId xmlns:a16="http://schemas.microsoft.com/office/drawing/2014/main" id="{FD057991-ADE8-A544-BF2A-7A818E69A423}"/>
                </a:ext>
              </a:extLst>
            </p:cNvPr>
            <p:cNvSpPr/>
            <p:nvPr/>
          </p:nvSpPr>
          <p:spPr>
            <a:xfrm>
              <a:off x="6962775" y="4595813"/>
              <a:ext cx="542925" cy="1006475"/>
            </a:xfrm>
            <a:custGeom>
              <a:avLst/>
              <a:gdLst/>
              <a:ahLst/>
              <a:cxnLst/>
              <a:rect l="l" t="t" r="r" b="b"/>
              <a:pathLst>
                <a:path w="542925" h="1007268" extrusionOk="0">
                  <a:moveTo>
                    <a:pt x="250031" y="295275"/>
                  </a:moveTo>
                  <a:lnTo>
                    <a:pt x="235744" y="450056"/>
                  </a:lnTo>
                  <a:lnTo>
                    <a:pt x="197644" y="683418"/>
                  </a:lnTo>
                  <a:lnTo>
                    <a:pt x="171450" y="807243"/>
                  </a:lnTo>
                  <a:lnTo>
                    <a:pt x="161925" y="840581"/>
                  </a:lnTo>
                  <a:lnTo>
                    <a:pt x="145256" y="871537"/>
                  </a:lnTo>
                  <a:lnTo>
                    <a:pt x="121444" y="900112"/>
                  </a:lnTo>
                  <a:lnTo>
                    <a:pt x="95250" y="926306"/>
                  </a:lnTo>
                  <a:lnTo>
                    <a:pt x="73819" y="940593"/>
                  </a:lnTo>
                  <a:lnTo>
                    <a:pt x="0" y="971550"/>
                  </a:lnTo>
                  <a:lnTo>
                    <a:pt x="290513" y="1007268"/>
                  </a:lnTo>
                  <a:lnTo>
                    <a:pt x="542925" y="992981"/>
                  </a:lnTo>
                  <a:lnTo>
                    <a:pt x="542925" y="957262"/>
                  </a:lnTo>
                  <a:lnTo>
                    <a:pt x="531019" y="933450"/>
                  </a:lnTo>
                  <a:lnTo>
                    <a:pt x="504825" y="892968"/>
                  </a:lnTo>
                  <a:lnTo>
                    <a:pt x="483394" y="866775"/>
                  </a:lnTo>
                  <a:lnTo>
                    <a:pt x="450056" y="828675"/>
                  </a:lnTo>
                  <a:lnTo>
                    <a:pt x="416719" y="773906"/>
                  </a:lnTo>
                  <a:lnTo>
                    <a:pt x="392906" y="704850"/>
                  </a:lnTo>
                  <a:lnTo>
                    <a:pt x="385763" y="626268"/>
                  </a:lnTo>
                  <a:lnTo>
                    <a:pt x="357188" y="261937"/>
                  </a:lnTo>
                  <a:lnTo>
                    <a:pt x="347663" y="123825"/>
                  </a:lnTo>
                  <a:lnTo>
                    <a:pt x="326231" y="54768"/>
                  </a:lnTo>
                  <a:lnTo>
                    <a:pt x="311944" y="19050"/>
                  </a:lnTo>
                  <a:lnTo>
                    <a:pt x="304800" y="9525"/>
                  </a:lnTo>
                  <a:lnTo>
                    <a:pt x="295275" y="0"/>
                  </a:lnTo>
                  <a:lnTo>
                    <a:pt x="280988" y="0"/>
                  </a:lnTo>
                  <a:lnTo>
                    <a:pt x="269081" y="14287"/>
                  </a:lnTo>
                  <a:lnTo>
                    <a:pt x="261938" y="54768"/>
                  </a:lnTo>
                  <a:lnTo>
                    <a:pt x="254794" y="140493"/>
                  </a:lnTo>
                  <a:lnTo>
                    <a:pt x="250031" y="2952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2174;p196">
            <a:extLst>
              <a:ext uri="{FF2B5EF4-FFF2-40B4-BE49-F238E27FC236}">
                <a16:creationId xmlns:a16="http://schemas.microsoft.com/office/drawing/2014/main" id="{FE0F966D-6251-B245-B5D1-42F7666F13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6856" y="1579482"/>
            <a:ext cx="48482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4" name="Google Shape;2174;p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888" y="1555418"/>
            <a:ext cx="48482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ありの行列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研 究 庭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797538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89"/>
          <p:cNvSpPr txBox="1"/>
          <p:nvPr/>
        </p:nvSpPr>
        <p:spPr>
          <a:xfrm>
            <a:off x="3959673" y="6453336"/>
            <a:ext cx="50886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研</a:t>
            </a:r>
            <a:endParaRPr/>
          </a:p>
        </p:txBody>
      </p:sp>
      <p:sp>
        <p:nvSpPr>
          <p:cNvPr id="1049" name="Google Shape;1049;p89"/>
          <p:cNvSpPr/>
          <p:nvPr/>
        </p:nvSpPr>
        <p:spPr>
          <a:xfrm>
            <a:off x="2747963" y="2114550"/>
            <a:ext cx="1743075" cy="400050"/>
          </a:xfrm>
          <a:custGeom>
            <a:avLst/>
            <a:gdLst/>
            <a:ahLst/>
            <a:cxnLst/>
            <a:rect l="l" t="t" r="r" b="b"/>
            <a:pathLst>
              <a:path w="1743075" h="400050" extrusionOk="0">
                <a:moveTo>
                  <a:pt x="845343" y="171450"/>
                </a:moveTo>
                <a:lnTo>
                  <a:pt x="995362" y="142875"/>
                </a:lnTo>
                <a:lnTo>
                  <a:pt x="1100137" y="116681"/>
                </a:lnTo>
                <a:lnTo>
                  <a:pt x="1235868" y="76200"/>
                </a:lnTo>
                <a:lnTo>
                  <a:pt x="1345406" y="33338"/>
                </a:lnTo>
                <a:lnTo>
                  <a:pt x="1419225" y="0"/>
                </a:lnTo>
                <a:lnTo>
                  <a:pt x="1447800" y="0"/>
                </a:lnTo>
                <a:lnTo>
                  <a:pt x="1528762" y="16669"/>
                </a:lnTo>
                <a:lnTo>
                  <a:pt x="1593056" y="38100"/>
                </a:lnTo>
                <a:lnTo>
                  <a:pt x="1693068" y="90488"/>
                </a:lnTo>
                <a:lnTo>
                  <a:pt x="1728787" y="116681"/>
                </a:lnTo>
                <a:lnTo>
                  <a:pt x="1743075" y="145256"/>
                </a:lnTo>
                <a:lnTo>
                  <a:pt x="1743075" y="159544"/>
                </a:lnTo>
                <a:lnTo>
                  <a:pt x="1735931" y="183356"/>
                </a:lnTo>
                <a:lnTo>
                  <a:pt x="1721643" y="200025"/>
                </a:lnTo>
                <a:lnTo>
                  <a:pt x="1643062" y="226219"/>
                </a:lnTo>
                <a:lnTo>
                  <a:pt x="1414462" y="273844"/>
                </a:lnTo>
                <a:lnTo>
                  <a:pt x="1119187" y="328613"/>
                </a:lnTo>
                <a:lnTo>
                  <a:pt x="828675" y="371475"/>
                </a:lnTo>
                <a:lnTo>
                  <a:pt x="607218" y="397669"/>
                </a:lnTo>
                <a:lnTo>
                  <a:pt x="433387" y="400050"/>
                </a:lnTo>
                <a:lnTo>
                  <a:pt x="383381" y="392906"/>
                </a:lnTo>
                <a:lnTo>
                  <a:pt x="309562" y="369094"/>
                </a:lnTo>
                <a:lnTo>
                  <a:pt x="250031" y="340519"/>
                </a:lnTo>
                <a:lnTo>
                  <a:pt x="190500" y="304800"/>
                </a:lnTo>
                <a:lnTo>
                  <a:pt x="147637" y="273844"/>
                </a:lnTo>
                <a:lnTo>
                  <a:pt x="100012" y="233363"/>
                </a:lnTo>
                <a:lnTo>
                  <a:pt x="42862" y="178594"/>
                </a:lnTo>
                <a:lnTo>
                  <a:pt x="16668" y="150019"/>
                </a:lnTo>
                <a:lnTo>
                  <a:pt x="4762" y="126206"/>
                </a:lnTo>
                <a:lnTo>
                  <a:pt x="0" y="102394"/>
                </a:lnTo>
                <a:lnTo>
                  <a:pt x="2381" y="90488"/>
                </a:lnTo>
                <a:lnTo>
                  <a:pt x="7143" y="80963"/>
                </a:lnTo>
                <a:lnTo>
                  <a:pt x="21431" y="76200"/>
                </a:lnTo>
                <a:lnTo>
                  <a:pt x="42862" y="80963"/>
                </a:lnTo>
                <a:lnTo>
                  <a:pt x="114300" y="121444"/>
                </a:lnTo>
                <a:lnTo>
                  <a:pt x="185737" y="154781"/>
                </a:lnTo>
                <a:lnTo>
                  <a:pt x="252412" y="185738"/>
                </a:lnTo>
                <a:lnTo>
                  <a:pt x="319087" y="204788"/>
                </a:lnTo>
                <a:lnTo>
                  <a:pt x="388143" y="216694"/>
                </a:lnTo>
                <a:lnTo>
                  <a:pt x="459581" y="219075"/>
                </a:lnTo>
                <a:lnTo>
                  <a:pt x="542925" y="216694"/>
                </a:lnTo>
                <a:lnTo>
                  <a:pt x="671512" y="204788"/>
                </a:lnTo>
                <a:lnTo>
                  <a:pt x="845343" y="1714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89"/>
          <p:cNvSpPr/>
          <p:nvPr/>
        </p:nvSpPr>
        <p:spPr>
          <a:xfrm>
            <a:off x="4718050" y="1824038"/>
            <a:ext cx="2244725" cy="412750"/>
          </a:xfrm>
          <a:custGeom>
            <a:avLst/>
            <a:gdLst/>
            <a:ahLst/>
            <a:cxnLst/>
            <a:rect l="l" t="t" r="r" b="b"/>
            <a:pathLst>
              <a:path w="2245519" h="411956" extrusionOk="0">
                <a:moveTo>
                  <a:pt x="1083469" y="359568"/>
                </a:moveTo>
                <a:lnTo>
                  <a:pt x="766763" y="383381"/>
                </a:lnTo>
                <a:lnTo>
                  <a:pt x="516732" y="400050"/>
                </a:lnTo>
                <a:lnTo>
                  <a:pt x="373857" y="411956"/>
                </a:lnTo>
                <a:lnTo>
                  <a:pt x="288132" y="376237"/>
                </a:lnTo>
                <a:lnTo>
                  <a:pt x="150019" y="300037"/>
                </a:lnTo>
                <a:lnTo>
                  <a:pt x="78582" y="252412"/>
                </a:lnTo>
                <a:lnTo>
                  <a:pt x="38100" y="211931"/>
                </a:lnTo>
                <a:lnTo>
                  <a:pt x="11907" y="176212"/>
                </a:lnTo>
                <a:lnTo>
                  <a:pt x="0" y="140493"/>
                </a:lnTo>
                <a:lnTo>
                  <a:pt x="0" y="119062"/>
                </a:lnTo>
                <a:lnTo>
                  <a:pt x="7144" y="102393"/>
                </a:lnTo>
                <a:lnTo>
                  <a:pt x="19050" y="97631"/>
                </a:lnTo>
                <a:lnTo>
                  <a:pt x="42863" y="100012"/>
                </a:lnTo>
                <a:lnTo>
                  <a:pt x="78582" y="126206"/>
                </a:lnTo>
                <a:lnTo>
                  <a:pt x="147638" y="171450"/>
                </a:lnTo>
                <a:lnTo>
                  <a:pt x="214313" y="197643"/>
                </a:lnTo>
                <a:lnTo>
                  <a:pt x="297657" y="214312"/>
                </a:lnTo>
                <a:lnTo>
                  <a:pt x="388144" y="223837"/>
                </a:lnTo>
                <a:lnTo>
                  <a:pt x="483394" y="223837"/>
                </a:lnTo>
                <a:lnTo>
                  <a:pt x="1012032" y="178593"/>
                </a:lnTo>
                <a:lnTo>
                  <a:pt x="1566863" y="116681"/>
                </a:lnTo>
                <a:lnTo>
                  <a:pt x="1619250" y="107156"/>
                </a:lnTo>
                <a:lnTo>
                  <a:pt x="1657350" y="95250"/>
                </a:lnTo>
                <a:lnTo>
                  <a:pt x="1740694" y="59531"/>
                </a:lnTo>
                <a:lnTo>
                  <a:pt x="1840707" y="2381"/>
                </a:lnTo>
                <a:lnTo>
                  <a:pt x="1864519" y="0"/>
                </a:lnTo>
                <a:lnTo>
                  <a:pt x="1945482" y="4762"/>
                </a:lnTo>
                <a:lnTo>
                  <a:pt x="2035969" y="21431"/>
                </a:lnTo>
                <a:lnTo>
                  <a:pt x="2138363" y="50006"/>
                </a:lnTo>
                <a:lnTo>
                  <a:pt x="2183607" y="71437"/>
                </a:lnTo>
                <a:lnTo>
                  <a:pt x="2214563" y="90487"/>
                </a:lnTo>
                <a:lnTo>
                  <a:pt x="2240757" y="126206"/>
                </a:lnTo>
                <a:lnTo>
                  <a:pt x="2245519" y="157162"/>
                </a:lnTo>
                <a:lnTo>
                  <a:pt x="2228850" y="190500"/>
                </a:lnTo>
                <a:lnTo>
                  <a:pt x="2202657" y="209550"/>
                </a:lnTo>
                <a:lnTo>
                  <a:pt x="2157413" y="228600"/>
                </a:lnTo>
                <a:lnTo>
                  <a:pt x="2112169" y="242887"/>
                </a:lnTo>
                <a:lnTo>
                  <a:pt x="1878807" y="269081"/>
                </a:lnTo>
                <a:lnTo>
                  <a:pt x="1524000" y="309562"/>
                </a:lnTo>
                <a:lnTo>
                  <a:pt x="1364457" y="330993"/>
                </a:lnTo>
                <a:lnTo>
                  <a:pt x="1083469" y="3595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89"/>
          <p:cNvSpPr/>
          <p:nvPr/>
        </p:nvSpPr>
        <p:spPr>
          <a:xfrm rot="-5400000">
            <a:off x="1889919" y="3031331"/>
            <a:ext cx="2228850" cy="1100138"/>
          </a:xfrm>
          <a:custGeom>
            <a:avLst/>
            <a:gdLst/>
            <a:ahLst/>
            <a:cxnLst/>
            <a:rect l="l" t="t" r="r" b="b"/>
            <a:pathLst>
              <a:path w="2228850" h="1100137" extrusionOk="0">
                <a:moveTo>
                  <a:pt x="1221581" y="590550"/>
                </a:moveTo>
                <a:lnTo>
                  <a:pt x="1409700" y="659606"/>
                </a:lnTo>
                <a:lnTo>
                  <a:pt x="1557337" y="704850"/>
                </a:lnTo>
                <a:lnTo>
                  <a:pt x="1716881" y="750094"/>
                </a:lnTo>
                <a:lnTo>
                  <a:pt x="1824037" y="773906"/>
                </a:lnTo>
                <a:lnTo>
                  <a:pt x="1902618" y="785812"/>
                </a:lnTo>
                <a:lnTo>
                  <a:pt x="1974056" y="792956"/>
                </a:lnTo>
                <a:lnTo>
                  <a:pt x="2038350" y="792956"/>
                </a:lnTo>
                <a:lnTo>
                  <a:pt x="2076450" y="795337"/>
                </a:lnTo>
                <a:lnTo>
                  <a:pt x="2112168" y="788194"/>
                </a:lnTo>
                <a:lnTo>
                  <a:pt x="2145506" y="769144"/>
                </a:lnTo>
                <a:lnTo>
                  <a:pt x="2207418" y="683419"/>
                </a:lnTo>
                <a:lnTo>
                  <a:pt x="2228850" y="809625"/>
                </a:lnTo>
                <a:lnTo>
                  <a:pt x="2193131" y="907256"/>
                </a:lnTo>
                <a:lnTo>
                  <a:pt x="2121693" y="973931"/>
                </a:lnTo>
                <a:lnTo>
                  <a:pt x="2031206" y="1059656"/>
                </a:lnTo>
                <a:lnTo>
                  <a:pt x="1995487" y="1090612"/>
                </a:lnTo>
                <a:lnTo>
                  <a:pt x="1964531" y="1100137"/>
                </a:lnTo>
                <a:lnTo>
                  <a:pt x="1916906" y="1092994"/>
                </a:lnTo>
                <a:lnTo>
                  <a:pt x="1869281" y="1066800"/>
                </a:lnTo>
                <a:lnTo>
                  <a:pt x="1821656" y="1035844"/>
                </a:lnTo>
                <a:lnTo>
                  <a:pt x="1754981" y="1004887"/>
                </a:lnTo>
                <a:lnTo>
                  <a:pt x="1373981" y="869156"/>
                </a:lnTo>
                <a:lnTo>
                  <a:pt x="1066800" y="738187"/>
                </a:lnTo>
                <a:lnTo>
                  <a:pt x="802481" y="611981"/>
                </a:lnTo>
                <a:lnTo>
                  <a:pt x="602456" y="500062"/>
                </a:lnTo>
                <a:lnTo>
                  <a:pt x="376237" y="359569"/>
                </a:lnTo>
                <a:lnTo>
                  <a:pt x="183356" y="216694"/>
                </a:lnTo>
                <a:lnTo>
                  <a:pt x="50006" y="97631"/>
                </a:lnTo>
                <a:lnTo>
                  <a:pt x="14287" y="59531"/>
                </a:lnTo>
                <a:lnTo>
                  <a:pt x="0" y="38100"/>
                </a:lnTo>
                <a:lnTo>
                  <a:pt x="0" y="16669"/>
                </a:lnTo>
                <a:lnTo>
                  <a:pt x="7143" y="7144"/>
                </a:lnTo>
                <a:lnTo>
                  <a:pt x="21431" y="0"/>
                </a:lnTo>
                <a:lnTo>
                  <a:pt x="45243" y="2381"/>
                </a:lnTo>
                <a:lnTo>
                  <a:pt x="219075" y="107156"/>
                </a:lnTo>
                <a:lnTo>
                  <a:pt x="416718" y="221456"/>
                </a:lnTo>
                <a:lnTo>
                  <a:pt x="685800" y="354806"/>
                </a:lnTo>
                <a:lnTo>
                  <a:pt x="912018" y="461962"/>
                </a:lnTo>
                <a:lnTo>
                  <a:pt x="1221581" y="590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89"/>
          <p:cNvSpPr/>
          <p:nvPr/>
        </p:nvSpPr>
        <p:spPr>
          <a:xfrm>
            <a:off x="3089275" y="3608388"/>
            <a:ext cx="361950" cy="1468437"/>
          </a:xfrm>
          <a:custGeom>
            <a:avLst/>
            <a:gdLst/>
            <a:ahLst/>
            <a:cxnLst/>
            <a:rect l="l" t="t" r="r" b="b"/>
            <a:pathLst>
              <a:path w="361950" h="1469231" extrusionOk="0">
                <a:moveTo>
                  <a:pt x="138113" y="583406"/>
                </a:moveTo>
                <a:lnTo>
                  <a:pt x="138113" y="292894"/>
                </a:lnTo>
                <a:lnTo>
                  <a:pt x="130969" y="247650"/>
                </a:lnTo>
                <a:lnTo>
                  <a:pt x="123825" y="214312"/>
                </a:lnTo>
                <a:lnTo>
                  <a:pt x="116682" y="192881"/>
                </a:lnTo>
                <a:lnTo>
                  <a:pt x="104775" y="171450"/>
                </a:lnTo>
                <a:lnTo>
                  <a:pt x="92869" y="154781"/>
                </a:lnTo>
                <a:lnTo>
                  <a:pt x="66675" y="140494"/>
                </a:lnTo>
                <a:lnTo>
                  <a:pt x="0" y="114300"/>
                </a:lnTo>
                <a:lnTo>
                  <a:pt x="9525" y="23812"/>
                </a:lnTo>
                <a:lnTo>
                  <a:pt x="76200" y="0"/>
                </a:lnTo>
                <a:lnTo>
                  <a:pt x="135732" y="2381"/>
                </a:lnTo>
                <a:lnTo>
                  <a:pt x="211932" y="26194"/>
                </a:lnTo>
                <a:lnTo>
                  <a:pt x="309563" y="69056"/>
                </a:lnTo>
                <a:lnTo>
                  <a:pt x="340519" y="211931"/>
                </a:lnTo>
                <a:lnTo>
                  <a:pt x="361950" y="1135856"/>
                </a:lnTo>
                <a:lnTo>
                  <a:pt x="357188" y="1316831"/>
                </a:lnTo>
                <a:lnTo>
                  <a:pt x="345282" y="1362075"/>
                </a:lnTo>
                <a:lnTo>
                  <a:pt x="326232" y="1412081"/>
                </a:lnTo>
                <a:lnTo>
                  <a:pt x="307182" y="1447800"/>
                </a:lnTo>
                <a:lnTo>
                  <a:pt x="285750" y="1466850"/>
                </a:lnTo>
                <a:lnTo>
                  <a:pt x="259557" y="1469231"/>
                </a:lnTo>
                <a:lnTo>
                  <a:pt x="233363" y="1459706"/>
                </a:lnTo>
                <a:lnTo>
                  <a:pt x="207169" y="1435894"/>
                </a:lnTo>
                <a:lnTo>
                  <a:pt x="178594" y="1385887"/>
                </a:lnTo>
                <a:lnTo>
                  <a:pt x="157163" y="1338262"/>
                </a:lnTo>
                <a:lnTo>
                  <a:pt x="116682" y="1116806"/>
                </a:lnTo>
                <a:lnTo>
                  <a:pt x="133350" y="1045369"/>
                </a:lnTo>
                <a:lnTo>
                  <a:pt x="138113" y="878681"/>
                </a:lnTo>
                <a:lnTo>
                  <a:pt x="138113" y="5834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89"/>
          <p:cNvSpPr/>
          <p:nvPr/>
        </p:nvSpPr>
        <p:spPr>
          <a:xfrm>
            <a:off x="3303588" y="3471863"/>
            <a:ext cx="1211262" cy="1366837"/>
          </a:xfrm>
          <a:custGeom>
            <a:avLst/>
            <a:gdLst/>
            <a:ahLst/>
            <a:cxnLst/>
            <a:rect l="l" t="t" r="r" b="b"/>
            <a:pathLst>
              <a:path w="1212056" h="1366837" extrusionOk="0">
                <a:moveTo>
                  <a:pt x="400050" y="271462"/>
                </a:moveTo>
                <a:lnTo>
                  <a:pt x="28575" y="361950"/>
                </a:lnTo>
                <a:lnTo>
                  <a:pt x="0" y="207168"/>
                </a:lnTo>
                <a:lnTo>
                  <a:pt x="109537" y="202406"/>
                </a:lnTo>
                <a:lnTo>
                  <a:pt x="278606" y="180975"/>
                </a:lnTo>
                <a:lnTo>
                  <a:pt x="390525" y="161925"/>
                </a:lnTo>
                <a:lnTo>
                  <a:pt x="497681" y="133350"/>
                </a:lnTo>
                <a:lnTo>
                  <a:pt x="609600" y="92868"/>
                </a:lnTo>
                <a:lnTo>
                  <a:pt x="716756" y="40481"/>
                </a:lnTo>
                <a:lnTo>
                  <a:pt x="788194" y="11906"/>
                </a:lnTo>
                <a:lnTo>
                  <a:pt x="838200" y="2381"/>
                </a:lnTo>
                <a:lnTo>
                  <a:pt x="871537" y="0"/>
                </a:lnTo>
                <a:lnTo>
                  <a:pt x="928687" y="11906"/>
                </a:lnTo>
                <a:lnTo>
                  <a:pt x="1157287" y="114300"/>
                </a:lnTo>
                <a:lnTo>
                  <a:pt x="1188244" y="133350"/>
                </a:lnTo>
                <a:lnTo>
                  <a:pt x="1197769" y="147637"/>
                </a:lnTo>
                <a:lnTo>
                  <a:pt x="1212056" y="169068"/>
                </a:lnTo>
                <a:lnTo>
                  <a:pt x="1212056" y="185737"/>
                </a:lnTo>
                <a:lnTo>
                  <a:pt x="1197769" y="223837"/>
                </a:lnTo>
                <a:lnTo>
                  <a:pt x="1159669" y="297656"/>
                </a:lnTo>
                <a:lnTo>
                  <a:pt x="1147762" y="326231"/>
                </a:lnTo>
                <a:lnTo>
                  <a:pt x="1076325" y="790575"/>
                </a:lnTo>
                <a:lnTo>
                  <a:pt x="1033462" y="1059656"/>
                </a:lnTo>
                <a:lnTo>
                  <a:pt x="1014412" y="1183481"/>
                </a:lnTo>
                <a:lnTo>
                  <a:pt x="995362" y="1250156"/>
                </a:lnTo>
                <a:lnTo>
                  <a:pt x="976312" y="1304925"/>
                </a:lnTo>
                <a:lnTo>
                  <a:pt x="952500" y="1343025"/>
                </a:lnTo>
                <a:lnTo>
                  <a:pt x="933450" y="1359693"/>
                </a:lnTo>
                <a:lnTo>
                  <a:pt x="916781" y="1366837"/>
                </a:lnTo>
                <a:lnTo>
                  <a:pt x="873919" y="1366837"/>
                </a:lnTo>
                <a:lnTo>
                  <a:pt x="778669" y="1350168"/>
                </a:lnTo>
                <a:cubicBezTo>
                  <a:pt x="779463" y="1284287"/>
                  <a:pt x="780256" y="1218406"/>
                  <a:pt x="781050" y="1152525"/>
                </a:cubicBezTo>
                <a:lnTo>
                  <a:pt x="819150" y="742950"/>
                </a:lnTo>
                <a:lnTo>
                  <a:pt x="847725" y="466725"/>
                </a:lnTo>
                <a:lnTo>
                  <a:pt x="862012" y="273843"/>
                </a:lnTo>
                <a:lnTo>
                  <a:pt x="862012" y="254793"/>
                </a:lnTo>
                <a:lnTo>
                  <a:pt x="859631" y="230981"/>
                </a:lnTo>
                <a:lnTo>
                  <a:pt x="852487" y="221456"/>
                </a:lnTo>
                <a:lnTo>
                  <a:pt x="828675" y="209550"/>
                </a:lnTo>
                <a:lnTo>
                  <a:pt x="776287" y="202406"/>
                </a:lnTo>
                <a:lnTo>
                  <a:pt x="735806" y="202406"/>
                </a:lnTo>
                <a:lnTo>
                  <a:pt x="400050" y="271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89"/>
          <p:cNvSpPr/>
          <p:nvPr/>
        </p:nvSpPr>
        <p:spPr>
          <a:xfrm>
            <a:off x="3367088" y="4627563"/>
            <a:ext cx="814387" cy="307975"/>
          </a:xfrm>
          <a:custGeom>
            <a:avLst/>
            <a:gdLst/>
            <a:ahLst/>
            <a:cxnLst/>
            <a:rect l="l" t="t" r="r" b="b"/>
            <a:pathLst>
              <a:path w="814387" h="309562" extrusionOk="0">
                <a:moveTo>
                  <a:pt x="454818" y="45244"/>
                </a:moveTo>
                <a:lnTo>
                  <a:pt x="535781" y="11906"/>
                </a:lnTo>
                <a:lnTo>
                  <a:pt x="578643" y="2381"/>
                </a:lnTo>
                <a:lnTo>
                  <a:pt x="661987" y="0"/>
                </a:lnTo>
                <a:lnTo>
                  <a:pt x="745331" y="4762"/>
                </a:lnTo>
                <a:lnTo>
                  <a:pt x="814387" y="121444"/>
                </a:lnTo>
                <a:lnTo>
                  <a:pt x="731043" y="197644"/>
                </a:lnTo>
                <a:lnTo>
                  <a:pt x="688181" y="190500"/>
                </a:lnTo>
                <a:lnTo>
                  <a:pt x="652462" y="185737"/>
                </a:lnTo>
                <a:lnTo>
                  <a:pt x="592931" y="183356"/>
                </a:lnTo>
                <a:lnTo>
                  <a:pt x="466725" y="200025"/>
                </a:lnTo>
                <a:lnTo>
                  <a:pt x="214312" y="252412"/>
                </a:lnTo>
                <a:lnTo>
                  <a:pt x="130968" y="276225"/>
                </a:lnTo>
                <a:lnTo>
                  <a:pt x="50006" y="309562"/>
                </a:lnTo>
                <a:lnTo>
                  <a:pt x="0" y="178594"/>
                </a:lnTo>
                <a:cubicBezTo>
                  <a:pt x="62518" y="125693"/>
                  <a:pt x="34878" y="126206"/>
                  <a:pt x="64293" y="126206"/>
                </a:cubicBezTo>
                <a:lnTo>
                  <a:pt x="173831" y="114300"/>
                </a:lnTo>
                <a:lnTo>
                  <a:pt x="259556" y="100012"/>
                </a:lnTo>
                <a:lnTo>
                  <a:pt x="454818" y="452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89"/>
          <p:cNvSpPr/>
          <p:nvPr/>
        </p:nvSpPr>
        <p:spPr>
          <a:xfrm>
            <a:off x="4527550" y="3119438"/>
            <a:ext cx="2763838" cy="463550"/>
          </a:xfrm>
          <a:custGeom>
            <a:avLst/>
            <a:gdLst/>
            <a:ahLst/>
            <a:cxnLst/>
            <a:rect l="l" t="t" r="r" b="b"/>
            <a:pathLst>
              <a:path w="2764632" h="464343" extrusionOk="0">
                <a:moveTo>
                  <a:pt x="1347788" y="283368"/>
                </a:moveTo>
                <a:lnTo>
                  <a:pt x="1164432" y="300037"/>
                </a:lnTo>
                <a:lnTo>
                  <a:pt x="957263" y="330993"/>
                </a:lnTo>
                <a:lnTo>
                  <a:pt x="721519" y="378618"/>
                </a:lnTo>
                <a:lnTo>
                  <a:pt x="569119" y="423862"/>
                </a:lnTo>
                <a:lnTo>
                  <a:pt x="428625" y="464343"/>
                </a:lnTo>
                <a:lnTo>
                  <a:pt x="397669" y="464343"/>
                </a:lnTo>
                <a:lnTo>
                  <a:pt x="330994" y="452437"/>
                </a:lnTo>
                <a:lnTo>
                  <a:pt x="266700" y="428625"/>
                </a:lnTo>
                <a:lnTo>
                  <a:pt x="200025" y="390525"/>
                </a:lnTo>
                <a:lnTo>
                  <a:pt x="97632" y="314325"/>
                </a:lnTo>
                <a:lnTo>
                  <a:pt x="30957" y="245268"/>
                </a:lnTo>
                <a:lnTo>
                  <a:pt x="4763" y="204787"/>
                </a:lnTo>
                <a:lnTo>
                  <a:pt x="0" y="188118"/>
                </a:lnTo>
                <a:lnTo>
                  <a:pt x="2382" y="169068"/>
                </a:lnTo>
                <a:lnTo>
                  <a:pt x="11907" y="161925"/>
                </a:lnTo>
                <a:lnTo>
                  <a:pt x="38100" y="161925"/>
                </a:lnTo>
                <a:lnTo>
                  <a:pt x="59532" y="169068"/>
                </a:lnTo>
                <a:lnTo>
                  <a:pt x="92869" y="197643"/>
                </a:lnTo>
                <a:lnTo>
                  <a:pt x="116682" y="216693"/>
                </a:lnTo>
                <a:lnTo>
                  <a:pt x="152400" y="233362"/>
                </a:lnTo>
                <a:lnTo>
                  <a:pt x="207169" y="250031"/>
                </a:lnTo>
                <a:lnTo>
                  <a:pt x="259557" y="261937"/>
                </a:lnTo>
                <a:lnTo>
                  <a:pt x="300038" y="264318"/>
                </a:lnTo>
                <a:lnTo>
                  <a:pt x="366713" y="264318"/>
                </a:lnTo>
                <a:lnTo>
                  <a:pt x="428625" y="259556"/>
                </a:lnTo>
                <a:lnTo>
                  <a:pt x="733425" y="197643"/>
                </a:lnTo>
                <a:lnTo>
                  <a:pt x="985838" y="152400"/>
                </a:lnTo>
                <a:lnTo>
                  <a:pt x="1321594" y="109537"/>
                </a:lnTo>
                <a:lnTo>
                  <a:pt x="1709738" y="61912"/>
                </a:lnTo>
                <a:lnTo>
                  <a:pt x="1943100" y="40481"/>
                </a:lnTo>
                <a:lnTo>
                  <a:pt x="2112169" y="35718"/>
                </a:lnTo>
                <a:lnTo>
                  <a:pt x="2183607" y="28575"/>
                </a:lnTo>
                <a:lnTo>
                  <a:pt x="2255044" y="14287"/>
                </a:lnTo>
                <a:lnTo>
                  <a:pt x="2297907" y="0"/>
                </a:lnTo>
                <a:lnTo>
                  <a:pt x="2364582" y="4762"/>
                </a:lnTo>
                <a:lnTo>
                  <a:pt x="2481263" y="21431"/>
                </a:lnTo>
                <a:lnTo>
                  <a:pt x="2597944" y="42862"/>
                </a:lnTo>
                <a:lnTo>
                  <a:pt x="2655094" y="59531"/>
                </a:lnTo>
                <a:lnTo>
                  <a:pt x="2707482" y="83343"/>
                </a:lnTo>
                <a:lnTo>
                  <a:pt x="2747963" y="109537"/>
                </a:lnTo>
                <a:lnTo>
                  <a:pt x="2759869" y="126206"/>
                </a:lnTo>
                <a:lnTo>
                  <a:pt x="2764632" y="152400"/>
                </a:lnTo>
                <a:lnTo>
                  <a:pt x="2759869" y="195262"/>
                </a:lnTo>
                <a:lnTo>
                  <a:pt x="2747963" y="221456"/>
                </a:lnTo>
                <a:lnTo>
                  <a:pt x="2719388" y="250031"/>
                </a:lnTo>
                <a:lnTo>
                  <a:pt x="2643188" y="278606"/>
                </a:lnTo>
                <a:lnTo>
                  <a:pt x="2600325" y="283368"/>
                </a:lnTo>
                <a:lnTo>
                  <a:pt x="2481263" y="269081"/>
                </a:lnTo>
                <a:lnTo>
                  <a:pt x="2312194" y="257175"/>
                </a:lnTo>
                <a:lnTo>
                  <a:pt x="1955007" y="264318"/>
                </a:lnTo>
                <a:lnTo>
                  <a:pt x="1704975" y="266700"/>
                </a:lnTo>
                <a:lnTo>
                  <a:pt x="1347788" y="283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89"/>
          <p:cNvSpPr/>
          <p:nvPr/>
        </p:nvSpPr>
        <p:spPr>
          <a:xfrm rot="-5400000">
            <a:off x="3167063" y="3446463"/>
            <a:ext cx="3594100" cy="1092200"/>
          </a:xfrm>
          <a:custGeom>
            <a:avLst/>
            <a:gdLst/>
            <a:ahLst/>
            <a:cxnLst/>
            <a:rect l="l" t="t" r="r" b="b"/>
            <a:pathLst>
              <a:path w="3594100" h="1092200" extrusionOk="0">
                <a:moveTo>
                  <a:pt x="2901950" y="838200"/>
                </a:moveTo>
                <a:lnTo>
                  <a:pt x="3203575" y="838200"/>
                </a:lnTo>
                <a:lnTo>
                  <a:pt x="3282950" y="828675"/>
                </a:lnTo>
                <a:lnTo>
                  <a:pt x="3349625" y="812800"/>
                </a:lnTo>
                <a:lnTo>
                  <a:pt x="3406775" y="790575"/>
                </a:lnTo>
                <a:lnTo>
                  <a:pt x="3457575" y="765175"/>
                </a:lnTo>
                <a:lnTo>
                  <a:pt x="3498850" y="730250"/>
                </a:lnTo>
                <a:lnTo>
                  <a:pt x="3530600" y="701675"/>
                </a:lnTo>
                <a:lnTo>
                  <a:pt x="3581400" y="641350"/>
                </a:lnTo>
                <a:lnTo>
                  <a:pt x="3594100" y="774700"/>
                </a:lnTo>
                <a:lnTo>
                  <a:pt x="3505200" y="920750"/>
                </a:lnTo>
                <a:lnTo>
                  <a:pt x="3387725" y="1063625"/>
                </a:lnTo>
                <a:lnTo>
                  <a:pt x="3368675" y="1079500"/>
                </a:lnTo>
                <a:lnTo>
                  <a:pt x="3346450" y="1089025"/>
                </a:lnTo>
                <a:lnTo>
                  <a:pt x="3292475" y="1092200"/>
                </a:lnTo>
                <a:lnTo>
                  <a:pt x="3225800" y="1089025"/>
                </a:lnTo>
                <a:lnTo>
                  <a:pt x="2495550" y="1089025"/>
                </a:lnTo>
                <a:lnTo>
                  <a:pt x="2343150" y="1063625"/>
                </a:lnTo>
                <a:lnTo>
                  <a:pt x="2070100" y="1041400"/>
                </a:lnTo>
                <a:lnTo>
                  <a:pt x="1819275" y="1006475"/>
                </a:lnTo>
                <a:lnTo>
                  <a:pt x="1593850" y="958850"/>
                </a:lnTo>
                <a:lnTo>
                  <a:pt x="1387475" y="904875"/>
                </a:lnTo>
                <a:lnTo>
                  <a:pt x="1203325" y="841375"/>
                </a:lnTo>
                <a:lnTo>
                  <a:pt x="1047750" y="781050"/>
                </a:lnTo>
                <a:lnTo>
                  <a:pt x="873125" y="701675"/>
                </a:lnTo>
                <a:lnTo>
                  <a:pt x="701675" y="603250"/>
                </a:lnTo>
                <a:lnTo>
                  <a:pt x="482600" y="454025"/>
                </a:lnTo>
                <a:lnTo>
                  <a:pt x="276225" y="295275"/>
                </a:lnTo>
                <a:lnTo>
                  <a:pt x="34925" y="85725"/>
                </a:lnTo>
                <a:lnTo>
                  <a:pt x="3175" y="47625"/>
                </a:lnTo>
                <a:lnTo>
                  <a:pt x="0" y="22225"/>
                </a:lnTo>
                <a:lnTo>
                  <a:pt x="6350" y="3175"/>
                </a:lnTo>
                <a:lnTo>
                  <a:pt x="25400" y="0"/>
                </a:lnTo>
                <a:lnTo>
                  <a:pt x="53975" y="12700"/>
                </a:lnTo>
                <a:lnTo>
                  <a:pt x="117475" y="53975"/>
                </a:lnTo>
                <a:lnTo>
                  <a:pt x="295275" y="174625"/>
                </a:lnTo>
                <a:lnTo>
                  <a:pt x="447675" y="273050"/>
                </a:lnTo>
                <a:lnTo>
                  <a:pt x="625475" y="374650"/>
                </a:lnTo>
                <a:lnTo>
                  <a:pt x="841375" y="488950"/>
                </a:lnTo>
                <a:lnTo>
                  <a:pt x="1063625" y="587375"/>
                </a:lnTo>
                <a:lnTo>
                  <a:pt x="1298575" y="666750"/>
                </a:lnTo>
                <a:lnTo>
                  <a:pt x="1517650" y="730250"/>
                </a:lnTo>
                <a:lnTo>
                  <a:pt x="1724025" y="777875"/>
                </a:lnTo>
                <a:lnTo>
                  <a:pt x="1933575" y="815975"/>
                </a:lnTo>
                <a:lnTo>
                  <a:pt x="2076450" y="828675"/>
                </a:lnTo>
                <a:lnTo>
                  <a:pt x="2298700" y="841375"/>
                </a:lnTo>
                <a:lnTo>
                  <a:pt x="2486025" y="841375"/>
                </a:lnTo>
                <a:lnTo>
                  <a:pt x="2901950" y="838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89"/>
          <p:cNvSpPr/>
          <p:nvPr/>
        </p:nvSpPr>
        <p:spPr>
          <a:xfrm rot="-5400000">
            <a:off x="4398963" y="3709988"/>
            <a:ext cx="3733800" cy="476250"/>
          </a:xfrm>
          <a:custGeom>
            <a:avLst/>
            <a:gdLst/>
            <a:ahLst/>
            <a:cxnLst/>
            <a:rect l="l" t="t" r="r" b="b"/>
            <a:pathLst>
              <a:path w="3733800" h="476250" extrusionOk="0">
                <a:moveTo>
                  <a:pt x="1460500" y="184150"/>
                </a:moveTo>
                <a:lnTo>
                  <a:pt x="2419350" y="212725"/>
                </a:lnTo>
                <a:lnTo>
                  <a:pt x="2667000" y="215900"/>
                </a:lnTo>
                <a:lnTo>
                  <a:pt x="3289300" y="212725"/>
                </a:lnTo>
                <a:lnTo>
                  <a:pt x="3355975" y="209550"/>
                </a:lnTo>
                <a:lnTo>
                  <a:pt x="3419475" y="200025"/>
                </a:lnTo>
                <a:lnTo>
                  <a:pt x="3470275" y="187325"/>
                </a:lnTo>
                <a:lnTo>
                  <a:pt x="3517900" y="161925"/>
                </a:lnTo>
                <a:lnTo>
                  <a:pt x="3578225" y="123825"/>
                </a:lnTo>
                <a:lnTo>
                  <a:pt x="3717925" y="0"/>
                </a:lnTo>
                <a:lnTo>
                  <a:pt x="3733800" y="142875"/>
                </a:lnTo>
                <a:lnTo>
                  <a:pt x="3609975" y="311150"/>
                </a:lnTo>
                <a:lnTo>
                  <a:pt x="3533775" y="396875"/>
                </a:lnTo>
                <a:lnTo>
                  <a:pt x="3502025" y="434975"/>
                </a:lnTo>
                <a:lnTo>
                  <a:pt x="3467100" y="463550"/>
                </a:lnTo>
                <a:lnTo>
                  <a:pt x="3425825" y="476250"/>
                </a:lnTo>
                <a:lnTo>
                  <a:pt x="3371850" y="476250"/>
                </a:lnTo>
                <a:lnTo>
                  <a:pt x="3305175" y="466725"/>
                </a:lnTo>
                <a:lnTo>
                  <a:pt x="3267075" y="457200"/>
                </a:lnTo>
                <a:lnTo>
                  <a:pt x="2638425" y="438150"/>
                </a:lnTo>
                <a:lnTo>
                  <a:pt x="2403475" y="434975"/>
                </a:lnTo>
                <a:lnTo>
                  <a:pt x="1247775" y="438150"/>
                </a:lnTo>
                <a:lnTo>
                  <a:pt x="688975" y="438150"/>
                </a:lnTo>
                <a:lnTo>
                  <a:pt x="381000" y="428625"/>
                </a:lnTo>
                <a:lnTo>
                  <a:pt x="234950" y="409575"/>
                </a:lnTo>
                <a:lnTo>
                  <a:pt x="133350" y="384175"/>
                </a:lnTo>
                <a:lnTo>
                  <a:pt x="53975" y="339725"/>
                </a:lnTo>
                <a:lnTo>
                  <a:pt x="15875" y="307975"/>
                </a:lnTo>
                <a:lnTo>
                  <a:pt x="3175" y="288925"/>
                </a:lnTo>
                <a:lnTo>
                  <a:pt x="0" y="269875"/>
                </a:lnTo>
                <a:lnTo>
                  <a:pt x="6350" y="244475"/>
                </a:lnTo>
                <a:lnTo>
                  <a:pt x="44450" y="209550"/>
                </a:lnTo>
                <a:lnTo>
                  <a:pt x="107950" y="184150"/>
                </a:lnTo>
                <a:lnTo>
                  <a:pt x="266700" y="152400"/>
                </a:lnTo>
                <a:lnTo>
                  <a:pt x="438150" y="146050"/>
                </a:lnTo>
                <a:lnTo>
                  <a:pt x="787400" y="165100"/>
                </a:lnTo>
                <a:lnTo>
                  <a:pt x="1460500" y="184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F3219E0-5BC0-B24D-912E-5257F768CFAE}"/>
              </a:ext>
            </a:extLst>
          </p:cNvPr>
          <p:cNvGrpSpPr/>
          <p:nvPr/>
        </p:nvGrpSpPr>
        <p:grpSpPr>
          <a:xfrm>
            <a:off x="2450263" y="1832058"/>
            <a:ext cx="4837113" cy="3990975"/>
            <a:chOff x="2606675" y="1976438"/>
            <a:chExt cx="4837113" cy="3990975"/>
          </a:xfrm>
        </p:grpSpPr>
        <p:sp>
          <p:nvSpPr>
            <p:cNvPr id="12" name="Google Shape;1049;p89">
              <a:extLst>
                <a:ext uri="{FF2B5EF4-FFF2-40B4-BE49-F238E27FC236}">
                  <a16:creationId xmlns:a16="http://schemas.microsoft.com/office/drawing/2014/main" id="{4D1C1FB4-FF11-FF46-9026-FB9B91895664}"/>
                </a:ext>
              </a:extLst>
            </p:cNvPr>
            <p:cNvSpPr/>
            <p:nvPr/>
          </p:nvSpPr>
          <p:spPr>
            <a:xfrm>
              <a:off x="2900363" y="2266950"/>
              <a:ext cx="1743075" cy="400050"/>
            </a:xfrm>
            <a:custGeom>
              <a:avLst/>
              <a:gdLst/>
              <a:ahLst/>
              <a:cxnLst/>
              <a:rect l="l" t="t" r="r" b="b"/>
              <a:pathLst>
                <a:path w="1743075" h="400050" extrusionOk="0">
                  <a:moveTo>
                    <a:pt x="845343" y="171450"/>
                  </a:moveTo>
                  <a:lnTo>
                    <a:pt x="995362" y="142875"/>
                  </a:lnTo>
                  <a:lnTo>
                    <a:pt x="1100137" y="116681"/>
                  </a:lnTo>
                  <a:lnTo>
                    <a:pt x="1235868" y="76200"/>
                  </a:lnTo>
                  <a:lnTo>
                    <a:pt x="1345406" y="33338"/>
                  </a:lnTo>
                  <a:lnTo>
                    <a:pt x="1419225" y="0"/>
                  </a:lnTo>
                  <a:lnTo>
                    <a:pt x="1447800" y="0"/>
                  </a:lnTo>
                  <a:lnTo>
                    <a:pt x="1528762" y="16669"/>
                  </a:lnTo>
                  <a:lnTo>
                    <a:pt x="1593056" y="38100"/>
                  </a:lnTo>
                  <a:lnTo>
                    <a:pt x="1693068" y="90488"/>
                  </a:lnTo>
                  <a:lnTo>
                    <a:pt x="1728787" y="116681"/>
                  </a:lnTo>
                  <a:lnTo>
                    <a:pt x="1743075" y="145256"/>
                  </a:lnTo>
                  <a:lnTo>
                    <a:pt x="1743075" y="159544"/>
                  </a:lnTo>
                  <a:lnTo>
                    <a:pt x="1735931" y="183356"/>
                  </a:lnTo>
                  <a:lnTo>
                    <a:pt x="1721643" y="200025"/>
                  </a:lnTo>
                  <a:lnTo>
                    <a:pt x="1643062" y="226219"/>
                  </a:lnTo>
                  <a:lnTo>
                    <a:pt x="1414462" y="273844"/>
                  </a:lnTo>
                  <a:lnTo>
                    <a:pt x="1119187" y="328613"/>
                  </a:lnTo>
                  <a:lnTo>
                    <a:pt x="828675" y="371475"/>
                  </a:lnTo>
                  <a:lnTo>
                    <a:pt x="607218" y="397669"/>
                  </a:lnTo>
                  <a:lnTo>
                    <a:pt x="433387" y="400050"/>
                  </a:lnTo>
                  <a:lnTo>
                    <a:pt x="383381" y="392906"/>
                  </a:lnTo>
                  <a:lnTo>
                    <a:pt x="309562" y="369094"/>
                  </a:lnTo>
                  <a:lnTo>
                    <a:pt x="250031" y="340519"/>
                  </a:lnTo>
                  <a:lnTo>
                    <a:pt x="190500" y="304800"/>
                  </a:lnTo>
                  <a:lnTo>
                    <a:pt x="147637" y="273844"/>
                  </a:lnTo>
                  <a:lnTo>
                    <a:pt x="100012" y="233363"/>
                  </a:lnTo>
                  <a:lnTo>
                    <a:pt x="42862" y="178594"/>
                  </a:lnTo>
                  <a:lnTo>
                    <a:pt x="16668" y="150019"/>
                  </a:lnTo>
                  <a:lnTo>
                    <a:pt x="4762" y="126206"/>
                  </a:lnTo>
                  <a:lnTo>
                    <a:pt x="0" y="102394"/>
                  </a:lnTo>
                  <a:lnTo>
                    <a:pt x="2381" y="90488"/>
                  </a:lnTo>
                  <a:lnTo>
                    <a:pt x="7143" y="80963"/>
                  </a:lnTo>
                  <a:lnTo>
                    <a:pt x="21431" y="76200"/>
                  </a:lnTo>
                  <a:lnTo>
                    <a:pt x="42862" y="80963"/>
                  </a:lnTo>
                  <a:lnTo>
                    <a:pt x="114300" y="121444"/>
                  </a:lnTo>
                  <a:lnTo>
                    <a:pt x="185737" y="154781"/>
                  </a:lnTo>
                  <a:lnTo>
                    <a:pt x="252412" y="185738"/>
                  </a:lnTo>
                  <a:lnTo>
                    <a:pt x="319087" y="204788"/>
                  </a:lnTo>
                  <a:lnTo>
                    <a:pt x="388143" y="216694"/>
                  </a:lnTo>
                  <a:lnTo>
                    <a:pt x="459581" y="219075"/>
                  </a:lnTo>
                  <a:lnTo>
                    <a:pt x="542925" y="216694"/>
                  </a:lnTo>
                  <a:lnTo>
                    <a:pt x="671512" y="204788"/>
                  </a:lnTo>
                  <a:lnTo>
                    <a:pt x="845343" y="1714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0;p89">
              <a:extLst>
                <a:ext uri="{FF2B5EF4-FFF2-40B4-BE49-F238E27FC236}">
                  <a16:creationId xmlns:a16="http://schemas.microsoft.com/office/drawing/2014/main" id="{D853A952-A37A-684F-9E87-CF1C0DAE57A0}"/>
                </a:ext>
              </a:extLst>
            </p:cNvPr>
            <p:cNvSpPr/>
            <p:nvPr/>
          </p:nvSpPr>
          <p:spPr>
            <a:xfrm>
              <a:off x="4870450" y="1976438"/>
              <a:ext cx="2244725" cy="412750"/>
            </a:xfrm>
            <a:custGeom>
              <a:avLst/>
              <a:gdLst/>
              <a:ahLst/>
              <a:cxnLst/>
              <a:rect l="l" t="t" r="r" b="b"/>
              <a:pathLst>
                <a:path w="2245519" h="411956" extrusionOk="0">
                  <a:moveTo>
                    <a:pt x="1083469" y="359568"/>
                  </a:moveTo>
                  <a:lnTo>
                    <a:pt x="766763" y="383381"/>
                  </a:lnTo>
                  <a:lnTo>
                    <a:pt x="516732" y="400050"/>
                  </a:lnTo>
                  <a:lnTo>
                    <a:pt x="373857" y="411956"/>
                  </a:lnTo>
                  <a:lnTo>
                    <a:pt x="288132" y="376237"/>
                  </a:lnTo>
                  <a:lnTo>
                    <a:pt x="150019" y="300037"/>
                  </a:lnTo>
                  <a:lnTo>
                    <a:pt x="78582" y="252412"/>
                  </a:lnTo>
                  <a:lnTo>
                    <a:pt x="38100" y="211931"/>
                  </a:lnTo>
                  <a:lnTo>
                    <a:pt x="11907" y="176212"/>
                  </a:lnTo>
                  <a:lnTo>
                    <a:pt x="0" y="140493"/>
                  </a:lnTo>
                  <a:lnTo>
                    <a:pt x="0" y="119062"/>
                  </a:lnTo>
                  <a:lnTo>
                    <a:pt x="7144" y="102393"/>
                  </a:lnTo>
                  <a:lnTo>
                    <a:pt x="19050" y="97631"/>
                  </a:lnTo>
                  <a:lnTo>
                    <a:pt x="42863" y="100012"/>
                  </a:lnTo>
                  <a:lnTo>
                    <a:pt x="78582" y="126206"/>
                  </a:lnTo>
                  <a:lnTo>
                    <a:pt x="147638" y="171450"/>
                  </a:lnTo>
                  <a:lnTo>
                    <a:pt x="214313" y="197643"/>
                  </a:lnTo>
                  <a:lnTo>
                    <a:pt x="297657" y="214312"/>
                  </a:lnTo>
                  <a:lnTo>
                    <a:pt x="388144" y="223837"/>
                  </a:lnTo>
                  <a:lnTo>
                    <a:pt x="483394" y="223837"/>
                  </a:lnTo>
                  <a:lnTo>
                    <a:pt x="1012032" y="178593"/>
                  </a:lnTo>
                  <a:lnTo>
                    <a:pt x="1566863" y="116681"/>
                  </a:lnTo>
                  <a:lnTo>
                    <a:pt x="1619250" y="107156"/>
                  </a:lnTo>
                  <a:lnTo>
                    <a:pt x="1657350" y="95250"/>
                  </a:lnTo>
                  <a:lnTo>
                    <a:pt x="1740694" y="59531"/>
                  </a:lnTo>
                  <a:lnTo>
                    <a:pt x="1840707" y="2381"/>
                  </a:lnTo>
                  <a:lnTo>
                    <a:pt x="1864519" y="0"/>
                  </a:lnTo>
                  <a:lnTo>
                    <a:pt x="1945482" y="4762"/>
                  </a:lnTo>
                  <a:lnTo>
                    <a:pt x="2035969" y="21431"/>
                  </a:lnTo>
                  <a:lnTo>
                    <a:pt x="2138363" y="50006"/>
                  </a:lnTo>
                  <a:lnTo>
                    <a:pt x="2183607" y="71437"/>
                  </a:lnTo>
                  <a:lnTo>
                    <a:pt x="2214563" y="90487"/>
                  </a:lnTo>
                  <a:lnTo>
                    <a:pt x="2240757" y="126206"/>
                  </a:lnTo>
                  <a:lnTo>
                    <a:pt x="2245519" y="157162"/>
                  </a:lnTo>
                  <a:lnTo>
                    <a:pt x="2228850" y="190500"/>
                  </a:lnTo>
                  <a:lnTo>
                    <a:pt x="2202657" y="209550"/>
                  </a:lnTo>
                  <a:lnTo>
                    <a:pt x="2157413" y="228600"/>
                  </a:lnTo>
                  <a:lnTo>
                    <a:pt x="2112169" y="242887"/>
                  </a:lnTo>
                  <a:lnTo>
                    <a:pt x="1878807" y="269081"/>
                  </a:lnTo>
                  <a:lnTo>
                    <a:pt x="1524000" y="309562"/>
                  </a:lnTo>
                  <a:lnTo>
                    <a:pt x="1364457" y="330993"/>
                  </a:lnTo>
                  <a:lnTo>
                    <a:pt x="1083469" y="3595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1;p89">
              <a:extLst>
                <a:ext uri="{FF2B5EF4-FFF2-40B4-BE49-F238E27FC236}">
                  <a16:creationId xmlns:a16="http://schemas.microsoft.com/office/drawing/2014/main" id="{7A859448-FDC8-1147-8E67-CC19058FFE94}"/>
                </a:ext>
              </a:extLst>
            </p:cNvPr>
            <p:cNvSpPr/>
            <p:nvPr/>
          </p:nvSpPr>
          <p:spPr>
            <a:xfrm rot="-5400000">
              <a:off x="2042319" y="3183731"/>
              <a:ext cx="2228850" cy="1100138"/>
            </a:xfrm>
            <a:custGeom>
              <a:avLst/>
              <a:gdLst/>
              <a:ahLst/>
              <a:cxnLst/>
              <a:rect l="l" t="t" r="r" b="b"/>
              <a:pathLst>
                <a:path w="2228850" h="1100137" extrusionOk="0">
                  <a:moveTo>
                    <a:pt x="1221581" y="590550"/>
                  </a:moveTo>
                  <a:lnTo>
                    <a:pt x="1409700" y="659606"/>
                  </a:lnTo>
                  <a:lnTo>
                    <a:pt x="1557337" y="704850"/>
                  </a:lnTo>
                  <a:lnTo>
                    <a:pt x="1716881" y="750094"/>
                  </a:lnTo>
                  <a:lnTo>
                    <a:pt x="1824037" y="773906"/>
                  </a:lnTo>
                  <a:lnTo>
                    <a:pt x="1902618" y="785812"/>
                  </a:lnTo>
                  <a:lnTo>
                    <a:pt x="1974056" y="792956"/>
                  </a:lnTo>
                  <a:lnTo>
                    <a:pt x="2038350" y="792956"/>
                  </a:lnTo>
                  <a:lnTo>
                    <a:pt x="2076450" y="795337"/>
                  </a:lnTo>
                  <a:lnTo>
                    <a:pt x="2112168" y="788194"/>
                  </a:lnTo>
                  <a:lnTo>
                    <a:pt x="2145506" y="769144"/>
                  </a:lnTo>
                  <a:lnTo>
                    <a:pt x="2207418" y="683419"/>
                  </a:lnTo>
                  <a:lnTo>
                    <a:pt x="2228850" y="809625"/>
                  </a:lnTo>
                  <a:lnTo>
                    <a:pt x="2193131" y="907256"/>
                  </a:lnTo>
                  <a:lnTo>
                    <a:pt x="2121693" y="973931"/>
                  </a:lnTo>
                  <a:lnTo>
                    <a:pt x="2031206" y="1059656"/>
                  </a:lnTo>
                  <a:lnTo>
                    <a:pt x="1995487" y="1090612"/>
                  </a:lnTo>
                  <a:lnTo>
                    <a:pt x="1964531" y="1100137"/>
                  </a:lnTo>
                  <a:lnTo>
                    <a:pt x="1916906" y="1092994"/>
                  </a:lnTo>
                  <a:lnTo>
                    <a:pt x="1869281" y="1066800"/>
                  </a:lnTo>
                  <a:lnTo>
                    <a:pt x="1821656" y="1035844"/>
                  </a:lnTo>
                  <a:lnTo>
                    <a:pt x="1754981" y="1004887"/>
                  </a:lnTo>
                  <a:lnTo>
                    <a:pt x="1373981" y="869156"/>
                  </a:lnTo>
                  <a:lnTo>
                    <a:pt x="1066800" y="738187"/>
                  </a:lnTo>
                  <a:lnTo>
                    <a:pt x="802481" y="611981"/>
                  </a:lnTo>
                  <a:lnTo>
                    <a:pt x="602456" y="500062"/>
                  </a:lnTo>
                  <a:lnTo>
                    <a:pt x="376237" y="359569"/>
                  </a:lnTo>
                  <a:lnTo>
                    <a:pt x="183356" y="216694"/>
                  </a:lnTo>
                  <a:lnTo>
                    <a:pt x="50006" y="97631"/>
                  </a:lnTo>
                  <a:lnTo>
                    <a:pt x="14287" y="59531"/>
                  </a:lnTo>
                  <a:lnTo>
                    <a:pt x="0" y="38100"/>
                  </a:lnTo>
                  <a:lnTo>
                    <a:pt x="0" y="16669"/>
                  </a:lnTo>
                  <a:lnTo>
                    <a:pt x="7143" y="7144"/>
                  </a:lnTo>
                  <a:lnTo>
                    <a:pt x="21431" y="0"/>
                  </a:lnTo>
                  <a:lnTo>
                    <a:pt x="45243" y="2381"/>
                  </a:lnTo>
                  <a:lnTo>
                    <a:pt x="219075" y="107156"/>
                  </a:lnTo>
                  <a:lnTo>
                    <a:pt x="416718" y="221456"/>
                  </a:lnTo>
                  <a:lnTo>
                    <a:pt x="685800" y="354806"/>
                  </a:lnTo>
                  <a:lnTo>
                    <a:pt x="912018" y="461962"/>
                  </a:lnTo>
                  <a:lnTo>
                    <a:pt x="1221581" y="5905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2;p89">
              <a:extLst>
                <a:ext uri="{FF2B5EF4-FFF2-40B4-BE49-F238E27FC236}">
                  <a16:creationId xmlns:a16="http://schemas.microsoft.com/office/drawing/2014/main" id="{E5361470-3FF7-194C-AC68-8F2E007B3489}"/>
                </a:ext>
              </a:extLst>
            </p:cNvPr>
            <p:cNvSpPr/>
            <p:nvPr/>
          </p:nvSpPr>
          <p:spPr>
            <a:xfrm>
              <a:off x="3241675" y="3760788"/>
              <a:ext cx="361950" cy="1468437"/>
            </a:xfrm>
            <a:custGeom>
              <a:avLst/>
              <a:gdLst/>
              <a:ahLst/>
              <a:cxnLst/>
              <a:rect l="l" t="t" r="r" b="b"/>
              <a:pathLst>
                <a:path w="361950" h="1469231" extrusionOk="0">
                  <a:moveTo>
                    <a:pt x="138113" y="583406"/>
                  </a:moveTo>
                  <a:lnTo>
                    <a:pt x="138113" y="292894"/>
                  </a:lnTo>
                  <a:lnTo>
                    <a:pt x="130969" y="247650"/>
                  </a:lnTo>
                  <a:lnTo>
                    <a:pt x="123825" y="214312"/>
                  </a:lnTo>
                  <a:lnTo>
                    <a:pt x="116682" y="192881"/>
                  </a:lnTo>
                  <a:lnTo>
                    <a:pt x="104775" y="171450"/>
                  </a:lnTo>
                  <a:lnTo>
                    <a:pt x="92869" y="154781"/>
                  </a:lnTo>
                  <a:lnTo>
                    <a:pt x="66675" y="140494"/>
                  </a:lnTo>
                  <a:lnTo>
                    <a:pt x="0" y="114300"/>
                  </a:lnTo>
                  <a:lnTo>
                    <a:pt x="9525" y="23812"/>
                  </a:lnTo>
                  <a:lnTo>
                    <a:pt x="76200" y="0"/>
                  </a:lnTo>
                  <a:lnTo>
                    <a:pt x="135732" y="2381"/>
                  </a:lnTo>
                  <a:lnTo>
                    <a:pt x="211932" y="26194"/>
                  </a:lnTo>
                  <a:lnTo>
                    <a:pt x="309563" y="69056"/>
                  </a:lnTo>
                  <a:lnTo>
                    <a:pt x="340519" y="211931"/>
                  </a:lnTo>
                  <a:lnTo>
                    <a:pt x="361950" y="1135856"/>
                  </a:lnTo>
                  <a:lnTo>
                    <a:pt x="357188" y="1316831"/>
                  </a:lnTo>
                  <a:lnTo>
                    <a:pt x="345282" y="1362075"/>
                  </a:lnTo>
                  <a:lnTo>
                    <a:pt x="326232" y="1412081"/>
                  </a:lnTo>
                  <a:lnTo>
                    <a:pt x="307182" y="1447800"/>
                  </a:lnTo>
                  <a:lnTo>
                    <a:pt x="285750" y="1466850"/>
                  </a:lnTo>
                  <a:lnTo>
                    <a:pt x="259557" y="1469231"/>
                  </a:lnTo>
                  <a:lnTo>
                    <a:pt x="233363" y="1459706"/>
                  </a:lnTo>
                  <a:lnTo>
                    <a:pt x="207169" y="1435894"/>
                  </a:lnTo>
                  <a:lnTo>
                    <a:pt x="178594" y="1385887"/>
                  </a:lnTo>
                  <a:lnTo>
                    <a:pt x="157163" y="1338262"/>
                  </a:lnTo>
                  <a:lnTo>
                    <a:pt x="116682" y="1116806"/>
                  </a:lnTo>
                  <a:lnTo>
                    <a:pt x="133350" y="1045369"/>
                  </a:lnTo>
                  <a:lnTo>
                    <a:pt x="138113" y="878681"/>
                  </a:lnTo>
                  <a:lnTo>
                    <a:pt x="138113" y="5834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53;p89">
              <a:extLst>
                <a:ext uri="{FF2B5EF4-FFF2-40B4-BE49-F238E27FC236}">
                  <a16:creationId xmlns:a16="http://schemas.microsoft.com/office/drawing/2014/main" id="{75208A02-054D-8846-A670-3F7AF4FAFFF4}"/>
                </a:ext>
              </a:extLst>
            </p:cNvPr>
            <p:cNvSpPr/>
            <p:nvPr/>
          </p:nvSpPr>
          <p:spPr>
            <a:xfrm>
              <a:off x="3455988" y="3624263"/>
              <a:ext cx="1211262" cy="1366837"/>
            </a:xfrm>
            <a:custGeom>
              <a:avLst/>
              <a:gdLst/>
              <a:ahLst/>
              <a:cxnLst/>
              <a:rect l="l" t="t" r="r" b="b"/>
              <a:pathLst>
                <a:path w="1212056" h="1366837" extrusionOk="0">
                  <a:moveTo>
                    <a:pt x="400050" y="271462"/>
                  </a:moveTo>
                  <a:lnTo>
                    <a:pt x="28575" y="361950"/>
                  </a:lnTo>
                  <a:lnTo>
                    <a:pt x="0" y="207168"/>
                  </a:lnTo>
                  <a:lnTo>
                    <a:pt x="109537" y="202406"/>
                  </a:lnTo>
                  <a:lnTo>
                    <a:pt x="278606" y="180975"/>
                  </a:lnTo>
                  <a:lnTo>
                    <a:pt x="390525" y="161925"/>
                  </a:lnTo>
                  <a:lnTo>
                    <a:pt x="497681" y="133350"/>
                  </a:lnTo>
                  <a:lnTo>
                    <a:pt x="609600" y="92868"/>
                  </a:lnTo>
                  <a:lnTo>
                    <a:pt x="716756" y="40481"/>
                  </a:lnTo>
                  <a:lnTo>
                    <a:pt x="788194" y="11906"/>
                  </a:lnTo>
                  <a:lnTo>
                    <a:pt x="838200" y="2381"/>
                  </a:lnTo>
                  <a:lnTo>
                    <a:pt x="871537" y="0"/>
                  </a:lnTo>
                  <a:lnTo>
                    <a:pt x="928687" y="11906"/>
                  </a:lnTo>
                  <a:lnTo>
                    <a:pt x="1157287" y="114300"/>
                  </a:lnTo>
                  <a:lnTo>
                    <a:pt x="1188244" y="133350"/>
                  </a:lnTo>
                  <a:lnTo>
                    <a:pt x="1197769" y="147637"/>
                  </a:lnTo>
                  <a:lnTo>
                    <a:pt x="1212056" y="169068"/>
                  </a:lnTo>
                  <a:lnTo>
                    <a:pt x="1212056" y="185737"/>
                  </a:lnTo>
                  <a:lnTo>
                    <a:pt x="1197769" y="223837"/>
                  </a:lnTo>
                  <a:lnTo>
                    <a:pt x="1159669" y="297656"/>
                  </a:lnTo>
                  <a:lnTo>
                    <a:pt x="1147762" y="326231"/>
                  </a:lnTo>
                  <a:lnTo>
                    <a:pt x="1076325" y="790575"/>
                  </a:lnTo>
                  <a:lnTo>
                    <a:pt x="1033462" y="1059656"/>
                  </a:lnTo>
                  <a:lnTo>
                    <a:pt x="1014412" y="1183481"/>
                  </a:lnTo>
                  <a:lnTo>
                    <a:pt x="995362" y="1250156"/>
                  </a:lnTo>
                  <a:lnTo>
                    <a:pt x="976312" y="1304925"/>
                  </a:lnTo>
                  <a:lnTo>
                    <a:pt x="952500" y="1343025"/>
                  </a:lnTo>
                  <a:lnTo>
                    <a:pt x="933450" y="1359693"/>
                  </a:lnTo>
                  <a:lnTo>
                    <a:pt x="916781" y="1366837"/>
                  </a:lnTo>
                  <a:lnTo>
                    <a:pt x="873919" y="1366837"/>
                  </a:lnTo>
                  <a:lnTo>
                    <a:pt x="778669" y="1350168"/>
                  </a:lnTo>
                  <a:cubicBezTo>
                    <a:pt x="779463" y="1284287"/>
                    <a:pt x="780256" y="1218406"/>
                    <a:pt x="781050" y="1152525"/>
                  </a:cubicBezTo>
                  <a:lnTo>
                    <a:pt x="819150" y="742950"/>
                  </a:lnTo>
                  <a:lnTo>
                    <a:pt x="847725" y="466725"/>
                  </a:lnTo>
                  <a:lnTo>
                    <a:pt x="862012" y="273843"/>
                  </a:lnTo>
                  <a:lnTo>
                    <a:pt x="862012" y="254793"/>
                  </a:lnTo>
                  <a:lnTo>
                    <a:pt x="859631" y="230981"/>
                  </a:lnTo>
                  <a:lnTo>
                    <a:pt x="852487" y="221456"/>
                  </a:lnTo>
                  <a:lnTo>
                    <a:pt x="828675" y="209550"/>
                  </a:lnTo>
                  <a:lnTo>
                    <a:pt x="776287" y="202406"/>
                  </a:lnTo>
                  <a:lnTo>
                    <a:pt x="735806" y="202406"/>
                  </a:lnTo>
                  <a:lnTo>
                    <a:pt x="400050" y="2714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54;p89">
              <a:extLst>
                <a:ext uri="{FF2B5EF4-FFF2-40B4-BE49-F238E27FC236}">
                  <a16:creationId xmlns:a16="http://schemas.microsoft.com/office/drawing/2014/main" id="{BB6661E9-2EA5-A44E-B422-C674C2C4FBF6}"/>
                </a:ext>
              </a:extLst>
            </p:cNvPr>
            <p:cNvSpPr/>
            <p:nvPr/>
          </p:nvSpPr>
          <p:spPr>
            <a:xfrm>
              <a:off x="3519488" y="4779963"/>
              <a:ext cx="814387" cy="307975"/>
            </a:xfrm>
            <a:custGeom>
              <a:avLst/>
              <a:gdLst/>
              <a:ahLst/>
              <a:cxnLst/>
              <a:rect l="l" t="t" r="r" b="b"/>
              <a:pathLst>
                <a:path w="814387" h="309562" extrusionOk="0">
                  <a:moveTo>
                    <a:pt x="454818" y="45244"/>
                  </a:moveTo>
                  <a:lnTo>
                    <a:pt x="535781" y="11906"/>
                  </a:lnTo>
                  <a:lnTo>
                    <a:pt x="578643" y="2381"/>
                  </a:lnTo>
                  <a:lnTo>
                    <a:pt x="661987" y="0"/>
                  </a:lnTo>
                  <a:lnTo>
                    <a:pt x="745331" y="4762"/>
                  </a:lnTo>
                  <a:lnTo>
                    <a:pt x="814387" y="121444"/>
                  </a:lnTo>
                  <a:lnTo>
                    <a:pt x="731043" y="197644"/>
                  </a:lnTo>
                  <a:lnTo>
                    <a:pt x="688181" y="190500"/>
                  </a:lnTo>
                  <a:lnTo>
                    <a:pt x="652462" y="185737"/>
                  </a:lnTo>
                  <a:lnTo>
                    <a:pt x="592931" y="183356"/>
                  </a:lnTo>
                  <a:lnTo>
                    <a:pt x="466725" y="200025"/>
                  </a:lnTo>
                  <a:lnTo>
                    <a:pt x="214312" y="252412"/>
                  </a:lnTo>
                  <a:lnTo>
                    <a:pt x="130968" y="276225"/>
                  </a:lnTo>
                  <a:lnTo>
                    <a:pt x="50006" y="309562"/>
                  </a:lnTo>
                  <a:lnTo>
                    <a:pt x="0" y="178594"/>
                  </a:lnTo>
                  <a:cubicBezTo>
                    <a:pt x="62518" y="125693"/>
                    <a:pt x="34878" y="126206"/>
                    <a:pt x="64293" y="126206"/>
                  </a:cubicBezTo>
                  <a:lnTo>
                    <a:pt x="173831" y="114300"/>
                  </a:lnTo>
                  <a:lnTo>
                    <a:pt x="259556" y="100012"/>
                  </a:lnTo>
                  <a:lnTo>
                    <a:pt x="454818" y="452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55;p89">
              <a:extLst>
                <a:ext uri="{FF2B5EF4-FFF2-40B4-BE49-F238E27FC236}">
                  <a16:creationId xmlns:a16="http://schemas.microsoft.com/office/drawing/2014/main" id="{7C53A551-BE61-0141-9638-2DA11619212E}"/>
                </a:ext>
              </a:extLst>
            </p:cNvPr>
            <p:cNvSpPr/>
            <p:nvPr/>
          </p:nvSpPr>
          <p:spPr>
            <a:xfrm>
              <a:off x="4679950" y="3271838"/>
              <a:ext cx="2763838" cy="463550"/>
            </a:xfrm>
            <a:custGeom>
              <a:avLst/>
              <a:gdLst/>
              <a:ahLst/>
              <a:cxnLst/>
              <a:rect l="l" t="t" r="r" b="b"/>
              <a:pathLst>
                <a:path w="2764632" h="464343" extrusionOk="0">
                  <a:moveTo>
                    <a:pt x="1347788" y="283368"/>
                  </a:moveTo>
                  <a:lnTo>
                    <a:pt x="1164432" y="300037"/>
                  </a:lnTo>
                  <a:lnTo>
                    <a:pt x="957263" y="330993"/>
                  </a:lnTo>
                  <a:lnTo>
                    <a:pt x="721519" y="378618"/>
                  </a:lnTo>
                  <a:lnTo>
                    <a:pt x="569119" y="423862"/>
                  </a:lnTo>
                  <a:lnTo>
                    <a:pt x="428625" y="464343"/>
                  </a:lnTo>
                  <a:lnTo>
                    <a:pt x="397669" y="464343"/>
                  </a:lnTo>
                  <a:lnTo>
                    <a:pt x="330994" y="452437"/>
                  </a:lnTo>
                  <a:lnTo>
                    <a:pt x="266700" y="428625"/>
                  </a:lnTo>
                  <a:lnTo>
                    <a:pt x="200025" y="390525"/>
                  </a:lnTo>
                  <a:lnTo>
                    <a:pt x="97632" y="314325"/>
                  </a:lnTo>
                  <a:lnTo>
                    <a:pt x="30957" y="245268"/>
                  </a:lnTo>
                  <a:lnTo>
                    <a:pt x="4763" y="204787"/>
                  </a:lnTo>
                  <a:lnTo>
                    <a:pt x="0" y="188118"/>
                  </a:lnTo>
                  <a:lnTo>
                    <a:pt x="2382" y="169068"/>
                  </a:lnTo>
                  <a:lnTo>
                    <a:pt x="11907" y="161925"/>
                  </a:lnTo>
                  <a:lnTo>
                    <a:pt x="38100" y="161925"/>
                  </a:lnTo>
                  <a:lnTo>
                    <a:pt x="59532" y="169068"/>
                  </a:lnTo>
                  <a:lnTo>
                    <a:pt x="92869" y="197643"/>
                  </a:lnTo>
                  <a:lnTo>
                    <a:pt x="116682" y="216693"/>
                  </a:lnTo>
                  <a:lnTo>
                    <a:pt x="152400" y="233362"/>
                  </a:lnTo>
                  <a:lnTo>
                    <a:pt x="207169" y="250031"/>
                  </a:lnTo>
                  <a:lnTo>
                    <a:pt x="259557" y="261937"/>
                  </a:lnTo>
                  <a:lnTo>
                    <a:pt x="300038" y="264318"/>
                  </a:lnTo>
                  <a:lnTo>
                    <a:pt x="366713" y="264318"/>
                  </a:lnTo>
                  <a:lnTo>
                    <a:pt x="428625" y="259556"/>
                  </a:lnTo>
                  <a:lnTo>
                    <a:pt x="733425" y="197643"/>
                  </a:lnTo>
                  <a:lnTo>
                    <a:pt x="985838" y="152400"/>
                  </a:lnTo>
                  <a:lnTo>
                    <a:pt x="1321594" y="109537"/>
                  </a:lnTo>
                  <a:lnTo>
                    <a:pt x="1709738" y="61912"/>
                  </a:lnTo>
                  <a:lnTo>
                    <a:pt x="1943100" y="40481"/>
                  </a:lnTo>
                  <a:lnTo>
                    <a:pt x="2112169" y="35718"/>
                  </a:lnTo>
                  <a:lnTo>
                    <a:pt x="2183607" y="28575"/>
                  </a:lnTo>
                  <a:lnTo>
                    <a:pt x="2255044" y="14287"/>
                  </a:lnTo>
                  <a:lnTo>
                    <a:pt x="2297907" y="0"/>
                  </a:lnTo>
                  <a:lnTo>
                    <a:pt x="2364582" y="4762"/>
                  </a:lnTo>
                  <a:lnTo>
                    <a:pt x="2481263" y="21431"/>
                  </a:lnTo>
                  <a:lnTo>
                    <a:pt x="2597944" y="42862"/>
                  </a:lnTo>
                  <a:lnTo>
                    <a:pt x="2655094" y="59531"/>
                  </a:lnTo>
                  <a:lnTo>
                    <a:pt x="2707482" y="83343"/>
                  </a:lnTo>
                  <a:lnTo>
                    <a:pt x="2747963" y="109537"/>
                  </a:lnTo>
                  <a:lnTo>
                    <a:pt x="2759869" y="126206"/>
                  </a:lnTo>
                  <a:lnTo>
                    <a:pt x="2764632" y="152400"/>
                  </a:lnTo>
                  <a:lnTo>
                    <a:pt x="2759869" y="195262"/>
                  </a:lnTo>
                  <a:lnTo>
                    <a:pt x="2747963" y="221456"/>
                  </a:lnTo>
                  <a:lnTo>
                    <a:pt x="2719388" y="250031"/>
                  </a:lnTo>
                  <a:lnTo>
                    <a:pt x="2643188" y="278606"/>
                  </a:lnTo>
                  <a:lnTo>
                    <a:pt x="2600325" y="283368"/>
                  </a:lnTo>
                  <a:lnTo>
                    <a:pt x="2481263" y="269081"/>
                  </a:lnTo>
                  <a:lnTo>
                    <a:pt x="2312194" y="257175"/>
                  </a:lnTo>
                  <a:lnTo>
                    <a:pt x="1955007" y="264318"/>
                  </a:lnTo>
                  <a:lnTo>
                    <a:pt x="1704975" y="266700"/>
                  </a:lnTo>
                  <a:lnTo>
                    <a:pt x="1347788" y="2833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56;p89">
              <a:extLst>
                <a:ext uri="{FF2B5EF4-FFF2-40B4-BE49-F238E27FC236}">
                  <a16:creationId xmlns:a16="http://schemas.microsoft.com/office/drawing/2014/main" id="{AB1EF9E0-A25B-0F4D-B658-DFF6F0C6F4C2}"/>
                </a:ext>
              </a:extLst>
            </p:cNvPr>
            <p:cNvSpPr/>
            <p:nvPr/>
          </p:nvSpPr>
          <p:spPr>
            <a:xfrm rot="-5400000">
              <a:off x="3319463" y="3598863"/>
              <a:ext cx="3594100" cy="1092200"/>
            </a:xfrm>
            <a:custGeom>
              <a:avLst/>
              <a:gdLst/>
              <a:ahLst/>
              <a:cxnLst/>
              <a:rect l="l" t="t" r="r" b="b"/>
              <a:pathLst>
                <a:path w="3594100" h="1092200" extrusionOk="0">
                  <a:moveTo>
                    <a:pt x="2901950" y="838200"/>
                  </a:moveTo>
                  <a:lnTo>
                    <a:pt x="3203575" y="838200"/>
                  </a:lnTo>
                  <a:lnTo>
                    <a:pt x="3282950" y="828675"/>
                  </a:lnTo>
                  <a:lnTo>
                    <a:pt x="3349625" y="812800"/>
                  </a:lnTo>
                  <a:lnTo>
                    <a:pt x="3406775" y="790575"/>
                  </a:lnTo>
                  <a:lnTo>
                    <a:pt x="3457575" y="765175"/>
                  </a:lnTo>
                  <a:lnTo>
                    <a:pt x="3498850" y="730250"/>
                  </a:lnTo>
                  <a:lnTo>
                    <a:pt x="3530600" y="701675"/>
                  </a:lnTo>
                  <a:lnTo>
                    <a:pt x="3581400" y="641350"/>
                  </a:lnTo>
                  <a:lnTo>
                    <a:pt x="3594100" y="774700"/>
                  </a:lnTo>
                  <a:lnTo>
                    <a:pt x="3505200" y="920750"/>
                  </a:lnTo>
                  <a:lnTo>
                    <a:pt x="3387725" y="1063625"/>
                  </a:lnTo>
                  <a:lnTo>
                    <a:pt x="3368675" y="1079500"/>
                  </a:lnTo>
                  <a:lnTo>
                    <a:pt x="3346450" y="1089025"/>
                  </a:lnTo>
                  <a:lnTo>
                    <a:pt x="3292475" y="1092200"/>
                  </a:lnTo>
                  <a:lnTo>
                    <a:pt x="3225800" y="1089025"/>
                  </a:lnTo>
                  <a:lnTo>
                    <a:pt x="2495550" y="1089025"/>
                  </a:lnTo>
                  <a:lnTo>
                    <a:pt x="2343150" y="1063625"/>
                  </a:lnTo>
                  <a:lnTo>
                    <a:pt x="2070100" y="1041400"/>
                  </a:lnTo>
                  <a:lnTo>
                    <a:pt x="1819275" y="1006475"/>
                  </a:lnTo>
                  <a:lnTo>
                    <a:pt x="1593850" y="958850"/>
                  </a:lnTo>
                  <a:lnTo>
                    <a:pt x="1387475" y="904875"/>
                  </a:lnTo>
                  <a:lnTo>
                    <a:pt x="1203325" y="841375"/>
                  </a:lnTo>
                  <a:lnTo>
                    <a:pt x="1047750" y="781050"/>
                  </a:lnTo>
                  <a:lnTo>
                    <a:pt x="873125" y="701675"/>
                  </a:lnTo>
                  <a:lnTo>
                    <a:pt x="701675" y="603250"/>
                  </a:lnTo>
                  <a:lnTo>
                    <a:pt x="482600" y="454025"/>
                  </a:lnTo>
                  <a:lnTo>
                    <a:pt x="276225" y="295275"/>
                  </a:lnTo>
                  <a:lnTo>
                    <a:pt x="34925" y="85725"/>
                  </a:lnTo>
                  <a:lnTo>
                    <a:pt x="3175" y="47625"/>
                  </a:lnTo>
                  <a:lnTo>
                    <a:pt x="0" y="22225"/>
                  </a:lnTo>
                  <a:lnTo>
                    <a:pt x="6350" y="3175"/>
                  </a:lnTo>
                  <a:lnTo>
                    <a:pt x="25400" y="0"/>
                  </a:lnTo>
                  <a:lnTo>
                    <a:pt x="53975" y="12700"/>
                  </a:lnTo>
                  <a:lnTo>
                    <a:pt x="117475" y="53975"/>
                  </a:lnTo>
                  <a:lnTo>
                    <a:pt x="295275" y="174625"/>
                  </a:lnTo>
                  <a:lnTo>
                    <a:pt x="447675" y="273050"/>
                  </a:lnTo>
                  <a:lnTo>
                    <a:pt x="625475" y="374650"/>
                  </a:lnTo>
                  <a:lnTo>
                    <a:pt x="841375" y="488950"/>
                  </a:lnTo>
                  <a:lnTo>
                    <a:pt x="1063625" y="587375"/>
                  </a:lnTo>
                  <a:lnTo>
                    <a:pt x="1298575" y="666750"/>
                  </a:lnTo>
                  <a:lnTo>
                    <a:pt x="1517650" y="730250"/>
                  </a:lnTo>
                  <a:lnTo>
                    <a:pt x="1724025" y="777875"/>
                  </a:lnTo>
                  <a:lnTo>
                    <a:pt x="1933575" y="815975"/>
                  </a:lnTo>
                  <a:lnTo>
                    <a:pt x="2076450" y="828675"/>
                  </a:lnTo>
                  <a:lnTo>
                    <a:pt x="2298700" y="841375"/>
                  </a:lnTo>
                  <a:lnTo>
                    <a:pt x="2486025" y="841375"/>
                  </a:lnTo>
                  <a:lnTo>
                    <a:pt x="2901950" y="838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57;p89">
              <a:extLst>
                <a:ext uri="{FF2B5EF4-FFF2-40B4-BE49-F238E27FC236}">
                  <a16:creationId xmlns:a16="http://schemas.microsoft.com/office/drawing/2014/main" id="{E834BC7E-979E-5F49-8822-FFAD2F097C6B}"/>
                </a:ext>
              </a:extLst>
            </p:cNvPr>
            <p:cNvSpPr/>
            <p:nvPr/>
          </p:nvSpPr>
          <p:spPr>
            <a:xfrm rot="-5400000">
              <a:off x="4551363" y="3862388"/>
              <a:ext cx="3733800" cy="476250"/>
            </a:xfrm>
            <a:custGeom>
              <a:avLst/>
              <a:gdLst/>
              <a:ahLst/>
              <a:cxnLst/>
              <a:rect l="l" t="t" r="r" b="b"/>
              <a:pathLst>
                <a:path w="3733800" h="476250" extrusionOk="0">
                  <a:moveTo>
                    <a:pt x="1460500" y="184150"/>
                  </a:moveTo>
                  <a:lnTo>
                    <a:pt x="2419350" y="212725"/>
                  </a:lnTo>
                  <a:lnTo>
                    <a:pt x="2667000" y="215900"/>
                  </a:lnTo>
                  <a:lnTo>
                    <a:pt x="3289300" y="212725"/>
                  </a:lnTo>
                  <a:lnTo>
                    <a:pt x="3355975" y="209550"/>
                  </a:lnTo>
                  <a:lnTo>
                    <a:pt x="3419475" y="200025"/>
                  </a:lnTo>
                  <a:lnTo>
                    <a:pt x="3470275" y="187325"/>
                  </a:lnTo>
                  <a:lnTo>
                    <a:pt x="3517900" y="161925"/>
                  </a:lnTo>
                  <a:lnTo>
                    <a:pt x="3578225" y="123825"/>
                  </a:lnTo>
                  <a:lnTo>
                    <a:pt x="3717925" y="0"/>
                  </a:lnTo>
                  <a:lnTo>
                    <a:pt x="3733800" y="142875"/>
                  </a:lnTo>
                  <a:lnTo>
                    <a:pt x="3609975" y="311150"/>
                  </a:lnTo>
                  <a:lnTo>
                    <a:pt x="3533775" y="396875"/>
                  </a:lnTo>
                  <a:lnTo>
                    <a:pt x="3502025" y="434975"/>
                  </a:lnTo>
                  <a:lnTo>
                    <a:pt x="3467100" y="463550"/>
                  </a:lnTo>
                  <a:lnTo>
                    <a:pt x="3425825" y="476250"/>
                  </a:lnTo>
                  <a:lnTo>
                    <a:pt x="3371850" y="476250"/>
                  </a:lnTo>
                  <a:lnTo>
                    <a:pt x="3305175" y="466725"/>
                  </a:lnTo>
                  <a:lnTo>
                    <a:pt x="3267075" y="457200"/>
                  </a:lnTo>
                  <a:lnTo>
                    <a:pt x="2638425" y="438150"/>
                  </a:lnTo>
                  <a:lnTo>
                    <a:pt x="2403475" y="434975"/>
                  </a:lnTo>
                  <a:lnTo>
                    <a:pt x="1247775" y="438150"/>
                  </a:lnTo>
                  <a:lnTo>
                    <a:pt x="688975" y="438150"/>
                  </a:lnTo>
                  <a:lnTo>
                    <a:pt x="381000" y="428625"/>
                  </a:lnTo>
                  <a:lnTo>
                    <a:pt x="234950" y="409575"/>
                  </a:lnTo>
                  <a:lnTo>
                    <a:pt x="133350" y="384175"/>
                  </a:lnTo>
                  <a:lnTo>
                    <a:pt x="53975" y="339725"/>
                  </a:lnTo>
                  <a:lnTo>
                    <a:pt x="15875" y="307975"/>
                  </a:lnTo>
                  <a:lnTo>
                    <a:pt x="3175" y="288925"/>
                  </a:lnTo>
                  <a:lnTo>
                    <a:pt x="0" y="269875"/>
                  </a:lnTo>
                  <a:lnTo>
                    <a:pt x="6350" y="244475"/>
                  </a:lnTo>
                  <a:lnTo>
                    <a:pt x="44450" y="209550"/>
                  </a:lnTo>
                  <a:lnTo>
                    <a:pt x="107950" y="184150"/>
                  </a:lnTo>
                  <a:lnTo>
                    <a:pt x="266700" y="152400"/>
                  </a:lnTo>
                  <a:lnTo>
                    <a:pt x="438150" y="146050"/>
                  </a:lnTo>
                  <a:lnTo>
                    <a:pt x="787400" y="165100"/>
                  </a:lnTo>
                  <a:lnTo>
                    <a:pt x="1460500" y="184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062;p90">
            <a:extLst>
              <a:ext uri="{FF2B5EF4-FFF2-40B4-BE49-F238E27FC236}">
                <a16:creationId xmlns:a16="http://schemas.microsoft.com/office/drawing/2014/main" id="{080AC228-E474-DC4B-8745-ECDB4C9E10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017" y="1828970"/>
            <a:ext cx="4835525" cy="39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Google Shape;1062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4921" y="1756779"/>
            <a:ext cx="4835525" cy="39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91"/>
          <p:cNvSpPr txBox="1"/>
          <p:nvPr/>
        </p:nvSpPr>
        <p:spPr>
          <a:xfrm>
            <a:off x="4232920" y="7317432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究</a:t>
            </a:r>
            <a:endParaRPr/>
          </a:p>
        </p:txBody>
      </p:sp>
      <p:sp>
        <p:nvSpPr>
          <p:cNvPr id="1069" name="Google Shape;1069;p91"/>
          <p:cNvSpPr/>
          <p:nvPr/>
        </p:nvSpPr>
        <p:spPr>
          <a:xfrm>
            <a:off x="4452938" y="1390650"/>
            <a:ext cx="520700" cy="731838"/>
          </a:xfrm>
          <a:custGeom>
            <a:avLst/>
            <a:gdLst/>
            <a:ahLst/>
            <a:cxnLst/>
            <a:rect l="l" t="t" r="r" b="b"/>
            <a:pathLst>
              <a:path w="521493" h="731044" extrusionOk="0">
                <a:moveTo>
                  <a:pt x="200025" y="502444"/>
                </a:moveTo>
                <a:lnTo>
                  <a:pt x="190500" y="271463"/>
                </a:lnTo>
                <a:lnTo>
                  <a:pt x="180975" y="216694"/>
                </a:lnTo>
                <a:lnTo>
                  <a:pt x="161925" y="173831"/>
                </a:lnTo>
                <a:lnTo>
                  <a:pt x="128587" y="138113"/>
                </a:lnTo>
                <a:lnTo>
                  <a:pt x="76200" y="97631"/>
                </a:lnTo>
                <a:lnTo>
                  <a:pt x="23812" y="69056"/>
                </a:lnTo>
                <a:lnTo>
                  <a:pt x="7143" y="61913"/>
                </a:lnTo>
                <a:lnTo>
                  <a:pt x="0" y="40481"/>
                </a:lnTo>
                <a:lnTo>
                  <a:pt x="14287" y="16669"/>
                </a:lnTo>
                <a:lnTo>
                  <a:pt x="38100" y="2381"/>
                </a:lnTo>
                <a:lnTo>
                  <a:pt x="73818" y="0"/>
                </a:lnTo>
                <a:lnTo>
                  <a:pt x="180975" y="9525"/>
                </a:lnTo>
                <a:lnTo>
                  <a:pt x="266700" y="23813"/>
                </a:lnTo>
                <a:lnTo>
                  <a:pt x="357187" y="52388"/>
                </a:lnTo>
                <a:lnTo>
                  <a:pt x="435768" y="92869"/>
                </a:lnTo>
                <a:lnTo>
                  <a:pt x="504825" y="147638"/>
                </a:lnTo>
                <a:lnTo>
                  <a:pt x="521493" y="169069"/>
                </a:lnTo>
                <a:lnTo>
                  <a:pt x="519112" y="200025"/>
                </a:lnTo>
                <a:lnTo>
                  <a:pt x="502443" y="230981"/>
                </a:lnTo>
                <a:lnTo>
                  <a:pt x="469106" y="273844"/>
                </a:lnTo>
                <a:lnTo>
                  <a:pt x="447675" y="314325"/>
                </a:lnTo>
                <a:lnTo>
                  <a:pt x="431006" y="654844"/>
                </a:lnTo>
                <a:lnTo>
                  <a:pt x="431006" y="690563"/>
                </a:lnTo>
                <a:lnTo>
                  <a:pt x="335756" y="731044"/>
                </a:lnTo>
                <a:lnTo>
                  <a:pt x="197643" y="723900"/>
                </a:lnTo>
                <a:lnTo>
                  <a:pt x="200025" y="5024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91"/>
          <p:cNvSpPr/>
          <p:nvPr/>
        </p:nvSpPr>
        <p:spPr>
          <a:xfrm>
            <a:off x="2849563" y="1971675"/>
            <a:ext cx="379412" cy="1081088"/>
          </a:xfrm>
          <a:custGeom>
            <a:avLst/>
            <a:gdLst/>
            <a:ahLst/>
            <a:cxnLst/>
            <a:rect l="l" t="t" r="r" b="b"/>
            <a:pathLst>
              <a:path w="378619" h="1081088" extrusionOk="0">
                <a:moveTo>
                  <a:pt x="190500" y="481013"/>
                </a:moveTo>
                <a:lnTo>
                  <a:pt x="230982" y="364331"/>
                </a:lnTo>
                <a:lnTo>
                  <a:pt x="242888" y="283369"/>
                </a:lnTo>
                <a:lnTo>
                  <a:pt x="238125" y="169069"/>
                </a:lnTo>
                <a:lnTo>
                  <a:pt x="228600" y="78581"/>
                </a:lnTo>
                <a:lnTo>
                  <a:pt x="221457" y="50006"/>
                </a:lnTo>
                <a:lnTo>
                  <a:pt x="219075" y="21431"/>
                </a:lnTo>
                <a:lnTo>
                  <a:pt x="228600" y="2381"/>
                </a:lnTo>
                <a:lnTo>
                  <a:pt x="250032" y="0"/>
                </a:lnTo>
                <a:lnTo>
                  <a:pt x="273844" y="9525"/>
                </a:lnTo>
                <a:lnTo>
                  <a:pt x="295275" y="33338"/>
                </a:lnTo>
                <a:lnTo>
                  <a:pt x="330994" y="119063"/>
                </a:lnTo>
                <a:lnTo>
                  <a:pt x="361950" y="202406"/>
                </a:lnTo>
                <a:lnTo>
                  <a:pt x="378619" y="264319"/>
                </a:lnTo>
                <a:lnTo>
                  <a:pt x="378619" y="385763"/>
                </a:lnTo>
                <a:cubicBezTo>
                  <a:pt x="377825" y="423069"/>
                  <a:pt x="377032" y="460375"/>
                  <a:pt x="376238" y="497681"/>
                </a:cubicBezTo>
                <a:lnTo>
                  <a:pt x="354807" y="692944"/>
                </a:lnTo>
                <a:lnTo>
                  <a:pt x="309563" y="857250"/>
                </a:lnTo>
                <a:lnTo>
                  <a:pt x="235744" y="1012031"/>
                </a:lnTo>
                <a:lnTo>
                  <a:pt x="219075" y="1035844"/>
                </a:lnTo>
                <a:lnTo>
                  <a:pt x="192882" y="1054894"/>
                </a:lnTo>
                <a:lnTo>
                  <a:pt x="150019" y="1073944"/>
                </a:lnTo>
                <a:lnTo>
                  <a:pt x="109538" y="1081088"/>
                </a:lnTo>
                <a:lnTo>
                  <a:pt x="78582" y="1081088"/>
                </a:lnTo>
                <a:lnTo>
                  <a:pt x="52388" y="1076325"/>
                </a:lnTo>
                <a:lnTo>
                  <a:pt x="38100" y="1059656"/>
                </a:lnTo>
                <a:lnTo>
                  <a:pt x="19050" y="1004888"/>
                </a:lnTo>
                <a:lnTo>
                  <a:pt x="2382" y="933450"/>
                </a:lnTo>
                <a:lnTo>
                  <a:pt x="0" y="854869"/>
                </a:lnTo>
                <a:lnTo>
                  <a:pt x="11907" y="754856"/>
                </a:lnTo>
                <a:lnTo>
                  <a:pt x="30957" y="723900"/>
                </a:lnTo>
                <a:lnTo>
                  <a:pt x="95250" y="650081"/>
                </a:lnTo>
                <a:lnTo>
                  <a:pt x="190500" y="4810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91"/>
          <p:cNvSpPr/>
          <p:nvPr/>
        </p:nvSpPr>
        <p:spPr>
          <a:xfrm>
            <a:off x="3201988" y="2389188"/>
            <a:ext cx="1117600" cy="1201737"/>
          </a:xfrm>
          <a:custGeom>
            <a:avLst/>
            <a:gdLst/>
            <a:ahLst/>
            <a:cxnLst/>
            <a:rect l="l" t="t" r="r" b="b"/>
            <a:pathLst>
              <a:path w="1116807" h="1202531" extrusionOk="0">
                <a:moveTo>
                  <a:pt x="500063" y="707231"/>
                </a:moveTo>
                <a:lnTo>
                  <a:pt x="604838" y="588169"/>
                </a:lnTo>
                <a:lnTo>
                  <a:pt x="716757" y="438150"/>
                </a:lnTo>
                <a:lnTo>
                  <a:pt x="807244" y="297656"/>
                </a:lnTo>
                <a:lnTo>
                  <a:pt x="828675" y="242887"/>
                </a:lnTo>
                <a:lnTo>
                  <a:pt x="831057" y="216694"/>
                </a:lnTo>
                <a:lnTo>
                  <a:pt x="828675" y="183356"/>
                </a:lnTo>
                <a:lnTo>
                  <a:pt x="809625" y="121444"/>
                </a:lnTo>
                <a:lnTo>
                  <a:pt x="783432" y="85725"/>
                </a:lnTo>
                <a:lnTo>
                  <a:pt x="759619" y="57150"/>
                </a:lnTo>
                <a:lnTo>
                  <a:pt x="750094" y="45244"/>
                </a:lnTo>
                <a:lnTo>
                  <a:pt x="742950" y="30956"/>
                </a:lnTo>
                <a:lnTo>
                  <a:pt x="742950" y="21431"/>
                </a:lnTo>
                <a:lnTo>
                  <a:pt x="747713" y="4762"/>
                </a:lnTo>
                <a:lnTo>
                  <a:pt x="764382" y="0"/>
                </a:lnTo>
                <a:lnTo>
                  <a:pt x="797719" y="2381"/>
                </a:lnTo>
                <a:lnTo>
                  <a:pt x="842963" y="21431"/>
                </a:lnTo>
                <a:lnTo>
                  <a:pt x="976313" y="92869"/>
                </a:lnTo>
                <a:lnTo>
                  <a:pt x="1014413" y="123825"/>
                </a:lnTo>
                <a:lnTo>
                  <a:pt x="1054894" y="166687"/>
                </a:lnTo>
                <a:lnTo>
                  <a:pt x="1081088" y="207169"/>
                </a:lnTo>
                <a:lnTo>
                  <a:pt x="1107282" y="276225"/>
                </a:lnTo>
                <a:lnTo>
                  <a:pt x="1116807" y="330994"/>
                </a:lnTo>
                <a:lnTo>
                  <a:pt x="1114425" y="361950"/>
                </a:lnTo>
                <a:lnTo>
                  <a:pt x="1100138" y="390525"/>
                </a:lnTo>
                <a:lnTo>
                  <a:pt x="1078707" y="404812"/>
                </a:lnTo>
                <a:lnTo>
                  <a:pt x="1035844" y="421481"/>
                </a:lnTo>
                <a:lnTo>
                  <a:pt x="990600" y="450056"/>
                </a:lnTo>
                <a:lnTo>
                  <a:pt x="919163" y="531019"/>
                </a:lnTo>
                <a:lnTo>
                  <a:pt x="788194" y="676275"/>
                </a:lnTo>
                <a:lnTo>
                  <a:pt x="659607" y="797719"/>
                </a:lnTo>
                <a:lnTo>
                  <a:pt x="519113" y="907256"/>
                </a:lnTo>
                <a:lnTo>
                  <a:pt x="419100" y="981075"/>
                </a:lnTo>
                <a:lnTo>
                  <a:pt x="319088" y="1045369"/>
                </a:lnTo>
                <a:lnTo>
                  <a:pt x="219075" y="1100137"/>
                </a:lnTo>
                <a:lnTo>
                  <a:pt x="102394" y="1164431"/>
                </a:lnTo>
                <a:lnTo>
                  <a:pt x="33338" y="1200150"/>
                </a:lnTo>
                <a:lnTo>
                  <a:pt x="19050" y="1202531"/>
                </a:lnTo>
                <a:lnTo>
                  <a:pt x="7144" y="1200150"/>
                </a:lnTo>
                <a:lnTo>
                  <a:pt x="0" y="1190625"/>
                </a:lnTo>
                <a:lnTo>
                  <a:pt x="7144" y="1169194"/>
                </a:lnTo>
                <a:lnTo>
                  <a:pt x="28575" y="1145381"/>
                </a:lnTo>
                <a:lnTo>
                  <a:pt x="145257" y="1050131"/>
                </a:lnTo>
                <a:lnTo>
                  <a:pt x="288132" y="926306"/>
                </a:lnTo>
                <a:lnTo>
                  <a:pt x="378619" y="840581"/>
                </a:lnTo>
                <a:lnTo>
                  <a:pt x="500063" y="7072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91"/>
          <p:cNvSpPr/>
          <p:nvPr/>
        </p:nvSpPr>
        <p:spPr>
          <a:xfrm>
            <a:off x="4967288" y="2281238"/>
            <a:ext cx="1571625" cy="1038225"/>
          </a:xfrm>
          <a:custGeom>
            <a:avLst/>
            <a:gdLst/>
            <a:ahLst/>
            <a:cxnLst/>
            <a:rect l="l" t="t" r="r" b="b"/>
            <a:pathLst>
              <a:path w="1571625" h="1038225" extrusionOk="0">
                <a:moveTo>
                  <a:pt x="157162" y="604837"/>
                </a:moveTo>
                <a:lnTo>
                  <a:pt x="157162" y="352425"/>
                </a:lnTo>
                <a:cubicBezTo>
                  <a:pt x="156368" y="319881"/>
                  <a:pt x="155575" y="287337"/>
                  <a:pt x="154781" y="254793"/>
                </a:cubicBezTo>
                <a:lnTo>
                  <a:pt x="145256" y="207168"/>
                </a:lnTo>
                <a:lnTo>
                  <a:pt x="126206" y="161925"/>
                </a:lnTo>
                <a:lnTo>
                  <a:pt x="83343" y="116681"/>
                </a:lnTo>
                <a:lnTo>
                  <a:pt x="54768" y="97631"/>
                </a:lnTo>
                <a:lnTo>
                  <a:pt x="23812" y="85725"/>
                </a:lnTo>
                <a:lnTo>
                  <a:pt x="7143" y="80962"/>
                </a:lnTo>
                <a:lnTo>
                  <a:pt x="0" y="61912"/>
                </a:lnTo>
                <a:lnTo>
                  <a:pt x="0" y="28575"/>
                </a:lnTo>
                <a:lnTo>
                  <a:pt x="9525" y="9525"/>
                </a:lnTo>
                <a:lnTo>
                  <a:pt x="30956" y="0"/>
                </a:lnTo>
                <a:lnTo>
                  <a:pt x="126206" y="9525"/>
                </a:lnTo>
                <a:lnTo>
                  <a:pt x="200025" y="21431"/>
                </a:lnTo>
                <a:lnTo>
                  <a:pt x="247650" y="38100"/>
                </a:lnTo>
                <a:lnTo>
                  <a:pt x="323850" y="78581"/>
                </a:lnTo>
                <a:lnTo>
                  <a:pt x="366712" y="107156"/>
                </a:lnTo>
                <a:lnTo>
                  <a:pt x="435768" y="171450"/>
                </a:lnTo>
                <a:lnTo>
                  <a:pt x="442912" y="192881"/>
                </a:lnTo>
                <a:lnTo>
                  <a:pt x="440531" y="214312"/>
                </a:lnTo>
                <a:lnTo>
                  <a:pt x="426243" y="240506"/>
                </a:lnTo>
                <a:lnTo>
                  <a:pt x="381000" y="292893"/>
                </a:lnTo>
                <a:lnTo>
                  <a:pt x="373856" y="309562"/>
                </a:lnTo>
                <a:lnTo>
                  <a:pt x="338137" y="561975"/>
                </a:lnTo>
                <a:cubicBezTo>
                  <a:pt x="337343" y="584200"/>
                  <a:pt x="336550" y="606425"/>
                  <a:pt x="335756" y="628650"/>
                </a:cubicBezTo>
                <a:lnTo>
                  <a:pt x="345281" y="673893"/>
                </a:lnTo>
                <a:lnTo>
                  <a:pt x="361950" y="709612"/>
                </a:lnTo>
                <a:lnTo>
                  <a:pt x="400050" y="766762"/>
                </a:lnTo>
                <a:lnTo>
                  <a:pt x="442912" y="807243"/>
                </a:lnTo>
                <a:lnTo>
                  <a:pt x="476250" y="823912"/>
                </a:lnTo>
                <a:lnTo>
                  <a:pt x="521493" y="838200"/>
                </a:lnTo>
                <a:lnTo>
                  <a:pt x="602456" y="850106"/>
                </a:lnTo>
                <a:lnTo>
                  <a:pt x="783431" y="859631"/>
                </a:lnTo>
                <a:lnTo>
                  <a:pt x="881062" y="857250"/>
                </a:lnTo>
                <a:lnTo>
                  <a:pt x="1007268" y="838200"/>
                </a:lnTo>
                <a:lnTo>
                  <a:pt x="1116806" y="807243"/>
                </a:lnTo>
                <a:lnTo>
                  <a:pt x="1173956" y="781050"/>
                </a:lnTo>
                <a:lnTo>
                  <a:pt x="1228725" y="747712"/>
                </a:lnTo>
                <a:lnTo>
                  <a:pt x="1281112" y="723900"/>
                </a:lnTo>
                <a:lnTo>
                  <a:pt x="1343025" y="723900"/>
                </a:lnTo>
                <a:lnTo>
                  <a:pt x="1423987" y="747712"/>
                </a:lnTo>
                <a:lnTo>
                  <a:pt x="1526381" y="800100"/>
                </a:lnTo>
                <a:lnTo>
                  <a:pt x="1550193" y="816768"/>
                </a:lnTo>
                <a:lnTo>
                  <a:pt x="1566862" y="847725"/>
                </a:lnTo>
                <a:lnTo>
                  <a:pt x="1571625" y="885825"/>
                </a:lnTo>
                <a:lnTo>
                  <a:pt x="1566862" y="914400"/>
                </a:lnTo>
                <a:lnTo>
                  <a:pt x="1547812" y="935831"/>
                </a:lnTo>
                <a:lnTo>
                  <a:pt x="1497806" y="957262"/>
                </a:lnTo>
                <a:lnTo>
                  <a:pt x="1285875" y="1002506"/>
                </a:lnTo>
                <a:lnTo>
                  <a:pt x="1033462" y="1031081"/>
                </a:lnTo>
                <a:lnTo>
                  <a:pt x="785812" y="1038225"/>
                </a:lnTo>
                <a:lnTo>
                  <a:pt x="688181" y="1031081"/>
                </a:lnTo>
                <a:lnTo>
                  <a:pt x="576262" y="1016793"/>
                </a:lnTo>
                <a:lnTo>
                  <a:pt x="471487" y="995362"/>
                </a:lnTo>
                <a:lnTo>
                  <a:pt x="364331" y="962025"/>
                </a:lnTo>
                <a:lnTo>
                  <a:pt x="297656" y="928687"/>
                </a:lnTo>
                <a:lnTo>
                  <a:pt x="240506" y="885825"/>
                </a:lnTo>
                <a:lnTo>
                  <a:pt x="211931" y="840581"/>
                </a:lnTo>
                <a:lnTo>
                  <a:pt x="190500" y="800100"/>
                </a:lnTo>
                <a:lnTo>
                  <a:pt x="173831" y="747712"/>
                </a:lnTo>
                <a:lnTo>
                  <a:pt x="157162" y="6048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91"/>
          <p:cNvSpPr/>
          <p:nvPr/>
        </p:nvSpPr>
        <p:spPr>
          <a:xfrm rot="-5400000">
            <a:off x="2355057" y="3632993"/>
            <a:ext cx="2838450" cy="1935163"/>
          </a:xfrm>
          <a:custGeom>
            <a:avLst/>
            <a:gdLst/>
            <a:ahLst/>
            <a:cxnLst/>
            <a:rect l="l" t="t" r="r" b="b"/>
            <a:pathLst>
              <a:path w="2838504" h="1934407" extrusionOk="0">
                <a:moveTo>
                  <a:pt x="1357433" y="1321373"/>
                </a:moveTo>
                <a:lnTo>
                  <a:pt x="1481070" y="1367737"/>
                </a:lnTo>
                <a:lnTo>
                  <a:pt x="1630465" y="1419252"/>
                </a:lnTo>
                <a:lnTo>
                  <a:pt x="1795315" y="1470768"/>
                </a:lnTo>
                <a:lnTo>
                  <a:pt x="1921528" y="1499101"/>
                </a:lnTo>
                <a:lnTo>
                  <a:pt x="2099256" y="1535162"/>
                </a:lnTo>
                <a:lnTo>
                  <a:pt x="2364561" y="1571223"/>
                </a:lnTo>
                <a:lnTo>
                  <a:pt x="2552593" y="1591829"/>
                </a:lnTo>
                <a:lnTo>
                  <a:pt x="2629866" y="1591829"/>
                </a:lnTo>
                <a:lnTo>
                  <a:pt x="2668502" y="1586677"/>
                </a:lnTo>
                <a:lnTo>
                  <a:pt x="2694260" y="1576374"/>
                </a:lnTo>
                <a:lnTo>
                  <a:pt x="2740624" y="1527435"/>
                </a:lnTo>
                <a:lnTo>
                  <a:pt x="2779261" y="1481071"/>
                </a:lnTo>
                <a:lnTo>
                  <a:pt x="2792140" y="1457889"/>
                </a:lnTo>
                <a:lnTo>
                  <a:pt x="2805018" y="1452737"/>
                </a:lnTo>
                <a:lnTo>
                  <a:pt x="2823049" y="1455313"/>
                </a:lnTo>
                <a:lnTo>
                  <a:pt x="2838504" y="1468192"/>
                </a:lnTo>
                <a:lnTo>
                  <a:pt x="2838504" y="1615011"/>
                </a:lnTo>
                <a:lnTo>
                  <a:pt x="2833352" y="1638193"/>
                </a:lnTo>
                <a:lnTo>
                  <a:pt x="2817897" y="1681981"/>
                </a:lnTo>
                <a:lnTo>
                  <a:pt x="2730321" y="1826225"/>
                </a:lnTo>
                <a:lnTo>
                  <a:pt x="2686533" y="1875164"/>
                </a:lnTo>
                <a:lnTo>
                  <a:pt x="2645320" y="1908649"/>
                </a:lnTo>
                <a:lnTo>
                  <a:pt x="2622138" y="1921528"/>
                </a:lnTo>
                <a:lnTo>
                  <a:pt x="2598956" y="1929256"/>
                </a:lnTo>
                <a:lnTo>
                  <a:pt x="2573199" y="1934407"/>
                </a:lnTo>
                <a:lnTo>
                  <a:pt x="2550017" y="1929256"/>
                </a:lnTo>
                <a:lnTo>
                  <a:pt x="2521683" y="1903498"/>
                </a:lnTo>
                <a:lnTo>
                  <a:pt x="2498501" y="1882892"/>
                </a:lnTo>
                <a:lnTo>
                  <a:pt x="2462440" y="1864861"/>
                </a:lnTo>
                <a:lnTo>
                  <a:pt x="2374864" y="1839103"/>
                </a:lnTo>
                <a:lnTo>
                  <a:pt x="2161075" y="1803043"/>
                </a:lnTo>
                <a:lnTo>
                  <a:pt x="2011680" y="1764406"/>
                </a:lnTo>
                <a:lnTo>
                  <a:pt x="1888043" y="1725769"/>
                </a:lnTo>
                <a:lnTo>
                  <a:pt x="1612435" y="1635617"/>
                </a:lnTo>
                <a:lnTo>
                  <a:pt x="1375464" y="1540314"/>
                </a:lnTo>
                <a:lnTo>
                  <a:pt x="1213190" y="1465616"/>
                </a:lnTo>
                <a:lnTo>
                  <a:pt x="1105007" y="1408949"/>
                </a:lnTo>
                <a:lnTo>
                  <a:pt x="991673" y="1341979"/>
                </a:lnTo>
                <a:lnTo>
                  <a:pt x="860309" y="1259554"/>
                </a:lnTo>
                <a:lnTo>
                  <a:pt x="767581" y="1184857"/>
                </a:lnTo>
                <a:lnTo>
                  <a:pt x="682580" y="1107583"/>
                </a:lnTo>
                <a:lnTo>
                  <a:pt x="589852" y="1009704"/>
                </a:lnTo>
                <a:lnTo>
                  <a:pt x="502276" y="906673"/>
                </a:lnTo>
                <a:lnTo>
                  <a:pt x="425003" y="811369"/>
                </a:lnTo>
                <a:lnTo>
                  <a:pt x="334851" y="682581"/>
                </a:lnTo>
                <a:lnTo>
                  <a:pt x="236971" y="522883"/>
                </a:lnTo>
                <a:lnTo>
                  <a:pt x="162274" y="386367"/>
                </a:lnTo>
                <a:lnTo>
                  <a:pt x="105607" y="273032"/>
                </a:lnTo>
                <a:lnTo>
                  <a:pt x="18030" y="95304"/>
                </a:lnTo>
                <a:lnTo>
                  <a:pt x="7727" y="66970"/>
                </a:lnTo>
                <a:lnTo>
                  <a:pt x="0" y="33485"/>
                </a:lnTo>
                <a:lnTo>
                  <a:pt x="2576" y="15455"/>
                </a:lnTo>
                <a:lnTo>
                  <a:pt x="7727" y="2576"/>
                </a:lnTo>
                <a:lnTo>
                  <a:pt x="15455" y="0"/>
                </a:lnTo>
                <a:lnTo>
                  <a:pt x="28333" y="2576"/>
                </a:lnTo>
                <a:lnTo>
                  <a:pt x="46364" y="10303"/>
                </a:lnTo>
                <a:lnTo>
                  <a:pt x="74697" y="66970"/>
                </a:lnTo>
                <a:lnTo>
                  <a:pt x="188031" y="275608"/>
                </a:lnTo>
                <a:lnTo>
                  <a:pt x="314244" y="471367"/>
                </a:lnTo>
                <a:lnTo>
                  <a:pt x="412124" y="605307"/>
                </a:lnTo>
                <a:lnTo>
                  <a:pt x="533185" y="746975"/>
                </a:lnTo>
                <a:lnTo>
                  <a:pt x="651671" y="873188"/>
                </a:lnTo>
                <a:lnTo>
                  <a:pt x="726368" y="940158"/>
                </a:lnTo>
                <a:lnTo>
                  <a:pt x="850005" y="1038037"/>
                </a:lnTo>
                <a:lnTo>
                  <a:pt x="968491" y="1115311"/>
                </a:lnTo>
                <a:lnTo>
                  <a:pt x="1117886" y="1208039"/>
                </a:lnTo>
                <a:lnTo>
                  <a:pt x="1357433" y="13213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91"/>
          <p:cNvSpPr/>
          <p:nvPr/>
        </p:nvSpPr>
        <p:spPr>
          <a:xfrm>
            <a:off x="3124200" y="1911350"/>
            <a:ext cx="3838575" cy="473075"/>
          </a:xfrm>
          <a:custGeom>
            <a:avLst/>
            <a:gdLst/>
            <a:ahLst/>
            <a:cxnLst/>
            <a:rect l="l" t="t" r="r" b="b"/>
            <a:pathLst>
              <a:path w="3838575" h="473075" extrusionOk="0">
                <a:moveTo>
                  <a:pt x="650875" y="377825"/>
                </a:moveTo>
                <a:lnTo>
                  <a:pt x="50800" y="454025"/>
                </a:lnTo>
                <a:lnTo>
                  <a:pt x="0" y="374650"/>
                </a:lnTo>
                <a:lnTo>
                  <a:pt x="60325" y="314325"/>
                </a:lnTo>
                <a:lnTo>
                  <a:pt x="488950" y="263525"/>
                </a:lnTo>
                <a:lnTo>
                  <a:pt x="889000" y="219075"/>
                </a:lnTo>
                <a:lnTo>
                  <a:pt x="1546225" y="152400"/>
                </a:lnTo>
                <a:lnTo>
                  <a:pt x="1774825" y="130175"/>
                </a:lnTo>
                <a:lnTo>
                  <a:pt x="2647950" y="69850"/>
                </a:lnTo>
                <a:lnTo>
                  <a:pt x="3133725" y="38100"/>
                </a:lnTo>
                <a:lnTo>
                  <a:pt x="3448050" y="0"/>
                </a:lnTo>
                <a:lnTo>
                  <a:pt x="3502025" y="0"/>
                </a:lnTo>
                <a:lnTo>
                  <a:pt x="3590925" y="92075"/>
                </a:lnTo>
                <a:lnTo>
                  <a:pt x="3768725" y="269875"/>
                </a:lnTo>
                <a:lnTo>
                  <a:pt x="3816350" y="336550"/>
                </a:lnTo>
                <a:lnTo>
                  <a:pt x="3835400" y="384175"/>
                </a:lnTo>
                <a:lnTo>
                  <a:pt x="3838575" y="438150"/>
                </a:lnTo>
                <a:lnTo>
                  <a:pt x="3825875" y="450850"/>
                </a:lnTo>
                <a:lnTo>
                  <a:pt x="3800475" y="463550"/>
                </a:lnTo>
                <a:lnTo>
                  <a:pt x="3562350" y="473075"/>
                </a:lnTo>
                <a:lnTo>
                  <a:pt x="3394075" y="228600"/>
                </a:lnTo>
                <a:lnTo>
                  <a:pt x="3359150" y="209550"/>
                </a:lnTo>
                <a:lnTo>
                  <a:pt x="3302000" y="200025"/>
                </a:lnTo>
                <a:lnTo>
                  <a:pt x="2578100" y="200025"/>
                </a:lnTo>
                <a:lnTo>
                  <a:pt x="2047875" y="231775"/>
                </a:lnTo>
                <a:lnTo>
                  <a:pt x="1450975" y="282575"/>
                </a:lnTo>
                <a:lnTo>
                  <a:pt x="650875" y="377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91"/>
          <p:cNvSpPr/>
          <p:nvPr/>
        </p:nvSpPr>
        <p:spPr>
          <a:xfrm>
            <a:off x="6070600" y="2139950"/>
            <a:ext cx="631825" cy="476250"/>
          </a:xfrm>
          <a:custGeom>
            <a:avLst/>
            <a:gdLst/>
            <a:ahLst/>
            <a:cxnLst/>
            <a:rect l="l" t="t" r="r" b="b"/>
            <a:pathLst>
              <a:path w="631825" h="476250" extrusionOk="0">
                <a:moveTo>
                  <a:pt x="492125" y="279400"/>
                </a:moveTo>
                <a:lnTo>
                  <a:pt x="266700" y="368300"/>
                </a:lnTo>
                <a:lnTo>
                  <a:pt x="149225" y="422275"/>
                </a:lnTo>
                <a:lnTo>
                  <a:pt x="76200" y="457200"/>
                </a:lnTo>
                <a:lnTo>
                  <a:pt x="25400" y="473075"/>
                </a:lnTo>
                <a:lnTo>
                  <a:pt x="0" y="476250"/>
                </a:lnTo>
                <a:lnTo>
                  <a:pt x="6350" y="447675"/>
                </a:lnTo>
                <a:lnTo>
                  <a:pt x="41275" y="415925"/>
                </a:lnTo>
                <a:lnTo>
                  <a:pt x="127000" y="342900"/>
                </a:lnTo>
                <a:lnTo>
                  <a:pt x="234950" y="257175"/>
                </a:lnTo>
                <a:lnTo>
                  <a:pt x="288925" y="209550"/>
                </a:lnTo>
                <a:lnTo>
                  <a:pt x="336550" y="161925"/>
                </a:lnTo>
                <a:lnTo>
                  <a:pt x="409575" y="98425"/>
                </a:lnTo>
                <a:lnTo>
                  <a:pt x="438150" y="63500"/>
                </a:lnTo>
                <a:lnTo>
                  <a:pt x="457200" y="31750"/>
                </a:lnTo>
                <a:lnTo>
                  <a:pt x="457200" y="0"/>
                </a:lnTo>
                <a:lnTo>
                  <a:pt x="631825" y="241300"/>
                </a:lnTo>
                <a:lnTo>
                  <a:pt x="565150" y="254000"/>
                </a:lnTo>
                <a:lnTo>
                  <a:pt x="492125" y="279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91"/>
          <p:cNvSpPr/>
          <p:nvPr/>
        </p:nvSpPr>
        <p:spPr>
          <a:xfrm>
            <a:off x="3263900" y="3584575"/>
            <a:ext cx="3829050" cy="2216150"/>
          </a:xfrm>
          <a:custGeom>
            <a:avLst/>
            <a:gdLst/>
            <a:ahLst/>
            <a:cxnLst/>
            <a:rect l="l" t="t" r="r" b="b"/>
            <a:pathLst>
              <a:path w="3829050" h="2216150" extrusionOk="0">
                <a:moveTo>
                  <a:pt x="869950" y="590550"/>
                </a:moveTo>
                <a:lnTo>
                  <a:pt x="641350" y="673100"/>
                </a:lnTo>
                <a:lnTo>
                  <a:pt x="596900" y="685800"/>
                </a:lnTo>
                <a:lnTo>
                  <a:pt x="555625" y="708025"/>
                </a:lnTo>
                <a:lnTo>
                  <a:pt x="492125" y="739775"/>
                </a:lnTo>
                <a:lnTo>
                  <a:pt x="415925" y="765175"/>
                </a:lnTo>
                <a:lnTo>
                  <a:pt x="361950" y="771525"/>
                </a:lnTo>
                <a:lnTo>
                  <a:pt x="336550" y="765175"/>
                </a:lnTo>
                <a:lnTo>
                  <a:pt x="161925" y="641350"/>
                </a:lnTo>
                <a:lnTo>
                  <a:pt x="44450" y="536575"/>
                </a:lnTo>
                <a:lnTo>
                  <a:pt x="12700" y="498475"/>
                </a:lnTo>
                <a:lnTo>
                  <a:pt x="0" y="469900"/>
                </a:lnTo>
                <a:lnTo>
                  <a:pt x="0" y="450850"/>
                </a:lnTo>
                <a:lnTo>
                  <a:pt x="3175" y="434975"/>
                </a:lnTo>
                <a:lnTo>
                  <a:pt x="9525" y="431800"/>
                </a:lnTo>
                <a:lnTo>
                  <a:pt x="25400" y="428625"/>
                </a:lnTo>
                <a:lnTo>
                  <a:pt x="88900" y="466725"/>
                </a:lnTo>
                <a:lnTo>
                  <a:pt x="165100" y="495300"/>
                </a:lnTo>
                <a:lnTo>
                  <a:pt x="219075" y="508000"/>
                </a:lnTo>
                <a:lnTo>
                  <a:pt x="266700" y="514350"/>
                </a:lnTo>
                <a:lnTo>
                  <a:pt x="317500" y="514350"/>
                </a:lnTo>
                <a:lnTo>
                  <a:pt x="381000" y="504825"/>
                </a:lnTo>
                <a:lnTo>
                  <a:pt x="536575" y="473075"/>
                </a:lnTo>
                <a:lnTo>
                  <a:pt x="1085850" y="336550"/>
                </a:lnTo>
                <a:lnTo>
                  <a:pt x="1346200" y="250825"/>
                </a:lnTo>
                <a:lnTo>
                  <a:pt x="1943100" y="95250"/>
                </a:lnTo>
                <a:lnTo>
                  <a:pt x="1984375" y="69850"/>
                </a:lnTo>
                <a:lnTo>
                  <a:pt x="2041525" y="31750"/>
                </a:lnTo>
                <a:lnTo>
                  <a:pt x="2114550" y="0"/>
                </a:lnTo>
                <a:lnTo>
                  <a:pt x="2130425" y="0"/>
                </a:lnTo>
                <a:lnTo>
                  <a:pt x="2206625" y="44450"/>
                </a:lnTo>
                <a:lnTo>
                  <a:pt x="2314575" y="123825"/>
                </a:lnTo>
                <a:lnTo>
                  <a:pt x="2390775" y="196850"/>
                </a:lnTo>
                <a:lnTo>
                  <a:pt x="2416175" y="234950"/>
                </a:lnTo>
                <a:lnTo>
                  <a:pt x="2441575" y="317500"/>
                </a:lnTo>
                <a:lnTo>
                  <a:pt x="2435225" y="336550"/>
                </a:lnTo>
                <a:lnTo>
                  <a:pt x="2400300" y="371475"/>
                </a:lnTo>
                <a:lnTo>
                  <a:pt x="2355850" y="425450"/>
                </a:lnTo>
                <a:lnTo>
                  <a:pt x="2311400" y="504825"/>
                </a:lnTo>
                <a:lnTo>
                  <a:pt x="2279650" y="574675"/>
                </a:lnTo>
                <a:lnTo>
                  <a:pt x="2260600" y="647700"/>
                </a:lnTo>
                <a:lnTo>
                  <a:pt x="2228850" y="784225"/>
                </a:lnTo>
                <a:lnTo>
                  <a:pt x="2212975" y="873125"/>
                </a:lnTo>
                <a:lnTo>
                  <a:pt x="2197100" y="1057275"/>
                </a:lnTo>
                <a:lnTo>
                  <a:pt x="2184400" y="1314450"/>
                </a:lnTo>
                <a:lnTo>
                  <a:pt x="2174875" y="1609725"/>
                </a:lnTo>
                <a:lnTo>
                  <a:pt x="2184400" y="1743075"/>
                </a:lnTo>
                <a:lnTo>
                  <a:pt x="2206625" y="1831975"/>
                </a:lnTo>
                <a:lnTo>
                  <a:pt x="2225675" y="1882775"/>
                </a:lnTo>
                <a:lnTo>
                  <a:pt x="2244725" y="1905000"/>
                </a:lnTo>
                <a:lnTo>
                  <a:pt x="2270125" y="1924050"/>
                </a:lnTo>
                <a:lnTo>
                  <a:pt x="2320925" y="1949450"/>
                </a:lnTo>
                <a:lnTo>
                  <a:pt x="2374900" y="1965325"/>
                </a:lnTo>
                <a:lnTo>
                  <a:pt x="2451100" y="1984375"/>
                </a:lnTo>
                <a:lnTo>
                  <a:pt x="2628900" y="2006600"/>
                </a:lnTo>
                <a:lnTo>
                  <a:pt x="2901950" y="2012950"/>
                </a:lnTo>
                <a:lnTo>
                  <a:pt x="3095625" y="1997075"/>
                </a:lnTo>
                <a:lnTo>
                  <a:pt x="3248025" y="1968500"/>
                </a:lnTo>
                <a:lnTo>
                  <a:pt x="3314700" y="1946275"/>
                </a:lnTo>
                <a:lnTo>
                  <a:pt x="3397250" y="1901825"/>
                </a:lnTo>
                <a:lnTo>
                  <a:pt x="3740150" y="1908175"/>
                </a:lnTo>
                <a:lnTo>
                  <a:pt x="3762375" y="1949450"/>
                </a:lnTo>
                <a:lnTo>
                  <a:pt x="3790950" y="1974850"/>
                </a:lnTo>
                <a:lnTo>
                  <a:pt x="3816350" y="1993900"/>
                </a:lnTo>
                <a:lnTo>
                  <a:pt x="3829050" y="2022475"/>
                </a:lnTo>
                <a:lnTo>
                  <a:pt x="3822700" y="2079625"/>
                </a:lnTo>
                <a:lnTo>
                  <a:pt x="3810000" y="2114550"/>
                </a:lnTo>
                <a:lnTo>
                  <a:pt x="3790950" y="2139950"/>
                </a:lnTo>
                <a:lnTo>
                  <a:pt x="3746500" y="2171700"/>
                </a:lnTo>
                <a:lnTo>
                  <a:pt x="3711575" y="2184400"/>
                </a:lnTo>
                <a:lnTo>
                  <a:pt x="3632200" y="2197100"/>
                </a:lnTo>
                <a:lnTo>
                  <a:pt x="3524250" y="2209800"/>
                </a:lnTo>
                <a:lnTo>
                  <a:pt x="3203575" y="2216150"/>
                </a:lnTo>
                <a:lnTo>
                  <a:pt x="2790825" y="2209800"/>
                </a:lnTo>
                <a:lnTo>
                  <a:pt x="2578100" y="2193925"/>
                </a:lnTo>
                <a:lnTo>
                  <a:pt x="2413000" y="2168525"/>
                </a:lnTo>
                <a:lnTo>
                  <a:pt x="2266950" y="2136775"/>
                </a:lnTo>
                <a:lnTo>
                  <a:pt x="2174875" y="2098675"/>
                </a:lnTo>
                <a:lnTo>
                  <a:pt x="2117725" y="2063750"/>
                </a:lnTo>
                <a:lnTo>
                  <a:pt x="2079625" y="2035175"/>
                </a:lnTo>
                <a:lnTo>
                  <a:pt x="2044700" y="1993900"/>
                </a:lnTo>
                <a:lnTo>
                  <a:pt x="2009775" y="1914525"/>
                </a:lnTo>
                <a:lnTo>
                  <a:pt x="1993900" y="1851025"/>
                </a:lnTo>
                <a:lnTo>
                  <a:pt x="1981200" y="1768475"/>
                </a:lnTo>
                <a:lnTo>
                  <a:pt x="1971675" y="1666875"/>
                </a:lnTo>
                <a:lnTo>
                  <a:pt x="1971675" y="1463675"/>
                </a:lnTo>
                <a:lnTo>
                  <a:pt x="2000250" y="1022350"/>
                </a:lnTo>
                <a:lnTo>
                  <a:pt x="2066925" y="390525"/>
                </a:lnTo>
                <a:lnTo>
                  <a:pt x="2079625" y="301625"/>
                </a:lnTo>
                <a:lnTo>
                  <a:pt x="2082800" y="269875"/>
                </a:lnTo>
                <a:lnTo>
                  <a:pt x="2076450" y="238125"/>
                </a:lnTo>
                <a:lnTo>
                  <a:pt x="2063750" y="215900"/>
                </a:lnTo>
                <a:lnTo>
                  <a:pt x="2044700" y="203200"/>
                </a:lnTo>
                <a:lnTo>
                  <a:pt x="2006600" y="200025"/>
                </a:lnTo>
                <a:lnTo>
                  <a:pt x="1955800" y="206375"/>
                </a:lnTo>
                <a:lnTo>
                  <a:pt x="1298575" y="428625"/>
                </a:lnTo>
                <a:lnTo>
                  <a:pt x="869950" y="5905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91"/>
          <p:cNvSpPr/>
          <p:nvPr/>
        </p:nvSpPr>
        <p:spPr>
          <a:xfrm>
            <a:off x="6646863" y="4678363"/>
            <a:ext cx="361950" cy="912812"/>
          </a:xfrm>
          <a:custGeom>
            <a:avLst/>
            <a:gdLst/>
            <a:ahLst/>
            <a:cxnLst/>
            <a:rect l="l" t="t" r="r" b="b"/>
            <a:pathLst>
              <a:path w="361950" h="912019" extrusionOk="0">
                <a:moveTo>
                  <a:pt x="207169" y="371475"/>
                </a:moveTo>
                <a:lnTo>
                  <a:pt x="159544" y="550069"/>
                </a:lnTo>
                <a:lnTo>
                  <a:pt x="138112" y="619125"/>
                </a:lnTo>
                <a:lnTo>
                  <a:pt x="111919" y="673894"/>
                </a:lnTo>
                <a:lnTo>
                  <a:pt x="66675" y="757238"/>
                </a:lnTo>
                <a:lnTo>
                  <a:pt x="0" y="821532"/>
                </a:lnTo>
                <a:lnTo>
                  <a:pt x="226219" y="912019"/>
                </a:lnTo>
                <a:lnTo>
                  <a:pt x="361950" y="819150"/>
                </a:lnTo>
                <a:lnTo>
                  <a:pt x="347662" y="788194"/>
                </a:lnTo>
                <a:lnTo>
                  <a:pt x="338137" y="762000"/>
                </a:lnTo>
                <a:lnTo>
                  <a:pt x="330994" y="711994"/>
                </a:lnTo>
                <a:cubicBezTo>
                  <a:pt x="331788" y="589757"/>
                  <a:pt x="332581" y="467519"/>
                  <a:pt x="333375" y="345282"/>
                </a:cubicBezTo>
                <a:lnTo>
                  <a:pt x="333375" y="95250"/>
                </a:lnTo>
                <a:lnTo>
                  <a:pt x="333375" y="45244"/>
                </a:lnTo>
                <a:lnTo>
                  <a:pt x="330994" y="26194"/>
                </a:lnTo>
                <a:lnTo>
                  <a:pt x="319087" y="7144"/>
                </a:lnTo>
                <a:lnTo>
                  <a:pt x="302419" y="0"/>
                </a:lnTo>
                <a:lnTo>
                  <a:pt x="280987" y="11907"/>
                </a:lnTo>
                <a:lnTo>
                  <a:pt x="269081" y="45244"/>
                </a:lnTo>
                <a:lnTo>
                  <a:pt x="207169" y="3714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0C96F7C-63B6-364C-86E6-B29E015556D7}"/>
              </a:ext>
            </a:extLst>
          </p:cNvPr>
          <p:cNvGrpSpPr/>
          <p:nvPr/>
        </p:nvGrpSpPr>
        <p:grpSpPr>
          <a:xfrm>
            <a:off x="2802688" y="1386638"/>
            <a:ext cx="4286250" cy="4629150"/>
            <a:chOff x="2959100" y="1543050"/>
            <a:chExt cx="4286250" cy="4629150"/>
          </a:xfrm>
        </p:grpSpPr>
        <p:sp>
          <p:nvSpPr>
            <p:cNvPr id="12" name="Google Shape;1069;p91">
              <a:extLst>
                <a:ext uri="{FF2B5EF4-FFF2-40B4-BE49-F238E27FC236}">
                  <a16:creationId xmlns:a16="http://schemas.microsoft.com/office/drawing/2014/main" id="{6278CC66-98FE-0C41-A9F9-A396C2D7C313}"/>
                </a:ext>
              </a:extLst>
            </p:cNvPr>
            <p:cNvSpPr/>
            <p:nvPr/>
          </p:nvSpPr>
          <p:spPr>
            <a:xfrm>
              <a:off x="4605338" y="1543050"/>
              <a:ext cx="520700" cy="731838"/>
            </a:xfrm>
            <a:custGeom>
              <a:avLst/>
              <a:gdLst/>
              <a:ahLst/>
              <a:cxnLst/>
              <a:rect l="l" t="t" r="r" b="b"/>
              <a:pathLst>
                <a:path w="521493" h="731044" extrusionOk="0">
                  <a:moveTo>
                    <a:pt x="200025" y="502444"/>
                  </a:moveTo>
                  <a:lnTo>
                    <a:pt x="190500" y="271463"/>
                  </a:lnTo>
                  <a:lnTo>
                    <a:pt x="180975" y="216694"/>
                  </a:lnTo>
                  <a:lnTo>
                    <a:pt x="161925" y="173831"/>
                  </a:lnTo>
                  <a:lnTo>
                    <a:pt x="128587" y="138113"/>
                  </a:lnTo>
                  <a:lnTo>
                    <a:pt x="76200" y="97631"/>
                  </a:lnTo>
                  <a:lnTo>
                    <a:pt x="23812" y="69056"/>
                  </a:lnTo>
                  <a:lnTo>
                    <a:pt x="7143" y="61913"/>
                  </a:lnTo>
                  <a:lnTo>
                    <a:pt x="0" y="40481"/>
                  </a:lnTo>
                  <a:lnTo>
                    <a:pt x="14287" y="16669"/>
                  </a:lnTo>
                  <a:lnTo>
                    <a:pt x="38100" y="2381"/>
                  </a:lnTo>
                  <a:lnTo>
                    <a:pt x="73818" y="0"/>
                  </a:lnTo>
                  <a:lnTo>
                    <a:pt x="180975" y="9525"/>
                  </a:lnTo>
                  <a:lnTo>
                    <a:pt x="266700" y="23813"/>
                  </a:lnTo>
                  <a:lnTo>
                    <a:pt x="357187" y="52388"/>
                  </a:lnTo>
                  <a:lnTo>
                    <a:pt x="435768" y="92869"/>
                  </a:lnTo>
                  <a:lnTo>
                    <a:pt x="504825" y="147638"/>
                  </a:lnTo>
                  <a:lnTo>
                    <a:pt x="521493" y="169069"/>
                  </a:lnTo>
                  <a:lnTo>
                    <a:pt x="519112" y="200025"/>
                  </a:lnTo>
                  <a:lnTo>
                    <a:pt x="502443" y="230981"/>
                  </a:lnTo>
                  <a:lnTo>
                    <a:pt x="469106" y="273844"/>
                  </a:lnTo>
                  <a:lnTo>
                    <a:pt x="447675" y="314325"/>
                  </a:lnTo>
                  <a:lnTo>
                    <a:pt x="431006" y="654844"/>
                  </a:lnTo>
                  <a:lnTo>
                    <a:pt x="431006" y="690563"/>
                  </a:lnTo>
                  <a:lnTo>
                    <a:pt x="335756" y="731044"/>
                  </a:lnTo>
                  <a:lnTo>
                    <a:pt x="197643" y="723900"/>
                  </a:lnTo>
                  <a:lnTo>
                    <a:pt x="200025" y="5024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70;p91">
              <a:extLst>
                <a:ext uri="{FF2B5EF4-FFF2-40B4-BE49-F238E27FC236}">
                  <a16:creationId xmlns:a16="http://schemas.microsoft.com/office/drawing/2014/main" id="{378F6523-B51C-F144-B2A9-85C7B9F68B09}"/>
                </a:ext>
              </a:extLst>
            </p:cNvPr>
            <p:cNvSpPr/>
            <p:nvPr/>
          </p:nvSpPr>
          <p:spPr>
            <a:xfrm>
              <a:off x="3001963" y="2124075"/>
              <a:ext cx="379412" cy="1081088"/>
            </a:xfrm>
            <a:custGeom>
              <a:avLst/>
              <a:gdLst/>
              <a:ahLst/>
              <a:cxnLst/>
              <a:rect l="l" t="t" r="r" b="b"/>
              <a:pathLst>
                <a:path w="378619" h="1081088" extrusionOk="0">
                  <a:moveTo>
                    <a:pt x="190500" y="481013"/>
                  </a:moveTo>
                  <a:lnTo>
                    <a:pt x="230982" y="364331"/>
                  </a:lnTo>
                  <a:lnTo>
                    <a:pt x="242888" y="283369"/>
                  </a:lnTo>
                  <a:lnTo>
                    <a:pt x="238125" y="169069"/>
                  </a:lnTo>
                  <a:lnTo>
                    <a:pt x="228600" y="78581"/>
                  </a:lnTo>
                  <a:lnTo>
                    <a:pt x="221457" y="50006"/>
                  </a:lnTo>
                  <a:lnTo>
                    <a:pt x="219075" y="21431"/>
                  </a:lnTo>
                  <a:lnTo>
                    <a:pt x="228600" y="2381"/>
                  </a:lnTo>
                  <a:lnTo>
                    <a:pt x="250032" y="0"/>
                  </a:lnTo>
                  <a:lnTo>
                    <a:pt x="273844" y="9525"/>
                  </a:lnTo>
                  <a:lnTo>
                    <a:pt x="295275" y="33338"/>
                  </a:lnTo>
                  <a:lnTo>
                    <a:pt x="330994" y="119063"/>
                  </a:lnTo>
                  <a:lnTo>
                    <a:pt x="361950" y="202406"/>
                  </a:lnTo>
                  <a:lnTo>
                    <a:pt x="378619" y="264319"/>
                  </a:lnTo>
                  <a:lnTo>
                    <a:pt x="378619" y="385763"/>
                  </a:lnTo>
                  <a:cubicBezTo>
                    <a:pt x="377825" y="423069"/>
                    <a:pt x="377032" y="460375"/>
                    <a:pt x="376238" y="497681"/>
                  </a:cubicBezTo>
                  <a:lnTo>
                    <a:pt x="354807" y="692944"/>
                  </a:lnTo>
                  <a:lnTo>
                    <a:pt x="309563" y="857250"/>
                  </a:lnTo>
                  <a:lnTo>
                    <a:pt x="235744" y="1012031"/>
                  </a:lnTo>
                  <a:lnTo>
                    <a:pt x="219075" y="1035844"/>
                  </a:lnTo>
                  <a:lnTo>
                    <a:pt x="192882" y="1054894"/>
                  </a:lnTo>
                  <a:lnTo>
                    <a:pt x="150019" y="1073944"/>
                  </a:lnTo>
                  <a:lnTo>
                    <a:pt x="109538" y="1081088"/>
                  </a:lnTo>
                  <a:lnTo>
                    <a:pt x="78582" y="1081088"/>
                  </a:lnTo>
                  <a:lnTo>
                    <a:pt x="52388" y="1076325"/>
                  </a:lnTo>
                  <a:lnTo>
                    <a:pt x="38100" y="1059656"/>
                  </a:lnTo>
                  <a:lnTo>
                    <a:pt x="19050" y="1004888"/>
                  </a:lnTo>
                  <a:lnTo>
                    <a:pt x="2382" y="933450"/>
                  </a:lnTo>
                  <a:lnTo>
                    <a:pt x="0" y="854869"/>
                  </a:lnTo>
                  <a:lnTo>
                    <a:pt x="11907" y="754856"/>
                  </a:lnTo>
                  <a:lnTo>
                    <a:pt x="30957" y="723900"/>
                  </a:lnTo>
                  <a:lnTo>
                    <a:pt x="95250" y="650081"/>
                  </a:lnTo>
                  <a:lnTo>
                    <a:pt x="190500" y="4810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71;p91">
              <a:extLst>
                <a:ext uri="{FF2B5EF4-FFF2-40B4-BE49-F238E27FC236}">
                  <a16:creationId xmlns:a16="http://schemas.microsoft.com/office/drawing/2014/main" id="{1991F302-342F-B64D-AF39-F1E5601E38ED}"/>
                </a:ext>
              </a:extLst>
            </p:cNvPr>
            <p:cNvSpPr/>
            <p:nvPr/>
          </p:nvSpPr>
          <p:spPr>
            <a:xfrm>
              <a:off x="3354388" y="2541588"/>
              <a:ext cx="1117600" cy="1201737"/>
            </a:xfrm>
            <a:custGeom>
              <a:avLst/>
              <a:gdLst/>
              <a:ahLst/>
              <a:cxnLst/>
              <a:rect l="l" t="t" r="r" b="b"/>
              <a:pathLst>
                <a:path w="1116807" h="1202531" extrusionOk="0">
                  <a:moveTo>
                    <a:pt x="500063" y="707231"/>
                  </a:moveTo>
                  <a:lnTo>
                    <a:pt x="604838" y="588169"/>
                  </a:lnTo>
                  <a:lnTo>
                    <a:pt x="716757" y="438150"/>
                  </a:lnTo>
                  <a:lnTo>
                    <a:pt x="807244" y="297656"/>
                  </a:lnTo>
                  <a:lnTo>
                    <a:pt x="828675" y="242887"/>
                  </a:lnTo>
                  <a:lnTo>
                    <a:pt x="831057" y="216694"/>
                  </a:lnTo>
                  <a:lnTo>
                    <a:pt x="828675" y="183356"/>
                  </a:lnTo>
                  <a:lnTo>
                    <a:pt x="809625" y="121444"/>
                  </a:lnTo>
                  <a:lnTo>
                    <a:pt x="783432" y="85725"/>
                  </a:lnTo>
                  <a:lnTo>
                    <a:pt x="759619" y="57150"/>
                  </a:lnTo>
                  <a:lnTo>
                    <a:pt x="750094" y="45244"/>
                  </a:lnTo>
                  <a:lnTo>
                    <a:pt x="742950" y="30956"/>
                  </a:lnTo>
                  <a:lnTo>
                    <a:pt x="742950" y="21431"/>
                  </a:lnTo>
                  <a:lnTo>
                    <a:pt x="747713" y="4762"/>
                  </a:lnTo>
                  <a:lnTo>
                    <a:pt x="764382" y="0"/>
                  </a:lnTo>
                  <a:lnTo>
                    <a:pt x="797719" y="2381"/>
                  </a:lnTo>
                  <a:lnTo>
                    <a:pt x="842963" y="21431"/>
                  </a:lnTo>
                  <a:lnTo>
                    <a:pt x="976313" y="92869"/>
                  </a:lnTo>
                  <a:lnTo>
                    <a:pt x="1014413" y="123825"/>
                  </a:lnTo>
                  <a:lnTo>
                    <a:pt x="1054894" y="166687"/>
                  </a:lnTo>
                  <a:lnTo>
                    <a:pt x="1081088" y="207169"/>
                  </a:lnTo>
                  <a:lnTo>
                    <a:pt x="1107282" y="276225"/>
                  </a:lnTo>
                  <a:lnTo>
                    <a:pt x="1116807" y="330994"/>
                  </a:lnTo>
                  <a:lnTo>
                    <a:pt x="1114425" y="361950"/>
                  </a:lnTo>
                  <a:lnTo>
                    <a:pt x="1100138" y="390525"/>
                  </a:lnTo>
                  <a:lnTo>
                    <a:pt x="1078707" y="404812"/>
                  </a:lnTo>
                  <a:lnTo>
                    <a:pt x="1035844" y="421481"/>
                  </a:lnTo>
                  <a:lnTo>
                    <a:pt x="990600" y="450056"/>
                  </a:lnTo>
                  <a:lnTo>
                    <a:pt x="919163" y="531019"/>
                  </a:lnTo>
                  <a:lnTo>
                    <a:pt x="788194" y="676275"/>
                  </a:lnTo>
                  <a:lnTo>
                    <a:pt x="659607" y="797719"/>
                  </a:lnTo>
                  <a:lnTo>
                    <a:pt x="519113" y="907256"/>
                  </a:lnTo>
                  <a:lnTo>
                    <a:pt x="419100" y="981075"/>
                  </a:lnTo>
                  <a:lnTo>
                    <a:pt x="319088" y="1045369"/>
                  </a:lnTo>
                  <a:lnTo>
                    <a:pt x="219075" y="1100137"/>
                  </a:lnTo>
                  <a:lnTo>
                    <a:pt x="102394" y="1164431"/>
                  </a:lnTo>
                  <a:lnTo>
                    <a:pt x="33338" y="1200150"/>
                  </a:lnTo>
                  <a:lnTo>
                    <a:pt x="19050" y="1202531"/>
                  </a:lnTo>
                  <a:lnTo>
                    <a:pt x="7144" y="1200150"/>
                  </a:lnTo>
                  <a:lnTo>
                    <a:pt x="0" y="1190625"/>
                  </a:lnTo>
                  <a:lnTo>
                    <a:pt x="7144" y="1169194"/>
                  </a:lnTo>
                  <a:lnTo>
                    <a:pt x="28575" y="1145381"/>
                  </a:lnTo>
                  <a:lnTo>
                    <a:pt x="145257" y="1050131"/>
                  </a:lnTo>
                  <a:lnTo>
                    <a:pt x="288132" y="926306"/>
                  </a:lnTo>
                  <a:lnTo>
                    <a:pt x="378619" y="840581"/>
                  </a:lnTo>
                  <a:lnTo>
                    <a:pt x="500063" y="7072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72;p91">
              <a:extLst>
                <a:ext uri="{FF2B5EF4-FFF2-40B4-BE49-F238E27FC236}">
                  <a16:creationId xmlns:a16="http://schemas.microsoft.com/office/drawing/2014/main" id="{1FB44799-0CEE-4A46-A48C-99308BE1607D}"/>
                </a:ext>
              </a:extLst>
            </p:cNvPr>
            <p:cNvSpPr/>
            <p:nvPr/>
          </p:nvSpPr>
          <p:spPr>
            <a:xfrm>
              <a:off x="5119688" y="2433638"/>
              <a:ext cx="1571625" cy="1038225"/>
            </a:xfrm>
            <a:custGeom>
              <a:avLst/>
              <a:gdLst/>
              <a:ahLst/>
              <a:cxnLst/>
              <a:rect l="l" t="t" r="r" b="b"/>
              <a:pathLst>
                <a:path w="1571625" h="1038225" extrusionOk="0">
                  <a:moveTo>
                    <a:pt x="157162" y="604837"/>
                  </a:moveTo>
                  <a:lnTo>
                    <a:pt x="157162" y="352425"/>
                  </a:lnTo>
                  <a:cubicBezTo>
                    <a:pt x="156368" y="319881"/>
                    <a:pt x="155575" y="287337"/>
                    <a:pt x="154781" y="254793"/>
                  </a:cubicBezTo>
                  <a:lnTo>
                    <a:pt x="145256" y="207168"/>
                  </a:lnTo>
                  <a:lnTo>
                    <a:pt x="126206" y="161925"/>
                  </a:lnTo>
                  <a:lnTo>
                    <a:pt x="83343" y="116681"/>
                  </a:lnTo>
                  <a:lnTo>
                    <a:pt x="54768" y="97631"/>
                  </a:lnTo>
                  <a:lnTo>
                    <a:pt x="23812" y="85725"/>
                  </a:lnTo>
                  <a:lnTo>
                    <a:pt x="7143" y="80962"/>
                  </a:lnTo>
                  <a:lnTo>
                    <a:pt x="0" y="61912"/>
                  </a:lnTo>
                  <a:lnTo>
                    <a:pt x="0" y="28575"/>
                  </a:lnTo>
                  <a:lnTo>
                    <a:pt x="9525" y="9525"/>
                  </a:lnTo>
                  <a:lnTo>
                    <a:pt x="30956" y="0"/>
                  </a:lnTo>
                  <a:lnTo>
                    <a:pt x="126206" y="9525"/>
                  </a:lnTo>
                  <a:lnTo>
                    <a:pt x="200025" y="21431"/>
                  </a:lnTo>
                  <a:lnTo>
                    <a:pt x="247650" y="38100"/>
                  </a:lnTo>
                  <a:lnTo>
                    <a:pt x="323850" y="78581"/>
                  </a:lnTo>
                  <a:lnTo>
                    <a:pt x="366712" y="107156"/>
                  </a:lnTo>
                  <a:lnTo>
                    <a:pt x="435768" y="171450"/>
                  </a:lnTo>
                  <a:lnTo>
                    <a:pt x="442912" y="192881"/>
                  </a:lnTo>
                  <a:lnTo>
                    <a:pt x="440531" y="214312"/>
                  </a:lnTo>
                  <a:lnTo>
                    <a:pt x="426243" y="240506"/>
                  </a:lnTo>
                  <a:lnTo>
                    <a:pt x="381000" y="292893"/>
                  </a:lnTo>
                  <a:lnTo>
                    <a:pt x="373856" y="309562"/>
                  </a:lnTo>
                  <a:lnTo>
                    <a:pt x="338137" y="561975"/>
                  </a:lnTo>
                  <a:cubicBezTo>
                    <a:pt x="337343" y="584200"/>
                    <a:pt x="336550" y="606425"/>
                    <a:pt x="335756" y="628650"/>
                  </a:cubicBezTo>
                  <a:lnTo>
                    <a:pt x="345281" y="673893"/>
                  </a:lnTo>
                  <a:lnTo>
                    <a:pt x="361950" y="709612"/>
                  </a:lnTo>
                  <a:lnTo>
                    <a:pt x="400050" y="766762"/>
                  </a:lnTo>
                  <a:lnTo>
                    <a:pt x="442912" y="807243"/>
                  </a:lnTo>
                  <a:lnTo>
                    <a:pt x="476250" y="823912"/>
                  </a:lnTo>
                  <a:lnTo>
                    <a:pt x="521493" y="838200"/>
                  </a:lnTo>
                  <a:lnTo>
                    <a:pt x="602456" y="850106"/>
                  </a:lnTo>
                  <a:lnTo>
                    <a:pt x="783431" y="859631"/>
                  </a:lnTo>
                  <a:lnTo>
                    <a:pt x="881062" y="857250"/>
                  </a:lnTo>
                  <a:lnTo>
                    <a:pt x="1007268" y="838200"/>
                  </a:lnTo>
                  <a:lnTo>
                    <a:pt x="1116806" y="807243"/>
                  </a:lnTo>
                  <a:lnTo>
                    <a:pt x="1173956" y="781050"/>
                  </a:lnTo>
                  <a:lnTo>
                    <a:pt x="1228725" y="747712"/>
                  </a:lnTo>
                  <a:lnTo>
                    <a:pt x="1281112" y="723900"/>
                  </a:lnTo>
                  <a:lnTo>
                    <a:pt x="1343025" y="723900"/>
                  </a:lnTo>
                  <a:lnTo>
                    <a:pt x="1423987" y="747712"/>
                  </a:lnTo>
                  <a:lnTo>
                    <a:pt x="1526381" y="800100"/>
                  </a:lnTo>
                  <a:lnTo>
                    <a:pt x="1550193" y="816768"/>
                  </a:lnTo>
                  <a:lnTo>
                    <a:pt x="1566862" y="847725"/>
                  </a:lnTo>
                  <a:lnTo>
                    <a:pt x="1571625" y="885825"/>
                  </a:lnTo>
                  <a:lnTo>
                    <a:pt x="1566862" y="914400"/>
                  </a:lnTo>
                  <a:lnTo>
                    <a:pt x="1547812" y="935831"/>
                  </a:lnTo>
                  <a:lnTo>
                    <a:pt x="1497806" y="957262"/>
                  </a:lnTo>
                  <a:lnTo>
                    <a:pt x="1285875" y="1002506"/>
                  </a:lnTo>
                  <a:lnTo>
                    <a:pt x="1033462" y="1031081"/>
                  </a:lnTo>
                  <a:lnTo>
                    <a:pt x="785812" y="1038225"/>
                  </a:lnTo>
                  <a:lnTo>
                    <a:pt x="688181" y="1031081"/>
                  </a:lnTo>
                  <a:lnTo>
                    <a:pt x="576262" y="1016793"/>
                  </a:lnTo>
                  <a:lnTo>
                    <a:pt x="471487" y="995362"/>
                  </a:lnTo>
                  <a:lnTo>
                    <a:pt x="364331" y="962025"/>
                  </a:lnTo>
                  <a:lnTo>
                    <a:pt x="297656" y="928687"/>
                  </a:lnTo>
                  <a:lnTo>
                    <a:pt x="240506" y="885825"/>
                  </a:lnTo>
                  <a:lnTo>
                    <a:pt x="211931" y="840581"/>
                  </a:lnTo>
                  <a:lnTo>
                    <a:pt x="190500" y="800100"/>
                  </a:lnTo>
                  <a:lnTo>
                    <a:pt x="173831" y="747712"/>
                  </a:lnTo>
                  <a:lnTo>
                    <a:pt x="157162" y="6048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73;p91">
              <a:extLst>
                <a:ext uri="{FF2B5EF4-FFF2-40B4-BE49-F238E27FC236}">
                  <a16:creationId xmlns:a16="http://schemas.microsoft.com/office/drawing/2014/main" id="{5CD7F63A-D31B-B44B-A151-B3A21E2A3C86}"/>
                </a:ext>
              </a:extLst>
            </p:cNvPr>
            <p:cNvSpPr/>
            <p:nvPr/>
          </p:nvSpPr>
          <p:spPr>
            <a:xfrm rot="-5400000">
              <a:off x="2507457" y="3785393"/>
              <a:ext cx="2838450" cy="1935163"/>
            </a:xfrm>
            <a:custGeom>
              <a:avLst/>
              <a:gdLst/>
              <a:ahLst/>
              <a:cxnLst/>
              <a:rect l="l" t="t" r="r" b="b"/>
              <a:pathLst>
                <a:path w="2838504" h="1934407" extrusionOk="0">
                  <a:moveTo>
                    <a:pt x="1357433" y="1321373"/>
                  </a:moveTo>
                  <a:lnTo>
                    <a:pt x="1481070" y="1367737"/>
                  </a:lnTo>
                  <a:lnTo>
                    <a:pt x="1630465" y="1419252"/>
                  </a:lnTo>
                  <a:lnTo>
                    <a:pt x="1795315" y="1470768"/>
                  </a:lnTo>
                  <a:lnTo>
                    <a:pt x="1921528" y="1499101"/>
                  </a:lnTo>
                  <a:lnTo>
                    <a:pt x="2099256" y="1535162"/>
                  </a:lnTo>
                  <a:lnTo>
                    <a:pt x="2364561" y="1571223"/>
                  </a:lnTo>
                  <a:lnTo>
                    <a:pt x="2552593" y="1591829"/>
                  </a:lnTo>
                  <a:lnTo>
                    <a:pt x="2629866" y="1591829"/>
                  </a:lnTo>
                  <a:lnTo>
                    <a:pt x="2668502" y="1586677"/>
                  </a:lnTo>
                  <a:lnTo>
                    <a:pt x="2694260" y="1576374"/>
                  </a:lnTo>
                  <a:lnTo>
                    <a:pt x="2740624" y="1527435"/>
                  </a:lnTo>
                  <a:lnTo>
                    <a:pt x="2779261" y="1481071"/>
                  </a:lnTo>
                  <a:lnTo>
                    <a:pt x="2792140" y="1457889"/>
                  </a:lnTo>
                  <a:lnTo>
                    <a:pt x="2805018" y="1452737"/>
                  </a:lnTo>
                  <a:lnTo>
                    <a:pt x="2823049" y="1455313"/>
                  </a:lnTo>
                  <a:lnTo>
                    <a:pt x="2838504" y="1468192"/>
                  </a:lnTo>
                  <a:lnTo>
                    <a:pt x="2838504" y="1615011"/>
                  </a:lnTo>
                  <a:lnTo>
                    <a:pt x="2833352" y="1638193"/>
                  </a:lnTo>
                  <a:lnTo>
                    <a:pt x="2817897" y="1681981"/>
                  </a:lnTo>
                  <a:lnTo>
                    <a:pt x="2730321" y="1826225"/>
                  </a:lnTo>
                  <a:lnTo>
                    <a:pt x="2686533" y="1875164"/>
                  </a:lnTo>
                  <a:lnTo>
                    <a:pt x="2645320" y="1908649"/>
                  </a:lnTo>
                  <a:lnTo>
                    <a:pt x="2622138" y="1921528"/>
                  </a:lnTo>
                  <a:lnTo>
                    <a:pt x="2598956" y="1929256"/>
                  </a:lnTo>
                  <a:lnTo>
                    <a:pt x="2573199" y="1934407"/>
                  </a:lnTo>
                  <a:lnTo>
                    <a:pt x="2550017" y="1929256"/>
                  </a:lnTo>
                  <a:lnTo>
                    <a:pt x="2521683" y="1903498"/>
                  </a:lnTo>
                  <a:lnTo>
                    <a:pt x="2498501" y="1882892"/>
                  </a:lnTo>
                  <a:lnTo>
                    <a:pt x="2462440" y="1864861"/>
                  </a:lnTo>
                  <a:lnTo>
                    <a:pt x="2374864" y="1839103"/>
                  </a:lnTo>
                  <a:lnTo>
                    <a:pt x="2161075" y="1803043"/>
                  </a:lnTo>
                  <a:lnTo>
                    <a:pt x="2011680" y="1764406"/>
                  </a:lnTo>
                  <a:lnTo>
                    <a:pt x="1888043" y="1725769"/>
                  </a:lnTo>
                  <a:lnTo>
                    <a:pt x="1612435" y="1635617"/>
                  </a:lnTo>
                  <a:lnTo>
                    <a:pt x="1375464" y="1540314"/>
                  </a:lnTo>
                  <a:lnTo>
                    <a:pt x="1213190" y="1465616"/>
                  </a:lnTo>
                  <a:lnTo>
                    <a:pt x="1105007" y="1408949"/>
                  </a:lnTo>
                  <a:lnTo>
                    <a:pt x="991673" y="1341979"/>
                  </a:lnTo>
                  <a:lnTo>
                    <a:pt x="860309" y="1259554"/>
                  </a:lnTo>
                  <a:lnTo>
                    <a:pt x="767581" y="1184857"/>
                  </a:lnTo>
                  <a:lnTo>
                    <a:pt x="682580" y="1107583"/>
                  </a:lnTo>
                  <a:lnTo>
                    <a:pt x="589852" y="1009704"/>
                  </a:lnTo>
                  <a:lnTo>
                    <a:pt x="502276" y="906673"/>
                  </a:lnTo>
                  <a:lnTo>
                    <a:pt x="425003" y="811369"/>
                  </a:lnTo>
                  <a:lnTo>
                    <a:pt x="334851" y="682581"/>
                  </a:lnTo>
                  <a:lnTo>
                    <a:pt x="236971" y="522883"/>
                  </a:lnTo>
                  <a:lnTo>
                    <a:pt x="162274" y="386367"/>
                  </a:lnTo>
                  <a:lnTo>
                    <a:pt x="105607" y="273032"/>
                  </a:lnTo>
                  <a:lnTo>
                    <a:pt x="18030" y="95304"/>
                  </a:lnTo>
                  <a:lnTo>
                    <a:pt x="7727" y="66970"/>
                  </a:lnTo>
                  <a:lnTo>
                    <a:pt x="0" y="33485"/>
                  </a:lnTo>
                  <a:lnTo>
                    <a:pt x="2576" y="15455"/>
                  </a:lnTo>
                  <a:lnTo>
                    <a:pt x="7727" y="2576"/>
                  </a:lnTo>
                  <a:lnTo>
                    <a:pt x="15455" y="0"/>
                  </a:lnTo>
                  <a:lnTo>
                    <a:pt x="28333" y="2576"/>
                  </a:lnTo>
                  <a:lnTo>
                    <a:pt x="46364" y="10303"/>
                  </a:lnTo>
                  <a:lnTo>
                    <a:pt x="74697" y="66970"/>
                  </a:lnTo>
                  <a:lnTo>
                    <a:pt x="188031" y="275608"/>
                  </a:lnTo>
                  <a:lnTo>
                    <a:pt x="314244" y="471367"/>
                  </a:lnTo>
                  <a:lnTo>
                    <a:pt x="412124" y="605307"/>
                  </a:lnTo>
                  <a:lnTo>
                    <a:pt x="533185" y="746975"/>
                  </a:lnTo>
                  <a:lnTo>
                    <a:pt x="651671" y="873188"/>
                  </a:lnTo>
                  <a:lnTo>
                    <a:pt x="726368" y="940158"/>
                  </a:lnTo>
                  <a:lnTo>
                    <a:pt x="850005" y="1038037"/>
                  </a:lnTo>
                  <a:lnTo>
                    <a:pt x="968491" y="1115311"/>
                  </a:lnTo>
                  <a:lnTo>
                    <a:pt x="1117886" y="1208039"/>
                  </a:lnTo>
                  <a:lnTo>
                    <a:pt x="1357433" y="132137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74;p91">
              <a:extLst>
                <a:ext uri="{FF2B5EF4-FFF2-40B4-BE49-F238E27FC236}">
                  <a16:creationId xmlns:a16="http://schemas.microsoft.com/office/drawing/2014/main" id="{59D523BB-C4BC-1A47-9AA7-76AF96A6E309}"/>
                </a:ext>
              </a:extLst>
            </p:cNvPr>
            <p:cNvSpPr/>
            <p:nvPr/>
          </p:nvSpPr>
          <p:spPr>
            <a:xfrm>
              <a:off x="3276600" y="2063750"/>
              <a:ext cx="3838575" cy="473075"/>
            </a:xfrm>
            <a:custGeom>
              <a:avLst/>
              <a:gdLst/>
              <a:ahLst/>
              <a:cxnLst/>
              <a:rect l="l" t="t" r="r" b="b"/>
              <a:pathLst>
                <a:path w="3838575" h="473075" extrusionOk="0">
                  <a:moveTo>
                    <a:pt x="650875" y="377825"/>
                  </a:moveTo>
                  <a:lnTo>
                    <a:pt x="50800" y="454025"/>
                  </a:lnTo>
                  <a:lnTo>
                    <a:pt x="0" y="374650"/>
                  </a:lnTo>
                  <a:lnTo>
                    <a:pt x="60325" y="314325"/>
                  </a:lnTo>
                  <a:lnTo>
                    <a:pt x="488950" y="263525"/>
                  </a:lnTo>
                  <a:lnTo>
                    <a:pt x="889000" y="219075"/>
                  </a:lnTo>
                  <a:lnTo>
                    <a:pt x="1546225" y="152400"/>
                  </a:lnTo>
                  <a:lnTo>
                    <a:pt x="1774825" y="130175"/>
                  </a:lnTo>
                  <a:lnTo>
                    <a:pt x="2647950" y="69850"/>
                  </a:lnTo>
                  <a:lnTo>
                    <a:pt x="3133725" y="38100"/>
                  </a:lnTo>
                  <a:lnTo>
                    <a:pt x="3448050" y="0"/>
                  </a:lnTo>
                  <a:lnTo>
                    <a:pt x="3502025" y="0"/>
                  </a:lnTo>
                  <a:lnTo>
                    <a:pt x="3590925" y="92075"/>
                  </a:lnTo>
                  <a:lnTo>
                    <a:pt x="3768725" y="269875"/>
                  </a:lnTo>
                  <a:lnTo>
                    <a:pt x="3816350" y="336550"/>
                  </a:lnTo>
                  <a:lnTo>
                    <a:pt x="3835400" y="384175"/>
                  </a:lnTo>
                  <a:lnTo>
                    <a:pt x="3838575" y="438150"/>
                  </a:lnTo>
                  <a:lnTo>
                    <a:pt x="3825875" y="450850"/>
                  </a:lnTo>
                  <a:lnTo>
                    <a:pt x="3800475" y="463550"/>
                  </a:lnTo>
                  <a:lnTo>
                    <a:pt x="3562350" y="473075"/>
                  </a:lnTo>
                  <a:lnTo>
                    <a:pt x="3394075" y="228600"/>
                  </a:lnTo>
                  <a:lnTo>
                    <a:pt x="3359150" y="209550"/>
                  </a:lnTo>
                  <a:lnTo>
                    <a:pt x="3302000" y="200025"/>
                  </a:lnTo>
                  <a:lnTo>
                    <a:pt x="2578100" y="200025"/>
                  </a:lnTo>
                  <a:lnTo>
                    <a:pt x="2047875" y="231775"/>
                  </a:lnTo>
                  <a:lnTo>
                    <a:pt x="1450975" y="282575"/>
                  </a:lnTo>
                  <a:lnTo>
                    <a:pt x="650875" y="377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75;p91">
              <a:extLst>
                <a:ext uri="{FF2B5EF4-FFF2-40B4-BE49-F238E27FC236}">
                  <a16:creationId xmlns:a16="http://schemas.microsoft.com/office/drawing/2014/main" id="{D6D79F9B-04ED-BC46-975A-5C160BF3AFDB}"/>
                </a:ext>
              </a:extLst>
            </p:cNvPr>
            <p:cNvSpPr/>
            <p:nvPr/>
          </p:nvSpPr>
          <p:spPr>
            <a:xfrm>
              <a:off x="6223000" y="2292350"/>
              <a:ext cx="631825" cy="476250"/>
            </a:xfrm>
            <a:custGeom>
              <a:avLst/>
              <a:gdLst/>
              <a:ahLst/>
              <a:cxnLst/>
              <a:rect l="l" t="t" r="r" b="b"/>
              <a:pathLst>
                <a:path w="631825" h="476250" extrusionOk="0">
                  <a:moveTo>
                    <a:pt x="492125" y="279400"/>
                  </a:moveTo>
                  <a:lnTo>
                    <a:pt x="266700" y="368300"/>
                  </a:lnTo>
                  <a:lnTo>
                    <a:pt x="149225" y="422275"/>
                  </a:lnTo>
                  <a:lnTo>
                    <a:pt x="76200" y="457200"/>
                  </a:lnTo>
                  <a:lnTo>
                    <a:pt x="25400" y="473075"/>
                  </a:lnTo>
                  <a:lnTo>
                    <a:pt x="0" y="476250"/>
                  </a:lnTo>
                  <a:lnTo>
                    <a:pt x="6350" y="447675"/>
                  </a:lnTo>
                  <a:lnTo>
                    <a:pt x="41275" y="415925"/>
                  </a:lnTo>
                  <a:lnTo>
                    <a:pt x="127000" y="342900"/>
                  </a:lnTo>
                  <a:lnTo>
                    <a:pt x="234950" y="257175"/>
                  </a:lnTo>
                  <a:lnTo>
                    <a:pt x="288925" y="209550"/>
                  </a:lnTo>
                  <a:lnTo>
                    <a:pt x="336550" y="161925"/>
                  </a:lnTo>
                  <a:lnTo>
                    <a:pt x="409575" y="98425"/>
                  </a:lnTo>
                  <a:lnTo>
                    <a:pt x="438150" y="63500"/>
                  </a:lnTo>
                  <a:lnTo>
                    <a:pt x="457200" y="31750"/>
                  </a:lnTo>
                  <a:lnTo>
                    <a:pt x="457200" y="0"/>
                  </a:lnTo>
                  <a:lnTo>
                    <a:pt x="631825" y="241300"/>
                  </a:lnTo>
                  <a:lnTo>
                    <a:pt x="565150" y="254000"/>
                  </a:lnTo>
                  <a:lnTo>
                    <a:pt x="492125" y="279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76;p91">
              <a:extLst>
                <a:ext uri="{FF2B5EF4-FFF2-40B4-BE49-F238E27FC236}">
                  <a16:creationId xmlns:a16="http://schemas.microsoft.com/office/drawing/2014/main" id="{F2ADF110-5A5E-E04F-967C-E8052A856B9F}"/>
                </a:ext>
              </a:extLst>
            </p:cNvPr>
            <p:cNvSpPr/>
            <p:nvPr/>
          </p:nvSpPr>
          <p:spPr>
            <a:xfrm>
              <a:off x="3416300" y="3736975"/>
              <a:ext cx="3829050" cy="2216150"/>
            </a:xfrm>
            <a:custGeom>
              <a:avLst/>
              <a:gdLst/>
              <a:ahLst/>
              <a:cxnLst/>
              <a:rect l="l" t="t" r="r" b="b"/>
              <a:pathLst>
                <a:path w="3829050" h="2216150" extrusionOk="0">
                  <a:moveTo>
                    <a:pt x="869950" y="590550"/>
                  </a:moveTo>
                  <a:lnTo>
                    <a:pt x="641350" y="673100"/>
                  </a:lnTo>
                  <a:lnTo>
                    <a:pt x="596900" y="685800"/>
                  </a:lnTo>
                  <a:lnTo>
                    <a:pt x="555625" y="708025"/>
                  </a:lnTo>
                  <a:lnTo>
                    <a:pt x="492125" y="739775"/>
                  </a:lnTo>
                  <a:lnTo>
                    <a:pt x="415925" y="765175"/>
                  </a:lnTo>
                  <a:lnTo>
                    <a:pt x="361950" y="771525"/>
                  </a:lnTo>
                  <a:lnTo>
                    <a:pt x="336550" y="765175"/>
                  </a:lnTo>
                  <a:lnTo>
                    <a:pt x="161925" y="641350"/>
                  </a:lnTo>
                  <a:lnTo>
                    <a:pt x="44450" y="536575"/>
                  </a:lnTo>
                  <a:lnTo>
                    <a:pt x="12700" y="498475"/>
                  </a:lnTo>
                  <a:lnTo>
                    <a:pt x="0" y="469900"/>
                  </a:lnTo>
                  <a:lnTo>
                    <a:pt x="0" y="450850"/>
                  </a:lnTo>
                  <a:lnTo>
                    <a:pt x="3175" y="434975"/>
                  </a:lnTo>
                  <a:lnTo>
                    <a:pt x="9525" y="431800"/>
                  </a:lnTo>
                  <a:lnTo>
                    <a:pt x="25400" y="428625"/>
                  </a:lnTo>
                  <a:lnTo>
                    <a:pt x="88900" y="466725"/>
                  </a:lnTo>
                  <a:lnTo>
                    <a:pt x="165100" y="495300"/>
                  </a:lnTo>
                  <a:lnTo>
                    <a:pt x="219075" y="508000"/>
                  </a:lnTo>
                  <a:lnTo>
                    <a:pt x="266700" y="514350"/>
                  </a:lnTo>
                  <a:lnTo>
                    <a:pt x="317500" y="514350"/>
                  </a:lnTo>
                  <a:lnTo>
                    <a:pt x="381000" y="504825"/>
                  </a:lnTo>
                  <a:lnTo>
                    <a:pt x="536575" y="473075"/>
                  </a:lnTo>
                  <a:lnTo>
                    <a:pt x="1085850" y="336550"/>
                  </a:lnTo>
                  <a:lnTo>
                    <a:pt x="1346200" y="250825"/>
                  </a:lnTo>
                  <a:lnTo>
                    <a:pt x="1943100" y="95250"/>
                  </a:lnTo>
                  <a:lnTo>
                    <a:pt x="1984375" y="69850"/>
                  </a:lnTo>
                  <a:lnTo>
                    <a:pt x="2041525" y="31750"/>
                  </a:lnTo>
                  <a:lnTo>
                    <a:pt x="2114550" y="0"/>
                  </a:lnTo>
                  <a:lnTo>
                    <a:pt x="2130425" y="0"/>
                  </a:lnTo>
                  <a:lnTo>
                    <a:pt x="2206625" y="44450"/>
                  </a:lnTo>
                  <a:lnTo>
                    <a:pt x="2314575" y="123825"/>
                  </a:lnTo>
                  <a:lnTo>
                    <a:pt x="2390775" y="196850"/>
                  </a:lnTo>
                  <a:lnTo>
                    <a:pt x="2416175" y="234950"/>
                  </a:lnTo>
                  <a:lnTo>
                    <a:pt x="2441575" y="317500"/>
                  </a:lnTo>
                  <a:lnTo>
                    <a:pt x="2435225" y="336550"/>
                  </a:lnTo>
                  <a:lnTo>
                    <a:pt x="2400300" y="371475"/>
                  </a:lnTo>
                  <a:lnTo>
                    <a:pt x="2355850" y="425450"/>
                  </a:lnTo>
                  <a:lnTo>
                    <a:pt x="2311400" y="504825"/>
                  </a:lnTo>
                  <a:lnTo>
                    <a:pt x="2279650" y="574675"/>
                  </a:lnTo>
                  <a:lnTo>
                    <a:pt x="2260600" y="647700"/>
                  </a:lnTo>
                  <a:lnTo>
                    <a:pt x="2228850" y="784225"/>
                  </a:lnTo>
                  <a:lnTo>
                    <a:pt x="2212975" y="873125"/>
                  </a:lnTo>
                  <a:lnTo>
                    <a:pt x="2197100" y="1057275"/>
                  </a:lnTo>
                  <a:lnTo>
                    <a:pt x="2184400" y="1314450"/>
                  </a:lnTo>
                  <a:lnTo>
                    <a:pt x="2174875" y="1609725"/>
                  </a:lnTo>
                  <a:lnTo>
                    <a:pt x="2184400" y="1743075"/>
                  </a:lnTo>
                  <a:lnTo>
                    <a:pt x="2206625" y="1831975"/>
                  </a:lnTo>
                  <a:lnTo>
                    <a:pt x="2225675" y="1882775"/>
                  </a:lnTo>
                  <a:lnTo>
                    <a:pt x="2244725" y="1905000"/>
                  </a:lnTo>
                  <a:lnTo>
                    <a:pt x="2270125" y="1924050"/>
                  </a:lnTo>
                  <a:lnTo>
                    <a:pt x="2320925" y="1949450"/>
                  </a:lnTo>
                  <a:lnTo>
                    <a:pt x="2374900" y="1965325"/>
                  </a:lnTo>
                  <a:lnTo>
                    <a:pt x="2451100" y="1984375"/>
                  </a:lnTo>
                  <a:lnTo>
                    <a:pt x="2628900" y="2006600"/>
                  </a:lnTo>
                  <a:lnTo>
                    <a:pt x="2901950" y="2012950"/>
                  </a:lnTo>
                  <a:lnTo>
                    <a:pt x="3095625" y="1997075"/>
                  </a:lnTo>
                  <a:lnTo>
                    <a:pt x="3248025" y="1968500"/>
                  </a:lnTo>
                  <a:lnTo>
                    <a:pt x="3314700" y="1946275"/>
                  </a:lnTo>
                  <a:lnTo>
                    <a:pt x="3397250" y="1901825"/>
                  </a:lnTo>
                  <a:lnTo>
                    <a:pt x="3740150" y="1908175"/>
                  </a:lnTo>
                  <a:lnTo>
                    <a:pt x="3762375" y="1949450"/>
                  </a:lnTo>
                  <a:lnTo>
                    <a:pt x="3790950" y="1974850"/>
                  </a:lnTo>
                  <a:lnTo>
                    <a:pt x="3816350" y="1993900"/>
                  </a:lnTo>
                  <a:lnTo>
                    <a:pt x="3829050" y="2022475"/>
                  </a:lnTo>
                  <a:lnTo>
                    <a:pt x="3822700" y="2079625"/>
                  </a:lnTo>
                  <a:lnTo>
                    <a:pt x="3810000" y="2114550"/>
                  </a:lnTo>
                  <a:lnTo>
                    <a:pt x="3790950" y="2139950"/>
                  </a:lnTo>
                  <a:lnTo>
                    <a:pt x="3746500" y="2171700"/>
                  </a:lnTo>
                  <a:lnTo>
                    <a:pt x="3711575" y="2184400"/>
                  </a:lnTo>
                  <a:lnTo>
                    <a:pt x="3632200" y="2197100"/>
                  </a:lnTo>
                  <a:lnTo>
                    <a:pt x="3524250" y="2209800"/>
                  </a:lnTo>
                  <a:lnTo>
                    <a:pt x="3203575" y="2216150"/>
                  </a:lnTo>
                  <a:lnTo>
                    <a:pt x="2790825" y="2209800"/>
                  </a:lnTo>
                  <a:lnTo>
                    <a:pt x="2578100" y="2193925"/>
                  </a:lnTo>
                  <a:lnTo>
                    <a:pt x="2413000" y="2168525"/>
                  </a:lnTo>
                  <a:lnTo>
                    <a:pt x="2266950" y="2136775"/>
                  </a:lnTo>
                  <a:lnTo>
                    <a:pt x="2174875" y="2098675"/>
                  </a:lnTo>
                  <a:lnTo>
                    <a:pt x="2117725" y="2063750"/>
                  </a:lnTo>
                  <a:lnTo>
                    <a:pt x="2079625" y="2035175"/>
                  </a:lnTo>
                  <a:lnTo>
                    <a:pt x="2044700" y="1993900"/>
                  </a:lnTo>
                  <a:lnTo>
                    <a:pt x="2009775" y="1914525"/>
                  </a:lnTo>
                  <a:lnTo>
                    <a:pt x="1993900" y="1851025"/>
                  </a:lnTo>
                  <a:lnTo>
                    <a:pt x="1981200" y="1768475"/>
                  </a:lnTo>
                  <a:lnTo>
                    <a:pt x="1971675" y="1666875"/>
                  </a:lnTo>
                  <a:lnTo>
                    <a:pt x="1971675" y="1463675"/>
                  </a:lnTo>
                  <a:lnTo>
                    <a:pt x="2000250" y="1022350"/>
                  </a:lnTo>
                  <a:lnTo>
                    <a:pt x="2066925" y="390525"/>
                  </a:lnTo>
                  <a:lnTo>
                    <a:pt x="2079625" y="301625"/>
                  </a:lnTo>
                  <a:lnTo>
                    <a:pt x="2082800" y="269875"/>
                  </a:lnTo>
                  <a:lnTo>
                    <a:pt x="2076450" y="238125"/>
                  </a:lnTo>
                  <a:lnTo>
                    <a:pt x="2063750" y="215900"/>
                  </a:lnTo>
                  <a:lnTo>
                    <a:pt x="2044700" y="203200"/>
                  </a:lnTo>
                  <a:lnTo>
                    <a:pt x="2006600" y="200025"/>
                  </a:lnTo>
                  <a:lnTo>
                    <a:pt x="1955800" y="206375"/>
                  </a:lnTo>
                  <a:lnTo>
                    <a:pt x="1298575" y="428625"/>
                  </a:lnTo>
                  <a:lnTo>
                    <a:pt x="869950" y="5905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77;p91">
              <a:extLst>
                <a:ext uri="{FF2B5EF4-FFF2-40B4-BE49-F238E27FC236}">
                  <a16:creationId xmlns:a16="http://schemas.microsoft.com/office/drawing/2014/main" id="{46C1D966-91C1-7847-BD4D-F74D7C25E762}"/>
                </a:ext>
              </a:extLst>
            </p:cNvPr>
            <p:cNvSpPr/>
            <p:nvPr/>
          </p:nvSpPr>
          <p:spPr>
            <a:xfrm>
              <a:off x="6799263" y="4830763"/>
              <a:ext cx="361950" cy="912812"/>
            </a:xfrm>
            <a:custGeom>
              <a:avLst/>
              <a:gdLst/>
              <a:ahLst/>
              <a:cxnLst/>
              <a:rect l="l" t="t" r="r" b="b"/>
              <a:pathLst>
                <a:path w="361950" h="912019" extrusionOk="0">
                  <a:moveTo>
                    <a:pt x="207169" y="371475"/>
                  </a:moveTo>
                  <a:lnTo>
                    <a:pt x="159544" y="550069"/>
                  </a:lnTo>
                  <a:lnTo>
                    <a:pt x="138112" y="619125"/>
                  </a:lnTo>
                  <a:lnTo>
                    <a:pt x="111919" y="673894"/>
                  </a:lnTo>
                  <a:lnTo>
                    <a:pt x="66675" y="757238"/>
                  </a:lnTo>
                  <a:lnTo>
                    <a:pt x="0" y="821532"/>
                  </a:lnTo>
                  <a:lnTo>
                    <a:pt x="226219" y="912019"/>
                  </a:lnTo>
                  <a:lnTo>
                    <a:pt x="361950" y="819150"/>
                  </a:lnTo>
                  <a:lnTo>
                    <a:pt x="347662" y="788194"/>
                  </a:lnTo>
                  <a:lnTo>
                    <a:pt x="338137" y="762000"/>
                  </a:lnTo>
                  <a:lnTo>
                    <a:pt x="330994" y="711994"/>
                  </a:lnTo>
                  <a:cubicBezTo>
                    <a:pt x="331788" y="589757"/>
                    <a:pt x="332581" y="467519"/>
                    <a:pt x="333375" y="345282"/>
                  </a:cubicBezTo>
                  <a:lnTo>
                    <a:pt x="333375" y="95250"/>
                  </a:lnTo>
                  <a:lnTo>
                    <a:pt x="333375" y="45244"/>
                  </a:lnTo>
                  <a:lnTo>
                    <a:pt x="330994" y="26194"/>
                  </a:lnTo>
                  <a:lnTo>
                    <a:pt x="319087" y="7144"/>
                  </a:lnTo>
                  <a:lnTo>
                    <a:pt x="302419" y="0"/>
                  </a:lnTo>
                  <a:lnTo>
                    <a:pt x="280987" y="11907"/>
                  </a:lnTo>
                  <a:lnTo>
                    <a:pt x="269081" y="45244"/>
                  </a:lnTo>
                  <a:lnTo>
                    <a:pt x="207169" y="3714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082;p92">
            <a:extLst>
              <a:ext uri="{FF2B5EF4-FFF2-40B4-BE49-F238E27FC236}">
                <a16:creationId xmlns:a16="http://schemas.microsoft.com/office/drawing/2014/main" id="{F73B5541-8FEE-3F41-B004-3047B1CC48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4668" y="1389564"/>
            <a:ext cx="42926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6700" y="1437692"/>
            <a:ext cx="42926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211"/>
          <p:cNvSpPr txBox="1"/>
          <p:nvPr/>
        </p:nvSpPr>
        <p:spPr>
          <a:xfrm>
            <a:off x="7041232" y="6741368"/>
            <a:ext cx="91216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暗</a:t>
            </a:r>
            <a:endParaRPr/>
          </a:p>
        </p:txBody>
      </p:sp>
      <p:sp>
        <p:nvSpPr>
          <p:cNvPr id="2332" name="Google Shape;2332;p211"/>
          <p:cNvSpPr/>
          <p:nvPr/>
        </p:nvSpPr>
        <p:spPr>
          <a:xfrm>
            <a:off x="5286375" y="1439863"/>
            <a:ext cx="560388" cy="825500"/>
          </a:xfrm>
          <a:custGeom>
            <a:avLst/>
            <a:gdLst/>
            <a:ahLst/>
            <a:cxnLst/>
            <a:rect l="l" t="t" r="r" b="b"/>
            <a:pathLst>
              <a:path w="559594" h="823913" extrusionOk="0">
                <a:moveTo>
                  <a:pt x="238125" y="519113"/>
                </a:moveTo>
                <a:lnTo>
                  <a:pt x="228600" y="333375"/>
                </a:lnTo>
                <a:lnTo>
                  <a:pt x="223838" y="273844"/>
                </a:lnTo>
                <a:lnTo>
                  <a:pt x="219075" y="250032"/>
                </a:lnTo>
                <a:lnTo>
                  <a:pt x="202406" y="223838"/>
                </a:lnTo>
                <a:lnTo>
                  <a:pt x="173831" y="190500"/>
                </a:lnTo>
                <a:lnTo>
                  <a:pt x="145256" y="164307"/>
                </a:lnTo>
                <a:lnTo>
                  <a:pt x="104775" y="128588"/>
                </a:lnTo>
                <a:lnTo>
                  <a:pt x="66675" y="102394"/>
                </a:lnTo>
                <a:lnTo>
                  <a:pt x="45244" y="92869"/>
                </a:lnTo>
                <a:lnTo>
                  <a:pt x="11906" y="73819"/>
                </a:lnTo>
                <a:lnTo>
                  <a:pt x="2381" y="64294"/>
                </a:lnTo>
                <a:lnTo>
                  <a:pt x="0" y="50007"/>
                </a:lnTo>
                <a:lnTo>
                  <a:pt x="2381" y="28575"/>
                </a:lnTo>
                <a:lnTo>
                  <a:pt x="11906" y="16669"/>
                </a:lnTo>
                <a:lnTo>
                  <a:pt x="33338" y="7144"/>
                </a:lnTo>
                <a:lnTo>
                  <a:pt x="90488" y="2382"/>
                </a:lnTo>
                <a:lnTo>
                  <a:pt x="164306" y="0"/>
                </a:lnTo>
                <a:lnTo>
                  <a:pt x="247650" y="9525"/>
                </a:lnTo>
                <a:lnTo>
                  <a:pt x="309563" y="21432"/>
                </a:lnTo>
                <a:lnTo>
                  <a:pt x="369094" y="38100"/>
                </a:lnTo>
                <a:lnTo>
                  <a:pt x="431006" y="59532"/>
                </a:lnTo>
                <a:lnTo>
                  <a:pt x="476250" y="80963"/>
                </a:lnTo>
                <a:lnTo>
                  <a:pt x="519113" y="109538"/>
                </a:lnTo>
                <a:lnTo>
                  <a:pt x="540544" y="133350"/>
                </a:lnTo>
                <a:lnTo>
                  <a:pt x="554831" y="161925"/>
                </a:lnTo>
                <a:lnTo>
                  <a:pt x="559594" y="185738"/>
                </a:lnTo>
                <a:lnTo>
                  <a:pt x="559594" y="214313"/>
                </a:lnTo>
                <a:lnTo>
                  <a:pt x="547688" y="259557"/>
                </a:lnTo>
                <a:lnTo>
                  <a:pt x="528638" y="295275"/>
                </a:lnTo>
                <a:lnTo>
                  <a:pt x="514350" y="333375"/>
                </a:lnTo>
                <a:lnTo>
                  <a:pt x="502444" y="378619"/>
                </a:lnTo>
                <a:lnTo>
                  <a:pt x="492919" y="428625"/>
                </a:lnTo>
                <a:lnTo>
                  <a:pt x="488156" y="488157"/>
                </a:lnTo>
                <a:lnTo>
                  <a:pt x="488156" y="731044"/>
                </a:lnTo>
                <a:lnTo>
                  <a:pt x="492919" y="800100"/>
                </a:lnTo>
                <a:lnTo>
                  <a:pt x="245269" y="823913"/>
                </a:lnTo>
                <a:lnTo>
                  <a:pt x="245269" y="762000"/>
                </a:lnTo>
                <a:lnTo>
                  <a:pt x="238125" y="5191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211"/>
          <p:cNvSpPr/>
          <p:nvPr/>
        </p:nvSpPr>
        <p:spPr>
          <a:xfrm rot="-5400000">
            <a:off x="1584325" y="3419475"/>
            <a:ext cx="2692400" cy="374650"/>
          </a:xfrm>
          <a:custGeom>
            <a:avLst/>
            <a:gdLst/>
            <a:ahLst/>
            <a:cxnLst/>
            <a:rect l="l" t="t" r="r" b="b"/>
            <a:pathLst>
              <a:path w="2692565" h="375291" extrusionOk="0">
                <a:moveTo>
                  <a:pt x="717819" y="372312"/>
                </a:moveTo>
                <a:lnTo>
                  <a:pt x="390184" y="375291"/>
                </a:lnTo>
                <a:lnTo>
                  <a:pt x="193602" y="372312"/>
                </a:lnTo>
                <a:lnTo>
                  <a:pt x="142968" y="369334"/>
                </a:lnTo>
                <a:lnTo>
                  <a:pt x="92333" y="357420"/>
                </a:lnTo>
                <a:lnTo>
                  <a:pt x="44677" y="342527"/>
                </a:lnTo>
                <a:lnTo>
                  <a:pt x="17871" y="327635"/>
                </a:lnTo>
                <a:lnTo>
                  <a:pt x="0" y="303807"/>
                </a:lnTo>
                <a:lnTo>
                  <a:pt x="0" y="282957"/>
                </a:lnTo>
                <a:lnTo>
                  <a:pt x="8935" y="247215"/>
                </a:lnTo>
                <a:lnTo>
                  <a:pt x="32763" y="202538"/>
                </a:lnTo>
                <a:lnTo>
                  <a:pt x="74462" y="166796"/>
                </a:lnTo>
                <a:lnTo>
                  <a:pt x="122118" y="137011"/>
                </a:lnTo>
                <a:lnTo>
                  <a:pt x="196581" y="104247"/>
                </a:lnTo>
                <a:lnTo>
                  <a:pt x="324657" y="65527"/>
                </a:lnTo>
                <a:lnTo>
                  <a:pt x="354442" y="62548"/>
                </a:lnTo>
                <a:lnTo>
                  <a:pt x="393162" y="71484"/>
                </a:lnTo>
                <a:lnTo>
                  <a:pt x="485496" y="95312"/>
                </a:lnTo>
                <a:lnTo>
                  <a:pt x="556980" y="110204"/>
                </a:lnTo>
                <a:lnTo>
                  <a:pt x="693991" y="134032"/>
                </a:lnTo>
                <a:lnTo>
                  <a:pt x="831002" y="145946"/>
                </a:lnTo>
                <a:lnTo>
                  <a:pt x="1536907" y="148925"/>
                </a:lnTo>
                <a:lnTo>
                  <a:pt x="2266640" y="151903"/>
                </a:lnTo>
                <a:lnTo>
                  <a:pt x="2364930" y="139989"/>
                </a:lnTo>
                <a:lnTo>
                  <a:pt x="2433436" y="122118"/>
                </a:lnTo>
                <a:lnTo>
                  <a:pt x="2522791" y="83398"/>
                </a:lnTo>
                <a:lnTo>
                  <a:pt x="2627038" y="23828"/>
                </a:lnTo>
                <a:lnTo>
                  <a:pt x="2653845" y="5957"/>
                </a:lnTo>
                <a:lnTo>
                  <a:pt x="2665759" y="2978"/>
                </a:lnTo>
                <a:lnTo>
                  <a:pt x="2680651" y="0"/>
                </a:lnTo>
                <a:lnTo>
                  <a:pt x="2689587" y="5957"/>
                </a:lnTo>
                <a:lnTo>
                  <a:pt x="2692565" y="14892"/>
                </a:lnTo>
                <a:lnTo>
                  <a:pt x="2683630" y="50634"/>
                </a:lnTo>
                <a:lnTo>
                  <a:pt x="2647888" y="137011"/>
                </a:lnTo>
                <a:lnTo>
                  <a:pt x="2609167" y="217430"/>
                </a:lnTo>
                <a:lnTo>
                  <a:pt x="2561511" y="291893"/>
                </a:lnTo>
                <a:lnTo>
                  <a:pt x="2513855" y="351463"/>
                </a:lnTo>
                <a:lnTo>
                  <a:pt x="2320253" y="375291"/>
                </a:lnTo>
                <a:lnTo>
                  <a:pt x="1504143" y="375291"/>
                </a:lnTo>
                <a:lnTo>
                  <a:pt x="1304584" y="372312"/>
                </a:lnTo>
                <a:lnTo>
                  <a:pt x="717819" y="3723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211"/>
          <p:cNvSpPr/>
          <p:nvPr/>
        </p:nvSpPr>
        <p:spPr>
          <a:xfrm rot="-5400000">
            <a:off x="3937000" y="4803776"/>
            <a:ext cx="2033587" cy="392112"/>
          </a:xfrm>
          <a:custGeom>
            <a:avLst/>
            <a:gdLst/>
            <a:ahLst/>
            <a:cxnLst/>
            <a:rect l="l" t="t" r="r" b="b"/>
            <a:pathLst>
              <a:path w="2033603" h="392298" extrusionOk="0">
                <a:moveTo>
                  <a:pt x="709598" y="389413"/>
                </a:moveTo>
                <a:lnTo>
                  <a:pt x="311531" y="392298"/>
                </a:lnTo>
                <a:lnTo>
                  <a:pt x="126920" y="386529"/>
                </a:lnTo>
                <a:lnTo>
                  <a:pt x="89421" y="377875"/>
                </a:lnTo>
                <a:lnTo>
                  <a:pt x="57691" y="363452"/>
                </a:lnTo>
                <a:lnTo>
                  <a:pt x="40384" y="351914"/>
                </a:lnTo>
                <a:lnTo>
                  <a:pt x="23076" y="331723"/>
                </a:lnTo>
                <a:lnTo>
                  <a:pt x="8654" y="299993"/>
                </a:lnTo>
                <a:lnTo>
                  <a:pt x="0" y="271147"/>
                </a:lnTo>
                <a:lnTo>
                  <a:pt x="0" y="250955"/>
                </a:lnTo>
                <a:lnTo>
                  <a:pt x="8654" y="219225"/>
                </a:lnTo>
                <a:lnTo>
                  <a:pt x="37499" y="190380"/>
                </a:lnTo>
                <a:lnTo>
                  <a:pt x="77883" y="167304"/>
                </a:lnTo>
                <a:lnTo>
                  <a:pt x="135574" y="144227"/>
                </a:lnTo>
                <a:lnTo>
                  <a:pt x="213456" y="129805"/>
                </a:lnTo>
                <a:lnTo>
                  <a:pt x="291339" y="118266"/>
                </a:lnTo>
                <a:lnTo>
                  <a:pt x="386529" y="118266"/>
                </a:lnTo>
                <a:lnTo>
                  <a:pt x="464412" y="132689"/>
                </a:lnTo>
                <a:lnTo>
                  <a:pt x="501911" y="138458"/>
                </a:lnTo>
                <a:lnTo>
                  <a:pt x="611523" y="144227"/>
                </a:lnTo>
                <a:lnTo>
                  <a:pt x="1644189" y="144227"/>
                </a:lnTo>
                <a:lnTo>
                  <a:pt x="1733610" y="141343"/>
                </a:lnTo>
                <a:lnTo>
                  <a:pt x="1765340" y="138458"/>
                </a:lnTo>
                <a:lnTo>
                  <a:pt x="1817262" y="121151"/>
                </a:lnTo>
                <a:lnTo>
                  <a:pt x="1851876" y="98075"/>
                </a:lnTo>
                <a:lnTo>
                  <a:pt x="1929759" y="37499"/>
                </a:lnTo>
                <a:lnTo>
                  <a:pt x="1975912" y="5769"/>
                </a:lnTo>
                <a:lnTo>
                  <a:pt x="1993219" y="0"/>
                </a:lnTo>
                <a:lnTo>
                  <a:pt x="2013411" y="0"/>
                </a:lnTo>
                <a:lnTo>
                  <a:pt x="2027834" y="14423"/>
                </a:lnTo>
                <a:lnTo>
                  <a:pt x="2033603" y="34615"/>
                </a:lnTo>
                <a:lnTo>
                  <a:pt x="2019180" y="109613"/>
                </a:lnTo>
                <a:lnTo>
                  <a:pt x="1987450" y="219225"/>
                </a:lnTo>
                <a:lnTo>
                  <a:pt x="1941297" y="354799"/>
                </a:lnTo>
                <a:lnTo>
                  <a:pt x="1756687" y="386529"/>
                </a:lnTo>
                <a:lnTo>
                  <a:pt x="1208623" y="386529"/>
                </a:lnTo>
                <a:lnTo>
                  <a:pt x="1006706" y="386529"/>
                </a:lnTo>
                <a:lnTo>
                  <a:pt x="709598" y="3894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211"/>
          <p:cNvSpPr/>
          <p:nvPr/>
        </p:nvSpPr>
        <p:spPr>
          <a:xfrm rot="-5400000">
            <a:off x="2416175" y="2901950"/>
            <a:ext cx="2528888" cy="1309688"/>
          </a:xfrm>
          <a:custGeom>
            <a:avLst/>
            <a:gdLst/>
            <a:ahLst/>
            <a:cxnLst/>
            <a:rect l="l" t="t" r="r" b="b"/>
            <a:pathLst>
              <a:path w="2528748" h="1310541" extrusionOk="0">
                <a:moveTo>
                  <a:pt x="813131" y="1182465"/>
                </a:moveTo>
                <a:lnTo>
                  <a:pt x="330614" y="1182465"/>
                </a:lnTo>
                <a:lnTo>
                  <a:pt x="220409" y="1179487"/>
                </a:lnTo>
                <a:lnTo>
                  <a:pt x="104247" y="1161616"/>
                </a:lnTo>
                <a:lnTo>
                  <a:pt x="35742" y="1146723"/>
                </a:lnTo>
                <a:lnTo>
                  <a:pt x="17871" y="1137788"/>
                </a:lnTo>
                <a:lnTo>
                  <a:pt x="8935" y="1122895"/>
                </a:lnTo>
                <a:lnTo>
                  <a:pt x="0" y="1102046"/>
                </a:lnTo>
                <a:lnTo>
                  <a:pt x="0" y="1078218"/>
                </a:lnTo>
                <a:lnTo>
                  <a:pt x="0" y="1051411"/>
                </a:lnTo>
                <a:lnTo>
                  <a:pt x="2978" y="1033540"/>
                </a:lnTo>
                <a:lnTo>
                  <a:pt x="17871" y="1009712"/>
                </a:lnTo>
                <a:lnTo>
                  <a:pt x="41699" y="988863"/>
                </a:lnTo>
                <a:lnTo>
                  <a:pt x="137011" y="935250"/>
                </a:lnTo>
                <a:lnTo>
                  <a:pt x="378270" y="935250"/>
                </a:lnTo>
                <a:lnTo>
                  <a:pt x="1265863" y="932271"/>
                </a:lnTo>
                <a:lnTo>
                  <a:pt x="1492229" y="938228"/>
                </a:lnTo>
                <a:lnTo>
                  <a:pt x="2183242" y="935250"/>
                </a:lnTo>
                <a:lnTo>
                  <a:pt x="2242812" y="935250"/>
                </a:lnTo>
                <a:lnTo>
                  <a:pt x="2260683" y="923336"/>
                </a:lnTo>
                <a:lnTo>
                  <a:pt x="2275575" y="890572"/>
                </a:lnTo>
                <a:lnTo>
                  <a:pt x="2284511" y="842916"/>
                </a:lnTo>
                <a:lnTo>
                  <a:pt x="2281532" y="786325"/>
                </a:lnTo>
                <a:lnTo>
                  <a:pt x="2242812" y="467625"/>
                </a:lnTo>
                <a:lnTo>
                  <a:pt x="2192177" y="59570"/>
                </a:lnTo>
                <a:lnTo>
                  <a:pt x="2364930" y="0"/>
                </a:lnTo>
                <a:lnTo>
                  <a:pt x="2385780" y="80420"/>
                </a:lnTo>
                <a:lnTo>
                  <a:pt x="2397694" y="229345"/>
                </a:lnTo>
                <a:lnTo>
                  <a:pt x="2445350" y="577830"/>
                </a:lnTo>
                <a:lnTo>
                  <a:pt x="2487049" y="831002"/>
                </a:lnTo>
                <a:lnTo>
                  <a:pt x="2504920" y="878658"/>
                </a:lnTo>
                <a:lnTo>
                  <a:pt x="2519812" y="932271"/>
                </a:lnTo>
                <a:lnTo>
                  <a:pt x="2525769" y="970992"/>
                </a:lnTo>
                <a:lnTo>
                  <a:pt x="2528748" y="994820"/>
                </a:lnTo>
                <a:lnTo>
                  <a:pt x="2522791" y="1024605"/>
                </a:lnTo>
                <a:lnTo>
                  <a:pt x="2507898" y="1063325"/>
                </a:lnTo>
                <a:lnTo>
                  <a:pt x="2463221" y="1143745"/>
                </a:lnTo>
                <a:lnTo>
                  <a:pt x="2370887" y="1250971"/>
                </a:lnTo>
                <a:lnTo>
                  <a:pt x="2329188" y="1292670"/>
                </a:lnTo>
                <a:lnTo>
                  <a:pt x="2317274" y="1307562"/>
                </a:lnTo>
                <a:lnTo>
                  <a:pt x="2296425" y="1310541"/>
                </a:lnTo>
                <a:lnTo>
                  <a:pt x="2272597" y="1304584"/>
                </a:lnTo>
                <a:lnTo>
                  <a:pt x="2230898" y="1280756"/>
                </a:lnTo>
                <a:lnTo>
                  <a:pt x="2189199" y="1245014"/>
                </a:lnTo>
                <a:lnTo>
                  <a:pt x="2156435" y="1218207"/>
                </a:lnTo>
                <a:lnTo>
                  <a:pt x="2129629" y="1206293"/>
                </a:lnTo>
                <a:lnTo>
                  <a:pt x="2093887" y="1197358"/>
                </a:lnTo>
                <a:lnTo>
                  <a:pt x="2028360" y="1191401"/>
                </a:lnTo>
                <a:lnTo>
                  <a:pt x="1390960" y="1188422"/>
                </a:lnTo>
                <a:lnTo>
                  <a:pt x="1247992" y="1179487"/>
                </a:lnTo>
                <a:lnTo>
                  <a:pt x="813131" y="118246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211"/>
          <p:cNvSpPr/>
          <p:nvPr/>
        </p:nvSpPr>
        <p:spPr>
          <a:xfrm>
            <a:off x="3033713" y="3354388"/>
            <a:ext cx="990600" cy="292100"/>
          </a:xfrm>
          <a:custGeom>
            <a:avLst/>
            <a:gdLst/>
            <a:ahLst/>
            <a:cxnLst/>
            <a:rect l="l" t="t" r="r" b="b"/>
            <a:pathLst>
              <a:path w="990600" h="290513" extrusionOk="0">
                <a:moveTo>
                  <a:pt x="347662" y="245269"/>
                </a:moveTo>
                <a:lnTo>
                  <a:pt x="23812" y="290513"/>
                </a:lnTo>
                <a:lnTo>
                  <a:pt x="0" y="90488"/>
                </a:lnTo>
                <a:lnTo>
                  <a:pt x="78581" y="90488"/>
                </a:lnTo>
                <a:lnTo>
                  <a:pt x="383381" y="64294"/>
                </a:lnTo>
                <a:lnTo>
                  <a:pt x="926306" y="2382"/>
                </a:lnTo>
                <a:lnTo>
                  <a:pt x="962025" y="0"/>
                </a:lnTo>
                <a:lnTo>
                  <a:pt x="990600" y="178594"/>
                </a:lnTo>
                <a:lnTo>
                  <a:pt x="921543" y="185738"/>
                </a:lnTo>
                <a:lnTo>
                  <a:pt x="347662" y="2452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211"/>
          <p:cNvSpPr/>
          <p:nvPr/>
        </p:nvSpPr>
        <p:spPr>
          <a:xfrm>
            <a:off x="3024188" y="4448175"/>
            <a:ext cx="1042987" cy="303213"/>
          </a:xfrm>
          <a:custGeom>
            <a:avLst/>
            <a:gdLst/>
            <a:ahLst/>
            <a:cxnLst/>
            <a:rect l="l" t="t" r="r" b="b"/>
            <a:pathLst>
              <a:path w="1042987" h="302419" extrusionOk="0">
                <a:moveTo>
                  <a:pt x="302418" y="280988"/>
                </a:moveTo>
                <a:lnTo>
                  <a:pt x="88106" y="300038"/>
                </a:lnTo>
                <a:lnTo>
                  <a:pt x="42862" y="302419"/>
                </a:lnTo>
                <a:lnTo>
                  <a:pt x="0" y="133350"/>
                </a:lnTo>
                <a:lnTo>
                  <a:pt x="95250" y="121444"/>
                </a:lnTo>
                <a:lnTo>
                  <a:pt x="519112" y="61913"/>
                </a:lnTo>
                <a:lnTo>
                  <a:pt x="931068" y="4763"/>
                </a:lnTo>
                <a:lnTo>
                  <a:pt x="988218" y="0"/>
                </a:lnTo>
                <a:lnTo>
                  <a:pt x="1042987" y="221456"/>
                </a:lnTo>
                <a:lnTo>
                  <a:pt x="938212" y="228600"/>
                </a:lnTo>
                <a:lnTo>
                  <a:pt x="631031" y="250031"/>
                </a:lnTo>
                <a:lnTo>
                  <a:pt x="302418" y="2809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211"/>
          <p:cNvSpPr/>
          <p:nvPr/>
        </p:nvSpPr>
        <p:spPr>
          <a:xfrm>
            <a:off x="4462463" y="2046288"/>
            <a:ext cx="2406650" cy="427037"/>
          </a:xfrm>
          <a:custGeom>
            <a:avLst/>
            <a:gdLst/>
            <a:ahLst/>
            <a:cxnLst/>
            <a:rect l="l" t="t" r="r" b="b"/>
            <a:pathLst>
              <a:path w="2407502" h="425885" extrusionOk="0">
                <a:moveTo>
                  <a:pt x="1029639" y="350729"/>
                </a:moveTo>
                <a:lnTo>
                  <a:pt x="673900" y="378286"/>
                </a:lnTo>
                <a:lnTo>
                  <a:pt x="526093" y="425885"/>
                </a:lnTo>
                <a:lnTo>
                  <a:pt x="491020" y="420874"/>
                </a:lnTo>
                <a:lnTo>
                  <a:pt x="403338" y="403338"/>
                </a:lnTo>
                <a:lnTo>
                  <a:pt x="333192" y="383296"/>
                </a:lnTo>
                <a:lnTo>
                  <a:pt x="280583" y="368265"/>
                </a:lnTo>
                <a:lnTo>
                  <a:pt x="248015" y="355739"/>
                </a:lnTo>
                <a:lnTo>
                  <a:pt x="207932" y="335697"/>
                </a:lnTo>
                <a:lnTo>
                  <a:pt x="125260" y="273067"/>
                </a:lnTo>
                <a:lnTo>
                  <a:pt x="72651" y="220458"/>
                </a:lnTo>
                <a:lnTo>
                  <a:pt x="25052" y="160333"/>
                </a:lnTo>
                <a:lnTo>
                  <a:pt x="7516" y="127765"/>
                </a:lnTo>
                <a:lnTo>
                  <a:pt x="0" y="105219"/>
                </a:lnTo>
                <a:lnTo>
                  <a:pt x="0" y="90187"/>
                </a:lnTo>
                <a:lnTo>
                  <a:pt x="5010" y="75156"/>
                </a:lnTo>
                <a:lnTo>
                  <a:pt x="15031" y="70146"/>
                </a:lnTo>
                <a:lnTo>
                  <a:pt x="42588" y="80166"/>
                </a:lnTo>
                <a:lnTo>
                  <a:pt x="122755" y="117745"/>
                </a:lnTo>
                <a:lnTo>
                  <a:pt x="240500" y="170354"/>
                </a:lnTo>
                <a:lnTo>
                  <a:pt x="280583" y="182880"/>
                </a:lnTo>
                <a:lnTo>
                  <a:pt x="348224" y="192901"/>
                </a:lnTo>
                <a:lnTo>
                  <a:pt x="428390" y="195406"/>
                </a:lnTo>
                <a:lnTo>
                  <a:pt x="596239" y="197911"/>
                </a:lnTo>
                <a:lnTo>
                  <a:pt x="821707" y="187890"/>
                </a:lnTo>
                <a:lnTo>
                  <a:pt x="1077238" y="155323"/>
                </a:lnTo>
                <a:lnTo>
                  <a:pt x="1320243" y="132776"/>
                </a:lnTo>
                <a:lnTo>
                  <a:pt x="1628384" y="102713"/>
                </a:lnTo>
                <a:lnTo>
                  <a:pt x="1726087" y="90187"/>
                </a:lnTo>
                <a:lnTo>
                  <a:pt x="1781201" y="77661"/>
                </a:lnTo>
                <a:lnTo>
                  <a:pt x="1961576" y="20042"/>
                </a:lnTo>
                <a:lnTo>
                  <a:pt x="2026711" y="2505"/>
                </a:lnTo>
                <a:lnTo>
                  <a:pt x="2059279" y="0"/>
                </a:lnTo>
                <a:lnTo>
                  <a:pt x="2184539" y="12526"/>
                </a:lnTo>
                <a:lnTo>
                  <a:pt x="2272221" y="40083"/>
                </a:lnTo>
                <a:lnTo>
                  <a:pt x="2347377" y="72651"/>
                </a:lnTo>
                <a:lnTo>
                  <a:pt x="2377440" y="90187"/>
                </a:lnTo>
                <a:lnTo>
                  <a:pt x="2392471" y="105219"/>
                </a:lnTo>
                <a:lnTo>
                  <a:pt x="2404997" y="122755"/>
                </a:lnTo>
                <a:lnTo>
                  <a:pt x="2407502" y="142797"/>
                </a:lnTo>
                <a:lnTo>
                  <a:pt x="2404997" y="177869"/>
                </a:lnTo>
                <a:lnTo>
                  <a:pt x="2392471" y="205427"/>
                </a:lnTo>
                <a:lnTo>
                  <a:pt x="2367419" y="222963"/>
                </a:lnTo>
                <a:lnTo>
                  <a:pt x="2314810" y="232984"/>
                </a:lnTo>
                <a:lnTo>
                  <a:pt x="2212096" y="240500"/>
                </a:lnTo>
                <a:lnTo>
                  <a:pt x="2021701" y="248015"/>
                </a:lnTo>
                <a:lnTo>
                  <a:pt x="1731097" y="283088"/>
                </a:lnTo>
                <a:lnTo>
                  <a:pt x="1553227" y="310645"/>
                </a:lnTo>
                <a:lnTo>
                  <a:pt x="1029639" y="3507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211"/>
          <p:cNvSpPr/>
          <p:nvPr/>
        </p:nvSpPr>
        <p:spPr>
          <a:xfrm>
            <a:off x="4972050" y="2343150"/>
            <a:ext cx="333375" cy="1131888"/>
          </a:xfrm>
          <a:custGeom>
            <a:avLst/>
            <a:gdLst/>
            <a:ahLst/>
            <a:cxnLst/>
            <a:rect l="l" t="t" r="r" b="b"/>
            <a:pathLst>
              <a:path w="333375" h="1131094" extrusionOk="0">
                <a:moveTo>
                  <a:pt x="119063" y="676275"/>
                </a:moveTo>
                <a:lnTo>
                  <a:pt x="95250" y="457200"/>
                </a:lnTo>
                <a:lnTo>
                  <a:pt x="83344" y="373856"/>
                </a:lnTo>
                <a:lnTo>
                  <a:pt x="80963" y="330994"/>
                </a:lnTo>
                <a:lnTo>
                  <a:pt x="69056" y="252413"/>
                </a:lnTo>
                <a:lnTo>
                  <a:pt x="0" y="71438"/>
                </a:lnTo>
                <a:lnTo>
                  <a:pt x="102394" y="0"/>
                </a:lnTo>
                <a:lnTo>
                  <a:pt x="166688" y="95250"/>
                </a:lnTo>
                <a:lnTo>
                  <a:pt x="202406" y="138113"/>
                </a:lnTo>
                <a:lnTo>
                  <a:pt x="242888" y="185738"/>
                </a:lnTo>
                <a:lnTo>
                  <a:pt x="257175" y="211931"/>
                </a:lnTo>
                <a:lnTo>
                  <a:pt x="276225" y="242888"/>
                </a:lnTo>
                <a:lnTo>
                  <a:pt x="290513" y="271463"/>
                </a:lnTo>
                <a:lnTo>
                  <a:pt x="304800" y="319088"/>
                </a:lnTo>
                <a:lnTo>
                  <a:pt x="309563" y="361950"/>
                </a:lnTo>
                <a:lnTo>
                  <a:pt x="321469" y="723900"/>
                </a:lnTo>
                <a:lnTo>
                  <a:pt x="333375" y="1059656"/>
                </a:lnTo>
                <a:lnTo>
                  <a:pt x="333375" y="1102519"/>
                </a:lnTo>
                <a:lnTo>
                  <a:pt x="147638" y="1131094"/>
                </a:lnTo>
                <a:lnTo>
                  <a:pt x="150019" y="1078706"/>
                </a:lnTo>
                <a:lnTo>
                  <a:pt x="119063" y="6762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211"/>
          <p:cNvSpPr/>
          <p:nvPr/>
        </p:nvSpPr>
        <p:spPr>
          <a:xfrm>
            <a:off x="5942013" y="2306638"/>
            <a:ext cx="496887" cy="1103312"/>
          </a:xfrm>
          <a:custGeom>
            <a:avLst/>
            <a:gdLst/>
            <a:ahLst/>
            <a:cxnLst/>
            <a:rect l="l" t="t" r="r" b="b"/>
            <a:pathLst>
              <a:path w="497681" h="1102519" extrusionOk="0">
                <a:moveTo>
                  <a:pt x="90487" y="666750"/>
                </a:moveTo>
                <a:lnTo>
                  <a:pt x="119062" y="528638"/>
                </a:lnTo>
                <a:lnTo>
                  <a:pt x="135731" y="400050"/>
                </a:lnTo>
                <a:lnTo>
                  <a:pt x="145256" y="273844"/>
                </a:lnTo>
                <a:cubicBezTo>
                  <a:pt x="144462" y="254000"/>
                  <a:pt x="143669" y="234157"/>
                  <a:pt x="142875" y="214313"/>
                </a:cubicBezTo>
                <a:lnTo>
                  <a:pt x="130969" y="154782"/>
                </a:lnTo>
                <a:lnTo>
                  <a:pt x="123825" y="123825"/>
                </a:lnTo>
                <a:lnTo>
                  <a:pt x="107156" y="85725"/>
                </a:lnTo>
                <a:lnTo>
                  <a:pt x="61912" y="33338"/>
                </a:lnTo>
                <a:lnTo>
                  <a:pt x="209550" y="0"/>
                </a:lnTo>
                <a:lnTo>
                  <a:pt x="257175" y="40482"/>
                </a:lnTo>
                <a:lnTo>
                  <a:pt x="328612" y="85725"/>
                </a:lnTo>
                <a:lnTo>
                  <a:pt x="404812" y="138113"/>
                </a:lnTo>
                <a:lnTo>
                  <a:pt x="445294" y="171450"/>
                </a:lnTo>
                <a:lnTo>
                  <a:pt x="469106" y="197644"/>
                </a:lnTo>
                <a:lnTo>
                  <a:pt x="488156" y="221457"/>
                </a:lnTo>
                <a:lnTo>
                  <a:pt x="495300" y="235744"/>
                </a:lnTo>
                <a:lnTo>
                  <a:pt x="497681" y="252413"/>
                </a:lnTo>
                <a:lnTo>
                  <a:pt x="497681" y="271463"/>
                </a:lnTo>
                <a:lnTo>
                  <a:pt x="492919" y="290513"/>
                </a:lnTo>
                <a:lnTo>
                  <a:pt x="481012" y="304800"/>
                </a:lnTo>
                <a:lnTo>
                  <a:pt x="452437" y="321469"/>
                </a:lnTo>
                <a:lnTo>
                  <a:pt x="433387" y="335757"/>
                </a:lnTo>
                <a:lnTo>
                  <a:pt x="402431" y="381000"/>
                </a:lnTo>
                <a:lnTo>
                  <a:pt x="381000" y="421482"/>
                </a:lnTo>
                <a:lnTo>
                  <a:pt x="326231" y="573882"/>
                </a:lnTo>
                <a:lnTo>
                  <a:pt x="257175" y="771525"/>
                </a:lnTo>
                <a:lnTo>
                  <a:pt x="171450" y="1026319"/>
                </a:lnTo>
                <a:lnTo>
                  <a:pt x="159544" y="1078707"/>
                </a:lnTo>
                <a:lnTo>
                  <a:pt x="0" y="1102519"/>
                </a:lnTo>
                <a:lnTo>
                  <a:pt x="11906" y="1028700"/>
                </a:lnTo>
                <a:lnTo>
                  <a:pt x="90487" y="666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211"/>
          <p:cNvSpPr/>
          <p:nvPr/>
        </p:nvSpPr>
        <p:spPr>
          <a:xfrm>
            <a:off x="4146550" y="3209925"/>
            <a:ext cx="3121025" cy="485775"/>
          </a:xfrm>
          <a:custGeom>
            <a:avLst/>
            <a:gdLst/>
            <a:ahLst/>
            <a:cxnLst/>
            <a:rect l="l" t="t" r="r" b="b"/>
            <a:pathLst>
              <a:path w="3121025" h="485775" extrusionOk="0">
                <a:moveTo>
                  <a:pt x="1231900" y="365125"/>
                </a:moveTo>
                <a:lnTo>
                  <a:pt x="895350" y="419100"/>
                </a:lnTo>
                <a:lnTo>
                  <a:pt x="822325" y="431800"/>
                </a:lnTo>
                <a:lnTo>
                  <a:pt x="685800" y="460375"/>
                </a:lnTo>
                <a:lnTo>
                  <a:pt x="615950" y="476250"/>
                </a:lnTo>
                <a:lnTo>
                  <a:pt x="568325" y="485775"/>
                </a:lnTo>
                <a:lnTo>
                  <a:pt x="536575" y="485775"/>
                </a:lnTo>
                <a:lnTo>
                  <a:pt x="488950" y="485775"/>
                </a:lnTo>
                <a:lnTo>
                  <a:pt x="428625" y="482600"/>
                </a:lnTo>
                <a:lnTo>
                  <a:pt x="355600" y="463550"/>
                </a:lnTo>
                <a:lnTo>
                  <a:pt x="238125" y="425450"/>
                </a:lnTo>
                <a:lnTo>
                  <a:pt x="76200" y="342900"/>
                </a:lnTo>
                <a:lnTo>
                  <a:pt x="9525" y="314325"/>
                </a:lnTo>
                <a:lnTo>
                  <a:pt x="0" y="187325"/>
                </a:lnTo>
                <a:lnTo>
                  <a:pt x="63500" y="222250"/>
                </a:lnTo>
                <a:lnTo>
                  <a:pt x="168275" y="257175"/>
                </a:lnTo>
                <a:lnTo>
                  <a:pt x="282575" y="279400"/>
                </a:lnTo>
                <a:lnTo>
                  <a:pt x="396875" y="285750"/>
                </a:lnTo>
                <a:lnTo>
                  <a:pt x="527050" y="282575"/>
                </a:lnTo>
                <a:lnTo>
                  <a:pt x="777875" y="250825"/>
                </a:lnTo>
                <a:lnTo>
                  <a:pt x="974725" y="212725"/>
                </a:lnTo>
                <a:lnTo>
                  <a:pt x="1165225" y="190500"/>
                </a:lnTo>
                <a:lnTo>
                  <a:pt x="1527175" y="149225"/>
                </a:lnTo>
                <a:lnTo>
                  <a:pt x="1809750" y="130175"/>
                </a:lnTo>
                <a:lnTo>
                  <a:pt x="1978025" y="130175"/>
                </a:lnTo>
                <a:lnTo>
                  <a:pt x="2251075" y="101600"/>
                </a:lnTo>
                <a:lnTo>
                  <a:pt x="2438400" y="85725"/>
                </a:lnTo>
                <a:lnTo>
                  <a:pt x="2495550" y="69850"/>
                </a:lnTo>
                <a:lnTo>
                  <a:pt x="2581275" y="34925"/>
                </a:lnTo>
                <a:lnTo>
                  <a:pt x="2663825" y="0"/>
                </a:lnTo>
                <a:lnTo>
                  <a:pt x="2692400" y="0"/>
                </a:lnTo>
                <a:lnTo>
                  <a:pt x="2797175" y="19050"/>
                </a:lnTo>
                <a:lnTo>
                  <a:pt x="2924175" y="53975"/>
                </a:lnTo>
                <a:lnTo>
                  <a:pt x="3019425" y="95250"/>
                </a:lnTo>
                <a:lnTo>
                  <a:pt x="3079750" y="130175"/>
                </a:lnTo>
                <a:lnTo>
                  <a:pt x="3101975" y="152400"/>
                </a:lnTo>
                <a:lnTo>
                  <a:pt x="3117850" y="174625"/>
                </a:lnTo>
                <a:lnTo>
                  <a:pt x="3121025" y="215900"/>
                </a:lnTo>
                <a:lnTo>
                  <a:pt x="3105150" y="250825"/>
                </a:lnTo>
                <a:lnTo>
                  <a:pt x="3079750" y="276225"/>
                </a:lnTo>
                <a:lnTo>
                  <a:pt x="3048000" y="292100"/>
                </a:lnTo>
                <a:lnTo>
                  <a:pt x="2997200" y="311150"/>
                </a:lnTo>
                <a:lnTo>
                  <a:pt x="2946400" y="314325"/>
                </a:lnTo>
                <a:lnTo>
                  <a:pt x="2860675" y="304800"/>
                </a:lnTo>
                <a:lnTo>
                  <a:pt x="2736850" y="285750"/>
                </a:lnTo>
                <a:lnTo>
                  <a:pt x="2492375" y="276225"/>
                </a:lnTo>
                <a:lnTo>
                  <a:pt x="2114550" y="288925"/>
                </a:lnTo>
                <a:lnTo>
                  <a:pt x="1733550" y="307975"/>
                </a:lnTo>
                <a:lnTo>
                  <a:pt x="1231900" y="365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211"/>
          <p:cNvSpPr/>
          <p:nvPr/>
        </p:nvSpPr>
        <p:spPr>
          <a:xfrm rot="-5400000">
            <a:off x="4842669" y="4117182"/>
            <a:ext cx="2120900" cy="1693862"/>
          </a:xfrm>
          <a:custGeom>
            <a:avLst/>
            <a:gdLst/>
            <a:ahLst/>
            <a:cxnLst/>
            <a:rect l="l" t="t" r="r" b="b"/>
            <a:pathLst>
              <a:path w="2121540" h="1693943" extrusionOk="0">
                <a:moveTo>
                  <a:pt x="861773" y="1588688"/>
                </a:moveTo>
                <a:lnTo>
                  <a:pt x="499960" y="1585399"/>
                </a:lnTo>
                <a:lnTo>
                  <a:pt x="286161" y="1591977"/>
                </a:lnTo>
                <a:lnTo>
                  <a:pt x="217088" y="1582110"/>
                </a:lnTo>
                <a:lnTo>
                  <a:pt x="151304" y="1568953"/>
                </a:lnTo>
                <a:lnTo>
                  <a:pt x="98677" y="1552507"/>
                </a:lnTo>
                <a:lnTo>
                  <a:pt x="52628" y="1526193"/>
                </a:lnTo>
                <a:lnTo>
                  <a:pt x="36182" y="1516325"/>
                </a:lnTo>
                <a:lnTo>
                  <a:pt x="19736" y="1499879"/>
                </a:lnTo>
                <a:lnTo>
                  <a:pt x="6579" y="1473566"/>
                </a:lnTo>
                <a:lnTo>
                  <a:pt x="0" y="1437384"/>
                </a:lnTo>
                <a:lnTo>
                  <a:pt x="9868" y="1391336"/>
                </a:lnTo>
                <a:lnTo>
                  <a:pt x="39471" y="1341997"/>
                </a:lnTo>
                <a:lnTo>
                  <a:pt x="72363" y="1309105"/>
                </a:lnTo>
                <a:lnTo>
                  <a:pt x="118412" y="1286081"/>
                </a:lnTo>
                <a:lnTo>
                  <a:pt x="226956" y="1279502"/>
                </a:lnTo>
                <a:lnTo>
                  <a:pt x="417730" y="1295948"/>
                </a:lnTo>
                <a:lnTo>
                  <a:pt x="792700" y="1312395"/>
                </a:lnTo>
                <a:lnTo>
                  <a:pt x="1134777" y="1318973"/>
                </a:lnTo>
                <a:lnTo>
                  <a:pt x="1341997" y="1318973"/>
                </a:lnTo>
                <a:lnTo>
                  <a:pt x="1585399" y="1318973"/>
                </a:lnTo>
                <a:lnTo>
                  <a:pt x="1766305" y="1322262"/>
                </a:lnTo>
                <a:lnTo>
                  <a:pt x="1805776" y="1322262"/>
                </a:lnTo>
                <a:lnTo>
                  <a:pt x="1835379" y="1318973"/>
                </a:lnTo>
                <a:lnTo>
                  <a:pt x="1868271" y="1305816"/>
                </a:lnTo>
                <a:lnTo>
                  <a:pt x="1888006" y="1282792"/>
                </a:lnTo>
                <a:lnTo>
                  <a:pt x="1894584" y="1259767"/>
                </a:lnTo>
                <a:lnTo>
                  <a:pt x="1901163" y="1230164"/>
                </a:lnTo>
                <a:lnTo>
                  <a:pt x="1858403" y="861773"/>
                </a:lnTo>
                <a:lnTo>
                  <a:pt x="1818933" y="509828"/>
                </a:lnTo>
                <a:lnTo>
                  <a:pt x="1766305" y="65784"/>
                </a:lnTo>
                <a:lnTo>
                  <a:pt x="1930766" y="0"/>
                </a:lnTo>
                <a:lnTo>
                  <a:pt x="1950501" y="65784"/>
                </a:lnTo>
                <a:lnTo>
                  <a:pt x="1950501" y="230245"/>
                </a:lnTo>
                <a:lnTo>
                  <a:pt x="1960369" y="384838"/>
                </a:lnTo>
                <a:lnTo>
                  <a:pt x="1983393" y="647974"/>
                </a:lnTo>
                <a:lnTo>
                  <a:pt x="2003128" y="845327"/>
                </a:lnTo>
                <a:lnTo>
                  <a:pt x="2029442" y="1059125"/>
                </a:lnTo>
                <a:lnTo>
                  <a:pt x="2055756" y="1207140"/>
                </a:lnTo>
                <a:lnTo>
                  <a:pt x="2085359" y="1253189"/>
                </a:lnTo>
                <a:lnTo>
                  <a:pt x="2118251" y="1299238"/>
                </a:lnTo>
                <a:lnTo>
                  <a:pt x="2121540" y="1325551"/>
                </a:lnTo>
                <a:lnTo>
                  <a:pt x="2065623" y="1447252"/>
                </a:lnTo>
                <a:lnTo>
                  <a:pt x="2022864" y="1536061"/>
                </a:lnTo>
                <a:lnTo>
                  <a:pt x="1976815" y="1605134"/>
                </a:lnTo>
                <a:lnTo>
                  <a:pt x="1917609" y="1664340"/>
                </a:lnTo>
                <a:lnTo>
                  <a:pt x="1891295" y="1687364"/>
                </a:lnTo>
                <a:lnTo>
                  <a:pt x="1868271" y="1693943"/>
                </a:lnTo>
                <a:lnTo>
                  <a:pt x="1835379" y="1693943"/>
                </a:lnTo>
                <a:lnTo>
                  <a:pt x="1812354" y="1677497"/>
                </a:lnTo>
                <a:lnTo>
                  <a:pt x="1782751" y="1651183"/>
                </a:lnTo>
                <a:lnTo>
                  <a:pt x="1746570" y="1628159"/>
                </a:lnTo>
                <a:lnTo>
                  <a:pt x="1693943" y="1608423"/>
                </a:lnTo>
                <a:lnTo>
                  <a:pt x="1618291" y="1591977"/>
                </a:lnTo>
                <a:lnTo>
                  <a:pt x="1322262" y="1588688"/>
                </a:lnTo>
                <a:lnTo>
                  <a:pt x="861773" y="1588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p211"/>
          <p:cNvSpPr/>
          <p:nvPr/>
        </p:nvSpPr>
        <p:spPr>
          <a:xfrm>
            <a:off x="5029200" y="4689475"/>
            <a:ext cx="1457325" cy="311150"/>
          </a:xfrm>
          <a:custGeom>
            <a:avLst/>
            <a:gdLst/>
            <a:ahLst/>
            <a:cxnLst/>
            <a:rect l="l" t="t" r="r" b="b"/>
            <a:pathLst>
              <a:path w="1457325" h="311150" extrusionOk="0">
                <a:moveTo>
                  <a:pt x="514350" y="257175"/>
                </a:moveTo>
                <a:lnTo>
                  <a:pt x="57150" y="311150"/>
                </a:lnTo>
                <a:lnTo>
                  <a:pt x="0" y="117475"/>
                </a:lnTo>
                <a:lnTo>
                  <a:pt x="111125" y="120650"/>
                </a:lnTo>
                <a:lnTo>
                  <a:pt x="501650" y="92075"/>
                </a:lnTo>
                <a:lnTo>
                  <a:pt x="863600" y="53975"/>
                </a:lnTo>
                <a:lnTo>
                  <a:pt x="1136650" y="25400"/>
                </a:lnTo>
                <a:lnTo>
                  <a:pt x="1397000" y="0"/>
                </a:lnTo>
                <a:lnTo>
                  <a:pt x="1457325" y="193675"/>
                </a:lnTo>
                <a:lnTo>
                  <a:pt x="1339850" y="193675"/>
                </a:lnTo>
                <a:lnTo>
                  <a:pt x="1082675" y="209550"/>
                </a:lnTo>
                <a:lnTo>
                  <a:pt x="514350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p211"/>
          <p:cNvSpPr/>
          <p:nvPr/>
        </p:nvSpPr>
        <p:spPr>
          <a:xfrm>
            <a:off x="5073650" y="5591175"/>
            <a:ext cx="1355725" cy="295275"/>
          </a:xfrm>
          <a:custGeom>
            <a:avLst/>
            <a:gdLst/>
            <a:ahLst/>
            <a:cxnLst/>
            <a:rect l="l" t="t" r="r" b="b"/>
            <a:pathLst>
              <a:path w="1355725" h="295275" extrusionOk="0">
                <a:moveTo>
                  <a:pt x="425450" y="260350"/>
                </a:moveTo>
                <a:lnTo>
                  <a:pt x="66675" y="295275"/>
                </a:lnTo>
                <a:lnTo>
                  <a:pt x="28575" y="295275"/>
                </a:lnTo>
                <a:lnTo>
                  <a:pt x="0" y="107950"/>
                </a:lnTo>
                <a:lnTo>
                  <a:pt x="73025" y="114300"/>
                </a:lnTo>
                <a:lnTo>
                  <a:pt x="234950" y="104775"/>
                </a:lnTo>
                <a:lnTo>
                  <a:pt x="485775" y="76200"/>
                </a:lnTo>
                <a:lnTo>
                  <a:pt x="708025" y="53975"/>
                </a:lnTo>
                <a:lnTo>
                  <a:pt x="768350" y="41275"/>
                </a:lnTo>
                <a:lnTo>
                  <a:pt x="946150" y="9525"/>
                </a:lnTo>
                <a:lnTo>
                  <a:pt x="1060450" y="0"/>
                </a:lnTo>
                <a:lnTo>
                  <a:pt x="1165225" y="9525"/>
                </a:lnTo>
                <a:lnTo>
                  <a:pt x="1276350" y="15875"/>
                </a:lnTo>
                <a:lnTo>
                  <a:pt x="1317625" y="15875"/>
                </a:lnTo>
                <a:lnTo>
                  <a:pt x="1355725" y="215900"/>
                </a:lnTo>
                <a:lnTo>
                  <a:pt x="1260475" y="203200"/>
                </a:lnTo>
                <a:lnTo>
                  <a:pt x="1095375" y="209550"/>
                </a:lnTo>
                <a:lnTo>
                  <a:pt x="746125" y="231775"/>
                </a:lnTo>
                <a:lnTo>
                  <a:pt x="425450" y="260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1DD07F5-0762-354E-9A95-3A5C0E8AB4FD}"/>
              </a:ext>
            </a:extLst>
          </p:cNvPr>
          <p:cNvGrpSpPr/>
          <p:nvPr/>
        </p:nvGrpSpPr>
        <p:grpSpPr>
          <a:xfrm>
            <a:off x="2739188" y="1435851"/>
            <a:ext cx="4524375" cy="4584700"/>
            <a:chOff x="2895600" y="1592263"/>
            <a:chExt cx="4524375" cy="4584700"/>
          </a:xfrm>
        </p:grpSpPr>
        <p:sp>
          <p:nvSpPr>
            <p:cNvPr id="16" name="Google Shape;2332;p211">
              <a:extLst>
                <a:ext uri="{FF2B5EF4-FFF2-40B4-BE49-F238E27FC236}">
                  <a16:creationId xmlns:a16="http://schemas.microsoft.com/office/drawing/2014/main" id="{38BAFEE0-01DD-D24F-8E68-A89F36866AE9}"/>
                </a:ext>
              </a:extLst>
            </p:cNvPr>
            <p:cNvSpPr/>
            <p:nvPr/>
          </p:nvSpPr>
          <p:spPr>
            <a:xfrm>
              <a:off x="5438775" y="1592263"/>
              <a:ext cx="560388" cy="825500"/>
            </a:xfrm>
            <a:custGeom>
              <a:avLst/>
              <a:gdLst/>
              <a:ahLst/>
              <a:cxnLst/>
              <a:rect l="l" t="t" r="r" b="b"/>
              <a:pathLst>
                <a:path w="559594" h="823913" extrusionOk="0">
                  <a:moveTo>
                    <a:pt x="238125" y="519113"/>
                  </a:moveTo>
                  <a:lnTo>
                    <a:pt x="228600" y="333375"/>
                  </a:lnTo>
                  <a:lnTo>
                    <a:pt x="223838" y="273844"/>
                  </a:lnTo>
                  <a:lnTo>
                    <a:pt x="219075" y="250032"/>
                  </a:lnTo>
                  <a:lnTo>
                    <a:pt x="202406" y="223838"/>
                  </a:lnTo>
                  <a:lnTo>
                    <a:pt x="173831" y="190500"/>
                  </a:lnTo>
                  <a:lnTo>
                    <a:pt x="145256" y="164307"/>
                  </a:lnTo>
                  <a:lnTo>
                    <a:pt x="104775" y="128588"/>
                  </a:lnTo>
                  <a:lnTo>
                    <a:pt x="66675" y="102394"/>
                  </a:lnTo>
                  <a:lnTo>
                    <a:pt x="45244" y="92869"/>
                  </a:lnTo>
                  <a:lnTo>
                    <a:pt x="11906" y="73819"/>
                  </a:lnTo>
                  <a:lnTo>
                    <a:pt x="2381" y="64294"/>
                  </a:lnTo>
                  <a:lnTo>
                    <a:pt x="0" y="50007"/>
                  </a:lnTo>
                  <a:lnTo>
                    <a:pt x="2381" y="28575"/>
                  </a:lnTo>
                  <a:lnTo>
                    <a:pt x="11906" y="16669"/>
                  </a:lnTo>
                  <a:lnTo>
                    <a:pt x="33338" y="7144"/>
                  </a:lnTo>
                  <a:lnTo>
                    <a:pt x="90488" y="2382"/>
                  </a:lnTo>
                  <a:lnTo>
                    <a:pt x="164306" y="0"/>
                  </a:lnTo>
                  <a:lnTo>
                    <a:pt x="247650" y="9525"/>
                  </a:lnTo>
                  <a:lnTo>
                    <a:pt x="309563" y="21432"/>
                  </a:lnTo>
                  <a:lnTo>
                    <a:pt x="369094" y="38100"/>
                  </a:lnTo>
                  <a:lnTo>
                    <a:pt x="431006" y="59532"/>
                  </a:lnTo>
                  <a:lnTo>
                    <a:pt x="476250" y="80963"/>
                  </a:lnTo>
                  <a:lnTo>
                    <a:pt x="519113" y="109538"/>
                  </a:lnTo>
                  <a:lnTo>
                    <a:pt x="540544" y="133350"/>
                  </a:lnTo>
                  <a:lnTo>
                    <a:pt x="554831" y="161925"/>
                  </a:lnTo>
                  <a:lnTo>
                    <a:pt x="559594" y="185738"/>
                  </a:lnTo>
                  <a:lnTo>
                    <a:pt x="559594" y="214313"/>
                  </a:lnTo>
                  <a:lnTo>
                    <a:pt x="547688" y="259557"/>
                  </a:lnTo>
                  <a:lnTo>
                    <a:pt x="528638" y="295275"/>
                  </a:lnTo>
                  <a:lnTo>
                    <a:pt x="514350" y="333375"/>
                  </a:lnTo>
                  <a:lnTo>
                    <a:pt x="502444" y="378619"/>
                  </a:lnTo>
                  <a:lnTo>
                    <a:pt x="492919" y="428625"/>
                  </a:lnTo>
                  <a:lnTo>
                    <a:pt x="488156" y="488157"/>
                  </a:lnTo>
                  <a:lnTo>
                    <a:pt x="488156" y="731044"/>
                  </a:lnTo>
                  <a:lnTo>
                    <a:pt x="492919" y="800100"/>
                  </a:lnTo>
                  <a:lnTo>
                    <a:pt x="245269" y="823913"/>
                  </a:lnTo>
                  <a:lnTo>
                    <a:pt x="245269" y="762000"/>
                  </a:lnTo>
                  <a:lnTo>
                    <a:pt x="238125" y="5191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33;p211">
              <a:extLst>
                <a:ext uri="{FF2B5EF4-FFF2-40B4-BE49-F238E27FC236}">
                  <a16:creationId xmlns:a16="http://schemas.microsoft.com/office/drawing/2014/main" id="{A296C617-D74D-1646-B2C7-A2E674441D42}"/>
                </a:ext>
              </a:extLst>
            </p:cNvPr>
            <p:cNvSpPr/>
            <p:nvPr/>
          </p:nvSpPr>
          <p:spPr>
            <a:xfrm rot="-5400000">
              <a:off x="1736725" y="3571875"/>
              <a:ext cx="2692400" cy="374650"/>
            </a:xfrm>
            <a:custGeom>
              <a:avLst/>
              <a:gdLst/>
              <a:ahLst/>
              <a:cxnLst/>
              <a:rect l="l" t="t" r="r" b="b"/>
              <a:pathLst>
                <a:path w="2692565" h="375291" extrusionOk="0">
                  <a:moveTo>
                    <a:pt x="717819" y="372312"/>
                  </a:moveTo>
                  <a:lnTo>
                    <a:pt x="390184" y="375291"/>
                  </a:lnTo>
                  <a:lnTo>
                    <a:pt x="193602" y="372312"/>
                  </a:lnTo>
                  <a:lnTo>
                    <a:pt x="142968" y="369334"/>
                  </a:lnTo>
                  <a:lnTo>
                    <a:pt x="92333" y="357420"/>
                  </a:lnTo>
                  <a:lnTo>
                    <a:pt x="44677" y="342527"/>
                  </a:lnTo>
                  <a:lnTo>
                    <a:pt x="17871" y="327635"/>
                  </a:lnTo>
                  <a:lnTo>
                    <a:pt x="0" y="303807"/>
                  </a:lnTo>
                  <a:lnTo>
                    <a:pt x="0" y="282957"/>
                  </a:lnTo>
                  <a:lnTo>
                    <a:pt x="8935" y="247215"/>
                  </a:lnTo>
                  <a:lnTo>
                    <a:pt x="32763" y="202538"/>
                  </a:lnTo>
                  <a:lnTo>
                    <a:pt x="74462" y="166796"/>
                  </a:lnTo>
                  <a:lnTo>
                    <a:pt x="122118" y="137011"/>
                  </a:lnTo>
                  <a:lnTo>
                    <a:pt x="196581" y="104247"/>
                  </a:lnTo>
                  <a:lnTo>
                    <a:pt x="324657" y="65527"/>
                  </a:lnTo>
                  <a:lnTo>
                    <a:pt x="354442" y="62548"/>
                  </a:lnTo>
                  <a:lnTo>
                    <a:pt x="393162" y="71484"/>
                  </a:lnTo>
                  <a:lnTo>
                    <a:pt x="485496" y="95312"/>
                  </a:lnTo>
                  <a:lnTo>
                    <a:pt x="556980" y="110204"/>
                  </a:lnTo>
                  <a:lnTo>
                    <a:pt x="693991" y="134032"/>
                  </a:lnTo>
                  <a:lnTo>
                    <a:pt x="831002" y="145946"/>
                  </a:lnTo>
                  <a:lnTo>
                    <a:pt x="1536907" y="148925"/>
                  </a:lnTo>
                  <a:lnTo>
                    <a:pt x="2266640" y="151903"/>
                  </a:lnTo>
                  <a:lnTo>
                    <a:pt x="2364930" y="139989"/>
                  </a:lnTo>
                  <a:lnTo>
                    <a:pt x="2433436" y="122118"/>
                  </a:lnTo>
                  <a:lnTo>
                    <a:pt x="2522791" y="83398"/>
                  </a:lnTo>
                  <a:lnTo>
                    <a:pt x="2627038" y="23828"/>
                  </a:lnTo>
                  <a:lnTo>
                    <a:pt x="2653845" y="5957"/>
                  </a:lnTo>
                  <a:lnTo>
                    <a:pt x="2665759" y="2978"/>
                  </a:lnTo>
                  <a:lnTo>
                    <a:pt x="2680651" y="0"/>
                  </a:lnTo>
                  <a:lnTo>
                    <a:pt x="2689587" y="5957"/>
                  </a:lnTo>
                  <a:lnTo>
                    <a:pt x="2692565" y="14892"/>
                  </a:lnTo>
                  <a:lnTo>
                    <a:pt x="2683630" y="50634"/>
                  </a:lnTo>
                  <a:lnTo>
                    <a:pt x="2647888" y="137011"/>
                  </a:lnTo>
                  <a:lnTo>
                    <a:pt x="2609167" y="217430"/>
                  </a:lnTo>
                  <a:lnTo>
                    <a:pt x="2561511" y="291893"/>
                  </a:lnTo>
                  <a:lnTo>
                    <a:pt x="2513855" y="351463"/>
                  </a:lnTo>
                  <a:lnTo>
                    <a:pt x="2320253" y="375291"/>
                  </a:lnTo>
                  <a:lnTo>
                    <a:pt x="1504143" y="375291"/>
                  </a:lnTo>
                  <a:lnTo>
                    <a:pt x="1304584" y="372312"/>
                  </a:lnTo>
                  <a:lnTo>
                    <a:pt x="717819" y="3723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334;p211">
              <a:extLst>
                <a:ext uri="{FF2B5EF4-FFF2-40B4-BE49-F238E27FC236}">
                  <a16:creationId xmlns:a16="http://schemas.microsoft.com/office/drawing/2014/main" id="{FA615BA2-75F8-B749-926E-E0CF946950A6}"/>
                </a:ext>
              </a:extLst>
            </p:cNvPr>
            <p:cNvSpPr/>
            <p:nvPr/>
          </p:nvSpPr>
          <p:spPr>
            <a:xfrm rot="-5400000">
              <a:off x="4089400" y="4956176"/>
              <a:ext cx="2033587" cy="392112"/>
            </a:xfrm>
            <a:custGeom>
              <a:avLst/>
              <a:gdLst/>
              <a:ahLst/>
              <a:cxnLst/>
              <a:rect l="l" t="t" r="r" b="b"/>
              <a:pathLst>
                <a:path w="2033603" h="392298" extrusionOk="0">
                  <a:moveTo>
                    <a:pt x="709598" y="389413"/>
                  </a:moveTo>
                  <a:lnTo>
                    <a:pt x="311531" y="392298"/>
                  </a:lnTo>
                  <a:lnTo>
                    <a:pt x="126920" y="386529"/>
                  </a:lnTo>
                  <a:lnTo>
                    <a:pt x="89421" y="377875"/>
                  </a:lnTo>
                  <a:lnTo>
                    <a:pt x="57691" y="363452"/>
                  </a:lnTo>
                  <a:lnTo>
                    <a:pt x="40384" y="351914"/>
                  </a:lnTo>
                  <a:lnTo>
                    <a:pt x="23076" y="331723"/>
                  </a:lnTo>
                  <a:lnTo>
                    <a:pt x="8654" y="299993"/>
                  </a:lnTo>
                  <a:lnTo>
                    <a:pt x="0" y="271147"/>
                  </a:lnTo>
                  <a:lnTo>
                    <a:pt x="0" y="250955"/>
                  </a:lnTo>
                  <a:lnTo>
                    <a:pt x="8654" y="219225"/>
                  </a:lnTo>
                  <a:lnTo>
                    <a:pt x="37499" y="190380"/>
                  </a:lnTo>
                  <a:lnTo>
                    <a:pt x="77883" y="167304"/>
                  </a:lnTo>
                  <a:lnTo>
                    <a:pt x="135574" y="144227"/>
                  </a:lnTo>
                  <a:lnTo>
                    <a:pt x="213456" y="129805"/>
                  </a:lnTo>
                  <a:lnTo>
                    <a:pt x="291339" y="118266"/>
                  </a:lnTo>
                  <a:lnTo>
                    <a:pt x="386529" y="118266"/>
                  </a:lnTo>
                  <a:lnTo>
                    <a:pt x="464412" y="132689"/>
                  </a:lnTo>
                  <a:lnTo>
                    <a:pt x="501911" y="138458"/>
                  </a:lnTo>
                  <a:lnTo>
                    <a:pt x="611523" y="144227"/>
                  </a:lnTo>
                  <a:lnTo>
                    <a:pt x="1644189" y="144227"/>
                  </a:lnTo>
                  <a:lnTo>
                    <a:pt x="1733610" y="141343"/>
                  </a:lnTo>
                  <a:lnTo>
                    <a:pt x="1765340" y="138458"/>
                  </a:lnTo>
                  <a:lnTo>
                    <a:pt x="1817262" y="121151"/>
                  </a:lnTo>
                  <a:lnTo>
                    <a:pt x="1851876" y="98075"/>
                  </a:lnTo>
                  <a:lnTo>
                    <a:pt x="1929759" y="37499"/>
                  </a:lnTo>
                  <a:lnTo>
                    <a:pt x="1975912" y="5769"/>
                  </a:lnTo>
                  <a:lnTo>
                    <a:pt x="1993219" y="0"/>
                  </a:lnTo>
                  <a:lnTo>
                    <a:pt x="2013411" y="0"/>
                  </a:lnTo>
                  <a:lnTo>
                    <a:pt x="2027834" y="14423"/>
                  </a:lnTo>
                  <a:lnTo>
                    <a:pt x="2033603" y="34615"/>
                  </a:lnTo>
                  <a:lnTo>
                    <a:pt x="2019180" y="109613"/>
                  </a:lnTo>
                  <a:lnTo>
                    <a:pt x="1987450" y="219225"/>
                  </a:lnTo>
                  <a:lnTo>
                    <a:pt x="1941297" y="354799"/>
                  </a:lnTo>
                  <a:lnTo>
                    <a:pt x="1756687" y="386529"/>
                  </a:lnTo>
                  <a:lnTo>
                    <a:pt x="1208623" y="386529"/>
                  </a:lnTo>
                  <a:lnTo>
                    <a:pt x="1006706" y="386529"/>
                  </a:lnTo>
                  <a:lnTo>
                    <a:pt x="709598" y="3894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335;p211">
              <a:extLst>
                <a:ext uri="{FF2B5EF4-FFF2-40B4-BE49-F238E27FC236}">
                  <a16:creationId xmlns:a16="http://schemas.microsoft.com/office/drawing/2014/main" id="{598944FB-95EC-B947-A8CE-EE421D3233EC}"/>
                </a:ext>
              </a:extLst>
            </p:cNvPr>
            <p:cNvSpPr/>
            <p:nvPr/>
          </p:nvSpPr>
          <p:spPr>
            <a:xfrm rot="-5400000">
              <a:off x="2568575" y="3054350"/>
              <a:ext cx="2528888" cy="1309688"/>
            </a:xfrm>
            <a:custGeom>
              <a:avLst/>
              <a:gdLst/>
              <a:ahLst/>
              <a:cxnLst/>
              <a:rect l="l" t="t" r="r" b="b"/>
              <a:pathLst>
                <a:path w="2528748" h="1310541" extrusionOk="0">
                  <a:moveTo>
                    <a:pt x="813131" y="1182465"/>
                  </a:moveTo>
                  <a:lnTo>
                    <a:pt x="330614" y="1182465"/>
                  </a:lnTo>
                  <a:lnTo>
                    <a:pt x="220409" y="1179487"/>
                  </a:lnTo>
                  <a:lnTo>
                    <a:pt x="104247" y="1161616"/>
                  </a:lnTo>
                  <a:lnTo>
                    <a:pt x="35742" y="1146723"/>
                  </a:lnTo>
                  <a:lnTo>
                    <a:pt x="17871" y="1137788"/>
                  </a:lnTo>
                  <a:lnTo>
                    <a:pt x="8935" y="1122895"/>
                  </a:lnTo>
                  <a:lnTo>
                    <a:pt x="0" y="1102046"/>
                  </a:lnTo>
                  <a:lnTo>
                    <a:pt x="0" y="1078218"/>
                  </a:lnTo>
                  <a:lnTo>
                    <a:pt x="0" y="1051411"/>
                  </a:lnTo>
                  <a:lnTo>
                    <a:pt x="2978" y="1033540"/>
                  </a:lnTo>
                  <a:lnTo>
                    <a:pt x="17871" y="1009712"/>
                  </a:lnTo>
                  <a:lnTo>
                    <a:pt x="41699" y="988863"/>
                  </a:lnTo>
                  <a:lnTo>
                    <a:pt x="137011" y="935250"/>
                  </a:lnTo>
                  <a:lnTo>
                    <a:pt x="378270" y="935250"/>
                  </a:lnTo>
                  <a:lnTo>
                    <a:pt x="1265863" y="932271"/>
                  </a:lnTo>
                  <a:lnTo>
                    <a:pt x="1492229" y="938228"/>
                  </a:lnTo>
                  <a:lnTo>
                    <a:pt x="2183242" y="935250"/>
                  </a:lnTo>
                  <a:lnTo>
                    <a:pt x="2242812" y="935250"/>
                  </a:lnTo>
                  <a:lnTo>
                    <a:pt x="2260683" y="923336"/>
                  </a:lnTo>
                  <a:lnTo>
                    <a:pt x="2275575" y="890572"/>
                  </a:lnTo>
                  <a:lnTo>
                    <a:pt x="2284511" y="842916"/>
                  </a:lnTo>
                  <a:lnTo>
                    <a:pt x="2281532" y="786325"/>
                  </a:lnTo>
                  <a:lnTo>
                    <a:pt x="2242812" y="467625"/>
                  </a:lnTo>
                  <a:lnTo>
                    <a:pt x="2192177" y="59570"/>
                  </a:lnTo>
                  <a:lnTo>
                    <a:pt x="2364930" y="0"/>
                  </a:lnTo>
                  <a:lnTo>
                    <a:pt x="2385780" y="80420"/>
                  </a:lnTo>
                  <a:lnTo>
                    <a:pt x="2397694" y="229345"/>
                  </a:lnTo>
                  <a:lnTo>
                    <a:pt x="2445350" y="577830"/>
                  </a:lnTo>
                  <a:lnTo>
                    <a:pt x="2487049" y="831002"/>
                  </a:lnTo>
                  <a:lnTo>
                    <a:pt x="2504920" y="878658"/>
                  </a:lnTo>
                  <a:lnTo>
                    <a:pt x="2519812" y="932271"/>
                  </a:lnTo>
                  <a:lnTo>
                    <a:pt x="2525769" y="970992"/>
                  </a:lnTo>
                  <a:lnTo>
                    <a:pt x="2528748" y="994820"/>
                  </a:lnTo>
                  <a:lnTo>
                    <a:pt x="2522791" y="1024605"/>
                  </a:lnTo>
                  <a:lnTo>
                    <a:pt x="2507898" y="1063325"/>
                  </a:lnTo>
                  <a:lnTo>
                    <a:pt x="2463221" y="1143745"/>
                  </a:lnTo>
                  <a:lnTo>
                    <a:pt x="2370887" y="1250971"/>
                  </a:lnTo>
                  <a:lnTo>
                    <a:pt x="2329188" y="1292670"/>
                  </a:lnTo>
                  <a:lnTo>
                    <a:pt x="2317274" y="1307562"/>
                  </a:lnTo>
                  <a:lnTo>
                    <a:pt x="2296425" y="1310541"/>
                  </a:lnTo>
                  <a:lnTo>
                    <a:pt x="2272597" y="1304584"/>
                  </a:lnTo>
                  <a:lnTo>
                    <a:pt x="2230898" y="1280756"/>
                  </a:lnTo>
                  <a:lnTo>
                    <a:pt x="2189199" y="1245014"/>
                  </a:lnTo>
                  <a:lnTo>
                    <a:pt x="2156435" y="1218207"/>
                  </a:lnTo>
                  <a:lnTo>
                    <a:pt x="2129629" y="1206293"/>
                  </a:lnTo>
                  <a:lnTo>
                    <a:pt x="2093887" y="1197358"/>
                  </a:lnTo>
                  <a:lnTo>
                    <a:pt x="2028360" y="1191401"/>
                  </a:lnTo>
                  <a:lnTo>
                    <a:pt x="1390960" y="1188422"/>
                  </a:lnTo>
                  <a:lnTo>
                    <a:pt x="1247992" y="1179487"/>
                  </a:lnTo>
                  <a:lnTo>
                    <a:pt x="813131" y="118246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336;p211">
              <a:extLst>
                <a:ext uri="{FF2B5EF4-FFF2-40B4-BE49-F238E27FC236}">
                  <a16:creationId xmlns:a16="http://schemas.microsoft.com/office/drawing/2014/main" id="{E2BCD39B-215B-654E-B0AE-C79F228F740C}"/>
                </a:ext>
              </a:extLst>
            </p:cNvPr>
            <p:cNvSpPr/>
            <p:nvPr/>
          </p:nvSpPr>
          <p:spPr>
            <a:xfrm>
              <a:off x="3186113" y="3506788"/>
              <a:ext cx="990600" cy="292100"/>
            </a:xfrm>
            <a:custGeom>
              <a:avLst/>
              <a:gdLst/>
              <a:ahLst/>
              <a:cxnLst/>
              <a:rect l="l" t="t" r="r" b="b"/>
              <a:pathLst>
                <a:path w="990600" h="290513" extrusionOk="0">
                  <a:moveTo>
                    <a:pt x="347662" y="245269"/>
                  </a:moveTo>
                  <a:lnTo>
                    <a:pt x="23812" y="290513"/>
                  </a:lnTo>
                  <a:lnTo>
                    <a:pt x="0" y="90488"/>
                  </a:lnTo>
                  <a:lnTo>
                    <a:pt x="78581" y="90488"/>
                  </a:lnTo>
                  <a:lnTo>
                    <a:pt x="383381" y="64294"/>
                  </a:lnTo>
                  <a:lnTo>
                    <a:pt x="926306" y="2382"/>
                  </a:lnTo>
                  <a:lnTo>
                    <a:pt x="962025" y="0"/>
                  </a:lnTo>
                  <a:lnTo>
                    <a:pt x="990600" y="178594"/>
                  </a:lnTo>
                  <a:lnTo>
                    <a:pt x="921543" y="185738"/>
                  </a:lnTo>
                  <a:lnTo>
                    <a:pt x="347662" y="2452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337;p211">
              <a:extLst>
                <a:ext uri="{FF2B5EF4-FFF2-40B4-BE49-F238E27FC236}">
                  <a16:creationId xmlns:a16="http://schemas.microsoft.com/office/drawing/2014/main" id="{7DC313BD-BF4C-CA47-ADC8-0C2E9695621D}"/>
                </a:ext>
              </a:extLst>
            </p:cNvPr>
            <p:cNvSpPr/>
            <p:nvPr/>
          </p:nvSpPr>
          <p:spPr>
            <a:xfrm>
              <a:off x="3176588" y="4600575"/>
              <a:ext cx="1042987" cy="303213"/>
            </a:xfrm>
            <a:custGeom>
              <a:avLst/>
              <a:gdLst/>
              <a:ahLst/>
              <a:cxnLst/>
              <a:rect l="l" t="t" r="r" b="b"/>
              <a:pathLst>
                <a:path w="1042987" h="302419" extrusionOk="0">
                  <a:moveTo>
                    <a:pt x="302418" y="280988"/>
                  </a:moveTo>
                  <a:lnTo>
                    <a:pt x="88106" y="300038"/>
                  </a:lnTo>
                  <a:lnTo>
                    <a:pt x="42862" y="302419"/>
                  </a:lnTo>
                  <a:lnTo>
                    <a:pt x="0" y="133350"/>
                  </a:lnTo>
                  <a:lnTo>
                    <a:pt x="95250" y="121444"/>
                  </a:lnTo>
                  <a:lnTo>
                    <a:pt x="519112" y="61913"/>
                  </a:lnTo>
                  <a:lnTo>
                    <a:pt x="931068" y="4763"/>
                  </a:lnTo>
                  <a:lnTo>
                    <a:pt x="988218" y="0"/>
                  </a:lnTo>
                  <a:lnTo>
                    <a:pt x="1042987" y="221456"/>
                  </a:lnTo>
                  <a:lnTo>
                    <a:pt x="938212" y="228600"/>
                  </a:lnTo>
                  <a:lnTo>
                    <a:pt x="631031" y="250031"/>
                  </a:lnTo>
                  <a:lnTo>
                    <a:pt x="302418" y="2809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338;p211">
              <a:extLst>
                <a:ext uri="{FF2B5EF4-FFF2-40B4-BE49-F238E27FC236}">
                  <a16:creationId xmlns:a16="http://schemas.microsoft.com/office/drawing/2014/main" id="{13F4E388-CBA9-C64E-92A6-643CA16AF8D3}"/>
                </a:ext>
              </a:extLst>
            </p:cNvPr>
            <p:cNvSpPr/>
            <p:nvPr/>
          </p:nvSpPr>
          <p:spPr>
            <a:xfrm>
              <a:off x="4614863" y="2198688"/>
              <a:ext cx="2406650" cy="427037"/>
            </a:xfrm>
            <a:custGeom>
              <a:avLst/>
              <a:gdLst/>
              <a:ahLst/>
              <a:cxnLst/>
              <a:rect l="l" t="t" r="r" b="b"/>
              <a:pathLst>
                <a:path w="2407502" h="425885" extrusionOk="0">
                  <a:moveTo>
                    <a:pt x="1029639" y="350729"/>
                  </a:moveTo>
                  <a:lnTo>
                    <a:pt x="673900" y="378286"/>
                  </a:lnTo>
                  <a:lnTo>
                    <a:pt x="526093" y="425885"/>
                  </a:lnTo>
                  <a:lnTo>
                    <a:pt x="491020" y="420874"/>
                  </a:lnTo>
                  <a:lnTo>
                    <a:pt x="403338" y="403338"/>
                  </a:lnTo>
                  <a:lnTo>
                    <a:pt x="333192" y="383296"/>
                  </a:lnTo>
                  <a:lnTo>
                    <a:pt x="280583" y="368265"/>
                  </a:lnTo>
                  <a:lnTo>
                    <a:pt x="248015" y="355739"/>
                  </a:lnTo>
                  <a:lnTo>
                    <a:pt x="207932" y="335697"/>
                  </a:lnTo>
                  <a:lnTo>
                    <a:pt x="125260" y="273067"/>
                  </a:lnTo>
                  <a:lnTo>
                    <a:pt x="72651" y="220458"/>
                  </a:lnTo>
                  <a:lnTo>
                    <a:pt x="25052" y="160333"/>
                  </a:lnTo>
                  <a:lnTo>
                    <a:pt x="7516" y="127765"/>
                  </a:lnTo>
                  <a:lnTo>
                    <a:pt x="0" y="105219"/>
                  </a:lnTo>
                  <a:lnTo>
                    <a:pt x="0" y="90187"/>
                  </a:lnTo>
                  <a:lnTo>
                    <a:pt x="5010" y="75156"/>
                  </a:lnTo>
                  <a:lnTo>
                    <a:pt x="15031" y="70146"/>
                  </a:lnTo>
                  <a:lnTo>
                    <a:pt x="42588" y="80166"/>
                  </a:lnTo>
                  <a:lnTo>
                    <a:pt x="122755" y="117745"/>
                  </a:lnTo>
                  <a:lnTo>
                    <a:pt x="240500" y="170354"/>
                  </a:lnTo>
                  <a:lnTo>
                    <a:pt x="280583" y="182880"/>
                  </a:lnTo>
                  <a:lnTo>
                    <a:pt x="348224" y="192901"/>
                  </a:lnTo>
                  <a:lnTo>
                    <a:pt x="428390" y="195406"/>
                  </a:lnTo>
                  <a:lnTo>
                    <a:pt x="596239" y="197911"/>
                  </a:lnTo>
                  <a:lnTo>
                    <a:pt x="821707" y="187890"/>
                  </a:lnTo>
                  <a:lnTo>
                    <a:pt x="1077238" y="155323"/>
                  </a:lnTo>
                  <a:lnTo>
                    <a:pt x="1320243" y="132776"/>
                  </a:lnTo>
                  <a:lnTo>
                    <a:pt x="1628384" y="102713"/>
                  </a:lnTo>
                  <a:lnTo>
                    <a:pt x="1726087" y="90187"/>
                  </a:lnTo>
                  <a:lnTo>
                    <a:pt x="1781201" y="77661"/>
                  </a:lnTo>
                  <a:lnTo>
                    <a:pt x="1961576" y="20042"/>
                  </a:lnTo>
                  <a:lnTo>
                    <a:pt x="2026711" y="2505"/>
                  </a:lnTo>
                  <a:lnTo>
                    <a:pt x="2059279" y="0"/>
                  </a:lnTo>
                  <a:lnTo>
                    <a:pt x="2184539" y="12526"/>
                  </a:lnTo>
                  <a:lnTo>
                    <a:pt x="2272221" y="40083"/>
                  </a:lnTo>
                  <a:lnTo>
                    <a:pt x="2347377" y="72651"/>
                  </a:lnTo>
                  <a:lnTo>
                    <a:pt x="2377440" y="90187"/>
                  </a:lnTo>
                  <a:lnTo>
                    <a:pt x="2392471" y="105219"/>
                  </a:lnTo>
                  <a:lnTo>
                    <a:pt x="2404997" y="122755"/>
                  </a:lnTo>
                  <a:lnTo>
                    <a:pt x="2407502" y="142797"/>
                  </a:lnTo>
                  <a:lnTo>
                    <a:pt x="2404997" y="177869"/>
                  </a:lnTo>
                  <a:lnTo>
                    <a:pt x="2392471" y="205427"/>
                  </a:lnTo>
                  <a:lnTo>
                    <a:pt x="2367419" y="222963"/>
                  </a:lnTo>
                  <a:lnTo>
                    <a:pt x="2314810" y="232984"/>
                  </a:lnTo>
                  <a:lnTo>
                    <a:pt x="2212096" y="240500"/>
                  </a:lnTo>
                  <a:lnTo>
                    <a:pt x="2021701" y="248015"/>
                  </a:lnTo>
                  <a:lnTo>
                    <a:pt x="1731097" y="283088"/>
                  </a:lnTo>
                  <a:lnTo>
                    <a:pt x="1553227" y="310645"/>
                  </a:lnTo>
                  <a:lnTo>
                    <a:pt x="1029639" y="3507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39;p211">
              <a:extLst>
                <a:ext uri="{FF2B5EF4-FFF2-40B4-BE49-F238E27FC236}">
                  <a16:creationId xmlns:a16="http://schemas.microsoft.com/office/drawing/2014/main" id="{64016A1F-D47F-1041-9254-33FAE73F70CF}"/>
                </a:ext>
              </a:extLst>
            </p:cNvPr>
            <p:cNvSpPr/>
            <p:nvPr/>
          </p:nvSpPr>
          <p:spPr>
            <a:xfrm>
              <a:off x="5124450" y="2495550"/>
              <a:ext cx="333375" cy="1131888"/>
            </a:xfrm>
            <a:custGeom>
              <a:avLst/>
              <a:gdLst/>
              <a:ahLst/>
              <a:cxnLst/>
              <a:rect l="l" t="t" r="r" b="b"/>
              <a:pathLst>
                <a:path w="333375" h="1131094" extrusionOk="0">
                  <a:moveTo>
                    <a:pt x="119063" y="676275"/>
                  </a:moveTo>
                  <a:lnTo>
                    <a:pt x="95250" y="457200"/>
                  </a:lnTo>
                  <a:lnTo>
                    <a:pt x="83344" y="373856"/>
                  </a:lnTo>
                  <a:lnTo>
                    <a:pt x="80963" y="330994"/>
                  </a:lnTo>
                  <a:lnTo>
                    <a:pt x="69056" y="252413"/>
                  </a:lnTo>
                  <a:lnTo>
                    <a:pt x="0" y="71438"/>
                  </a:lnTo>
                  <a:lnTo>
                    <a:pt x="102394" y="0"/>
                  </a:lnTo>
                  <a:lnTo>
                    <a:pt x="166688" y="95250"/>
                  </a:lnTo>
                  <a:lnTo>
                    <a:pt x="202406" y="138113"/>
                  </a:lnTo>
                  <a:lnTo>
                    <a:pt x="242888" y="185738"/>
                  </a:lnTo>
                  <a:lnTo>
                    <a:pt x="257175" y="211931"/>
                  </a:lnTo>
                  <a:lnTo>
                    <a:pt x="276225" y="242888"/>
                  </a:lnTo>
                  <a:lnTo>
                    <a:pt x="290513" y="271463"/>
                  </a:lnTo>
                  <a:lnTo>
                    <a:pt x="304800" y="319088"/>
                  </a:lnTo>
                  <a:lnTo>
                    <a:pt x="309563" y="361950"/>
                  </a:lnTo>
                  <a:lnTo>
                    <a:pt x="321469" y="723900"/>
                  </a:lnTo>
                  <a:lnTo>
                    <a:pt x="333375" y="1059656"/>
                  </a:lnTo>
                  <a:lnTo>
                    <a:pt x="333375" y="1102519"/>
                  </a:lnTo>
                  <a:lnTo>
                    <a:pt x="147638" y="1131094"/>
                  </a:lnTo>
                  <a:lnTo>
                    <a:pt x="150019" y="1078706"/>
                  </a:lnTo>
                  <a:lnTo>
                    <a:pt x="119063" y="6762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340;p211">
              <a:extLst>
                <a:ext uri="{FF2B5EF4-FFF2-40B4-BE49-F238E27FC236}">
                  <a16:creationId xmlns:a16="http://schemas.microsoft.com/office/drawing/2014/main" id="{01F51EF7-8038-E041-9A43-B586E3B22D9C}"/>
                </a:ext>
              </a:extLst>
            </p:cNvPr>
            <p:cNvSpPr/>
            <p:nvPr/>
          </p:nvSpPr>
          <p:spPr>
            <a:xfrm>
              <a:off x="6094413" y="2459038"/>
              <a:ext cx="496887" cy="1103312"/>
            </a:xfrm>
            <a:custGeom>
              <a:avLst/>
              <a:gdLst/>
              <a:ahLst/>
              <a:cxnLst/>
              <a:rect l="l" t="t" r="r" b="b"/>
              <a:pathLst>
                <a:path w="497681" h="1102519" extrusionOk="0">
                  <a:moveTo>
                    <a:pt x="90487" y="666750"/>
                  </a:moveTo>
                  <a:lnTo>
                    <a:pt x="119062" y="528638"/>
                  </a:lnTo>
                  <a:lnTo>
                    <a:pt x="135731" y="400050"/>
                  </a:lnTo>
                  <a:lnTo>
                    <a:pt x="145256" y="273844"/>
                  </a:lnTo>
                  <a:cubicBezTo>
                    <a:pt x="144462" y="254000"/>
                    <a:pt x="143669" y="234157"/>
                    <a:pt x="142875" y="214313"/>
                  </a:cubicBezTo>
                  <a:lnTo>
                    <a:pt x="130969" y="154782"/>
                  </a:lnTo>
                  <a:lnTo>
                    <a:pt x="123825" y="123825"/>
                  </a:lnTo>
                  <a:lnTo>
                    <a:pt x="107156" y="85725"/>
                  </a:lnTo>
                  <a:lnTo>
                    <a:pt x="61912" y="33338"/>
                  </a:lnTo>
                  <a:lnTo>
                    <a:pt x="209550" y="0"/>
                  </a:lnTo>
                  <a:lnTo>
                    <a:pt x="257175" y="40482"/>
                  </a:lnTo>
                  <a:lnTo>
                    <a:pt x="328612" y="85725"/>
                  </a:lnTo>
                  <a:lnTo>
                    <a:pt x="404812" y="138113"/>
                  </a:lnTo>
                  <a:lnTo>
                    <a:pt x="445294" y="171450"/>
                  </a:lnTo>
                  <a:lnTo>
                    <a:pt x="469106" y="197644"/>
                  </a:lnTo>
                  <a:lnTo>
                    <a:pt x="488156" y="221457"/>
                  </a:lnTo>
                  <a:lnTo>
                    <a:pt x="495300" y="235744"/>
                  </a:lnTo>
                  <a:lnTo>
                    <a:pt x="497681" y="252413"/>
                  </a:lnTo>
                  <a:lnTo>
                    <a:pt x="497681" y="271463"/>
                  </a:lnTo>
                  <a:lnTo>
                    <a:pt x="492919" y="290513"/>
                  </a:lnTo>
                  <a:lnTo>
                    <a:pt x="481012" y="304800"/>
                  </a:lnTo>
                  <a:lnTo>
                    <a:pt x="452437" y="321469"/>
                  </a:lnTo>
                  <a:lnTo>
                    <a:pt x="433387" y="335757"/>
                  </a:lnTo>
                  <a:lnTo>
                    <a:pt x="402431" y="381000"/>
                  </a:lnTo>
                  <a:lnTo>
                    <a:pt x="381000" y="421482"/>
                  </a:lnTo>
                  <a:lnTo>
                    <a:pt x="326231" y="573882"/>
                  </a:lnTo>
                  <a:lnTo>
                    <a:pt x="257175" y="771525"/>
                  </a:lnTo>
                  <a:lnTo>
                    <a:pt x="171450" y="1026319"/>
                  </a:lnTo>
                  <a:lnTo>
                    <a:pt x="159544" y="1078707"/>
                  </a:lnTo>
                  <a:lnTo>
                    <a:pt x="0" y="1102519"/>
                  </a:lnTo>
                  <a:lnTo>
                    <a:pt x="11906" y="1028700"/>
                  </a:lnTo>
                  <a:lnTo>
                    <a:pt x="90487" y="666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341;p211">
              <a:extLst>
                <a:ext uri="{FF2B5EF4-FFF2-40B4-BE49-F238E27FC236}">
                  <a16:creationId xmlns:a16="http://schemas.microsoft.com/office/drawing/2014/main" id="{36BDBAE1-7CF2-8043-B470-667DD86B6F4C}"/>
                </a:ext>
              </a:extLst>
            </p:cNvPr>
            <p:cNvSpPr/>
            <p:nvPr/>
          </p:nvSpPr>
          <p:spPr>
            <a:xfrm>
              <a:off x="4298950" y="3362325"/>
              <a:ext cx="3121025" cy="485775"/>
            </a:xfrm>
            <a:custGeom>
              <a:avLst/>
              <a:gdLst/>
              <a:ahLst/>
              <a:cxnLst/>
              <a:rect l="l" t="t" r="r" b="b"/>
              <a:pathLst>
                <a:path w="3121025" h="485775" extrusionOk="0">
                  <a:moveTo>
                    <a:pt x="1231900" y="365125"/>
                  </a:moveTo>
                  <a:lnTo>
                    <a:pt x="895350" y="419100"/>
                  </a:lnTo>
                  <a:lnTo>
                    <a:pt x="822325" y="431800"/>
                  </a:lnTo>
                  <a:lnTo>
                    <a:pt x="685800" y="460375"/>
                  </a:lnTo>
                  <a:lnTo>
                    <a:pt x="615950" y="476250"/>
                  </a:lnTo>
                  <a:lnTo>
                    <a:pt x="568325" y="485775"/>
                  </a:lnTo>
                  <a:lnTo>
                    <a:pt x="536575" y="485775"/>
                  </a:lnTo>
                  <a:lnTo>
                    <a:pt x="488950" y="485775"/>
                  </a:lnTo>
                  <a:lnTo>
                    <a:pt x="428625" y="482600"/>
                  </a:lnTo>
                  <a:lnTo>
                    <a:pt x="355600" y="463550"/>
                  </a:lnTo>
                  <a:lnTo>
                    <a:pt x="238125" y="425450"/>
                  </a:lnTo>
                  <a:lnTo>
                    <a:pt x="76200" y="342900"/>
                  </a:lnTo>
                  <a:lnTo>
                    <a:pt x="9525" y="314325"/>
                  </a:lnTo>
                  <a:lnTo>
                    <a:pt x="0" y="187325"/>
                  </a:lnTo>
                  <a:lnTo>
                    <a:pt x="63500" y="222250"/>
                  </a:lnTo>
                  <a:lnTo>
                    <a:pt x="168275" y="257175"/>
                  </a:lnTo>
                  <a:lnTo>
                    <a:pt x="282575" y="279400"/>
                  </a:lnTo>
                  <a:lnTo>
                    <a:pt x="396875" y="285750"/>
                  </a:lnTo>
                  <a:lnTo>
                    <a:pt x="527050" y="282575"/>
                  </a:lnTo>
                  <a:lnTo>
                    <a:pt x="777875" y="250825"/>
                  </a:lnTo>
                  <a:lnTo>
                    <a:pt x="974725" y="212725"/>
                  </a:lnTo>
                  <a:lnTo>
                    <a:pt x="1165225" y="190500"/>
                  </a:lnTo>
                  <a:lnTo>
                    <a:pt x="1527175" y="149225"/>
                  </a:lnTo>
                  <a:lnTo>
                    <a:pt x="1809750" y="130175"/>
                  </a:lnTo>
                  <a:lnTo>
                    <a:pt x="1978025" y="130175"/>
                  </a:lnTo>
                  <a:lnTo>
                    <a:pt x="2251075" y="101600"/>
                  </a:lnTo>
                  <a:lnTo>
                    <a:pt x="2438400" y="85725"/>
                  </a:lnTo>
                  <a:lnTo>
                    <a:pt x="2495550" y="69850"/>
                  </a:lnTo>
                  <a:lnTo>
                    <a:pt x="2581275" y="34925"/>
                  </a:lnTo>
                  <a:lnTo>
                    <a:pt x="2663825" y="0"/>
                  </a:lnTo>
                  <a:lnTo>
                    <a:pt x="2692400" y="0"/>
                  </a:lnTo>
                  <a:lnTo>
                    <a:pt x="2797175" y="19050"/>
                  </a:lnTo>
                  <a:lnTo>
                    <a:pt x="2924175" y="53975"/>
                  </a:lnTo>
                  <a:lnTo>
                    <a:pt x="3019425" y="95250"/>
                  </a:lnTo>
                  <a:lnTo>
                    <a:pt x="3079750" y="130175"/>
                  </a:lnTo>
                  <a:lnTo>
                    <a:pt x="3101975" y="152400"/>
                  </a:lnTo>
                  <a:lnTo>
                    <a:pt x="3117850" y="174625"/>
                  </a:lnTo>
                  <a:lnTo>
                    <a:pt x="3121025" y="215900"/>
                  </a:lnTo>
                  <a:lnTo>
                    <a:pt x="3105150" y="250825"/>
                  </a:lnTo>
                  <a:lnTo>
                    <a:pt x="3079750" y="276225"/>
                  </a:lnTo>
                  <a:lnTo>
                    <a:pt x="3048000" y="292100"/>
                  </a:lnTo>
                  <a:lnTo>
                    <a:pt x="2997200" y="311150"/>
                  </a:lnTo>
                  <a:lnTo>
                    <a:pt x="2946400" y="314325"/>
                  </a:lnTo>
                  <a:lnTo>
                    <a:pt x="2860675" y="304800"/>
                  </a:lnTo>
                  <a:lnTo>
                    <a:pt x="2736850" y="285750"/>
                  </a:lnTo>
                  <a:lnTo>
                    <a:pt x="2492375" y="276225"/>
                  </a:lnTo>
                  <a:lnTo>
                    <a:pt x="2114550" y="288925"/>
                  </a:lnTo>
                  <a:lnTo>
                    <a:pt x="1733550" y="307975"/>
                  </a:lnTo>
                  <a:lnTo>
                    <a:pt x="1231900" y="365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342;p211">
              <a:extLst>
                <a:ext uri="{FF2B5EF4-FFF2-40B4-BE49-F238E27FC236}">
                  <a16:creationId xmlns:a16="http://schemas.microsoft.com/office/drawing/2014/main" id="{7624B7E9-978E-5A45-84BC-2E56201FDF65}"/>
                </a:ext>
              </a:extLst>
            </p:cNvPr>
            <p:cNvSpPr/>
            <p:nvPr/>
          </p:nvSpPr>
          <p:spPr>
            <a:xfrm rot="-5400000">
              <a:off x="4995069" y="4269582"/>
              <a:ext cx="2120900" cy="1693862"/>
            </a:xfrm>
            <a:custGeom>
              <a:avLst/>
              <a:gdLst/>
              <a:ahLst/>
              <a:cxnLst/>
              <a:rect l="l" t="t" r="r" b="b"/>
              <a:pathLst>
                <a:path w="2121540" h="1693943" extrusionOk="0">
                  <a:moveTo>
                    <a:pt x="861773" y="1588688"/>
                  </a:moveTo>
                  <a:lnTo>
                    <a:pt x="499960" y="1585399"/>
                  </a:lnTo>
                  <a:lnTo>
                    <a:pt x="286161" y="1591977"/>
                  </a:lnTo>
                  <a:lnTo>
                    <a:pt x="217088" y="1582110"/>
                  </a:lnTo>
                  <a:lnTo>
                    <a:pt x="151304" y="1568953"/>
                  </a:lnTo>
                  <a:lnTo>
                    <a:pt x="98677" y="1552507"/>
                  </a:lnTo>
                  <a:lnTo>
                    <a:pt x="52628" y="1526193"/>
                  </a:lnTo>
                  <a:lnTo>
                    <a:pt x="36182" y="1516325"/>
                  </a:lnTo>
                  <a:lnTo>
                    <a:pt x="19736" y="1499879"/>
                  </a:lnTo>
                  <a:lnTo>
                    <a:pt x="6579" y="1473566"/>
                  </a:lnTo>
                  <a:lnTo>
                    <a:pt x="0" y="1437384"/>
                  </a:lnTo>
                  <a:lnTo>
                    <a:pt x="9868" y="1391336"/>
                  </a:lnTo>
                  <a:lnTo>
                    <a:pt x="39471" y="1341997"/>
                  </a:lnTo>
                  <a:lnTo>
                    <a:pt x="72363" y="1309105"/>
                  </a:lnTo>
                  <a:lnTo>
                    <a:pt x="118412" y="1286081"/>
                  </a:lnTo>
                  <a:lnTo>
                    <a:pt x="226956" y="1279502"/>
                  </a:lnTo>
                  <a:lnTo>
                    <a:pt x="417730" y="1295948"/>
                  </a:lnTo>
                  <a:lnTo>
                    <a:pt x="792700" y="1312395"/>
                  </a:lnTo>
                  <a:lnTo>
                    <a:pt x="1134777" y="1318973"/>
                  </a:lnTo>
                  <a:lnTo>
                    <a:pt x="1341997" y="1318973"/>
                  </a:lnTo>
                  <a:lnTo>
                    <a:pt x="1585399" y="1318973"/>
                  </a:lnTo>
                  <a:lnTo>
                    <a:pt x="1766305" y="1322262"/>
                  </a:lnTo>
                  <a:lnTo>
                    <a:pt x="1805776" y="1322262"/>
                  </a:lnTo>
                  <a:lnTo>
                    <a:pt x="1835379" y="1318973"/>
                  </a:lnTo>
                  <a:lnTo>
                    <a:pt x="1868271" y="1305816"/>
                  </a:lnTo>
                  <a:lnTo>
                    <a:pt x="1888006" y="1282792"/>
                  </a:lnTo>
                  <a:lnTo>
                    <a:pt x="1894584" y="1259767"/>
                  </a:lnTo>
                  <a:lnTo>
                    <a:pt x="1901163" y="1230164"/>
                  </a:lnTo>
                  <a:lnTo>
                    <a:pt x="1858403" y="861773"/>
                  </a:lnTo>
                  <a:lnTo>
                    <a:pt x="1818933" y="509828"/>
                  </a:lnTo>
                  <a:lnTo>
                    <a:pt x="1766305" y="65784"/>
                  </a:lnTo>
                  <a:lnTo>
                    <a:pt x="1930766" y="0"/>
                  </a:lnTo>
                  <a:lnTo>
                    <a:pt x="1950501" y="65784"/>
                  </a:lnTo>
                  <a:lnTo>
                    <a:pt x="1950501" y="230245"/>
                  </a:lnTo>
                  <a:lnTo>
                    <a:pt x="1960369" y="384838"/>
                  </a:lnTo>
                  <a:lnTo>
                    <a:pt x="1983393" y="647974"/>
                  </a:lnTo>
                  <a:lnTo>
                    <a:pt x="2003128" y="845327"/>
                  </a:lnTo>
                  <a:lnTo>
                    <a:pt x="2029442" y="1059125"/>
                  </a:lnTo>
                  <a:lnTo>
                    <a:pt x="2055756" y="1207140"/>
                  </a:lnTo>
                  <a:lnTo>
                    <a:pt x="2085359" y="1253189"/>
                  </a:lnTo>
                  <a:lnTo>
                    <a:pt x="2118251" y="1299238"/>
                  </a:lnTo>
                  <a:lnTo>
                    <a:pt x="2121540" y="1325551"/>
                  </a:lnTo>
                  <a:lnTo>
                    <a:pt x="2065623" y="1447252"/>
                  </a:lnTo>
                  <a:lnTo>
                    <a:pt x="2022864" y="1536061"/>
                  </a:lnTo>
                  <a:lnTo>
                    <a:pt x="1976815" y="1605134"/>
                  </a:lnTo>
                  <a:lnTo>
                    <a:pt x="1917609" y="1664340"/>
                  </a:lnTo>
                  <a:lnTo>
                    <a:pt x="1891295" y="1687364"/>
                  </a:lnTo>
                  <a:lnTo>
                    <a:pt x="1868271" y="1693943"/>
                  </a:lnTo>
                  <a:lnTo>
                    <a:pt x="1835379" y="1693943"/>
                  </a:lnTo>
                  <a:lnTo>
                    <a:pt x="1812354" y="1677497"/>
                  </a:lnTo>
                  <a:lnTo>
                    <a:pt x="1782751" y="1651183"/>
                  </a:lnTo>
                  <a:lnTo>
                    <a:pt x="1746570" y="1628159"/>
                  </a:lnTo>
                  <a:lnTo>
                    <a:pt x="1693943" y="1608423"/>
                  </a:lnTo>
                  <a:lnTo>
                    <a:pt x="1618291" y="1591977"/>
                  </a:lnTo>
                  <a:lnTo>
                    <a:pt x="1322262" y="1588688"/>
                  </a:lnTo>
                  <a:lnTo>
                    <a:pt x="861773" y="1588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343;p211">
              <a:extLst>
                <a:ext uri="{FF2B5EF4-FFF2-40B4-BE49-F238E27FC236}">
                  <a16:creationId xmlns:a16="http://schemas.microsoft.com/office/drawing/2014/main" id="{A052B6B2-DC6C-2C42-A94B-2CF07B51108E}"/>
                </a:ext>
              </a:extLst>
            </p:cNvPr>
            <p:cNvSpPr/>
            <p:nvPr/>
          </p:nvSpPr>
          <p:spPr>
            <a:xfrm>
              <a:off x="5181600" y="4841875"/>
              <a:ext cx="1457325" cy="311150"/>
            </a:xfrm>
            <a:custGeom>
              <a:avLst/>
              <a:gdLst/>
              <a:ahLst/>
              <a:cxnLst/>
              <a:rect l="l" t="t" r="r" b="b"/>
              <a:pathLst>
                <a:path w="1457325" h="311150" extrusionOk="0">
                  <a:moveTo>
                    <a:pt x="514350" y="257175"/>
                  </a:moveTo>
                  <a:lnTo>
                    <a:pt x="57150" y="311150"/>
                  </a:lnTo>
                  <a:lnTo>
                    <a:pt x="0" y="117475"/>
                  </a:lnTo>
                  <a:lnTo>
                    <a:pt x="111125" y="120650"/>
                  </a:lnTo>
                  <a:lnTo>
                    <a:pt x="501650" y="92075"/>
                  </a:lnTo>
                  <a:lnTo>
                    <a:pt x="863600" y="53975"/>
                  </a:lnTo>
                  <a:lnTo>
                    <a:pt x="1136650" y="25400"/>
                  </a:lnTo>
                  <a:lnTo>
                    <a:pt x="1397000" y="0"/>
                  </a:lnTo>
                  <a:lnTo>
                    <a:pt x="1457325" y="193675"/>
                  </a:lnTo>
                  <a:lnTo>
                    <a:pt x="1339850" y="193675"/>
                  </a:lnTo>
                  <a:lnTo>
                    <a:pt x="1082675" y="209550"/>
                  </a:lnTo>
                  <a:lnTo>
                    <a:pt x="514350" y="2571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344;p211">
              <a:extLst>
                <a:ext uri="{FF2B5EF4-FFF2-40B4-BE49-F238E27FC236}">
                  <a16:creationId xmlns:a16="http://schemas.microsoft.com/office/drawing/2014/main" id="{30E10B8C-3852-7645-9FA2-AC853DCC0B08}"/>
                </a:ext>
              </a:extLst>
            </p:cNvPr>
            <p:cNvSpPr/>
            <p:nvPr/>
          </p:nvSpPr>
          <p:spPr>
            <a:xfrm>
              <a:off x="5226050" y="5743575"/>
              <a:ext cx="1355725" cy="295275"/>
            </a:xfrm>
            <a:custGeom>
              <a:avLst/>
              <a:gdLst/>
              <a:ahLst/>
              <a:cxnLst/>
              <a:rect l="l" t="t" r="r" b="b"/>
              <a:pathLst>
                <a:path w="1355725" h="295275" extrusionOk="0">
                  <a:moveTo>
                    <a:pt x="425450" y="260350"/>
                  </a:moveTo>
                  <a:lnTo>
                    <a:pt x="66675" y="295275"/>
                  </a:lnTo>
                  <a:lnTo>
                    <a:pt x="28575" y="295275"/>
                  </a:lnTo>
                  <a:lnTo>
                    <a:pt x="0" y="107950"/>
                  </a:lnTo>
                  <a:lnTo>
                    <a:pt x="73025" y="114300"/>
                  </a:lnTo>
                  <a:lnTo>
                    <a:pt x="234950" y="104775"/>
                  </a:lnTo>
                  <a:lnTo>
                    <a:pt x="485775" y="76200"/>
                  </a:lnTo>
                  <a:lnTo>
                    <a:pt x="708025" y="53975"/>
                  </a:lnTo>
                  <a:lnTo>
                    <a:pt x="768350" y="41275"/>
                  </a:lnTo>
                  <a:lnTo>
                    <a:pt x="946150" y="9525"/>
                  </a:lnTo>
                  <a:lnTo>
                    <a:pt x="1060450" y="0"/>
                  </a:lnTo>
                  <a:lnTo>
                    <a:pt x="1165225" y="9525"/>
                  </a:lnTo>
                  <a:lnTo>
                    <a:pt x="1276350" y="15875"/>
                  </a:lnTo>
                  <a:lnTo>
                    <a:pt x="1317625" y="15875"/>
                  </a:lnTo>
                  <a:lnTo>
                    <a:pt x="1355725" y="215900"/>
                  </a:lnTo>
                  <a:lnTo>
                    <a:pt x="1260475" y="203200"/>
                  </a:lnTo>
                  <a:lnTo>
                    <a:pt x="1095375" y="209550"/>
                  </a:lnTo>
                  <a:lnTo>
                    <a:pt x="746125" y="231775"/>
                  </a:lnTo>
                  <a:lnTo>
                    <a:pt x="425450" y="260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2349;p212">
            <a:extLst>
              <a:ext uri="{FF2B5EF4-FFF2-40B4-BE49-F238E27FC236}">
                <a16:creationId xmlns:a16="http://schemas.microsoft.com/office/drawing/2014/main" id="{FFCA2A75-861A-5448-A797-C50410E411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8940" y="1437444"/>
            <a:ext cx="4524375" cy="45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25"/>
          <p:cNvSpPr txBox="1"/>
          <p:nvPr/>
        </p:nvSpPr>
        <p:spPr>
          <a:xfrm>
            <a:off x="5241032" y="6741368"/>
            <a:ext cx="271236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庭</a:t>
            </a:r>
            <a:endParaRPr/>
          </a:p>
        </p:txBody>
      </p:sp>
      <p:sp>
        <p:nvSpPr>
          <p:cNvPr id="1450" name="Google Shape;1450;p125"/>
          <p:cNvSpPr/>
          <p:nvPr/>
        </p:nvSpPr>
        <p:spPr>
          <a:xfrm>
            <a:off x="4595813" y="1400175"/>
            <a:ext cx="557212" cy="817563"/>
          </a:xfrm>
          <a:custGeom>
            <a:avLst/>
            <a:gdLst/>
            <a:ahLst/>
            <a:cxnLst/>
            <a:rect l="l" t="t" r="r" b="b"/>
            <a:pathLst>
              <a:path w="557212" h="816769" extrusionOk="0">
                <a:moveTo>
                  <a:pt x="485775" y="428625"/>
                </a:moveTo>
                <a:lnTo>
                  <a:pt x="485775" y="345281"/>
                </a:lnTo>
                <a:lnTo>
                  <a:pt x="488156" y="319088"/>
                </a:lnTo>
                <a:lnTo>
                  <a:pt x="495300" y="292894"/>
                </a:lnTo>
                <a:lnTo>
                  <a:pt x="509587" y="269081"/>
                </a:lnTo>
                <a:lnTo>
                  <a:pt x="531018" y="242888"/>
                </a:lnTo>
                <a:lnTo>
                  <a:pt x="545306" y="228600"/>
                </a:lnTo>
                <a:lnTo>
                  <a:pt x="552450" y="214313"/>
                </a:lnTo>
                <a:lnTo>
                  <a:pt x="557212" y="200025"/>
                </a:lnTo>
                <a:lnTo>
                  <a:pt x="557212" y="180975"/>
                </a:lnTo>
                <a:lnTo>
                  <a:pt x="550068" y="159544"/>
                </a:lnTo>
                <a:lnTo>
                  <a:pt x="526256" y="135731"/>
                </a:lnTo>
                <a:lnTo>
                  <a:pt x="488156" y="109538"/>
                </a:lnTo>
                <a:lnTo>
                  <a:pt x="435768" y="80963"/>
                </a:lnTo>
                <a:lnTo>
                  <a:pt x="369093" y="57150"/>
                </a:lnTo>
                <a:lnTo>
                  <a:pt x="276225" y="33338"/>
                </a:lnTo>
                <a:lnTo>
                  <a:pt x="157162" y="9525"/>
                </a:lnTo>
                <a:lnTo>
                  <a:pt x="78581" y="0"/>
                </a:lnTo>
                <a:lnTo>
                  <a:pt x="35718" y="0"/>
                </a:lnTo>
                <a:lnTo>
                  <a:pt x="7143" y="4763"/>
                </a:lnTo>
                <a:lnTo>
                  <a:pt x="0" y="11906"/>
                </a:lnTo>
                <a:lnTo>
                  <a:pt x="4762" y="33338"/>
                </a:lnTo>
                <a:lnTo>
                  <a:pt x="21431" y="52388"/>
                </a:lnTo>
                <a:lnTo>
                  <a:pt x="85725" y="95250"/>
                </a:lnTo>
                <a:lnTo>
                  <a:pt x="152400" y="147638"/>
                </a:lnTo>
                <a:lnTo>
                  <a:pt x="188118" y="185738"/>
                </a:lnTo>
                <a:lnTo>
                  <a:pt x="207168" y="219075"/>
                </a:lnTo>
                <a:lnTo>
                  <a:pt x="216693" y="250031"/>
                </a:lnTo>
                <a:lnTo>
                  <a:pt x="216693" y="397669"/>
                </a:lnTo>
                <a:lnTo>
                  <a:pt x="216693" y="740569"/>
                </a:lnTo>
                <a:lnTo>
                  <a:pt x="340518" y="816769"/>
                </a:lnTo>
                <a:lnTo>
                  <a:pt x="483393" y="711994"/>
                </a:lnTo>
                <a:lnTo>
                  <a:pt x="485775" y="4286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125"/>
          <p:cNvSpPr/>
          <p:nvPr/>
        </p:nvSpPr>
        <p:spPr>
          <a:xfrm>
            <a:off x="4905375" y="2468563"/>
            <a:ext cx="1466850" cy="758825"/>
          </a:xfrm>
          <a:custGeom>
            <a:avLst/>
            <a:gdLst/>
            <a:ahLst/>
            <a:cxnLst/>
            <a:rect l="l" t="t" r="r" b="b"/>
            <a:pathLst>
              <a:path w="1466850" h="757238" extrusionOk="0">
                <a:moveTo>
                  <a:pt x="631031" y="419100"/>
                </a:moveTo>
                <a:lnTo>
                  <a:pt x="842963" y="292894"/>
                </a:lnTo>
                <a:lnTo>
                  <a:pt x="926306" y="242888"/>
                </a:lnTo>
                <a:lnTo>
                  <a:pt x="950119" y="228600"/>
                </a:lnTo>
                <a:lnTo>
                  <a:pt x="959644" y="219075"/>
                </a:lnTo>
                <a:lnTo>
                  <a:pt x="962025" y="202407"/>
                </a:lnTo>
                <a:lnTo>
                  <a:pt x="957263" y="171450"/>
                </a:lnTo>
                <a:lnTo>
                  <a:pt x="947738" y="140494"/>
                </a:lnTo>
                <a:lnTo>
                  <a:pt x="933450" y="116682"/>
                </a:lnTo>
                <a:lnTo>
                  <a:pt x="907256" y="85725"/>
                </a:lnTo>
                <a:lnTo>
                  <a:pt x="883444" y="64294"/>
                </a:lnTo>
                <a:lnTo>
                  <a:pt x="869156" y="50007"/>
                </a:lnTo>
                <a:lnTo>
                  <a:pt x="852488" y="30957"/>
                </a:lnTo>
                <a:lnTo>
                  <a:pt x="854869" y="16669"/>
                </a:lnTo>
                <a:lnTo>
                  <a:pt x="876300" y="4763"/>
                </a:lnTo>
                <a:lnTo>
                  <a:pt x="914400" y="0"/>
                </a:lnTo>
                <a:lnTo>
                  <a:pt x="952500" y="4763"/>
                </a:lnTo>
                <a:lnTo>
                  <a:pt x="1002506" y="14288"/>
                </a:lnTo>
                <a:lnTo>
                  <a:pt x="1076325" y="35719"/>
                </a:lnTo>
                <a:lnTo>
                  <a:pt x="1150144" y="59532"/>
                </a:lnTo>
                <a:lnTo>
                  <a:pt x="1216819" y="88107"/>
                </a:lnTo>
                <a:lnTo>
                  <a:pt x="1276350" y="119063"/>
                </a:lnTo>
                <a:lnTo>
                  <a:pt x="1321594" y="147638"/>
                </a:lnTo>
                <a:lnTo>
                  <a:pt x="1381125" y="185738"/>
                </a:lnTo>
                <a:lnTo>
                  <a:pt x="1419225" y="211932"/>
                </a:lnTo>
                <a:lnTo>
                  <a:pt x="1447800" y="238125"/>
                </a:lnTo>
                <a:lnTo>
                  <a:pt x="1462088" y="261938"/>
                </a:lnTo>
                <a:lnTo>
                  <a:pt x="1466850" y="278607"/>
                </a:lnTo>
                <a:lnTo>
                  <a:pt x="1464469" y="297657"/>
                </a:lnTo>
                <a:lnTo>
                  <a:pt x="1452563" y="311944"/>
                </a:lnTo>
                <a:lnTo>
                  <a:pt x="1423988" y="328613"/>
                </a:lnTo>
                <a:lnTo>
                  <a:pt x="1347788" y="350044"/>
                </a:lnTo>
                <a:lnTo>
                  <a:pt x="1252538" y="381000"/>
                </a:lnTo>
                <a:lnTo>
                  <a:pt x="1092994" y="442913"/>
                </a:lnTo>
                <a:lnTo>
                  <a:pt x="973931" y="483394"/>
                </a:lnTo>
                <a:lnTo>
                  <a:pt x="850106" y="521494"/>
                </a:lnTo>
                <a:lnTo>
                  <a:pt x="692944" y="561975"/>
                </a:lnTo>
                <a:lnTo>
                  <a:pt x="595313" y="604838"/>
                </a:lnTo>
                <a:lnTo>
                  <a:pt x="461963" y="645319"/>
                </a:lnTo>
                <a:lnTo>
                  <a:pt x="285750" y="695325"/>
                </a:lnTo>
                <a:lnTo>
                  <a:pt x="73819" y="752475"/>
                </a:lnTo>
                <a:lnTo>
                  <a:pt x="47625" y="757238"/>
                </a:lnTo>
                <a:lnTo>
                  <a:pt x="30956" y="757238"/>
                </a:lnTo>
                <a:lnTo>
                  <a:pt x="9525" y="747713"/>
                </a:lnTo>
                <a:lnTo>
                  <a:pt x="0" y="735807"/>
                </a:lnTo>
                <a:lnTo>
                  <a:pt x="0" y="721519"/>
                </a:lnTo>
                <a:lnTo>
                  <a:pt x="4763" y="704850"/>
                </a:lnTo>
                <a:lnTo>
                  <a:pt x="19050" y="688182"/>
                </a:lnTo>
                <a:lnTo>
                  <a:pt x="50006" y="676275"/>
                </a:lnTo>
                <a:lnTo>
                  <a:pt x="171450" y="623888"/>
                </a:lnTo>
                <a:lnTo>
                  <a:pt x="302419" y="566738"/>
                </a:lnTo>
                <a:lnTo>
                  <a:pt x="459581" y="500063"/>
                </a:lnTo>
                <a:lnTo>
                  <a:pt x="526256" y="473869"/>
                </a:lnTo>
                <a:lnTo>
                  <a:pt x="631031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125"/>
          <p:cNvSpPr/>
          <p:nvPr/>
        </p:nvSpPr>
        <p:spPr>
          <a:xfrm>
            <a:off x="4852988" y="3471863"/>
            <a:ext cx="2000250" cy="428625"/>
          </a:xfrm>
          <a:custGeom>
            <a:avLst/>
            <a:gdLst/>
            <a:ahLst/>
            <a:cxnLst/>
            <a:rect l="l" t="t" r="r" b="b"/>
            <a:pathLst>
              <a:path w="2000250" h="428625" extrusionOk="0">
                <a:moveTo>
                  <a:pt x="654843" y="185737"/>
                </a:moveTo>
                <a:lnTo>
                  <a:pt x="845343" y="152400"/>
                </a:lnTo>
                <a:lnTo>
                  <a:pt x="1009650" y="119062"/>
                </a:lnTo>
                <a:lnTo>
                  <a:pt x="1404937" y="80962"/>
                </a:lnTo>
                <a:lnTo>
                  <a:pt x="1512093" y="66675"/>
                </a:lnTo>
                <a:lnTo>
                  <a:pt x="1574006" y="47625"/>
                </a:lnTo>
                <a:lnTo>
                  <a:pt x="1616868" y="23812"/>
                </a:lnTo>
                <a:lnTo>
                  <a:pt x="1643062" y="4762"/>
                </a:lnTo>
                <a:lnTo>
                  <a:pt x="1659731" y="0"/>
                </a:lnTo>
                <a:lnTo>
                  <a:pt x="1724025" y="9525"/>
                </a:lnTo>
                <a:lnTo>
                  <a:pt x="1785937" y="21431"/>
                </a:lnTo>
                <a:lnTo>
                  <a:pt x="1859756" y="42862"/>
                </a:lnTo>
                <a:lnTo>
                  <a:pt x="1928812" y="69056"/>
                </a:lnTo>
                <a:lnTo>
                  <a:pt x="1969293" y="90487"/>
                </a:lnTo>
                <a:lnTo>
                  <a:pt x="1988343" y="107156"/>
                </a:lnTo>
                <a:lnTo>
                  <a:pt x="1997868" y="126206"/>
                </a:lnTo>
                <a:lnTo>
                  <a:pt x="2000250" y="145256"/>
                </a:lnTo>
                <a:lnTo>
                  <a:pt x="1997868" y="166687"/>
                </a:lnTo>
                <a:lnTo>
                  <a:pt x="1983581" y="190500"/>
                </a:lnTo>
                <a:lnTo>
                  <a:pt x="1955006" y="209550"/>
                </a:lnTo>
                <a:lnTo>
                  <a:pt x="1912143" y="226218"/>
                </a:lnTo>
                <a:lnTo>
                  <a:pt x="1871662" y="230981"/>
                </a:lnTo>
                <a:lnTo>
                  <a:pt x="1716881" y="238125"/>
                </a:lnTo>
                <a:lnTo>
                  <a:pt x="1488281" y="252412"/>
                </a:lnTo>
                <a:lnTo>
                  <a:pt x="1185862" y="276225"/>
                </a:lnTo>
                <a:lnTo>
                  <a:pt x="1004887" y="297656"/>
                </a:lnTo>
                <a:lnTo>
                  <a:pt x="807243" y="338137"/>
                </a:lnTo>
                <a:lnTo>
                  <a:pt x="654843" y="366712"/>
                </a:lnTo>
                <a:lnTo>
                  <a:pt x="411956" y="409575"/>
                </a:lnTo>
                <a:lnTo>
                  <a:pt x="302418" y="428625"/>
                </a:lnTo>
                <a:lnTo>
                  <a:pt x="259556" y="426243"/>
                </a:lnTo>
                <a:lnTo>
                  <a:pt x="219075" y="416718"/>
                </a:lnTo>
                <a:lnTo>
                  <a:pt x="188118" y="404812"/>
                </a:lnTo>
                <a:lnTo>
                  <a:pt x="145256" y="378618"/>
                </a:lnTo>
                <a:lnTo>
                  <a:pt x="95250" y="340518"/>
                </a:lnTo>
                <a:lnTo>
                  <a:pt x="40481" y="292893"/>
                </a:lnTo>
                <a:lnTo>
                  <a:pt x="11906" y="257175"/>
                </a:lnTo>
                <a:lnTo>
                  <a:pt x="2381" y="245268"/>
                </a:lnTo>
                <a:lnTo>
                  <a:pt x="0" y="219075"/>
                </a:lnTo>
                <a:lnTo>
                  <a:pt x="0" y="207168"/>
                </a:lnTo>
                <a:lnTo>
                  <a:pt x="9525" y="200025"/>
                </a:lnTo>
                <a:lnTo>
                  <a:pt x="19050" y="200025"/>
                </a:lnTo>
                <a:lnTo>
                  <a:pt x="35718" y="200025"/>
                </a:lnTo>
                <a:lnTo>
                  <a:pt x="69056" y="211931"/>
                </a:lnTo>
                <a:lnTo>
                  <a:pt x="145256" y="230981"/>
                </a:lnTo>
                <a:lnTo>
                  <a:pt x="204787" y="242887"/>
                </a:lnTo>
                <a:lnTo>
                  <a:pt x="266700" y="250031"/>
                </a:lnTo>
                <a:lnTo>
                  <a:pt x="323850" y="245268"/>
                </a:lnTo>
                <a:lnTo>
                  <a:pt x="485775" y="216693"/>
                </a:lnTo>
                <a:lnTo>
                  <a:pt x="654843" y="1857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125"/>
          <p:cNvSpPr/>
          <p:nvPr/>
        </p:nvSpPr>
        <p:spPr>
          <a:xfrm>
            <a:off x="3662363" y="2887663"/>
            <a:ext cx="990600" cy="396875"/>
          </a:xfrm>
          <a:custGeom>
            <a:avLst/>
            <a:gdLst/>
            <a:ahLst/>
            <a:cxnLst/>
            <a:rect l="l" t="t" r="r" b="b"/>
            <a:pathLst>
              <a:path w="990600" h="395288" extrusionOk="0">
                <a:moveTo>
                  <a:pt x="385762" y="178594"/>
                </a:moveTo>
                <a:lnTo>
                  <a:pt x="276225" y="214313"/>
                </a:lnTo>
                <a:lnTo>
                  <a:pt x="219075" y="228600"/>
                </a:lnTo>
                <a:lnTo>
                  <a:pt x="195262" y="230982"/>
                </a:lnTo>
                <a:lnTo>
                  <a:pt x="83343" y="228600"/>
                </a:lnTo>
                <a:lnTo>
                  <a:pt x="30956" y="228600"/>
                </a:lnTo>
                <a:lnTo>
                  <a:pt x="11906" y="228600"/>
                </a:lnTo>
                <a:lnTo>
                  <a:pt x="0" y="233363"/>
                </a:lnTo>
                <a:lnTo>
                  <a:pt x="2381" y="250032"/>
                </a:lnTo>
                <a:lnTo>
                  <a:pt x="19050" y="273844"/>
                </a:lnTo>
                <a:lnTo>
                  <a:pt x="57150" y="307182"/>
                </a:lnTo>
                <a:lnTo>
                  <a:pt x="104775" y="340519"/>
                </a:lnTo>
                <a:lnTo>
                  <a:pt x="145256" y="364332"/>
                </a:lnTo>
                <a:lnTo>
                  <a:pt x="180975" y="381000"/>
                </a:lnTo>
                <a:lnTo>
                  <a:pt x="209550" y="388144"/>
                </a:lnTo>
                <a:lnTo>
                  <a:pt x="245268" y="395288"/>
                </a:lnTo>
                <a:lnTo>
                  <a:pt x="278606" y="390525"/>
                </a:lnTo>
                <a:lnTo>
                  <a:pt x="314325" y="378619"/>
                </a:lnTo>
                <a:lnTo>
                  <a:pt x="352425" y="354807"/>
                </a:lnTo>
                <a:lnTo>
                  <a:pt x="378618" y="335757"/>
                </a:lnTo>
                <a:lnTo>
                  <a:pt x="497681" y="292894"/>
                </a:lnTo>
                <a:lnTo>
                  <a:pt x="602456" y="266700"/>
                </a:lnTo>
                <a:lnTo>
                  <a:pt x="864393" y="323850"/>
                </a:lnTo>
                <a:lnTo>
                  <a:pt x="892968" y="297657"/>
                </a:lnTo>
                <a:lnTo>
                  <a:pt x="921543" y="276225"/>
                </a:lnTo>
                <a:lnTo>
                  <a:pt x="952500" y="252413"/>
                </a:lnTo>
                <a:lnTo>
                  <a:pt x="976312" y="230982"/>
                </a:lnTo>
                <a:lnTo>
                  <a:pt x="985837" y="214313"/>
                </a:lnTo>
                <a:lnTo>
                  <a:pt x="990600" y="200025"/>
                </a:lnTo>
                <a:lnTo>
                  <a:pt x="990600" y="190500"/>
                </a:lnTo>
                <a:lnTo>
                  <a:pt x="985837" y="164307"/>
                </a:lnTo>
                <a:lnTo>
                  <a:pt x="976312" y="145257"/>
                </a:lnTo>
                <a:lnTo>
                  <a:pt x="959643" y="130969"/>
                </a:lnTo>
                <a:lnTo>
                  <a:pt x="933450" y="111919"/>
                </a:lnTo>
                <a:lnTo>
                  <a:pt x="892968" y="90488"/>
                </a:lnTo>
                <a:lnTo>
                  <a:pt x="838200" y="54769"/>
                </a:lnTo>
                <a:lnTo>
                  <a:pt x="802481" y="26194"/>
                </a:lnTo>
                <a:lnTo>
                  <a:pt x="781050" y="9525"/>
                </a:lnTo>
                <a:lnTo>
                  <a:pt x="757237" y="0"/>
                </a:lnTo>
                <a:lnTo>
                  <a:pt x="735806" y="0"/>
                </a:lnTo>
                <a:lnTo>
                  <a:pt x="709612" y="7144"/>
                </a:lnTo>
                <a:lnTo>
                  <a:pt x="685800" y="19050"/>
                </a:lnTo>
                <a:lnTo>
                  <a:pt x="661987" y="42863"/>
                </a:lnTo>
                <a:lnTo>
                  <a:pt x="638175" y="69057"/>
                </a:lnTo>
                <a:lnTo>
                  <a:pt x="619125" y="83344"/>
                </a:lnTo>
                <a:lnTo>
                  <a:pt x="385762" y="1785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125"/>
          <p:cNvSpPr/>
          <p:nvPr/>
        </p:nvSpPr>
        <p:spPr>
          <a:xfrm>
            <a:off x="3386138" y="1912938"/>
            <a:ext cx="3357562" cy="636587"/>
          </a:xfrm>
          <a:custGeom>
            <a:avLst/>
            <a:gdLst/>
            <a:ahLst/>
            <a:cxnLst/>
            <a:rect l="l" t="t" r="r" b="b"/>
            <a:pathLst>
              <a:path w="3356772" h="637602" extrusionOk="0">
                <a:moveTo>
                  <a:pt x="1882413" y="157861"/>
                </a:moveTo>
                <a:lnTo>
                  <a:pt x="1667961" y="181689"/>
                </a:lnTo>
                <a:lnTo>
                  <a:pt x="1435638" y="199560"/>
                </a:lnTo>
                <a:lnTo>
                  <a:pt x="1286713" y="223388"/>
                </a:lnTo>
                <a:lnTo>
                  <a:pt x="1021626" y="268065"/>
                </a:lnTo>
                <a:lnTo>
                  <a:pt x="670163" y="324657"/>
                </a:lnTo>
                <a:lnTo>
                  <a:pt x="452733" y="360399"/>
                </a:lnTo>
                <a:lnTo>
                  <a:pt x="184667" y="402098"/>
                </a:lnTo>
                <a:lnTo>
                  <a:pt x="0" y="431883"/>
                </a:lnTo>
                <a:lnTo>
                  <a:pt x="56444" y="637602"/>
                </a:lnTo>
                <a:lnTo>
                  <a:pt x="128076" y="628464"/>
                </a:lnTo>
                <a:lnTo>
                  <a:pt x="303808" y="580808"/>
                </a:lnTo>
                <a:lnTo>
                  <a:pt x="571873" y="521238"/>
                </a:lnTo>
                <a:lnTo>
                  <a:pt x="753561" y="482517"/>
                </a:lnTo>
                <a:lnTo>
                  <a:pt x="979927" y="440818"/>
                </a:lnTo>
                <a:lnTo>
                  <a:pt x="1230122" y="399119"/>
                </a:lnTo>
                <a:lnTo>
                  <a:pt x="1414789" y="375291"/>
                </a:lnTo>
                <a:lnTo>
                  <a:pt x="1644133" y="348485"/>
                </a:lnTo>
                <a:lnTo>
                  <a:pt x="1939005" y="321678"/>
                </a:lnTo>
                <a:lnTo>
                  <a:pt x="2266640" y="291893"/>
                </a:lnTo>
                <a:lnTo>
                  <a:pt x="2543641" y="277001"/>
                </a:lnTo>
                <a:lnTo>
                  <a:pt x="2725329" y="268065"/>
                </a:lnTo>
                <a:lnTo>
                  <a:pt x="2993394" y="268065"/>
                </a:lnTo>
                <a:lnTo>
                  <a:pt x="3172105" y="265087"/>
                </a:lnTo>
                <a:lnTo>
                  <a:pt x="3249546" y="268065"/>
                </a:lnTo>
                <a:lnTo>
                  <a:pt x="3291245" y="265087"/>
                </a:lnTo>
                <a:lnTo>
                  <a:pt x="3318051" y="259130"/>
                </a:lnTo>
                <a:lnTo>
                  <a:pt x="3341879" y="244237"/>
                </a:lnTo>
                <a:lnTo>
                  <a:pt x="3356772" y="226366"/>
                </a:lnTo>
                <a:lnTo>
                  <a:pt x="3356772" y="208495"/>
                </a:lnTo>
                <a:lnTo>
                  <a:pt x="3338901" y="175732"/>
                </a:lnTo>
                <a:lnTo>
                  <a:pt x="3315073" y="145947"/>
                </a:lnTo>
                <a:lnTo>
                  <a:pt x="3288266" y="128076"/>
                </a:lnTo>
                <a:lnTo>
                  <a:pt x="3201890" y="86377"/>
                </a:lnTo>
                <a:lnTo>
                  <a:pt x="3085728" y="35742"/>
                </a:lnTo>
                <a:lnTo>
                  <a:pt x="3002330" y="8936"/>
                </a:lnTo>
                <a:lnTo>
                  <a:pt x="2963609" y="2979"/>
                </a:lnTo>
                <a:lnTo>
                  <a:pt x="2936803" y="0"/>
                </a:lnTo>
                <a:lnTo>
                  <a:pt x="2904039" y="5957"/>
                </a:lnTo>
                <a:lnTo>
                  <a:pt x="2868297" y="23828"/>
                </a:lnTo>
                <a:lnTo>
                  <a:pt x="2817663" y="53613"/>
                </a:lnTo>
                <a:lnTo>
                  <a:pt x="2781921" y="68506"/>
                </a:lnTo>
                <a:lnTo>
                  <a:pt x="2656824" y="80420"/>
                </a:lnTo>
                <a:lnTo>
                  <a:pt x="2367909" y="110205"/>
                </a:lnTo>
                <a:lnTo>
                  <a:pt x="2052188" y="142968"/>
                </a:lnTo>
                <a:lnTo>
                  <a:pt x="1882413" y="15786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125"/>
          <p:cNvSpPr/>
          <p:nvPr/>
        </p:nvSpPr>
        <p:spPr>
          <a:xfrm>
            <a:off x="2513013" y="2187575"/>
            <a:ext cx="1050925" cy="3405188"/>
          </a:xfrm>
          <a:custGeom>
            <a:avLst/>
            <a:gdLst/>
            <a:ahLst/>
            <a:cxnLst/>
            <a:rect l="l" t="t" r="r" b="b"/>
            <a:pathLst>
              <a:path w="1052003" h="3404586" extrusionOk="0">
                <a:moveTo>
                  <a:pt x="745724" y="798990"/>
                </a:moveTo>
                <a:lnTo>
                  <a:pt x="754602" y="643631"/>
                </a:lnTo>
                <a:lnTo>
                  <a:pt x="759040" y="510466"/>
                </a:lnTo>
                <a:lnTo>
                  <a:pt x="759040" y="408372"/>
                </a:lnTo>
                <a:lnTo>
                  <a:pt x="754602" y="350668"/>
                </a:lnTo>
                <a:lnTo>
                  <a:pt x="745724" y="306279"/>
                </a:lnTo>
                <a:lnTo>
                  <a:pt x="723530" y="253013"/>
                </a:lnTo>
                <a:lnTo>
                  <a:pt x="674702" y="177553"/>
                </a:lnTo>
                <a:lnTo>
                  <a:pt x="621436" y="106532"/>
                </a:lnTo>
                <a:lnTo>
                  <a:pt x="599242" y="75460"/>
                </a:lnTo>
                <a:lnTo>
                  <a:pt x="590365" y="35510"/>
                </a:lnTo>
                <a:lnTo>
                  <a:pt x="594803" y="8877"/>
                </a:lnTo>
                <a:lnTo>
                  <a:pt x="603681" y="0"/>
                </a:lnTo>
                <a:lnTo>
                  <a:pt x="616998" y="0"/>
                </a:lnTo>
                <a:lnTo>
                  <a:pt x="661386" y="8877"/>
                </a:lnTo>
                <a:lnTo>
                  <a:pt x="741285" y="48827"/>
                </a:lnTo>
                <a:lnTo>
                  <a:pt x="847817" y="110971"/>
                </a:lnTo>
                <a:lnTo>
                  <a:pt x="932155" y="164237"/>
                </a:lnTo>
                <a:lnTo>
                  <a:pt x="1020932" y="377301"/>
                </a:lnTo>
                <a:lnTo>
                  <a:pt x="1043126" y="417250"/>
                </a:lnTo>
                <a:lnTo>
                  <a:pt x="1052003" y="439444"/>
                </a:lnTo>
                <a:lnTo>
                  <a:pt x="1043126" y="528221"/>
                </a:lnTo>
                <a:lnTo>
                  <a:pt x="1016493" y="794551"/>
                </a:lnTo>
                <a:lnTo>
                  <a:pt x="967666" y="1145219"/>
                </a:lnTo>
                <a:lnTo>
                  <a:pt x="936594" y="1327211"/>
                </a:lnTo>
                <a:lnTo>
                  <a:pt x="901083" y="1500326"/>
                </a:lnTo>
                <a:lnTo>
                  <a:pt x="852256" y="1713390"/>
                </a:lnTo>
                <a:lnTo>
                  <a:pt x="803429" y="1890943"/>
                </a:lnTo>
                <a:lnTo>
                  <a:pt x="727969" y="2121763"/>
                </a:lnTo>
                <a:lnTo>
                  <a:pt x="648069" y="2330388"/>
                </a:lnTo>
                <a:lnTo>
                  <a:pt x="568170" y="2512380"/>
                </a:lnTo>
                <a:lnTo>
                  <a:pt x="461638" y="2729883"/>
                </a:lnTo>
                <a:lnTo>
                  <a:pt x="324035" y="2982897"/>
                </a:lnTo>
                <a:lnTo>
                  <a:pt x="181992" y="3209277"/>
                </a:lnTo>
                <a:lnTo>
                  <a:pt x="88776" y="3355759"/>
                </a:lnTo>
                <a:lnTo>
                  <a:pt x="62143" y="3391270"/>
                </a:lnTo>
                <a:lnTo>
                  <a:pt x="31071" y="3404586"/>
                </a:lnTo>
                <a:lnTo>
                  <a:pt x="17755" y="3404586"/>
                </a:lnTo>
                <a:lnTo>
                  <a:pt x="4438" y="3395708"/>
                </a:lnTo>
                <a:lnTo>
                  <a:pt x="0" y="3377953"/>
                </a:lnTo>
                <a:lnTo>
                  <a:pt x="0" y="3351320"/>
                </a:lnTo>
                <a:lnTo>
                  <a:pt x="35510" y="3284737"/>
                </a:lnTo>
                <a:lnTo>
                  <a:pt x="119848" y="3124939"/>
                </a:lnTo>
                <a:lnTo>
                  <a:pt x="221941" y="2911875"/>
                </a:lnTo>
                <a:lnTo>
                  <a:pt x="284085" y="2769833"/>
                </a:lnTo>
                <a:lnTo>
                  <a:pt x="381739" y="2516819"/>
                </a:lnTo>
                <a:lnTo>
                  <a:pt x="448322" y="2317071"/>
                </a:lnTo>
                <a:lnTo>
                  <a:pt x="510466" y="2130640"/>
                </a:lnTo>
                <a:lnTo>
                  <a:pt x="563732" y="1948648"/>
                </a:lnTo>
                <a:lnTo>
                  <a:pt x="603681" y="1779972"/>
                </a:lnTo>
                <a:lnTo>
                  <a:pt x="643631" y="1575786"/>
                </a:lnTo>
                <a:lnTo>
                  <a:pt x="674702" y="1407110"/>
                </a:lnTo>
                <a:lnTo>
                  <a:pt x="701336" y="1216240"/>
                </a:lnTo>
                <a:lnTo>
                  <a:pt x="727969" y="1020932"/>
                </a:lnTo>
                <a:lnTo>
                  <a:pt x="745724" y="79899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125"/>
          <p:cNvSpPr/>
          <p:nvPr/>
        </p:nvSpPr>
        <p:spPr>
          <a:xfrm>
            <a:off x="5468938" y="3014663"/>
            <a:ext cx="465137" cy="1690687"/>
          </a:xfrm>
          <a:custGeom>
            <a:avLst/>
            <a:gdLst/>
            <a:ahLst/>
            <a:cxnLst/>
            <a:rect l="l" t="t" r="r" b="b"/>
            <a:pathLst>
              <a:path w="464344" h="1690631" extrusionOk="0">
                <a:moveTo>
                  <a:pt x="190500" y="554831"/>
                </a:moveTo>
                <a:cubicBezTo>
                  <a:pt x="189706" y="450850"/>
                  <a:pt x="194072" y="309562"/>
                  <a:pt x="188119" y="242887"/>
                </a:cubicBezTo>
                <a:lnTo>
                  <a:pt x="185738" y="221456"/>
                </a:lnTo>
                <a:lnTo>
                  <a:pt x="173832" y="192881"/>
                </a:lnTo>
                <a:lnTo>
                  <a:pt x="152400" y="154781"/>
                </a:lnTo>
                <a:lnTo>
                  <a:pt x="133350" y="128587"/>
                </a:lnTo>
                <a:lnTo>
                  <a:pt x="109538" y="104775"/>
                </a:lnTo>
                <a:lnTo>
                  <a:pt x="78582" y="80962"/>
                </a:lnTo>
                <a:lnTo>
                  <a:pt x="47625" y="59531"/>
                </a:lnTo>
                <a:lnTo>
                  <a:pt x="0" y="28575"/>
                </a:lnTo>
                <a:lnTo>
                  <a:pt x="116682" y="0"/>
                </a:lnTo>
                <a:lnTo>
                  <a:pt x="216694" y="45243"/>
                </a:lnTo>
                <a:lnTo>
                  <a:pt x="357188" y="107156"/>
                </a:lnTo>
                <a:lnTo>
                  <a:pt x="433388" y="142875"/>
                </a:lnTo>
                <a:lnTo>
                  <a:pt x="445294" y="154781"/>
                </a:lnTo>
                <a:lnTo>
                  <a:pt x="454819" y="173831"/>
                </a:lnTo>
                <a:lnTo>
                  <a:pt x="461963" y="202406"/>
                </a:lnTo>
                <a:lnTo>
                  <a:pt x="464344" y="242887"/>
                </a:lnTo>
                <a:lnTo>
                  <a:pt x="454819" y="292893"/>
                </a:lnTo>
                <a:lnTo>
                  <a:pt x="433388" y="378618"/>
                </a:lnTo>
                <a:lnTo>
                  <a:pt x="419100" y="464343"/>
                </a:lnTo>
                <a:lnTo>
                  <a:pt x="411957" y="595312"/>
                </a:lnTo>
                <a:cubicBezTo>
                  <a:pt x="413544" y="931068"/>
                  <a:pt x="415132" y="1338206"/>
                  <a:pt x="416719" y="1673962"/>
                </a:cubicBezTo>
                <a:lnTo>
                  <a:pt x="192883" y="1690631"/>
                </a:lnTo>
                <a:cubicBezTo>
                  <a:pt x="192089" y="1312031"/>
                  <a:pt x="191294" y="933431"/>
                  <a:pt x="190500" y="5548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125"/>
          <p:cNvSpPr/>
          <p:nvPr/>
        </p:nvSpPr>
        <p:spPr>
          <a:xfrm>
            <a:off x="4872038" y="4500563"/>
            <a:ext cx="1995487" cy="349250"/>
          </a:xfrm>
          <a:custGeom>
            <a:avLst/>
            <a:gdLst/>
            <a:ahLst/>
            <a:cxnLst/>
            <a:rect l="l" t="t" r="r" b="b"/>
            <a:pathLst>
              <a:path w="1995487" h="350043" extrusionOk="0">
                <a:moveTo>
                  <a:pt x="1121568" y="80962"/>
                </a:moveTo>
                <a:lnTo>
                  <a:pt x="1397793" y="52387"/>
                </a:lnTo>
                <a:lnTo>
                  <a:pt x="1454943" y="45243"/>
                </a:lnTo>
                <a:lnTo>
                  <a:pt x="1504950" y="28575"/>
                </a:lnTo>
                <a:lnTo>
                  <a:pt x="1602581" y="4762"/>
                </a:lnTo>
                <a:lnTo>
                  <a:pt x="1645443" y="0"/>
                </a:lnTo>
                <a:lnTo>
                  <a:pt x="1666875" y="2381"/>
                </a:lnTo>
                <a:lnTo>
                  <a:pt x="1714500" y="16668"/>
                </a:lnTo>
                <a:lnTo>
                  <a:pt x="1793081" y="40481"/>
                </a:lnTo>
                <a:lnTo>
                  <a:pt x="1866900" y="69056"/>
                </a:lnTo>
                <a:lnTo>
                  <a:pt x="1928812" y="97631"/>
                </a:lnTo>
                <a:lnTo>
                  <a:pt x="1952625" y="111918"/>
                </a:lnTo>
                <a:lnTo>
                  <a:pt x="1971675" y="128587"/>
                </a:lnTo>
                <a:lnTo>
                  <a:pt x="1981200" y="140493"/>
                </a:lnTo>
                <a:lnTo>
                  <a:pt x="1990725" y="157162"/>
                </a:lnTo>
                <a:lnTo>
                  <a:pt x="1995487" y="169068"/>
                </a:lnTo>
                <a:lnTo>
                  <a:pt x="1995487" y="185737"/>
                </a:lnTo>
                <a:lnTo>
                  <a:pt x="1978818" y="209550"/>
                </a:lnTo>
                <a:lnTo>
                  <a:pt x="1950243" y="226218"/>
                </a:lnTo>
                <a:lnTo>
                  <a:pt x="1897856" y="233362"/>
                </a:lnTo>
                <a:lnTo>
                  <a:pt x="1824037" y="235743"/>
                </a:lnTo>
                <a:lnTo>
                  <a:pt x="1721643" y="230981"/>
                </a:lnTo>
                <a:lnTo>
                  <a:pt x="1643062" y="221456"/>
                </a:lnTo>
                <a:lnTo>
                  <a:pt x="1488281" y="228600"/>
                </a:lnTo>
                <a:lnTo>
                  <a:pt x="1247775" y="240506"/>
                </a:lnTo>
                <a:lnTo>
                  <a:pt x="931068" y="269081"/>
                </a:lnTo>
                <a:lnTo>
                  <a:pt x="523875" y="311943"/>
                </a:lnTo>
                <a:lnTo>
                  <a:pt x="500062" y="316706"/>
                </a:lnTo>
                <a:lnTo>
                  <a:pt x="454818" y="330993"/>
                </a:lnTo>
                <a:lnTo>
                  <a:pt x="411956" y="342900"/>
                </a:lnTo>
                <a:lnTo>
                  <a:pt x="371475" y="350043"/>
                </a:lnTo>
                <a:lnTo>
                  <a:pt x="340518" y="350043"/>
                </a:lnTo>
                <a:lnTo>
                  <a:pt x="283368" y="342900"/>
                </a:lnTo>
                <a:lnTo>
                  <a:pt x="228600" y="323850"/>
                </a:lnTo>
                <a:lnTo>
                  <a:pt x="169068" y="295275"/>
                </a:lnTo>
                <a:lnTo>
                  <a:pt x="128587" y="273843"/>
                </a:lnTo>
                <a:lnTo>
                  <a:pt x="83343" y="238125"/>
                </a:lnTo>
                <a:lnTo>
                  <a:pt x="45243" y="200025"/>
                </a:lnTo>
                <a:lnTo>
                  <a:pt x="26193" y="178593"/>
                </a:lnTo>
                <a:lnTo>
                  <a:pt x="14287" y="157162"/>
                </a:lnTo>
                <a:lnTo>
                  <a:pt x="2381" y="133350"/>
                </a:lnTo>
                <a:lnTo>
                  <a:pt x="0" y="121443"/>
                </a:lnTo>
                <a:lnTo>
                  <a:pt x="4762" y="109537"/>
                </a:lnTo>
                <a:lnTo>
                  <a:pt x="26193" y="109537"/>
                </a:lnTo>
                <a:lnTo>
                  <a:pt x="52387" y="116681"/>
                </a:lnTo>
                <a:lnTo>
                  <a:pt x="119062" y="142875"/>
                </a:lnTo>
                <a:lnTo>
                  <a:pt x="202406" y="166687"/>
                </a:lnTo>
                <a:lnTo>
                  <a:pt x="269081" y="178593"/>
                </a:lnTo>
                <a:lnTo>
                  <a:pt x="321468" y="176212"/>
                </a:lnTo>
                <a:lnTo>
                  <a:pt x="495300" y="154781"/>
                </a:lnTo>
                <a:lnTo>
                  <a:pt x="802481" y="114300"/>
                </a:lnTo>
                <a:lnTo>
                  <a:pt x="1021556" y="90487"/>
                </a:lnTo>
                <a:lnTo>
                  <a:pt x="1121568" y="8096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125"/>
          <p:cNvSpPr/>
          <p:nvPr/>
        </p:nvSpPr>
        <p:spPr>
          <a:xfrm>
            <a:off x="3973513" y="3138488"/>
            <a:ext cx="584200" cy="914400"/>
          </a:xfrm>
          <a:custGeom>
            <a:avLst/>
            <a:gdLst/>
            <a:ahLst/>
            <a:cxnLst/>
            <a:rect l="l" t="t" r="r" b="b"/>
            <a:pathLst>
              <a:path w="583407" h="914400" extrusionOk="0">
                <a:moveTo>
                  <a:pt x="428625" y="316706"/>
                </a:moveTo>
                <a:lnTo>
                  <a:pt x="459582" y="254793"/>
                </a:lnTo>
                <a:lnTo>
                  <a:pt x="492919" y="180975"/>
                </a:lnTo>
                <a:lnTo>
                  <a:pt x="523875" y="116681"/>
                </a:lnTo>
                <a:lnTo>
                  <a:pt x="542925" y="85725"/>
                </a:lnTo>
                <a:lnTo>
                  <a:pt x="552450" y="71437"/>
                </a:lnTo>
                <a:lnTo>
                  <a:pt x="583407" y="42862"/>
                </a:lnTo>
                <a:lnTo>
                  <a:pt x="240507" y="0"/>
                </a:lnTo>
                <a:lnTo>
                  <a:pt x="259557" y="35718"/>
                </a:lnTo>
                <a:lnTo>
                  <a:pt x="261938" y="57150"/>
                </a:lnTo>
                <a:lnTo>
                  <a:pt x="259557" y="97631"/>
                </a:lnTo>
                <a:lnTo>
                  <a:pt x="245269" y="159543"/>
                </a:lnTo>
                <a:lnTo>
                  <a:pt x="216694" y="245268"/>
                </a:lnTo>
                <a:lnTo>
                  <a:pt x="171450" y="364331"/>
                </a:lnTo>
                <a:lnTo>
                  <a:pt x="100013" y="531018"/>
                </a:lnTo>
                <a:lnTo>
                  <a:pt x="40482" y="654843"/>
                </a:lnTo>
                <a:lnTo>
                  <a:pt x="14288" y="707231"/>
                </a:lnTo>
                <a:lnTo>
                  <a:pt x="2382" y="742950"/>
                </a:lnTo>
                <a:lnTo>
                  <a:pt x="0" y="769143"/>
                </a:lnTo>
                <a:lnTo>
                  <a:pt x="2382" y="802481"/>
                </a:lnTo>
                <a:lnTo>
                  <a:pt x="9525" y="826293"/>
                </a:lnTo>
                <a:lnTo>
                  <a:pt x="21432" y="850106"/>
                </a:lnTo>
                <a:lnTo>
                  <a:pt x="45244" y="878681"/>
                </a:lnTo>
                <a:lnTo>
                  <a:pt x="73819" y="900112"/>
                </a:lnTo>
                <a:lnTo>
                  <a:pt x="95250" y="912018"/>
                </a:lnTo>
                <a:lnTo>
                  <a:pt x="104775" y="914400"/>
                </a:lnTo>
                <a:lnTo>
                  <a:pt x="138113" y="902493"/>
                </a:lnTo>
                <a:lnTo>
                  <a:pt x="185738" y="881062"/>
                </a:lnTo>
                <a:lnTo>
                  <a:pt x="226219" y="854868"/>
                </a:lnTo>
                <a:lnTo>
                  <a:pt x="240507" y="685800"/>
                </a:lnTo>
                <a:lnTo>
                  <a:pt x="428625" y="3167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125"/>
          <p:cNvSpPr/>
          <p:nvPr/>
        </p:nvSpPr>
        <p:spPr>
          <a:xfrm>
            <a:off x="4187825" y="3752850"/>
            <a:ext cx="555625" cy="288925"/>
          </a:xfrm>
          <a:custGeom>
            <a:avLst/>
            <a:gdLst/>
            <a:ahLst/>
            <a:cxnLst/>
            <a:rect l="l" t="t" r="r" b="b"/>
            <a:pathLst>
              <a:path w="555625" h="288925" extrusionOk="0">
                <a:moveTo>
                  <a:pt x="92075" y="60325"/>
                </a:moveTo>
                <a:lnTo>
                  <a:pt x="177800" y="38100"/>
                </a:lnTo>
                <a:lnTo>
                  <a:pt x="228600" y="19050"/>
                </a:lnTo>
                <a:lnTo>
                  <a:pt x="257175" y="9525"/>
                </a:lnTo>
                <a:lnTo>
                  <a:pt x="285750" y="0"/>
                </a:lnTo>
                <a:lnTo>
                  <a:pt x="327025" y="0"/>
                </a:lnTo>
                <a:lnTo>
                  <a:pt x="349250" y="6350"/>
                </a:lnTo>
                <a:lnTo>
                  <a:pt x="396875" y="38100"/>
                </a:lnTo>
                <a:lnTo>
                  <a:pt x="476250" y="104775"/>
                </a:lnTo>
                <a:lnTo>
                  <a:pt x="514350" y="146050"/>
                </a:lnTo>
                <a:lnTo>
                  <a:pt x="552450" y="209550"/>
                </a:lnTo>
                <a:lnTo>
                  <a:pt x="555625" y="250825"/>
                </a:lnTo>
                <a:lnTo>
                  <a:pt x="542925" y="288925"/>
                </a:lnTo>
                <a:lnTo>
                  <a:pt x="279400" y="234950"/>
                </a:lnTo>
                <a:lnTo>
                  <a:pt x="266700" y="203200"/>
                </a:lnTo>
                <a:lnTo>
                  <a:pt x="250825" y="193675"/>
                </a:lnTo>
                <a:lnTo>
                  <a:pt x="225425" y="190500"/>
                </a:lnTo>
                <a:lnTo>
                  <a:pt x="196850" y="193675"/>
                </a:lnTo>
                <a:lnTo>
                  <a:pt x="101600" y="215900"/>
                </a:lnTo>
                <a:lnTo>
                  <a:pt x="0" y="247650"/>
                </a:lnTo>
                <a:lnTo>
                  <a:pt x="19050" y="69850"/>
                </a:lnTo>
                <a:lnTo>
                  <a:pt x="92075" y="60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125"/>
          <p:cNvSpPr/>
          <p:nvPr/>
        </p:nvSpPr>
        <p:spPr>
          <a:xfrm>
            <a:off x="3275013" y="3943350"/>
            <a:ext cx="1468437" cy="1790700"/>
          </a:xfrm>
          <a:custGeom>
            <a:avLst/>
            <a:gdLst/>
            <a:ahLst/>
            <a:cxnLst/>
            <a:rect l="l" t="t" r="r" b="b"/>
            <a:pathLst>
              <a:path w="1469382" h="1791801" extrusionOk="0">
                <a:moveTo>
                  <a:pt x="1046538" y="531197"/>
                </a:moveTo>
                <a:lnTo>
                  <a:pt x="1070323" y="480985"/>
                </a:lnTo>
                <a:lnTo>
                  <a:pt x="1096751" y="414915"/>
                </a:lnTo>
                <a:lnTo>
                  <a:pt x="1125822" y="343560"/>
                </a:lnTo>
                <a:lnTo>
                  <a:pt x="1139036" y="295990"/>
                </a:lnTo>
                <a:lnTo>
                  <a:pt x="1154892" y="240492"/>
                </a:lnTo>
                <a:lnTo>
                  <a:pt x="1170749" y="174423"/>
                </a:lnTo>
                <a:lnTo>
                  <a:pt x="1186605" y="113639"/>
                </a:lnTo>
                <a:lnTo>
                  <a:pt x="1191891" y="79283"/>
                </a:lnTo>
                <a:lnTo>
                  <a:pt x="1191891" y="50212"/>
                </a:lnTo>
                <a:lnTo>
                  <a:pt x="1186605" y="26427"/>
                </a:lnTo>
                <a:lnTo>
                  <a:pt x="1178677" y="0"/>
                </a:lnTo>
                <a:lnTo>
                  <a:pt x="1469382" y="58141"/>
                </a:lnTo>
                <a:lnTo>
                  <a:pt x="1464097" y="89854"/>
                </a:lnTo>
                <a:lnTo>
                  <a:pt x="1392742" y="290705"/>
                </a:lnTo>
                <a:lnTo>
                  <a:pt x="1368957" y="359417"/>
                </a:lnTo>
                <a:lnTo>
                  <a:pt x="1353100" y="414915"/>
                </a:lnTo>
                <a:lnTo>
                  <a:pt x="1302888" y="528555"/>
                </a:lnTo>
                <a:lnTo>
                  <a:pt x="1223604" y="687121"/>
                </a:lnTo>
                <a:lnTo>
                  <a:pt x="1144321" y="827188"/>
                </a:lnTo>
                <a:lnTo>
                  <a:pt x="1094108" y="935542"/>
                </a:lnTo>
                <a:lnTo>
                  <a:pt x="1022753" y="1038610"/>
                </a:lnTo>
                <a:lnTo>
                  <a:pt x="906471" y="1181320"/>
                </a:lnTo>
                <a:lnTo>
                  <a:pt x="806046" y="1294959"/>
                </a:lnTo>
                <a:lnTo>
                  <a:pt x="737334" y="1363671"/>
                </a:lnTo>
                <a:lnTo>
                  <a:pt x="628980" y="1456168"/>
                </a:lnTo>
                <a:lnTo>
                  <a:pt x="510055" y="1540737"/>
                </a:lnTo>
                <a:lnTo>
                  <a:pt x="396416" y="1612092"/>
                </a:lnTo>
                <a:lnTo>
                  <a:pt x="290705" y="1672876"/>
                </a:lnTo>
                <a:lnTo>
                  <a:pt x="158566" y="1741588"/>
                </a:lnTo>
                <a:lnTo>
                  <a:pt x="89854" y="1775944"/>
                </a:lnTo>
                <a:lnTo>
                  <a:pt x="58141" y="1786515"/>
                </a:lnTo>
                <a:lnTo>
                  <a:pt x="23785" y="1791801"/>
                </a:lnTo>
                <a:lnTo>
                  <a:pt x="5285" y="1786515"/>
                </a:lnTo>
                <a:lnTo>
                  <a:pt x="0" y="1773301"/>
                </a:lnTo>
                <a:lnTo>
                  <a:pt x="7928" y="1752159"/>
                </a:lnTo>
                <a:lnTo>
                  <a:pt x="42284" y="1725731"/>
                </a:lnTo>
                <a:lnTo>
                  <a:pt x="105711" y="1688733"/>
                </a:lnTo>
                <a:lnTo>
                  <a:pt x="214064" y="1612092"/>
                </a:lnTo>
                <a:lnTo>
                  <a:pt x="295990" y="1551308"/>
                </a:lnTo>
                <a:lnTo>
                  <a:pt x="393773" y="1469382"/>
                </a:lnTo>
                <a:lnTo>
                  <a:pt x="504770" y="1363671"/>
                </a:lnTo>
                <a:lnTo>
                  <a:pt x="597267" y="1265889"/>
                </a:lnTo>
                <a:lnTo>
                  <a:pt x="695049" y="1144321"/>
                </a:lnTo>
                <a:lnTo>
                  <a:pt x="792832" y="1014825"/>
                </a:lnTo>
                <a:lnTo>
                  <a:pt x="890615" y="869472"/>
                </a:lnTo>
                <a:lnTo>
                  <a:pt x="922328" y="808689"/>
                </a:lnTo>
                <a:lnTo>
                  <a:pt x="959327" y="692407"/>
                </a:lnTo>
                <a:lnTo>
                  <a:pt x="988397" y="644837"/>
                </a:lnTo>
                <a:lnTo>
                  <a:pt x="1046538" y="53119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125"/>
          <p:cNvSpPr/>
          <p:nvPr/>
        </p:nvSpPr>
        <p:spPr>
          <a:xfrm>
            <a:off x="3568700" y="4319588"/>
            <a:ext cx="3627438" cy="1682750"/>
          </a:xfrm>
          <a:custGeom>
            <a:avLst/>
            <a:gdLst/>
            <a:ahLst/>
            <a:cxnLst/>
            <a:rect l="l" t="t" r="r" b="b"/>
            <a:pathLst>
              <a:path w="3627815" h="1682854" extrusionOk="0">
                <a:moveTo>
                  <a:pt x="434861" y="330614"/>
                </a:moveTo>
                <a:lnTo>
                  <a:pt x="294872" y="244237"/>
                </a:lnTo>
                <a:lnTo>
                  <a:pt x="217431" y="199560"/>
                </a:lnTo>
                <a:lnTo>
                  <a:pt x="128076" y="151904"/>
                </a:lnTo>
                <a:lnTo>
                  <a:pt x="44677" y="110205"/>
                </a:lnTo>
                <a:lnTo>
                  <a:pt x="11914" y="98291"/>
                </a:lnTo>
                <a:lnTo>
                  <a:pt x="0" y="89355"/>
                </a:lnTo>
                <a:lnTo>
                  <a:pt x="5957" y="74463"/>
                </a:lnTo>
                <a:lnTo>
                  <a:pt x="23828" y="47656"/>
                </a:lnTo>
                <a:lnTo>
                  <a:pt x="53613" y="20850"/>
                </a:lnTo>
                <a:lnTo>
                  <a:pt x="74462" y="11914"/>
                </a:lnTo>
                <a:lnTo>
                  <a:pt x="110205" y="2979"/>
                </a:lnTo>
                <a:lnTo>
                  <a:pt x="160839" y="0"/>
                </a:lnTo>
                <a:lnTo>
                  <a:pt x="190624" y="5957"/>
                </a:lnTo>
                <a:lnTo>
                  <a:pt x="220409" y="14893"/>
                </a:lnTo>
                <a:lnTo>
                  <a:pt x="244237" y="32764"/>
                </a:lnTo>
                <a:lnTo>
                  <a:pt x="271044" y="53613"/>
                </a:lnTo>
                <a:lnTo>
                  <a:pt x="375291" y="113183"/>
                </a:lnTo>
                <a:lnTo>
                  <a:pt x="551023" y="229345"/>
                </a:lnTo>
                <a:lnTo>
                  <a:pt x="693991" y="339550"/>
                </a:lnTo>
                <a:lnTo>
                  <a:pt x="857808" y="428905"/>
                </a:lnTo>
                <a:lnTo>
                  <a:pt x="982905" y="524217"/>
                </a:lnTo>
                <a:lnTo>
                  <a:pt x="1146723" y="637400"/>
                </a:lnTo>
                <a:lnTo>
                  <a:pt x="1328412" y="753561"/>
                </a:lnTo>
                <a:lnTo>
                  <a:pt x="1539885" y="872701"/>
                </a:lnTo>
                <a:lnTo>
                  <a:pt x="1685832" y="947164"/>
                </a:lnTo>
                <a:lnTo>
                  <a:pt x="1807950" y="1006734"/>
                </a:lnTo>
                <a:lnTo>
                  <a:pt x="1941983" y="1066304"/>
                </a:lnTo>
                <a:lnTo>
                  <a:pt x="2076016" y="1122895"/>
                </a:lnTo>
                <a:lnTo>
                  <a:pt x="2248769" y="1206294"/>
                </a:lnTo>
                <a:lnTo>
                  <a:pt x="2442371" y="1280756"/>
                </a:lnTo>
                <a:lnTo>
                  <a:pt x="2632995" y="1346283"/>
                </a:lnTo>
                <a:lnTo>
                  <a:pt x="2778942" y="1390961"/>
                </a:lnTo>
                <a:lnTo>
                  <a:pt x="2939781" y="1435638"/>
                </a:lnTo>
                <a:lnTo>
                  <a:pt x="3094663" y="1474359"/>
                </a:lnTo>
                <a:lnTo>
                  <a:pt x="3288266" y="1522015"/>
                </a:lnTo>
                <a:lnTo>
                  <a:pt x="3523567" y="1575628"/>
                </a:lnTo>
                <a:lnTo>
                  <a:pt x="3598030" y="1593499"/>
                </a:lnTo>
                <a:lnTo>
                  <a:pt x="3612922" y="1605413"/>
                </a:lnTo>
                <a:lnTo>
                  <a:pt x="3624836" y="1626262"/>
                </a:lnTo>
                <a:lnTo>
                  <a:pt x="3627815" y="1644133"/>
                </a:lnTo>
                <a:lnTo>
                  <a:pt x="3618879" y="1659026"/>
                </a:lnTo>
                <a:lnTo>
                  <a:pt x="3595051" y="1673918"/>
                </a:lnTo>
                <a:lnTo>
                  <a:pt x="3526546" y="1679875"/>
                </a:lnTo>
                <a:lnTo>
                  <a:pt x="3389535" y="1682854"/>
                </a:lnTo>
                <a:lnTo>
                  <a:pt x="3052964" y="1679875"/>
                </a:lnTo>
                <a:lnTo>
                  <a:pt x="2749157" y="1682854"/>
                </a:lnTo>
                <a:lnTo>
                  <a:pt x="2609167" y="1679875"/>
                </a:lnTo>
                <a:lnTo>
                  <a:pt x="2552576" y="1673918"/>
                </a:lnTo>
                <a:lnTo>
                  <a:pt x="2504920" y="1664983"/>
                </a:lnTo>
                <a:lnTo>
                  <a:pt x="2424500" y="1635198"/>
                </a:lnTo>
                <a:lnTo>
                  <a:pt x="2305360" y="1578606"/>
                </a:lnTo>
                <a:lnTo>
                  <a:pt x="2177285" y="1510101"/>
                </a:lnTo>
                <a:lnTo>
                  <a:pt x="2052188" y="1441595"/>
                </a:lnTo>
                <a:lnTo>
                  <a:pt x="1941983" y="1373090"/>
                </a:lnTo>
                <a:lnTo>
                  <a:pt x="1796036" y="1283735"/>
                </a:lnTo>
                <a:lnTo>
                  <a:pt x="1659025" y="1194380"/>
                </a:lnTo>
                <a:lnTo>
                  <a:pt x="1399896" y="1012691"/>
                </a:lnTo>
                <a:lnTo>
                  <a:pt x="1236078" y="893551"/>
                </a:lnTo>
                <a:lnTo>
                  <a:pt x="1060347" y="765475"/>
                </a:lnTo>
                <a:lnTo>
                  <a:pt x="860787" y="613572"/>
                </a:lnTo>
                <a:lnTo>
                  <a:pt x="783346" y="556980"/>
                </a:lnTo>
                <a:lnTo>
                  <a:pt x="619528" y="452733"/>
                </a:lnTo>
                <a:lnTo>
                  <a:pt x="434861" y="33061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2EBFA97-003F-034D-8917-093545C6437D}"/>
              </a:ext>
            </a:extLst>
          </p:cNvPr>
          <p:cNvGrpSpPr/>
          <p:nvPr/>
        </p:nvGrpSpPr>
        <p:grpSpPr>
          <a:xfrm>
            <a:off x="2521031" y="1396163"/>
            <a:ext cx="4683125" cy="4602163"/>
            <a:chOff x="2665413" y="1552575"/>
            <a:chExt cx="4683125" cy="4602163"/>
          </a:xfrm>
        </p:grpSpPr>
        <p:sp>
          <p:nvSpPr>
            <p:cNvPr id="15" name="Google Shape;1450;p125">
              <a:extLst>
                <a:ext uri="{FF2B5EF4-FFF2-40B4-BE49-F238E27FC236}">
                  <a16:creationId xmlns:a16="http://schemas.microsoft.com/office/drawing/2014/main" id="{88B9D103-E28E-1B4C-B51C-3EEC34DA7F0E}"/>
                </a:ext>
              </a:extLst>
            </p:cNvPr>
            <p:cNvSpPr/>
            <p:nvPr/>
          </p:nvSpPr>
          <p:spPr>
            <a:xfrm>
              <a:off x="4748213" y="1552575"/>
              <a:ext cx="557212" cy="817563"/>
            </a:xfrm>
            <a:custGeom>
              <a:avLst/>
              <a:gdLst/>
              <a:ahLst/>
              <a:cxnLst/>
              <a:rect l="l" t="t" r="r" b="b"/>
              <a:pathLst>
                <a:path w="557212" h="816769" extrusionOk="0">
                  <a:moveTo>
                    <a:pt x="485775" y="428625"/>
                  </a:moveTo>
                  <a:lnTo>
                    <a:pt x="485775" y="345281"/>
                  </a:lnTo>
                  <a:lnTo>
                    <a:pt x="488156" y="319088"/>
                  </a:lnTo>
                  <a:lnTo>
                    <a:pt x="495300" y="292894"/>
                  </a:lnTo>
                  <a:lnTo>
                    <a:pt x="509587" y="269081"/>
                  </a:lnTo>
                  <a:lnTo>
                    <a:pt x="531018" y="242888"/>
                  </a:lnTo>
                  <a:lnTo>
                    <a:pt x="545306" y="228600"/>
                  </a:lnTo>
                  <a:lnTo>
                    <a:pt x="552450" y="214313"/>
                  </a:lnTo>
                  <a:lnTo>
                    <a:pt x="557212" y="200025"/>
                  </a:lnTo>
                  <a:lnTo>
                    <a:pt x="557212" y="180975"/>
                  </a:lnTo>
                  <a:lnTo>
                    <a:pt x="550068" y="159544"/>
                  </a:lnTo>
                  <a:lnTo>
                    <a:pt x="526256" y="135731"/>
                  </a:lnTo>
                  <a:lnTo>
                    <a:pt x="488156" y="109538"/>
                  </a:lnTo>
                  <a:lnTo>
                    <a:pt x="435768" y="80963"/>
                  </a:lnTo>
                  <a:lnTo>
                    <a:pt x="369093" y="57150"/>
                  </a:lnTo>
                  <a:lnTo>
                    <a:pt x="276225" y="33338"/>
                  </a:lnTo>
                  <a:lnTo>
                    <a:pt x="157162" y="9525"/>
                  </a:lnTo>
                  <a:lnTo>
                    <a:pt x="78581" y="0"/>
                  </a:lnTo>
                  <a:lnTo>
                    <a:pt x="35718" y="0"/>
                  </a:lnTo>
                  <a:lnTo>
                    <a:pt x="7143" y="4763"/>
                  </a:lnTo>
                  <a:lnTo>
                    <a:pt x="0" y="11906"/>
                  </a:lnTo>
                  <a:lnTo>
                    <a:pt x="4762" y="33338"/>
                  </a:lnTo>
                  <a:lnTo>
                    <a:pt x="21431" y="52388"/>
                  </a:lnTo>
                  <a:lnTo>
                    <a:pt x="85725" y="95250"/>
                  </a:lnTo>
                  <a:lnTo>
                    <a:pt x="152400" y="147638"/>
                  </a:lnTo>
                  <a:lnTo>
                    <a:pt x="188118" y="185738"/>
                  </a:lnTo>
                  <a:lnTo>
                    <a:pt x="207168" y="219075"/>
                  </a:lnTo>
                  <a:lnTo>
                    <a:pt x="216693" y="250031"/>
                  </a:lnTo>
                  <a:lnTo>
                    <a:pt x="216693" y="397669"/>
                  </a:lnTo>
                  <a:lnTo>
                    <a:pt x="216693" y="740569"/>
                  </a:lnTo>
                  <a:lnTo>
                    <a:pt x="340518" y="816769"/>
                  </a:lnTo>
                  <a:lnTo>
                    <a:pt x="483393" y="711994"/>
                  </a:lnTo>
                  <a:lnTo>
                    <a:pt x="485775" y="4286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51;p125">
              <a:extLst>
                <a:ext uri="{FF2B5EF4-FFF2-40B4-BE49-F238E27FC236}">
                  <a16:creationId xmlns:a16="http://schemas.microsoft.com/office/drawing/2014/main" id="{D04D342F-DA28-884C-8E6C-B9A1972BF288}"/>
                </a:ext>
              </a:extLst>
            </p:cNvPr>
            <p:cNvSpPr/>
            <p:nvPr/>
          </p:nvSpPr>
          <p:spPr>
            <a:xfrm>
              <a:off x="5057775" y="2620963"/>
              <a:ext cx="1466850" cy="758825"/>
            </a:xfrm>
            <a:custGeom>
              <a:avLst/>
              <a:gdLst/>
              <a:ahLst/>
              <a:cxnLst/>
              <a:rect l="l" t="t" r="r" b="b"/>
              <a:pathLst>
                <a:path w="1466850" h="757238" extrusionOk="0">
                  <a:moveTo>
                    <a:pt x="631031" y="419100"/>
                  </a:moveTo>
                  <a:lnTo>
                    <a:pt x="842963" y="292894"/>
                  </a:lnTo>
                  <a:lnTo>
                    <a:pt x="926306" y="242888"/>
                  </a:lnTo>
                  <a:lnTo>
                    <a:pt x="950119" y="228600"/>
                  </a:lnTo>
                  <a:lnTo>
                    <a:pt x="959644" y="219075"/>
                  </a:lnTo>
                  <a:lnTo>
                    <a:pt x="962025" y="202407"/>
                  </a:lnTo>
                  <a:lnTo>
                    <a:pt x="957263" y="171450"/>
                  </a:lnTo>
                  <a:lnTo>
                    <a:pt x="947738" y="140494"/>
                  </a:lnTo>
                  <a:lnTo>
                    <a:pt x="933450" y="116682"/>
                  </a:lnTo>
                  <a:lnTo>
                    <a:pt x="907256" y="85725"/>
                  </a:lnTo>
                  <a:lnTo>
                    <a:pt x="883444" y="64294"/>
                  </a:lnTo>
                  <a:lnTo>
                    <a:pt x="869156" y="50007"/>
                  </a:lnTo>
                  <a:lnTo>
                    <a:pt x="852488" y="30957"/>
                  </a:lnTo>
                  <a:lnTo>
                    <a:pt x="854869" y="16669"/>
                  </a:lnTo>
                  <a:lnTo>
                    <a:pt x="876300" y="4763"/>
                  </a:lnTo>
                  <a:lnTo>
                    <a:pt x="914400" y="0"/>
                  </a:lnTo>
                  <a:lnTo>
                    <a:pt x="952500" y="4763"/>
                  </a:lnTo>
                  <a:lnTo>
                    <a:pt x="1002506" y="14288"/>
                  </a:lnTo>
                  <a:lnTo>
                    <a:pt x="1076325" y="35719"/>
                  </a:lnTo>
                  <a:lnTo>
                    <a:pt x="1150144" y="59532"/>
                  </a:lnTo>
                  <a:lnTo>
                    <a:pt x="1216819" y="88107"/>
                  </a:lnTo>
                  <a:lnTo>
                    <a:pt x="1276350" y="119063"/>
                  </a:lnTo>
                  <a:lnTo>
                    <a:pt x="1321594" y="147638"/>
                  </a:lnTo>
                  <a:lnTo>
                    <a:pt x="1381125" y="185738"/>
                  </a:lnTo>
                  <a:lnTo>
                    <a:pt x="1419225" y="211932"/>
                  </a:lnTo>
                  <a:lnTo>
                    <a:pt x="1447800" y="238125"/>
                  </a:lnTo>
                  <a:lnTo>
                    <a:pt x="1462088" y="261938"/>
                  </a:lnTo>
                  <a:lnTo>
                    <a:pt x="1466850" y="278607"/>
                  </a:lnTo>
                  <a:lnTo>
                    <a:pt x="1464469" y="297657"/>
                  </a:lnTo>
                  <a:lnTo>
                    <a:pt x="1452563" y="311944"/>
                  </a:lnTo>
                  <a:lnTo>
                    <a:pt x="1423988" y="328613"/>
                  </a:lnTo>
                  <a:lnTo>
                    <a:pt x="1347788" y="350044"/>
                  </a:lnTo>
                  <a:lnTo>
                    <a:pt x="1252538" y="381000"/>
                  </a:lnTo>
                  <a:lnTo>
                    <a:pt x="1092994" y="442913"/>
                  </a:lnTo>
                  <a:lnTo>
                    <a:pt x="973931" y="483394"/>
                  </a:lnTo>
                  <a:lnTo>
                    <a:pt x="850106" y="521494"/>
                  </a:lnTo>
                  <a:lnTo>
                    <a:pt x="692944" y="561975"/>
                  </a:lnTo>
                  <a:lnTo>
                    <a:pt x="595313" y="604838"/>
                  </a:lnTo>
                  <a:lnTo>
                    <a:pt x="461963" y="645319"/>
                  </a:lnTo>
                  <a:lnTo>
                    <a:pt x="285750" y="695325"/>
                  </a:lnTo>
                  <a:lnTo>
                    <a:pt x="73819" y="752475"/>
                  </a:lnTo>
                  <a:lnTo>
                    <a:pt x="47625" y="757238"/>
                  </a:lnTo>
                  <a:lnTo>
                    <a:pt x="30956" y="757238"/>
                  </a:lnTo>
                  <a:lnTo>
                    <a:pt x="9525" y="747713"/>
                  </a:lnTo>
                  <a:lnTo>
                    <a:pt x="0" y="735807"/>
                  </a:lnTo>
                  <a:lnTo>
                    <a:pt x="0" y="721519"/>
                  </a:lnTo>
                  <a:lnTo>
                    <a:pt x="4763" y="704850"/>
                  </a:lnTo>
                  <a:lnTo>
                    <a:pt x="19050" y="688182"/>
                  </a:lnTo>
                  <a:lnTo>
                    <a:pt x="50006" y="676275"/>
                  </a:lnTo>
                  <a:lnTo>
                    <a:pt x="171450" y="623888"/>
                  </a:lnTo>
                  <a:lnTo>
                    <a:pt x="302419" y="566738"/>
                  </a:lnTo>
                  <a:lnTo>
                    <a:pt x="459581" y="500063"/>
                  </a:lnTo>
                  <a:lnTo>
                    <a:pt x="526256" y="473869"/>
                  </a:lnTo>
                  <a:lnTo>
                    <a:pt x="631031" y="419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452;p125">
              <a:extLst>
                <a:ext uri="{FF2B5EF4-FFF2-40B4-BE49-F238E27FC236}">
                  <a16:creationId xmlns:a16="http://schemas.microsoft.com/office/drawing/2014/main" id="{8015AAC3-D368-1342-A06E-9505BDAF11DA}"/>
                </a:ext>
              </a:extLst>
            </p:cNvPr>
            <p:cNvSpPr/>
            <p:nvPr/>
          </p:nvSpPr>
          <p:spPr>
            <a:xfrm>
              <a:off x="5005388" y="3624263"/>
              <a:ext cx="2000250" cy="428625"/>
            </a:xfrm>
            <a:custGeom>
              <a:avLst/>
              <a:gdLst/>
              <a:ahLst/>
              <a:cxnLst/>
              <a:rect l="l" t="t" r="r" b="b"/>
              <a:pathLst>
                <a:path w="2000250" h="428625" extrusionOk="0">
                  <a:moveTo>
                    <a:pt x="654843" y="185737"/>
                  </a:moveTo>
                  <a:lnTo>
                    <a:pt x="845343" y="152400"/>
                  </a:lnTo>
                  <a:lnTo>
                    <a:pt x="1009650" y="119062"/>
                  </a:lnTo>
                  <a:lnTo>
                    <a:pt x="1404937" y="80962"/>
                  </a:lnTo>
                  <a:lnTo>
                    <a:pt x="1512093" y="66675"/>
                  </a:lnTo>
                  <a:lnTo>
                    <a:pt x="1574006" y="47625"/>
                  </a:lnTo>
                  <a:lnTo>
                    <a:pt x="1616868" y="23812"/>
                  </a:lnTo>
                  <a:lnTo>
                    <a:pt x="1643062" y="4762"/>
                  </a:lnTo>
                  <a:lnTo>
                    <a:pt x="1659731" y="0"/>
                  </a:lnTo>
                  <a:lnTo>
                    <a:pt x="1724025" y="9525"/>
                  </a:lnTo>
                  <a:lnTo>
                    <a:pt x="1785937" y="21431"/>
                  </a:lnTo>
                  <a:lnTo>
                    <a:pt x="1859756" y="42862"/>
                  </a:lnTo>
                  <a:lnTo>
                    <a:pt x="1928812" y="69056"/>
                  </a:lnTo>
                  <a:lnTo>
                    <a:pt x="1969293" y="90487"/>
                  </a:lnTo>
                  <a:lnTo>
                    <a:pt x="1988343" y="107156"/>
                  </a:lnTo>
                  <a:lnTo>
                    <a:pt x="1997868" y="126206"/>
                  </a:lnTo>
                  <a:lnTo>
                    <a:pt x="2000250" y="145256"/>
                  </a:lnTo>
                  <a:lnTo>
                    <a:pt x="1997868" y="166687"/>
                  </a:lnTo>
                  <a:lnTo>
                    <a:pt x="1983581" y="190500"/>
                  </a:lnTo>
                  <a:lnTo>
                    <a:pt x="1955006" y="209550"/>
                  </a:lnTo>
                  <a:lnTo>
                    <a:pt x="1912143" y="226218"/>
                  </a:lnTo>
                  <a:lnTo>
                    <a:pt x="1871662" y="230981"/>
                  </a:lnTo>
                  <a:lnTo>
                    <a:pt x="1716881" y="238125"/>
                  </a:lnTo>
                  <a:lnTo>
                    <a:pt x="1488281" y="252412"/>
                  </a:lnTo>
                  <a:lnTo>
                    <a:pt x="1185862" y="276225"/>
                  </a:lnTo>
                  <a:lnTo>
                    <a:pt x="1004887" y="297656"/>
                  </a:lnTo>
                  <a:lnTo>
                    <a:pt x="807243" y="338137"/>
                  </a:lnTo>
                  <a:lnTo>
                    <a:pt x="654843" y="366712"/>
                  </a:lnTo>
                  <a:lnTo>
                    <a:pt x="411956" y="409575"/>
                  </a:lnTo>
                  <a:lnTo>
                    <a:pt x="302418" y="428625"/>
                  </a:lnTo>
                  <a:lnTo>
                    <a:pt x="259556" y="426243"/>
                  </a:lnTo>
                  <a:lnTo>
                    <a:pt x="219075" y="416718"/>
                  </a:lnTo>
                  <a:lnTo>
                    <a:pt x="188118" y="404812"/>
                  </a:lnTo>
                  <a:lnTo>
                    <a:pt x="145256" y="378618"/>
                  </a:lnTo>
                  <a:lnTo>
                    <a:pt x="95250" y="340518"/>
                  </a:lnTo>
                  <a:lnTo>
                    <a:pt x="40481" y="292893"/>
                  </a:lnTo>
                  <a:lnTo>
                    <a:pt x="11906" y="257175"/>
                  </a:lnTo>
                  <a:lnTo>
                    <a:pt x="2381" y="245268"/>
                  </a:lnTo>
                  <a:lnTo>
                    <a:pt x="0" y="219075"/>
                  </a:lnTo>
                  <a:lnTo>
                    <a:pt x="0" y="207168"/>
                  </a:lnTo>
                  <a:lnTo>
                    <a:pt x="9525" y="200025"/>
                  </a:lnTo>
                  <a:lnTo>
                    <a:pt x="19050" y="200025"/>
                  </a:lnTo>
                  <a:lnTo>
                    <a:pt x="35718" y="200025"/>
                  </a:lnTo>
                  <a:lnTo>
                    <a:pt x="69056" y="211931"/>
                  </a:lnTo>
                  <a:lnTo>
                    <a:pt x="145256" y="230981"/>
                  </a:lnTo>
                  <a:lnTo>
                    <a:pt x="204787" y="242887"/>
                  </a:lnTo>
                  <a:lnTo>
                    <a:pt x="266700" y="250031"/>
                  </a:lnTo>
                  <a:lnTo>
                    <a:pt x="323850" y="245268"/>
                  </a:lnTo>
                  <a:lnTo>
                    <a:pt x="485775" y="216693"/>
                  </a:lnTo>
                  <a:lnTo>
                    <a:pt x="654843" y="1857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453;p125">
              <a:extLst>
                <a:ext uri="{FF2B5EF4-FFF2-40B4-BE49-F238E27FC236}">
                  <a16:creationId xmlns:a16="http://schemas.microsoft.com/office/drawing/2014/main" id="{A8A4C630-A22F-BB4F-A764-F35270F159AE}"/>
                </a:ext>
              </a:extLst>
            </p:cNvPr>
            <p:cNvSpPr/>
            <p:nvPr/>
          </p:nvSpPr>
          <p:spPr>
            <a:xfrm>
              <a:off x="3814763" y="3040063"/>
              <a:ext cx="990600" cy="396875"/>
            </a:xfrm>
            <a:custGeom>
              <a:avLst/>
              <a:gdLst/>
              <a:ahLst/>
              <a:cxnLst/>
              <a:rect l="l" t="t" r="r" b="b"/>
              <a:pathLst>
                <a:path w="990600" h="395288" extrusionOk="0">
                  <a:moveTo>
                    <a:pt x="385762" y="178594"/>
                  </a:moveTo>
                  <a:lnTo>
                    <a:pt x="276225" y="214313"/>
                  </a:lnTo>
                  <a:lnTo>
                    <a:pt x="219075" y="228600"/>
                  </a:lnTo>
                  <a:lnTo>
                    <a:pt x="195262" y="230982"/>
                  </a:lnTo>
                  <a:lnTo>
                    <a:pt x="83343" y="228600"/>
                  </a:lnTo>
                  <a:lnTo>
                    <a:pt x="30956" y="228600"/>
                  </a:lnTo>
                  <a:lnTo>
                    <a:pt x="11906" y="228600"/>
                  </a:lnTo>
                  <a:lnTo>
                    <a:pt x="0" y="233363"/>
                  </a:lnTo>
                  <a:lnTo>
                    <a:pt x="2381" y="250032"/>
                  </a:lnTo>
                  <a:lnTo>
                    <a:pt x="19050" y="273844"/>
                  </a:lnTo>
                  <a:lnTo>
                    <a:pt x="57150" y="307182"/>
                  </a:lnTo>
                  <a:lnTo>
                    <a:pt x="104775" y="340519"/>
                  </a:lnTo>
                  <a:lnTo>
                    <a:pt x="145256" y="364332"/>
                  </a:lnTo>
                  <a:lnTo>
                    <a:pt x="180975" y="381000"/>
                  </a:lnTo>
                  <a:lnTo>
                    <a:pt x="209550" y="388144"/>
                  </a:lnTo>
                  <a:lnTo>
                    <a:pt x="245268" y="395288"/>
                  </a:lnTo>
                  <a:lnTo>
                    <a:pt x="278606" y="390525"/>
                  </a:lnTo>
                  <a:lnTo>
                    <a:pt x="314325" y="378619"/>
                  </a:lnTo>
                  <a:lnTo>
                    <a:pt x="352425" y="354807"/>
                  </a:lnTo>
                  <a:lnTo>
                    <a:pt x="378618" y="335757"/>
                  </a:lnTo>
                  <a:lnTo>
                    <a:pt x="497681" y="292894"/>
                  </a:lnTo>
                  <a:lnTo>
                    <a:pt x="602456" y="266700"/>
                  </a:lnTo>
                  <a:lnTo>
                    <a:pt x="864393" y="323850"/>
                  </a:lnTo>
                  <a:lnTo>
                    <a:pt x="892968" y="297657"/>
                  </a:lnTo>
                  <a:lnTo>
                    <a:pt x="921543" y="276225"/>
                  </a:lnTo>
                  <a:lnTo>
                    <a:pt x="952500" y="252413"/>
                  </a:lnTo>
                  <a:lnTo>
                    <a:pt x="976312" y="230982"/>
                  </a:lnTo>
                  <a:lnTo>
                    <a:pt x="985837" y="214313"/>
                  </a:lnTo>
                  <a:lnTo>
                    <a:pt x="990600" y="200025"/>
                  </a:lnTo>
                  <a:lnTo>
                    <a:pt x="990600" y="190500"/>
                  </a:lnTo>
                  <a:lnTo>
                    <a:pt x="985837" y="164307"/>
                  </a:lnTo>
                  <a:lnTo>
                    <a:pt x="976312" y="145257"/>
                  </a:lnTo>
                  <a:lnTo>
                    <a:pt x="959643" y="130969"/>
                  </a:lnTo>
                  <a:lnTo>
                    <a:pt x="933450" y="111919"/>
                  </a:lnTo>
                  <a:lnTo>
                    <a:pt x="892968" y="90488"/>
                  </a:lnTo>
                  <a:lnTo>
                    <a:pt x="838200" y="54769"/>
                  </a:lnTo>
                  <a:lnTo>
                    <a:pt x="802481" y="26194"/>
                  </a:lnTo>
                  <a:lnTo>
                    <a:pt x="781050" y="9525"/>
                  </a:lnTo>
                  <a:lnTo>
                    <a:pt x="757237" y="0"/>
                  </a:lnTo>
                  <a:lnTo>
                    <a:pt x="735806" y="0"/>
                  </a:lnTo>
                  <a:lnTo>
                    <a:pt x="709612" y="7144"/>
                  </a:lnTo>
                  <a:lnTo>
                    <a:pt x="685800" y="19050"/>
                  </a:lnTo>
                  <a:lnTo>
                    <a:pt x="661987" y="42863"/>
                  </a:lnTo>
                  <a:lnTo>
                    <a:pt x="638175" y="69057"/>
                  </a:lnTo>
                  <a:lnTo>
                    <a:pt x="619125" y="83344"/>
                  </a:lnTo>
                  <a:lnTo>
                    <a:pt x="385762" y="1785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454;p125">
              <a:extLst>
                <a:ext uri="{FF2B5EF4-FFF2-40B4-BE49-F238E27FC236}">
                  <a16:creationId xmlns:a16="http://schemas.microsoft.com/office/drawing/2014/main" id="{72841481-147E-4343-B3CF-2E800A35C590}"/>
                </a:ext>
              </a:extLst>
            </p:cNvPr>
            <p:cNvSpPr/>
            <p:nvPr/>
          </p:nvSpPr>
          <p:spPr>
            <a:xfrm>
              <a:off x="3538538" y="2065338"/>
              <a:ext cx="3357562" cy="636587"/>
            </a:xfrm>
            <a:custGeom>
              <a:avLst/>
              <a:gdLst/>
              <a:ahLst/>
              <a:cxnLst/>
              <a:rect l="l" t="t" r="r" b="b"/>
              <a:pathLst>
                <a:path w="3356772" h="637602" extrusionOk="0">
                  <a:moveTo>
                    <a:pt x="1882413" y="157861"/>
                  </a:moveTo>
                  <a:lnTo>
                    <a:pt x="1667961" y="181689"/>
                  </a:lnTo>
                  <a:lnTo>
                    <a:pt x="1435638" y="199560"/>
                  </a:lnTo>
                  <a:lnTo>
                    <a:pt x="1286713" y="223388"/>
                  </a:lnTo>
                  <a:lnTo>
                    <a:pt x="1021626" y="268065"/>
                  </a:lnTo>
                  <a:lnTo>
                    <a:pt x="670163" y="324657"/>
                  </a:lnTo>
                  <a:lnTo>
                    <a:pt x="452733" y="360399"/>
                  </a:lnTo>
                  <a:lnTo>
                    <a:pt x="184667" y="402098"/>
                  </a:lnTo>
                  <a:lnTo>
                    <a:pt x="0" y="431883"/>
                  </a:lnTo>
                  <a:lnTo>
                    <a:pt x="56444" y="637602"/>
                  </a:lnTo>
                  <a:lnTo>
                    <a:pt x="128076" y="628464"/>
                  </a:lnTo>
                  <a:lnTo>
                    <a:pt x="303808" y="580808"/>
                  </a:lnTo>
                  <a:lnTo>
                    <a:pt x="571873" y="521238"/>
                  </a:lnTo>
                  <a:lnTo>
                    <a:pt x="753561" y="482517"/>
                  </a:lnTo>
                  <a:lnTo>
                    <a:pt x="979927" y="440818"/>
                  </a:lnTo>
                  <a:lnTo>
                    <a:pt x="1230122" y="399119"/>
                  </a:lnTo>
                  <a:lnTo>
                    <a:pt x="1414789" y="375291"/>
                  </a:lnTo>
                  <a:lnTo>
                    <a:pt x="1644133" y="348485"/>
                  </a:lnTo>
                  <a:lnTo>
                    <a:pt x="1939005" y="321678"/>
                  </a:lnTo>
                  <a:lnTo>
                    <a:pt x="2266640" y="291893"/>
                  </a:lnTo>
                  <a:lnTo>
                    <a:pt x="2543641" y="277001"/>
                  </a:lnTo>
                  <a:lnTo>
                    <a:pt x="2725329" y="268065"/>
                  </a:lnTo>
                  <a:lnTo>
                    <a:pt x="2993394" y="268065"/>
                  </a:lnTo>
                  <a:lnTo>
                    <a:pt x="3172105" y="265087"/>
                  </a:lnTo>
                  <a:lnTo>
                    <a:pt x="3249546" y="268065"/>
                  </a:lnTo>
                  <a:lnTo>
                    <a:pt x="3291245" y="265087"/>
                  </a:lnTo>
                  <a:lnTo>
                    <a:pt x="3318051" y="259130"/>
                  </a:lnTo>
                  <a:lnTo>
                    <a:pt x="3341879" y="244237"/>
                  </a:lnTo>
                  <a:lnTo>
                    <a:pt x="3356772" y="226366"/>
                  </a:lnTo>
                  <a:lnTo>
                    <a:pt x="3356772" y="208495"/>
                  </a:lnTo>
                  <a:lnTo>
                    <a:pt x="3338901" y="175732"/>
                  </a:lnTo>
                  <a:lnTo>
                    <a:pt x="3315073" y="145947"/>
                  </a:lnTo>
                  <a:lnTo>
                    <a:pt x="3288266" y="128076"/>
                  </a:lnTo>
                  <a:lnTo>
                    <a:pt x="3201890" y="86377"/>
                  </a:lnTo>
                  <a:lnTo>
                    <a:pt x="3085728" y="35742"/>
                  </a:lnTo>
                  <a:lnTo>
                    <a:pt x="3002330" y="8936"/>
                  </a:lnTo>
                  <a:lnTo>
                    <a:pt x="2963609" y="2979"/>
                  </a:lnTo>
                  <a:lnTo>
                    <a:pt x="2936803" y="0"/>
                  </a:lnTo>
                  <a:lnTo>
                    <a:pt x="2904039" y="5957"/>
                  </a:lnTo>
                  <a:lnTo>
                    <a:pt x="2868297" y="23828"/>
                  </a:lnTo>
                  <a:lnTo>
                    <a:pt x="2817663" y="53613"/>
                  </a:lnTo>
                  <a:lnTo>
                    <a:pt x="2781921" y="68506"/>
                  </a:lnTo>
                  <a:lnTo>
                    <a:pt x="2656824" y="80420"/>
                  </a:lnTo>
                  <a:lnTo>
                    <a:pt x="2367909" y="110205"/>
                  </a:lnTo>
                  <a:lnTo>
                    <a:pt x="2052188" y="142968"/>
                  </a:lnTo>
                  <a:lnTo>
                    <a:pt x="1882413" y="15786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455;p125">
              <a:extLst>
                <a:ext uri="{FF2B5EF4-FFF2-40B4-BE49-F238E27FC236}">
                  <a16:creationId xmlns:a16="http://schemas.microsoft.com/office/drawing/2014/main" id="{B18D1D97-5A2C-A941-80D9-04902FF174FE}"/>
                </a:ext>
              </a:extLst>
            </p:cNvPr>
            <p:cNvSpPr/>
            <p:nvPr/>
          </p:nvSpPr>
          <p:spPr>
            <a:xfrm>
              <a:off x="2665413" y="2339975"/>
              <a:ext cx="1050925" cy="3405188"/>
            </a:xfrm>
            <a:custGeom>
              <a:avLst/>
              <a:gdLst/>
              <a:ahLst/>
              <a:cxnLst/>
              <a:rect l="l" t="t" r="r" b="b"/>
              <a:pathLst>
                <a:path w="1052003" h="3404586" extrusionOk="0">
                  <a:moveTo>
                    <a:pt x="745724" y="798990"/>
                  </a:moveTo>
                  <a:lnTo>
                    <a:pt x="754602" y="643631"/>
                  </a:lnTo>
                  <a:lnTo>
                    <a:pt x="759040" y="510466"/>
                  </a:lnTo>
                  <a:lnTo>
                    <a:pt x="759040" y="408372"/>
                  </a:lnTo>
                  <a:lnTo>
                    <a:pt x="754602" y="350668"/>
                  </a:lnTo>
                  <a:lnTo>
                    <a:pt x="745724" y="306279"/>
                  </a:lnTo>
                  <a:lnTo>
                    <a:pt x="723530" y="253013"/>
                  </a:lnTo>
                  <a:lnTo>
                    <a:pt x="674702" y="177553"/>
                  </a:lnTo>
                  <a:lnTo>
                    <a:pt x="621436" y="106532"/>
                  </a:lnTo>
                  <a:lnTo>
                    <a:pt x="599242" y="75460"/>
                  </a:lnTo>
                  <a:lnTo>
                    <a:pt x="590365" y="35510"/>
                  </a:lnTo>
                  <a:lnTo>
                    <a:pt x="594803" y="8877"/>
                  </a:lnTo>
                  <a:lnTo>
                    <a:pt x="603681" y="0"/>
                  </a:lnTo>
                  <a:lnTo>
                    <a:pt x="616998" y="0"/>
                  </a:lnTo>
                  <a:lnTo>
                    <a:pt x="661386" y="8877"/>
                  </a:lnTo>
                  <a:lnTo>
                    <a:pt x="741285" y="48827"/>
                  </a:lnTo>
                  <a:lnTo>
                    <a:pt x="847817" y="110971"/>
                  </a:lnTo>
                  <a:lnTo>
                    <a:pt x="932155" y="164237"/>
                  </a:lnTo>
                  <a:lnTo>
                    <a:pt x="1020932" y="377301"/>
                  </a:lnTo>
                  <a:lnTo>
                    <a:pt x="1043126" y="417250"/>
                  </a:lnTo>
                  <a:lnTo>
                    <a:pt x="1052003" y="439444"/>
                  </a:lnTo>
                  <a:lnTo>
                    <a:pt x="1043126" y="528221"/>
                  </a:lnTo>
                  <a:lnTo>
                    <a:pt x="1016493" y="794551"/>
                  </a:lnTo>
                  <a:lnTo>
                    <a:pt x="967666" y="1145219"/>
                  </a:lnTo>
                  <a:lnTo>
                    <a:pt x="936594" y="1327211"/>
                  </a:lnTo>
                  <a:lnTo>
                    <a:pt x="901083" y="1500326"/>
                  </a:lnTo>
                  <a:lnTo>
                    <a:pt x="852256" y="1713390"/>
                  </a:lnTo>
                  <a:lnTo>
                    <a:pt x="803429" y="1890943"/>
                  </a:lnTo>
                  <a:lnTo>
                    <a:pt x="727969" y="2121763"/>
                  </a:lnTo>
                  <a:lnTo>
                    <a:pt x="648069" y="2330388"/>
                  </a:lnTo>
                  <a:lnTo>
                    <a:pt x="568170" y="2512380"/>
                  </a:lnTo>
                  <a:lnTo>
                    <a:pt x="461638" y="2729883"/>
                  </a:lnTo>
                  <a:lnTo>
                    <a:pt x="324035" y="2982897"/>
                  </a:lnTo>
                  <a:lnTo>
                    <a:pt x="181992" y="3209277"/>
                  </a:lnTo>
                  <a:lnTo>
                    <a:pt x="88776" y="3355759"/>
                  </a:lnTo>
                  <a:lnTo>
                    <a:pt x="62143" y="3391270"/>
                  </a:lnTo>
                  <a:lnTo>
                    <a:pt x="31071" y="3404586"/>
                  </a:lnTo>
                  <a:lnTo>
                    <a:pt x="17755" y="3404586"/>
                  </a:lnTo>
                  <a:lnTo>
                    <a:pt x="4438" y="3395708"/>
                  </a:lnTo>
                  <a:lnTo>
                    <a:pt x="0" y="3377953"/>
                  </a:lnTo>
                  <a:lnTo>
                    <a:pt x="0" y="3351320"/>
                  </a:lnTo>
                  <a:lnTo>
                    <a:pt x="35510" y="3284737"/>
                  </a:lnTo>
                  <a:lnTo>
                    <a:pt x="119848" y="3124939"/>
                  </a:lnTo>
                  <a:lnTo>
                    <a:pt x="221941" y="2911875"/>
                  </a:lnTo>
                  <a:lnTo>
                    <a:pt x="284085" y="2769833"/>
                  </a:lnTo>
                  <a:lnTo>
                    <a:pt x="381739" y="2516819"/>
                  </a:lnTo>
                  <a:lnTo>
                    <a:pt x="448322" y="2317071"/>
                  </a:lnTo>
                  <a:lnTo>
                    <a:pt x="510466" y="2130640"/>
                  </a:lnTo>
                  <a:lnTo>
                    <a:pt x="563732" y="1948648"/>
                  </a:lnTo>
                  <a:lnTo>
                    <a:pt x="603681" y="1779972"/>
                  </a:lnTo>
                  <a:lnTo>
                    <a:pt x="643631" y="1575786"/>
                  </a:lnTo>
                  <a:lnTo>
                    <a:pt x="674702" y="1407110"/>
                  </a:lnTo>
                  <a:lnTo>
                    <a:pt x="701336" y="1216240"/>
                  </a:lnTo>
                  <a:lnTo>
                    <a:pt x="727969" y="1020932"/>
                  </a:lnTo>
                  <a:lnTo>
                    <a:pt x="745724" y="79899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456;p125">
              <a:extLst>
                <a:ext uri="{FF2B5EF4-FFF2-40B4-BE49-F238E27FC236}">
                  <a16:creationId xmlns:a16="http://schemas.microsoft.com/office/drawing/2014/main" id="{7C84B7A7-7831-6B4E-8542-3D6B96B6FB01}"/>
                </a:ext>
              </a:extLst>
            </p:cNvPr>
            <p:cNvSpPr/>
            <p:nvPr/>
          </p:nvSpPr>
          <p:spPr>
            <a:xfrm>
              <a:off x="5621338" y="3167063"/>
              <a:ext cx="465137" cy="1690687"/>
            </a:xfrm>
            <a:custGeom>
              <a:avLst/>
              <a:gdLst/>
              <a:ahLst/>
              <a:cxnLst/>
              <a:rect l="l" t="t" r="r" b="b"/>
              <a:pathLst>
                <a:path w="464344" h="1690631" extrusionOk="0">
                  <a:moveTo>
                    <a:pt x="190500" y="554831"/>
                  </a:moveTo>
                  <a:cubicBezTo>
                    <a:pt x="189706" y="450850"/>
                    <a:pt x="194072" y="309562"/>
                    <a:pt x="188119" y="242887"/>
                  </a:cubicBezTo>
                  <a:lnTo>
                    <a:pt x="185738" y="221456"/>
                  </a:lnTo>
                  <a:lnTo>
                    <a:pt x="173832" y="192881"/>
                  </a:lnTo>
                  <a:lnTo>
                    <a:pt x="152400" y="154781"/>
                  </a:lnTo>
                  <a:lnTo>
                    <a:pt x="133350" y="128587"/>
                  </a:lnTo>
                  <a:lnTo>
                    <a:pt x="109538" y="104775"/>
                  </a:lnTo>
                  <a:lnTo>
                    <a:pt x="78582" y="80962"/>
                  </a:lnTo>
                  <a:lnTo>
                    <a:pt x="47625" y="59531"/>
                  </a:lnTo>
                  <a:lnTo>
                    <a:pt x="0" y="28575"/>
                  </a:lnTo>
                  <a:lnTo>
                    <a:pt x="116682" y="0"/>
                  </a:lnTo>
                  <a:lnTo>
                    <a:pt x="216694" y="45243"/>
                  </a:lnTo>
                  <a:lnTo>
                    <a:pt x="357188" y="107156"/>
                  </a:lnTo>
                  <a:lnTo>
                    <a:pt x="433388" y="142875"/>
                  </a:lnTo>
                  <a:lnTo>
                    <a:pt x="445294" y="154781"/>
                  </a:lnTo>
                  <a:lnTo>
                    <a:pt x="454819" y="173831"/>
                  </a:lnTo>
                  <a:lnTo>
                    <a:pt x="461963" y="202406"/>
                  </a:lnTo>
                  <a:lnTo>
                    <a:pt x="464344" y="242887"/>
                  </a:lnTo>
                  <a:lnTo>
                    <a:pt x="454819" y="292893"/>
                  </a:lnTo>
                  <a:lnTo>
                    <a:pt x="433388" y="378618"/>
                  </a:lnTo>
                  <a:lnTo>
                    <a:pt x="419100" y="464343"/>
                  </a:lnTo>
                  <a:lnTo>
                    <a:pt x="411957" y="595312"/>
                  </a:lnTo>
                  <a:cubicBezTo>
                    <a:pt x="413544" y="931068"/>
                    <a:pt x="415132" y="1338206"/>
                    <a:pt x="416719" y="1673962"/>
                  </a:cubicBezTo>
                  <a:lnTo>
                    <a:pt x="192883" y="1690631"/>
                  </a:lnTo>
                  <a:cubicBezTo>
                    <a:pt x="192089" y="1312031"/>
                    <a:pt x="191294" y="933431"/>
                    <a:pt x="190500" y="5548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457;p125">
              <a:extLst>
                <a:ext uri="{FF2B5EF4-FFF2-40B4-BE49-F238E27FC236}">
                  <a16:creationId xmlns:a16="http://schemas.microsoft.com/office/drawing/2014/main" id="{01BFCFF9-92E9-3F4A-A39B-4641F9DDCE12}"/>
                </a:ext>
              </a:extLst>
            </p:cNvPr>
            <p:cNvSpPr/>
            <p:nvPr/>
          </p:nvSpPr>
          <p:spPr>
            <a:xfrm>
              <a:off x="5024438" y="4652963"/>
              <a:ext cx="1995487" cy="349250"/>
            </a:xfrm>
            <a:custGeom>
              <a:avLst/>
              <a:gdLst/>
              <a:ahLst/>
              <a:cxnLst/>
              <a:rect l="l" t="t" r="r" b="b"/>
              <a:pathLst>
                <a:path w="1995487" h="350043" extrusionOk="0">
                  <a:moveTo>
                    <a:pt x="1121568" y="80962"/>
                  </a:moveTo>
                  <a:lnTo>
                    <a:pt x="1397793" y="52387"/>
                  </a:lnTo>
                  <a:lnTo>
                    <a:pt x="1454943" y="45243"/>
                  </a:lnTo>
                  <a:lnTo>
                    <a:pt x="1504950" y="28575"/>
                  </a:lnTo>
                  <a:lnTo>
                    <a:pt x="1602581" y="4762"/>
                  </a:lnTo>
                  <a:lnTo>
                    <a:pt x="1645443" y="0"/>
                  </a:lnTo>
                  <a:lnTo>
                    <a:pt x="1666875" y="2381"/>
                  </a:lnTo>
                  <a:lnTo>
                    <a:pt x="1714500" y="16668"/>
                  </a:lnTo>
                  <a:lnTo>
                    <a:pt x="1793081" y="40481"/>
                  </a:lnTo>
                  <a:lnTo>
                    <a:pt x="1866900" y="69056"/>
                  </a:lnTo>
                  <a:lnTo>
                    <a:pt x="1928812" y="97631"/>
                  </a:lnTo>
                  <a:lnTo>
                    <a:pt x="1952625" y="111918"/>
                  </a:lnTo>
                  <a:lnTo>
                    <a:pt x="1971675" y="128587"/>
                  </a:lnTo>
                  <a:lnTo>
                    <a:pt x="1981200" y="140493"/>
                  </a:lnTo>
                  <a:lnTo>
                    <a:pt x="1990725" y="157162"/>
                  </a:lnTo>
                  <a:lnTo>
                    <a:pt x="1995487" y="169068"/>
                  </a:lnTo>
                  <a:lnTo>
                    <a:pt x="1995487" y="185737"/>
                  </a:lnTo>
                  <a:lnTo>
                    <a:pt x="1978818" y="209550"/>
                  </a:lnTo>
                  <a:lnTo>
                    <a:pt x="1950243" y="226218"/>
                  </a:lnTo>
                  <a:lnTo>
                    <a:pt x="1897856" y="233362"/>
                  </a:lnTo>
                  <a:lnTo>
                    <a:pt x="1824037" y="235743"/>
                  </a:lnTo>
                  <a:lnTo>
                    <a:pt x="1721643" y="230981"/>
                  </a:lnTo>
                  <a:lnTo>
                    <a:pt x="1643062" y="221456"/>
                  </a:lnTo>
                  <a:lnTo>
                    <a:pt x="1488281" y="228600"/>
                  </a:lnTo>
                  <a:lnTo>
                    <a:pt x="1247775" y="240506"/>
                  </a:lnTo>
                  <a:lnTo>
                    <a:pt x="931068" y="269081"/>
                  </a:lnTo>
                  <a:lnTo>
                    <a:pt x="523875" y="311943"/>
                  </a:lnTo>
                  <a:lnTo>
                    <a:pt x="500062" y="316706"/>
                  </a:lnTo>
                  <a:lnTo>
                    <a:pt x="454818" y="330993"/>
                  </a:lnTo>
                  <a:lnTo>
                    <a:pt x="411956" y="342900"/>
                  </a:lnTo>
                  <a:lnTo>
                    <a:pt x="371475" y="350043"/>
                  </a:lnTo>
                  <a:lnTo>
                    <a:pt x="340518" y="350043"/>
                  </a:lnTo>
                  <a:lnTo>
                    <a:pt x="283368" y="342900"/>
                  </a:lnTo>
                  <a:lnTo>
                    <a:pt x="228600" y="323850"/>
                  </a:lnTo>
                  <a:lnTo>
                    <a:pt x="169068" y="295275"/>
                  </a:lnTo>
                  <a:lnTo>
                    <a:pt x="128587" y="273843"/>
                  </a:lnTo>
                  <a:lnTo>
                    <a:pt x="83343" y="238125"/>
                  </a:lnTo>
                  <a:lnTo>
                    <a:pt x="45243" y="200025"/>
                  </a:lnTo>
                  <a:lnTo>
                    <a:pt x="26193" y="178593"/>
                  </a:lnTo>
                  <a:lnTo>
                    <a:pt x="14287" y="157162"/>
                  </a:lnTo>
                  <a:lnTo>
                    <a:pt x="2381" y="133350"/>
                  </a:lnTo>
                  <a:lnTo>
                    <a:pt x="0" y="121443"/>
                  </a:lnTo>
                  <a:lnTo>
                    <a:pt x="4762" y="109537"/>
                  </a:lnTo>
                  <a:lnTo>
                    <a:pt x="26193" y="109537"/>
                  </a:lnTo>
                  <a:lnTo>
                    <a:pt x="52387" y="116681"/>
                  </a:lnTo>
                  <a:lnTo>
                    <a:pt x="119062" y="142875"/>
                  </a:lnTo>
                  <a:lnTo>
                    <a:pt x="202406" y="166687"/>
                  </a:lnTo>
                  <a:lnTo>
                    <a:pt x="269081" y="178593"/>
                  </a:lnTo>
                  <a:lnTo>
                    <a:pt x="321468" y="176212"/>
                  </a:lnTo>
                  <a:lnTo>
                    <a:pt x="495300" y="154781"/>
                  </a:lnTo>
                  <a:lnTo>
                    <a:pt x="802481" y="114300"/>
                  </a:lnTo>
                  <a:lnTo>
                    <a:pt x="1021556" y="90487"/>
                  </a:lnTo>
                  <a:lnTo>
                    <a:pt x="1121568" y="809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458;p125">
              <a:extLst>
                <a:ext uri="{FF2B5EF4-FFF2-40B4-BE49-F238E27FC236}">
                  <a16:creationId xmlns:a16="http://schemas.microsoft.com/office/drawing/2014/main" id="{59275F9A-69F4-FA46-93B7-2280ED258956}"/>
                </a:ext>
              </a:extLst>
            </p:cNvPr>
            <p:cNvSpPr/>
            <p:nvPr/>
          </p:nvSpPr>
          <p:spPr>
            <a:xfrm>
              <a:off x="4125913" y="3290888"/>
              <a:ext cx="584200" cy="914400"/>
            </a:xfrm>
            <a:custGeom>
              <a:avLst/>
              <a:gdLst/>
              <a:ahLst/>
              <a:cxnLst/>
              <a:rect l="l" t="t" r="r" b="b"/>
              <a:pathLst>
                <a:path w="583407" h="914400" extrusionOk="0">
                  <a:moveTo>
                    <a:pt x="428625" y="316706"/>
                  </a:moveTo>
                  <a:lnTo>
                    <a:pt x="459582" y="254793"/>
                  </a:lnTo>
                  <a:lnTo>
                    <a:pt x="492919" y="180975"/>
                  </a:lnTo>
                  <a:lnTo>
                    <a:pt x="523875" y="116681"/>
                  </a:lnTo>
                  <a:lnTo>
                    <a:pt x="542925" y="85725"/>
                  </a:lnTo>
                  <a:lnTo>
                    <a:pt x="552450" y="71437"/>
                  </a:lnTo>
                  <a:lnTo>
                    <a:pt x="583407" y="42862"/>
                  </a:lnTo>
                  <a:lnTo>
                    <a:pt x="240507" y="0"/>
                  </a:lnTo>
                  <a:lnTo>
                    <a:pt x="259557" y="35718"/>
                  </a:lnTo>
                  <a:lnTo>
                    <a:pt x="261938" y="57150"/>
                  </a:lnTo>
                  <a:lnTo>
                    <a:pt x="259557" y="97631"/>
                  </a:lnTo>
                  <a:lnTo>
                    <a:pt x="245269" y="159543"/>
                  </a:lnTo>
                  <a:lnTo>
                    <a:pt x="216694" y="245268"/>
                  </a:lnTo>
                  <a:lnTo>
                    <a:pt x="171450" y="364331"/>
                  </a:lnTo>
                  <a:lnTo>
                    <a:pt x="100013" y="531018"/>
                  </a:lnTo>
                  <a:lnTo>
                    <a:pt x="40482" y="654843"/>
                  </a:lnTo>
                  <a:lnTo>
                    <a:pt x="14288" y="707231"/>
                  </a:lnTo>
                  <a:lnTo>
                    <a:pt x="2382" y="742950"/>
                  </a:lnTo>
                  <a:lnTo>
                    <a:pt x="0" y="769143"/>
                  </a:lnTo>
                  <a:lnTo>
                    <a:pt x="2382" y="802481"/>
                  </a:lnTo>
                  <a:lnTo>
                    <a:pt x="9525" y="826293"/>
                  </a:lnTo>
                  <a:lnTo>
                    <a:pt x="21432" y="850106"/>
                  </a:lnTo>
                  <a:lnTo>
                    <a:pt x="45244" y="878681"/>
                  </a:lnTo>
                  <a:lnTo>
                    <a:pt x="73819" y="900112"/>
                  </a:lnTo>
                  <a:lnTo>
                    <a:pt x="95250" y="912018"/>
                  </a:lnTo>
                  <a:lnTo>
                    <a:pt x="104775" y="914400"/>
                  </a:lnTo>
                  <a:lnTo>
                    <a:pt x="138113" y="902493"/>
                  </a:lnTo>
                  <a:lnTo>
                    <a:pt x="185738" y="881062"/>
                  </a:lnTo>
                  <a:lnTo>
                    <a:pt x="226219" y="854868"/>
                  </a:lnTo>
                  <a:lnTo>
                    <a:pt x="240507" y="685800"/>
                  </a:lnTo>
                  <a:lnTo>
                    <a:pt x="428625" y="3167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459;p125">
              <a:extLst>
                <a:ext uri="{FF2B5EF4-FFF2-40B4-BE49-F238E27FC236}">
                  <a16:creationId xmlns:a16="http://schemas.microsoft.com/office/drawing/2014/main" id="{4E8DB805-2FE1-7E4E-B3AF-BE6F240FB16E}"/>
                </a:ext>
              </a:extLst>
            </p:cNvPr>
            <p:cNvSpPr/>
            <p:nvPr/>
          </p:nvSpPr>
          <p:spPr>
            <a:xfrm>
              <a:off x="4340225" y="3905250"/>
              <a:ext cx="555625" cy="288925"/>
            </a:xfrm>
            <a:custGeom>
              <a:avLst/>
              <a:gdLst/>
              <a:ahLst/>
              <a:cxnLst/>
              <a:rect l="l" t="t" r="r" b="b"/>
              <a:pathLst>
                <a:path w="555625" h="288925" extrusionOk="0">
                  <a:moveTo>
                    <a:pt x="92075" y="60325"/>
                  </a:moveTo>
                  <a:lnTo>
                    <a:pt x="177800" y="38100"/>
                  </a:lnTo>
                  <a:lnTo>
                    <a:pt x="228600" y="19050"/>
                  </a:lnTo>
                  <a:lnTo>
                    <a:pt x="257175" y="9525"/>
                  </a:lnTo>
                  <a:lnTo>
                    <a:pt x="285750" y="0"/>
                  </a:lnTo>
                  <a:lnTo>
                    <a:pt x="327025" y="0"/>
                  </a:lnTo>
                  <a:lnTo>
                    <a:pt x="349250" y="6350"/>
                  </a:lnTo>
                  <a:lnTo>
                    <a:pt x="396875" y="38100"/>
                  </a:lnTo>
                  <a:lnTo>
                    <a:pt x="476250" y="104775"/>
                  </a:lnTo>
                  <a:lnTo>
                    <a:pt x="514350" y="146050"/>
                  </a:lnTo>
                  <a:lnTo>
                    <a:pt x="552450" y="209550"/>
                  </a:lnTo>
                  <a:lnTo>
                    <a:pt x="555625" y="250825"/>
                  </a:lnTo>
                  <a:lnTo>
                    <a:pt x="542925" y="288925"/>
                  </a:lnTo>
                  <a:lnTo>
                    <a:pt x="279400" y="234950"/>
                  </a:lnTo>
                  <a:lnTo>
                    <a:pt x="266700" y="203200"/>
                  </a:lnTo>
                  <a:lnTo>
                    <a:pt x="250825" y="193675"/>
                  </a:lnTo>
                  <a:lnTo>
                    <a:pt x="225425" y="190500"/>
                  </a:lnTo>
                  <a:lnTo>
                    <a:pt x="196850" y="193675"/>
                  </a:lnTo>
                  <a:lnTo>
                    <a:pt x="101600" y="215900"/>
                  </a:lnTo>
                  <a:lnTo>
                    <a:pt x="0" y="247650"/>
                  </a:lnTo>
                  <a:lnTo>
                    <a:pt x="19050" y="69850"/>
                  </a:lnTo>
                  <a:lnTo>
                    <a:pt x="92075" y="60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460;p125">
              <a:extLst>
                <a:ext uri="{FF2B5EF4-FFF2-40B4-BE49-F238E27FC236}">
                  <a16:creationId xmlns:a16="http://schemas.microsoft.com/office/drawing/2014/main" id="{5B576B3E-3F39-1D46-96FC-1F4C1ED5F27C}"/>
                </a:ext>
              </a:extLst>
            </p:cNvPr>
            <p:cNvSpPr/>
            <p:nvPr/>
          </p:nvSpPr>
          <p:spPr>
            <a:xfrm>
              <a:off x="3427413" y="4095750"/>
              <a:ext cx="1468437" cy="1790700"/>
            </a:xfrm>
            <a:custGeom>
              <a:avLst/>
              <a:gdLst/>
              <a:ahLst/>
              <a:cxnLst/>
              <a:rect l="l" t="t" r="r" b="b"/>
              <a:pathLst>
                <a:path w="1469382" h="1791801" extrusionOk="0">
                  <a:moveTo>
                    <a:pt x="1046538" y="531197"/>
                  </a:moveTo>
                  <a:lnTo>
                    <a:pt x="1070323" y="480985"/>
                  </a:lnTo>
                  <a:lnTo>
                    <a:pt x="1096751" y="414915"/>
                  </a:lnTo>
                  <a:lnTo>
                    <a:pt x="1125822" y="343560"/>
                  </a:lnTo>
                  <a:lnTo>
                    <a:pt x="1139036" y="295990"/>
                  </a:lnTo>
                  <a:lnTo>
                    <a:pt x="1154892" y="240492"/>
                  </a:lnTo>
                  <a:lnTo>
                    <a:pt x="1170749" y="174423"/>
                  </a:lnTo>
                  <a:lnTo>
                    <a:pt x="1186605" y="113639"/>
                  </a:lnTo>
                  <a:lnTo>
                    <a:pt x="1191891" y="79283"/>
                  </a:lnTo>
                  <a:lnTo>
                    <a:pt x="1191891" y="50212"/>
                  </a:lnTo>
                  <a:lnTo>
                    <a:pt x="1186605" y="26427"/>
                  </a:lnTo>
                  <a:lnTo>
                    <a:pt x="1178677" y="0"/>
                  </a:lnTo>
                  <a:lnTo>
                    <a:pt x="1469382" y="58141"/>
                  </a:lnTo>
                  <a:lnTo>
                    <a:pt x="1464097" y="89854"/>
                  </a:lnTo>
                  <a:lnTo>
                    <a:pt x="1392742" y="290705"/>
                  </a:lnTo>
                  <a:lnTo>
                    <a:pt x="1368957" y="359417"/>
                  </a:lnTo>
                  <a:lnTo>
                    <a:pt x="1353100" y="414915"/>
                  </a:lnTo>
                  <a:lnTo>
                    <a:pt x="1302888" y="528555"/>
                  </a:lnTo>
                  <a:lnTo>
                    <a:pt x="1223604" y="687121"/>
                  </a:lnTo>
                  <a:lnTo>
                    <a:pt x="1144321" y="827188"/>
                  </a:lnTo>
                  <a:lnTo>
                    <a:pt x="1094108" y="935542"/>
                  </a:lnTo>
                  <a:lnTo>
                    <a:pt x="1022753" y="1038610"/>
                  </a:lnTo>
                  <a:lnTo>
                    <a:pt x="906471" y="1181320"/>
                  </a:lnTo>
                  <a:lnTo>
                    <a:pt x="806046" y="1294959"/>
                  </a:lnTo>
                  <a:lnTo>
                    <a:pt x="737334" y="1363671"/>
                  </a:lnTo>
                  <a:lnTo>
                    <a:pt x="628980" y="1456168"/>
                  </a:lnTo>
                  <a:lnTo>
                    <a:pt x="510055" y="1540737"/>
                  </a:lnTo>
                  <a:lnTo>
                    <a:pt x="396416" y="1612092"/>
                  </a:lnTo>
                  <a:lnTo>
                    <a:pt x="290705" y="1672876"/>
                  </a:lnTo>
                  <a:lnTo>
                    <a:pt x="158566" y="1741588"/>
                  </a:lnTo>
                  <a:lnTo>
                    <a:pt x="89854" y="1775944"/>
                  </a:lnTo>
                  <a:lnTo>
                    <a:pt x="58141" y="1786515"/>
                  </a:lnTo>
                  <a:lnTo>
                    <a:pt x="23785" y="1791801"/>
                  </a:lnTo>
                  <a:lnTo>
                    <a:pt x="5285" y="1786515"/>
                  </a:lnTo>
                  <a:lnTo>
                    <a:pt x="0" y="1773301"/>
                  </a:lnTo>
                  <a:lnTo>
                    <a:pt x="7928" y="1752159"/>
                  </a:lnTo>
                  <a:lnTo>
                    <a:pt x="42284" y="1725731"/>
                  </a:lnTo>
                  <a:lnTo>
                    <a:pt x="105711" y="1688733"/>
                  </a:lnTo>
                  <a:lnTo>
                    <a:pt x="214064" y="1612092"/>
                  </a:lnTo>
                  <a:lnTo>
                    <a:pt x="295990" y="1551308"/>
                  </a:lnTo>
                  <a:lnTo>
                    <a:pt x="393773" y="1469382"/>
                  </a:lnTo>
                  <a:lnTo>
                    <a:pt x="504770" y="1363671"/>
                  </a:lnTo>
                  <a:lnTo>
                    <a:pt x="597267" y="1265889"/>
                  </a:lnTo>
                  <a:lnTo>
                    <a:pt x="695049" y="1144321"/>
                  </a:lnTo>
                  <a:lnTo>
                    <a:pt x="792832" y="1014825"/>
                  </a:lnTo>
                  <a:lnTo>
                    <a:pt x="890615" y="869472"/>
                  </a:lnTo>
                  <a:lnTo>
                    <a:pt x="922328" y="808689"/>
                  </a:lnTo>
                  <a:lnTo>
                    <a:pt x="959327" y="692407"/>
                  </a:lnTo>
                  <a:lnTo>
                    <a:pt x="988397" y="644837"/>
                  </a:lnTo>
                  <a:lnTo>
                    <a:pt x="1046538" y="53119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461;p125">
              <a:extLst>
                <a:ext uri="{FF2B5EF4-FFF2-40B4-BE49-F238E27FC236}">
                  <a16:creationId xmlns:a16="http://schemas.microsoft.com/office/drawing/2014/main" id="{5622BC48-5462-5042-B7DB-1D23A6B9BAA7}"/>
                </a:ext>
              </a:extLst>
            </p:cNvPr>
            <p:cNvSpPr/>
            <p:nvPr/>
          </p:nvSpPr>
          <p:spPr>
            <a:xfrm>
              <a:off x="3721100" y="4471988"/>
              <a:ext cx="3627438" cy="1682750"/>
            </a:xfrm>
            <a:custGeom>
              <a:avLst/>
              <a:gdLst/>
              <a:ahLst/>
              <a:cxnLst/>
              <a:rect l="l" t="t" r="r" b="b"/>
              <a:pathLst>
                <a:path w="3627815" h="1682854" extrusionOk="0">
                  <a:moveTo>
                    <a:pt x="434861" y="330614"/>
                  </a:moveTo>
                  <a:lnTo>
                    <a:pt x="294872" y="244237"/>
                  </a:lnTo>
                  <a:lnTo>
                    <a:pt x="217431" y="199560"/>
                  </a:lnTo>
                  <a:lnTo>
                    <a:pt x="128076" y="151904"/>
                  </a:lnTo>
                  <a:lnTo>
                    <a:pt x="44677" y="110205"/>
                  </a:lnTo>
                  <a:lnTo>
                    <a:pt x="11914" y="98291"/>
                  </a:lnTo>
                  <a:lnTo>
                    <a:pt x="0" y="89355"/>
                  </a:lnTo>
                  <a:lnTo>
                    <a:pt x="5957" y="74463"/>
                  </a:lnTo>
                  <a:lnTo>
                    <a:pt x="23828" y="47656"/>
                  </a:lnTo>
                  <a:lnTo>
                    <a:pt x="53613" y="20850"/>
                  </a:lnTo>
                  <a:lnTo>
                    <a:pt x="74462" y="11914"/>
                  </a:lnTo>
                  <a:lnTo>
                    <a:pt x="110205" y="2979"/>
                  </a:lnTo>
                  <a:lnTo>
                    <a:pt x="160839" y="0"/>
                  </a:lnTo>
                  <a:lnTo>
                    <a:pt x="190624" y="5957"/>
                  </a:lnTo>
                  <a:lnTo>
                    <a:pt x="220409" y="14893"/>
                  </a:lnTo>
                  <a:lnTo>
                    <a:pt x="244237" y="32764"/>
                  </a:lnTo>
                  <a:lnTo>
                    <a:pt x="271044" y="53613"/>
                  </a:lnTo>
                  <a:lnTo>
                    <a:pt x="375291" y="113183"/>
                  </a:lnTo>
                  <a:lnTo>
                    <a:pt x="551023" y="229345"/>
                  </a:lnTo>
                  <a:lnTo>
                    <a:pt x="693991" y="339550"/>
                  </a:lnTo>
                  <a:lnTo>
                    <a:pt x="857808" y="428905"/>
                  </a:lnTo>
                  <a:lnTo>
                    <a:pt x="982905" y="524217"/>
                  </a:lnTo>
                  <a:lnTo>
                    <a:pt x="1146723" y="637400"/>
                  </a:lnTo>
                  <a:lnTo>
                    <a:pt x="1328412" y="753561"/>
                  </a:lnTo>
                  <a:lnTo>
                    <a:pt x="1539885" y="872701"/>
                  </a:lnTo>
                  <a:lnTo>
                    <a:pt x="1685832" y="947164"/>
                  </a:lnTo>
                  <a:lnTo>
                    <a:pt x="1807950" y="1006734"/>
                  </a:lnTo>
                  <a:lnTo>
                    <a:pt x="1941983" y="1066304"/>
                  </a:lnTo>
                  <a:lnTo>
                    <a:pt x="2076016" y="1122895"/>
                  </a:lnTo>
                  <a:lnTo>
                    <a:pt x="2248769" y="1206294"/>
                  </a:lnTo>
                  <a:lnTo>
                    <a:pt x="2442371" y="1280756"/>
                  </a:lnTo>
                  <a:lnTo>
                    <a:pt x="2632995" y="1346283"/>
                  </a:lnTo>
                  <a:lnTo>
                    <a:pt x="2778942" y="1390961"/>
                  </a:lnTo>
                  <a:lnTo>
                    <a:pt x="2939781" y="1435638"/>
                  </a:lnTo>
                  <a:lnTo>
                    <a:pt x="3094663" y="1474359"/>
                  </a:lnTo>
                  <a:lnTo>
                    <a:pt x="3288266" y="1522015"/>
                  </a:lnTo>
                  <a:lnTo>
                    <a:pt x="3523567" y="1575628"/>
                  </a:lnTo>
                  <a:lnTo>
                    <a:pt x="3598030" y="1593499"/>
                  </a:lnTo>
                  <a:lnTo>
                    <a:pt x="3612922" y="1605413"/>
                  </a:lnTo>
                  <a:lnTo>
                    <a:pt x="3624836" y="1626262"/>
                  </a:lnTo>
                  <a:lnTo>
                    <a:pt x="3627815" y="1644133"/>
                  </a:lnTo>
                  <a:lnTo>
                    <a:pt x="3618879" y="1659026"/>
                  </a:lnTo>
                  <a:lnTo>
                    <a:pt x="3595051" y="1673918"/>
                  </a:lnTo>
                  <a:lnTo>
                    <a:pt x="3526546" y="1679875"/>
                  </a:lnTo>
                  <a:lnTo>
                    <a:pt x="3389535" y="1682854"/>
                  </a:lnTo>
                  <a:lnTo>
                    <a:pt x="3052964" y="1679875"/>
                  </a:lnTo>
                  <a:lnTo>
                    <a:pt x="2749157" y="1682854"/>
                  </a:lnTo>
                  <a:lnTo>
                    <a:pt x="2609167" y="1679875"/>
                  </a:lnTo>
                  <a:lnTo>
                    <a:pt x="2552576" y="1673918"/>
                  </a:lnTo>
                  <a:lnTo>
                    <a:pt x="2504920" y="1664983"/>
                  </a:lnTo>
                  <a:lnTo>
                    <a:pt x="2424500" y="1635198"/>
                  </a:lnTo>
                  <a:lnTo>
                    <a:pt x="2305360" y="1578606"/>
                  </a:lnTo>
                  <a:lnTo>
                    <a:pt x="2177285" y="1510101"/>
                  </a:lnTo>
                  <a:lnTo>
                    <a:pt x="2052188" y="1441595"/>
                  </a:lnTo>
                  <a:lnTo>
                    <a:pt x="1941983" y="1373090"/>
                  </a:lnTo>
                  <a:lnTo>
                    <a:pt x="1796036" y="1283735"/>
                  </a:lnTo>
                  <a:lnTo>
                    <a:pt x="1659025" y="1194380"/>
                  </a:lnTo>
                  <a:lnTo>
                    <a:pt x="1399896" y="1012691"/>
                  </a:lnTo>
                  <a:lnTo>
                    <a:pt x="1236078" y="893551"/>
                  </a:lnTo>
                  <a:lnTo>
                    <a:pt x="1060347" y="765475"/>
                  </a:lnTo>
                  <a:lnTo>
                    <a:pt x="860787" y="613572"/>
                  </a:lnTo>
                  <a:lnTo>
                    <a:pt x="783346" y="556980"/>
                  </a:lnTo>
                  <a:lnTo>
                    <a:pt x="619528" y="452733"/>
                  </a:lnTo>
                  <a:lnTo>
                    <a:pt x="434861" y="3306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466;p126">
            <a:extLst>
              <a:ext uri="{FF2B5EF4-FFF2-40B4-BE49-F238E27FC236}">
                <a16:creationId xmlns:a16="http://schemas.microsoft.com/office/drawing/2014/main" id="{C4DBE506-3888-B244-BD9F-7BC28DFEE8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83" y="1403851"/>
            <a:ext cx="4683125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6" name="Google Shape;1466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3310" y="1451979"/>
            <a:ext cx="4683125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つたわる言葉で表そう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等 湖 注</a:t>
            </a:r>
          </a:p>
        </p:txBody>
      </p:sp>
    </p:spTree>
    <p:extLst>
      <p:ext uri="{BB962C8B-B14F-4D97-AF65-F5344CB8AC3E}">
        <p14:creationId xmlns:p14="http://schemas.microsoft.com/office/powerpoint/2010/main" val="377736038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33"/>
          <p:cNvSpPr txBox="1"/>
          <p:nvPr/>
        </p:nvSpPr>
        <p:spPr>
          <a:xfrm>
            <a:off x="4800600" y="7101408"/>
            <a:ext cx="33258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等</a:t>
            </a:r>
            <a:endParaRPr/>
          </a:p>
        </p:txBody>
      </p:sp>
      <p:sp>
        <p:nvSpPr>
          <p:cNvPr id="1529" name="Google Shape;1529;p133"/>
          <p:cNvSpPr/>
          <p:nvPr/>
        </p:nvSpPr>
        <p:spPr>
          <a:xfrm>
            <a:off x="2738438" y="1474788"/>
            <a:ext cx="1243012" cy="1387475"/>
          </a:xfrm>
          <a:custGeom>
            <a:avLst/>
            <a:gdLst/>
            <a:ahLst/>
            <a:cxnLst/>
            <a:rect l="l" t="t" r="r" b="b"/>
            <a:pathLst>
              <a:path w="1243012" h="1388269" extrusionOk="0">
                <a:moveTo>
                  <a:pt x="647700" y="588169"/>
                </a:moveTo>
                <a:lnTo>
                  <a:pt x="757237" y="428625"/>
                </a:lnTo>
                <a:lnTo>
                  <a:pt x="792956" y="373856"/>
                </a:lnTo>
                <a:lnTo>
                  <a:pt x="819150" y="333375"/>
                </a:lnTo>
                <a:lnTo>
                  <a:pt x="833437" y="304800"/>
                </a:lnTo>
                <a:lnTo>
                  <a:pt x="842962" y="278606"/>
                </a:lnTo>
                <a:lnTo>
                  <a:pt x="850106" y="254794"/>
                </a:lnTo>
                <a:lnTo>
                  <a:pt x="852487" y="219075"/>
                </a:lnTo>
                <a:lnTo>
                  <a:pt x="850106" y="188119"/>
                </a:lnTo>
                <a:lnTo>
                  <a:pt x="840581" y="157162"/>
                </a:lnTo>
                <a:lnTo>
                  <a:pt x="816768" y="121444"/>
                </a:lnTo>
                <a:lnTo>
                  <a:pt x="800100" y="100012"/>
                </a:lnTo>
                <a:lnTo>
                  <a:pt x="769143" y="71437"/>
                </a:lnTo>
                <a:lnTo>
                  <a:pt x="740568" y="40481"/>
                </a:lnTo>
                <a:lnTo>
                  <a:pt x="735806" y="23812"/>
                </a:lnTo>
                <a:lnTo>
                  <a:pt x="747712" y="7144"/>
                </a:lnTo>
                <a:lnTo>
                  <a:pt x="781050" y="0"/>
                </a:lnTo>
                <a:lnTo>
                  <a:pt x="819150" y="2381"/>
                </a:lnTo>
                <a:lnTo>
                  <a:pt x="900112" y="19050"/>
                </a:lnTo>
                <a:lnTo>
                  <a:pt x="1012031" y="59531"/>
                </a:lnTo>
                <a:lnTo>
                  <a:pt x="1104900" y="107156"/>
                </a:lnTo>
                <a:lnTo>
                  <a:pt x="1169193" y="145256"/>
                </a:lnTo>
                <a:lnTo>
                  <a:pt x="1204912" y="171450"/>
                </a:lnTo>
                <a:lnTo>
                  <a:pt x="1228725" y="195262"/>
                </a:lnTo>
                <a:lnTo>
                  <a:pt x="1240631" y="219075"/>
                </a:lnTo>
                <a:lnTo>
                  <a:pt x="1243012" y="245269"/>
                </a:lnTo>
                <a:lnTo>
                  <a:pt x="1233487" y="273844"/>
                </a:lnTo>
                <a:lnTo>
                  <a:pt x="1212056" y="288131"/>
                </a:lnTo>
                <a:lnTo>
                  <a:pt x="1150143" y="328612"/>
                </a:lnTo>
                <a:lnTo>
                  <a:pt x="1064418" y="442912"/>
                </a:lnTo>
                <a:lnTo>
                  <a:pt x="828675" y="726281"/>
                </a:lnTo>
                <a:lnTo>
                  <a:pt x="750093" y="821531"/>
                </a:lnTo>
                <a:lnTo>
                  <a:pt x="638175" y="931069"/>
                </a:lnTo>
                <a:lnTo>
                  <a:pt x="476250" y="1073944"/>
                </a:lnTo>
                <a:lnTo>
                  <a:pt x="316706" y="1197769"/>
                </a:lnTo>
                <a:lnTo>
                  <a:pt x="114300" y="1343025"/>
                </a:lnTo>
                <a:lnTo>
                  <a:pt x="52387" y="1383506"/>
                </a:lnTo>
                <a:lnTo>
                  <a:pt x="33337" y="1388269"/>
                </a:lnTo>
                <a:lnTo>
                  <a:pt x="9525" y="1388269"/>
                </a:lnTo>
                <a:lnTo>
                  <a:pt x="0" y="1376362"/>
                </a:lnTo>
                <a:lnTo>
                  <a:pt x="7143" y="1347787"/>
                </a:lnTo>
                <a:lnTo>
                  <a:pt x="21431" y="1326356"/>
                </a:lnTo>
                <a:lnTo>
                  <a:pt x="90487" y="1254919"/>
                </a:lnTo>
                <a:lnTo>
                  <a:pt x="209550" y="1128712"/>
                </a:lnTo>
                <a:lnTo>
                  <a:pt x="335756" y="983456"/>
                </a:lnTo>
                <a:lnTo>
                  <a:pt x="507206" y="776287"/>
                </a:lnTo>
                <a:lnTo>
                  <a:pt x="647700" y="5881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133"/>
          <p:cNvSpPr/>
          <p:nvPr/>
        </p:nvSpPr>
        <p:spPr>
          <a:xfrm>
            <a:off x="4970463" y="1457325"/>
            <a:ext cx="839787" cy="900113"/>
          </a:xfrm>
          <a:custGeom>
            <a:avLst/>
            <a:gdLst/>
            <a:ahLst/>
            <a:cxnLst/>
            <a:rect l="l" t="t" r="r" b="b"/>
            <a:pathLst>
              <a:path w="840581" h="900113" extrusionOk="0">
                <a:moveTo>
                  <a:pt x="335756" y="435769"/>
                </a:moveTo>
                <a:lnTo>
                  <a:pt x="400050" y="319088"/>
                </a:lnTo>
                <a:lnTo>
                  <a:pt x="431006" y="257175"/>
                </a:lnTo>
                <a:lnTo>
                  <a:pt x="445294" y="221456"/>
                </a:lnTo>
                <a:lnTo>
                  <a:pt x="447675" y="204788"/>
                </a:lnTo>
                <a:lnTo>
                  <a:pt x="442912" y="176213"/>
                </a:lnTo>
                <a:lnTo>
                  <a:pt x="426244" y="150019"/>
                </a:lnTo>
                <a:lnTo>
                  <a:pt x="402431" y="126206"/>
                </a:lnTo>
                <a:lnTo>
                  <a:pt x="366712" y="102394"/>
                </a:lnTo>
                <a:lnTo>
                  <a:pt x="323850" y="80963"/>
                </a:lnTo>
                <a:lnTo>
                  <a:pt x="309562" y="66675"/>
                </a:lnTo>
                <a:lnTo>
                  <a:pt x="295275" y="40481"/>
                </a:lnTo>
                <a:lnTo>
                  <a:pt x="295275" y="26194"/>
                </a:lnTo>
                <a:lnTo>
                  <a:pt x="314325" y="11906"/>
                </a:lnTo>
                <a:lnTo>
                  <a:pt x="350044" y="2381"/>
                </a:lnTo>
                <a:lnTo>
                  <a:pt x="395287" y="0"/>
                </a:lnTo>
                <a:lnTo>
                  <a:pt x="469106" y="7144"/>
                </a:lnTo>
                <a:lnTo>
                  <a:pt x="542925" y="23813"/>
                </a:lnTo>
                <a:lnTo>
                  <a:pt x="619125" y="50006"/>
                </a:lnTo>
                <a:lnTo>
                  <a:pt x="681037" y="78581"/>
                </a:lnTo>
                <a:lnTo>
                  <a:pt x="745331" y="116681"/>
                </a:lnTo>
                <a:lnTo>
                  <a:pt x="785812" y="147638"/>
                </a:lnTo>
                <a:lnTo>
                  <a:pt x="812006" y="171450"/>
                </a:lnTo>
                <a:lnTo>
                  <a:pt x="833437" y="202406"/>
                </a:lnTo>
                <a:lnTo>
                  <a:pt x="840581" y="221456"/>
                </a:lnTo>
                <a:lnTo>
                  <a:pt x="840581" y="240506"/>
                </a:lnTo>
                <a:lnTo>
                  <a:pt x="816769" y="261938"/>
                </a:lnTo>
                <a:lnTo>
                  <a:pt x="773906" y="278606"/>
                </a:lnTo>
                <a:lnTo>
                  <a:pt x="490537" y="592931"/>
                </a:lnTo>
                <a:lnTo>
                  <a:pt x="333375" y="714375"/>
                </a:lnTo>
                <a:lnTo>
                  <a:pt x="128587" y="847725"/>
                </a:lnTo>
                <a:lnTo>
                  <a:pt x="45244" y="897731"/>
                </a:lnTo>
                <a:lnTo>
                  <a:pt x="33337" y="900113"/>
                </a:lnTo>
                <a:lnTo>
                  <a:pt x="7144" y="900113"/>
                </a:lnTo>
                <a:lnTo>
                  <a:pt x="0" y="883444"/>
                </a:lnTo>
                <a:lnTo>
                  <a:pt x="19050" y="852488"/>
                </a:lnTo>
                <a:lnTo>
                  <a:pt x="73819" y="797719"/>
                </a:lnTo>
                <a:lnTo>
                  <a:pt x="147637" y="716756"/>
                </a:lnTo>
                <a:lnTo>
                  <a:pt x="233362" y="600075"/>
                </a:lnTo>
                <a:lnTo>
                  <a:pt x="335756" y="4357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133"/>
          <p:cNvSpPr/>
          <p:nvPr/>
        </p:nvSpPr>
        <p:spPr>
          <a:xfrm>
            <a:off x="3443288" y="2894013"/>
            <a:ext cx="2909887" cy="495300"/>
          </a:xfrm>
          <a:custGeom>
            <a:avLst/>
            <a:gdLst/>
            <a:ahLst/>
            <a:cxnLst/>
            <a:rect l="l" t="t" r="r" b="b"/>
            <a:pathLst>
              <a:path w="2909887" h="495300" extrusionOk="0">
                <a:moveTo>
                  <a:pt x="1078706" y="195262"/>
                </a:moveTo>
                <a:lnTo>
                  <a:pt x="1347787" y="154781"/>
                </a:lnTo>
                <a:lnTo>
                  <a:pt x="1588293" y="135731"/>
                </a:lnTo>
                <a:lnTo>
                  <a:pt x="1831181" y="121444"/>
                </a:lnTo>
                <a:lnTo>
                  <a:pt x="2193131" y="95250"/>
                </a:lnTo>
                <a:lnTo>
                  <a:pt x="2255043" y="90487"/>
                </a:lnTo>
                <a:lnTo>
                  <a:pt x="2302668" y="80962"/>
                </a:lnTo>
                <a:lnTo>
                  <a:pt x="2388393" y="54769"/>
                </a:lnTo>
                <a:lnTo>
                  <a:pt x="2476500" y="19050"/>
                </a:lnTo>
                <a:lnTo>
                  <a:pt x="2502693" y="0"/>
                </a:lnTo>
                <a:lnTo>
                  <a:pt x="2514600" y="0"/>
                </a:lnTo>
                <a:lnTo>
                  <a:pt x="2566987" y="11906"/>
                </a:lnTo>
                <a:lnTo>
                  <a:pt x="2652712" y="33337"/>
                </a:lnTo>
                <a:lnTo>
                  <a:pt x="2728912" y="57150"/>
                </a:lnTo>
                <a:lnTo>
                  <a:pt x="2812256" y="95250"/>
                </a:lnTo>
                <a:lnTo>
                  <a:pt x="2859881" y="123825"/>
                </a:lnTo>
                <a:lnTo>
                  <a:pt x="2886075" y="145256"/>
                </a:lnTo>
                <a:lnTo>
                  <a:pt x="2902743" y="166687"/>
                </a:lnTo>
                <a:lnTo>
                  <a:pt x="2909887" y="185737"/>
                </a:lnTo>
                <a:lnTo>
                  <a:pt x="2907506" y="204787"/>
                </a:lnTo>
                <a:lnTo>
                  <a:pt x="2895600" y="226219"/>
                </a:lnTo>
                <a:lnTo>
                  <a:pt x="2874168" y="245269"/>
                </a:lnTo>
                <a:lnTo>
                  <a:pt x="2824162" y="259556"/>
                </a:lnTo>
                <a:lnTo>
                  <a:pt x="2733675" y="273844"/>
                </a:lnTo>
                <a:lnTo>
                  <a:pt x="2640806" y="276225"/>
                </a:lnTo>
                <a:lnTo>
                  <a:pt x="2521743" y="266700"/>
                </a:lnTo>
                <a:lnTo>
                  <a:pt x="2371725" y="269081"/>
                </a:lnTo>
                <a:lnTo>
                  <a:pt x="2143125" y="266700"/>
                </a:lnTo>
                <a:lnTo>
                  <a:pt x="1897856" y="278606"/>
                </a:lnTo>
                <a:lnTo>
                  <a:pt x="1595437" y="309562"/>
                </a:lnTo>
                <a:lnTo>
                  <a:pt x="1304925" y="335756"/>
                </a:lnTo>
                <a:lnTo>
                  <a:pt x="1081087" y="376237"/>
                </a:lnTo>
                <a:lnTo>
                  <a:pt x="783431" y="428625"/>
                </a:lnTo>
                <a:lnTo>
                  <a:pt x="581025" y="466725"/>
                </a:lnTo>
                <a:lnTo>
                  <a:pt x="538162" y="481012"/>
                </a:lnTo>
                <a:lnTo>
                  <a:pt x="495300" y="492919"/>
                </a:lnTo>
                <a:lnTo>
                  <a:pt x="464343" y="495300"/>
                </a:lnTo>
                <a:lnTo>
                  <a:pt x="414337" y="485775"/>
                </a:lnTo>
                <a:lnTo>
                  <a:pt x="326231" y="442912"/>
                </a:lnTo>
                <a:lnTo>
                  <a:pt x="192881" y="361950"/>
                </a:lnTo>
                <a:lnTo>
                  <a:pt x="109537" y="297656"/>
                </a:lnTo>
                <a:lnTo>
                  <a:pt x="40481" y="240506"/>
                </a:lnTo>
                <a:lnTo>
                  <a:pt x="14287" y="214312"/>
                </a:lnTo>
                <a:lnTo>
                  <a:pt x="0" y="190500"/>
                </a:lnTo>
                <a:lnTo>
                  <a:pt x="2381" y="176212"/>
                </a:lnTo>
                <a:lnTo>
                  <a:pt x="9525" y="176212"/>
                </a:lnTo>
                <a:lnTo>
                  <a:pt x="47625" y="192881"/>
                </a:lnTo>
                <a:lnTo>
                  <a:pt x="85725" y="209550"/>
                </a:lnTo>
                <a:lnTo>
                  <a:pt x="128587" y="221456"/>
                </a:lnTo>
                <a:lnTo>
                  <a:pt x="207168" y="238125"/>
                </a:lnTo>
                <a:lnTo>
                  <a:pt x="321468" y="257175"/>
                </a:lnTo>
                <a:lnTo>
                  <a:pt x="433387" y="269081"/>
                </a:lnTo>
                <a:lnTo>
                  <a:pt x="497681" y="264319"/>
                </a:lnTo>
                <a:lnTo>
                  <a:pt x="707231" y="242887"/>
                </a:lnTo>
                <a:lnTo>
                  <a:pt x="976312" y="209550"/>
                </a:lnTo>
                <a:lnTo>
                  <a:pt x="1078706" y="1952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133"/>
          <p:cNvSpPr/>
          <p:nvPr/>
        </p:nvSpPr>
        <p:spPr>
          <a:xfrm>
            <a:off x="3098800" y="4191000"/>
            <a:ext cx="3683000" cy="577850"/>
          </a:xfrm>
          <a:custGeom>
            <a:avLst/>
            <a:gdLst/>
            <a:ahLst/>
            <a:cxnLst/>
            <a:rect l="l" t="t" r="r" b="b"/>
            <a:pathLst>
              <a:path w="3683000" h="577850" extrusionOk="0">
                <a:moveTo>
                  <a:pt x="1536700" y="184150"/>
                </a:moveTo>
                <a:lnTo>
                  <a:pt x="1981200" y="139700"/>
                </a:lnTo>
                <a:lnTo>
                  <a:pt x="2374900" y="104775"/>
                </a:lnTo>
                <a:lnTo>
                  <a:pt x="2609850" y="88900"/>
                </a:lnTo>
                <a:lnTo>
                  <a:pt x="2816225" y="73025"/>
                </a:lnTo>
                <a:lnTo>
                  <a:pt x="3019425" y="63500"/>
                </a:lnTo>
                <a:lnTo>
                  <a:pt x="3082925" y="57150"/>
                </a:lnTo>
                <a:lnTo>
                  <a:pt x="3206750" y="28575"/>
                </a:lnTo>
                <a:lnTo>
                  <a:pt x="3295650" y="0"/>
                </a:lnTo>
                <a:lnTo>
                  <a:pt x="3305175" y="0"/>
                </a:lnTo>
                <a:lnTo>
                  <a:pt x="3375025" y="19050"/>
                </a:lnTo>
                <a:lnTo>
                  <a:pt x="3482975" y="53975"/>
                </a:lnTo>
                <a:lnTo>
                  <a:pt x="3616325" y="114300"/>
                </a:lnTo>
                <a:lnTo>
                  <a:pt x="3638550" y="127000"/>
                </a:lnTo>
                <a:lnTo>
                  <a:pt x="3660775" y="152400"/>
                </a:lnTo>
                <a:lnTo>
                  <a:pt x="3679825" y="177800"/>
                </a:lnTo>
                <a:lnTo>
                  <a:pt x="3683000" y="187325"/>
                </a:lnTo>
                <a:lnTo>
                  <a:pt x="3679825" y="215900"/>
                </a:lnTo>
                <a:lnTo>
                  <a:pt x="3660775" y="238125"/>
                </a:lnTo>
                <a:lnTo>
                  <a:pt x="3619500" y="260350"/>
                </a:lnTo>
                <a:lnTo>
                  <a:pt x="3575050" y="263525"/>
                </a:lnTo>
                <a:lnTo>
                  <a:pt x="3444875" y="254000"/>
                </a:lnTo>
                <a:lnTo>
                  <a:pt x="3254375" y="244475"/>
                </a:lnTo>
                <a:lnTo>
                  <a:pt x="3038475" y="244475"/>
                </a:lnTo>
                <a:lnTo>
                  <a:pt x="2819400" y="247650"/>
                </a:lnTo>
                <a:lnTo>
                  <a:pt x="2606675" y="266700"/>
                </a:lnTo>
                <a:lnTo>
                  <a:pt x="2260600" y="295275"/>
                </a:lnTo>
                <a:lnTo>
                  <a:pt x="1949450" y="323850"/>
                </a:lnTo>
                <a:lnTo>
                  <a:pt x="1450975" y="384175"/>
                </a:lnTo>
                <a:lnTo>
                  <a:pt x="1206500" y="422275"/>
                </a:lnTo>
                <a:lnTo>
                  <a:pt x="930275" y="473075"/>
                </a:lnTo>
                <a:lnTo>
                  <a:pt x="669925" y="527050"/>
                </a:lnTo>
                <a:lnTo>
                  <a:pt x="549275" y="555625"/>
                </a:lnTo>
                <a:lnTo>
                  <a:pt x="517525" y="568325"/>
                </a:lnTo>
                <a:lnTo>
                  <a:pt x="476250" y="577850"/>
                </a:lnTo>
                <a:lnTo>
                  <a:pt x="428625" y="568325"/>
                </a:lnTo>
                <a:lnTo>
                  <a:pt x="387350" y="549275"/>
                </a:lnTo>
                <a:lnTo>
                  <a:pt x="307975" y="488950"/>
                </a:lnTo>
                <a:lnTo>
                  <a:pt x="196850" y="412750"/>
                </a:lnTo>
                <a:lnTo>
                  <a:pt x="111125" y="342900"/>
                </a:lnTo>
                <a:lnTo>
                  <a:pt x="25400" y="257175"/>
                </a:lnTo>
                <a:lnTo>
                  <a:pt x="6350" y="222250"/>
                </a:lnTo>
                <a:lnTo>
                  <a:pt x="0" y="200025"/>
                </a:lnTo>
                <a:lnTo>
                  <a:pt x="0" y="200025"/>
                </a:lnTo>
                <a:lnTo>
                  <a:pt x="3175" y="180975"/>
                </a:lnTo>
                <a:lnTo>
                  <a:pt x="19050" y="180975"/>
                </a:lnTo>
                <a:lnTo>
                  <a:pt x="73025" y="203200"/>
                </a:lnTo>
                <a:lnTo>
                  <a:pt x="136525" y="228600"/>
                </a:lnTo>
                <a:lnTo>
                  <a:pt x="212725" y="250825"/>
                </a:lnTo>
                <a:lnTo>
                  <a:pt x="301625" y="269875"/>
                </a:lnTo>
                <a:lnTo>
                  <a:pt x="400050" y="285750"/>
                </a:lnTo>
                <a:lnTo>
                  <a:pt x="488950" y="288925"/>
                </a:lnTo>
                <a:lnTo>
                  <a:pt x="669925" y="276225"/>
                </a:lnTo>
                <a:lnTo>
                  <a:pt x="892175" y="257175"/>
                </a:lnTo>
                <a:lnTo>
                  <a:pt x="1225550" y="225425"/>
                </a:lnTo>
                <a:lnTo>
                  <a:pt x="1536700" y="184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133"/>
          <p:cNvSpPr/>
          <p:nvPr/>
        </p:nvSpPr>
        <p:spPr>
          <a:xfrm>
            <a:off x="4278313" y="4752975"/>
            <a:ext cx="646112" cy="554038"/>
          </a:xfrm>
          <a:custGeom>
            <a:avLst/>
            <a:gdLst/>
            <a:ahLst/>
            <a:cxnLst/>
            <a:rect l="l" t="t" r="r" b="b"/>
            <a:pathLst>
              <a:path w="645319" h="554831" extrusionOk="0">
                <a:moveTo>
                  <a:pt x="257175" y="88106"/>
                </a:moveTo>
                <a:lnTo>
                  <a:pt x="92869" y="28575"/>
                </a:lnTo>
                <a:lnTo>
                  <a:pt x="40482" y="7144"/>
                </a:lnTo>
                <a:lnTo>
                  <a:pt x="14288" y="0"/>
                </a:lnTo>
                <a:lnTo>
                  <a:pt x="0" y="7144"/>
                </a:lnTo>
                <a:lnTo>
                  <a:pt x="0" y="28575"/>
                </a:lnTo>
                <a:lnTo>
                  <a:pt x="14288" y="54769"/>
                </a:lnTo>
                <a:lnTo>
                  <a:pt x="66675" y="102394"/>
                </a:lnTo>
                <a:lnTo>
                  <a:pt x="195263" y="221456"/>
                </a:lnTo>
                <a:lnTo>
                  <a:pt x="323850" y="342900"/>
                </a:lnTo>
                <a:lnTo>
                  <a:pt x="435769" y="459581"/>
                </a:lnTo>
                <a:lnTo>
                  <a:pt x="502444" y="542925"/>
                </a:lnTo>
                <a:lnTo>
                  <a:pt x="519113" y="554831"/>
                </a:lnTo>
                <a:lnTo>
                  <a:pt x="540544" y="554831"/>
                </a:lnTo>
                <a:lnTo>
                  <a:pt x="583407" y="540544"/>
                </a:lnTo>
                <a:lnTo>
                  <a:pt x="609600" y="523875"/>
                </a:lnTo>
                <a:lnTo>
                  <a:pt x="623888" y="504825"/>
                </a:lnTo>
                <a:lnTo>
                  <a:pt x="638175" y="481013"/>
                </a:lnTo>
                <a:lnTo>
                  <a:pt x="642938" y="464344"/>
                </a:lnTo>
                <a:lnTo>
                  <a:pt x="645319" y="440531"/>
                </a:lnTo>
                <a:lnTo>
                  <a:pt x="645319" y="390525"/>
                </a:lnTo>
                <a:lnTo>
                  <a:pt x="635794" y="328613"/>
                </a:lnTo>
                <a:lnTo>
                  <a:pt x="616744" y="280988"/>
                </a:lnTo>
                <a:lnTo>
                  <a:pt x="592932" y="250031"/>
                </a:lnTo>
                <a:lnTo>
                  <a:pt x="566738" y="228600"/>
                </a:lnTo>
                <a:lnTo>
                  <a:pt x="495300" y="190500"/>
                </a:lnTo>
                <a:lnTo>
                  <a:pt x="388144" y="140494"/>
                </a:lnTo>
                <a:lnTo>
                  <a:pt x="257175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133"/>
          <p:cNvSpPr/>
          <p:nvPr/>
        </p:nvSpPr>
        <p:spPr>
          <a:xfrm>
            <a:off x="3475038" y="1954213"/>
            <a:ext cx="1285875" cy="384175"/>
          </a:xfrm>
          <a:custGeom>
            <a:avLst/>
            <a:gdLst/>
            <a:ahLst/>
            <a:cxnLst/>
            <a:rect l="l" t="t" r="r" b="b"/>
            <a:pathLst>
              <a:path w="1284684" h="383382" extrusionOk="0">
                <a:moveTo>
                  <a:pt x="556021" y="183357"/>
                </a:moveTo>
                <a:lnTo>
                  <a:pt x="727471" y="138113"/>
                </a:lnTo>
                <a:lnTo>
                  <a:pt x="789384" y="109538"/>
                </a:lnTo>
                <a:lnTo>
                  <a:pt x="944165" y="14288"/>
                </a:lnTo>
                <a:lnTo>
                  <a:pt x="963215" y="4763"/>
                </a:lnTo>
                <a:lnTo>
                  <a:pt x="987028" y="0"/>
                </a:lnTo>
                <a:lnTo>
                  <a:pt x="1032271" y="9525"/>
                </a:lnTo>
                <a:lnTo>
                  <a:pt x="1098946" y="28575"/>
                </a:lnTo>
                <a:lnTo>
                  <a:pt x="1134665" y="45244"/>
                </a:lnTo>
                <a:lnTo>
                  <a:pt x="1170384" y="52388"/>
                </a:lnTo>
                <a:lnTo>
                  <a:pt x="1220390" y="71438"/>
                </a:lnTo>
                <a:lnTo>
                  <a:pt x="1251346" y="85725"/>
                </a:lnTo>
                <a:lnTo>
                  <a:pt x="1272778" y="100013"/>
                </a:lnTo>
                <a:lnTo>
                  <a:pt x="1279921" y="111919"/>
                </a:lnTo>
                <a:lnTo>
                  <a:pt x="1284684" y="126207"/>
                </a:lnTo>
                <a:lnTo>
                  <a:pt x="1284684" y="154782"/>
                </a:lnTo>
                <a:lnTo>
                  <a:pt x="1272778" y="180975"/>
                </a:lnTo>
                <a:lnTo>
                  <a:pt x="1251346" y="192882"/>
                </a:lnTo>
                <a:lnTo>
                  <a:pt x="1129903" y="230982"/>
                </a:lnTo>
                <a:lnTo>
                  <a:pt x="1008459" y="257175"/>
                </a:lnTo>
                <a:lnTo>
                  <a:pt x="815578" y="290513"/>
                </a:lnTo>
                <a:lnTo>
                  <a:pt x="601265" y="321469"/>
                </a:lnTo>
                <a:lnTo>
                  <a:pt x="439340" y="350044"/>
                </a:lnTo>
                <a:lnTo>
                  <a:pt x="329803" y="366713"/>
                </a:lnTo>
                <a:lnTo>
                  <a:pt x="217884" y="378619"/>
                </a:lnTo>
                <a:lnTo>
                  <a:pt x="146446" y="383382"/>
                </a:lnTo>
                <a:lnTo>
                  <a:pt x="79771" y="378619"/>
                </a:lnTo>
                <a:lnTo>
                  <a:pt x="46434" y="366713"/>
                </a:lnTo>
                <a:lnTo>
                  <a:pt x="25003" y="347663"/>
                </a:lnTo>
                <a:lnTo>
                  <a:pt x="15478" y="316707"/>
                </a:lnTo>
                <a:cubicBezTo>
                  <a:pt x="16272" y="282576"/>
                  <a:pt x="0" y="224235"/>
                  <a:pt x="17859" y="214313"/>
                </a:cubicBezTo>
                <a:lnTo>
                  <a:pt x="103584" y="228600"/>
                </a:lnTo>
                <a:lnTo>
                  <a:pt x="115490" y="250032"/>
                </a:lnTo>
                <a:lnTo>
                  <a:pt x="132159" y="261938"/>
                </a:lnTo>
                <a:lnTo>
                  <a:pt x="160734" y="269082"/>
                </a:lnTo>
                <a:lnTo>
                  <a:pt x="201215" y="269082"/>
                </a:lnTo>
                <a:lnTo>
                  <a:pt x="279796" y="250032"/>
                </a:lnTo>
                <a:lnTo>
                  <a:pt x="460771" y="207169"/>
                </a:lnTo>
                <a:lnTo>
                  <a:pt x="556021" y="1833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133"/>
          <p:cNvSpPr/>
          <p:nvPr/>
        </p:nvSpPr>
        <p:spPr>
          <a:xfrm>
            <a:off x="3981450" y="2220913"/>
            <a:ext cx="430213" cy="663575"/>
          </a:xfrm>
          <a:custGeom>
            <a:avLst/>
            <a:gdLst/>
            <a:ahLst/>
            <a:cxnLst/>
            <a:rect l="l" t="t" r="r" b="b"/>
            <a:pathLst>
              <a:path w="431006" h="661988" extrusionOk="0">
                <a:moveTo>
                  <a:pt x="66675" y="247650"/>
                </a:moveTo>
                <a:lnTo>
                  <a:pt x="26194" y="133350"/>
                </a:lnTo>
                <a:lnTo>
                  <a:pt x="0" y="57150"/>
                </a:lnTo>
                <a:lnTo>
                  <a:pt x="33338" y="0"/>
                </a:lnTo>
                <a:lnTo>
                  <a:pt x="116681" y="45244"/>
                </a:lnTo>
                <a:lnTo>
                  <a:pt x="140494" y="78582"/>
                </a:lnTo>
                <a:lnTo>
                  <a:pt x="195263" y="135732"/>
                </a:lnTo>
                <a:lnTo>
                  <a:pt x="254794" y="190500"/>
                </a:lnTo>
                <a:lnTo>
                  <a:pt x="319088" y="242888"/>
                </a:lnTo>
                <a:lnTo>
                  <a:pt x="347663" y="261938"/>
                </a:lnTo>
                <a:lnTo>
                  <a:pt x="369094" y="276225"/>
                </a:lnTo>
                <a:lnTo>
                  <a:pt x="395288" y="314325"/>
                </a:lnTo>
                <a:lnTo>
                  <a:pt x="416719" y="361950"/>
                </a:lnTo>
                <a:lnTo>
                  <a:pt x="428625" y="407194"/>
                </a:lnTo>
                <a:lnTo>
                  <a:pt x="431006" y="445294"/>
                </a:lnTo>
                <a:lnTo>
                  <a:pt x="428625" y="495300"/>
                </a:lnTo>
                <a:lnTo>
                  <a:pt x="416719" y="542925"/>
                </a:lnTo>
                <a:lnTo>
                  <a:pt x="390525" y="597694"/>
                </a:lnTo>
                <a:lnTo>
                  <a:pt x="361950" y="638175"/>
                </a:lnTo>
                <a:lnTo>
                  <a:pt x="335756" y="657225"/>
                </a:lnTo>
                <a:lnTo>
                  <a:pt x="304800" y="661988"/>
                </a:lnTo>
                <a:lnTo>
                  <a:pt x="273844" y="650082"/>
                </a:lnTo>
                <a:lnTo>
                  <a:pt x="250031" y="631032"/>
                </a:lnTo>
                <a:lnTo>
                  <a:pt x="221456" y="597694"/>
                </a:lnTo>
                <a:lnTo>
                  <a:pt x="192881" y="545307"/>
                </a:lnTo>
                <a:lnTo>
                  <a:pt x="154781" y="461963"/>
                </a:lnTo>
                <a:lnTo>
                  <a:pt x="97631" y="335757"/>
                </a:lnTo>
                <a:lnTo>
                  <a:pt x="66675" y="2476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133"/>
          <p:cNvSpPr/>
          <p:nvPr/>
        </p:nvSpPr>
        <p:spPr>
          <a:xfrm>
            <a:off x="5267325" y="1824038"/>
            <a:ext cx="1493838" cy="355600"/>
          </a:xfrm>
          <a:custGeom>
            <a:avLst/>
            <a:gdLst/>
            <a:ahLst/>
            <a:cxnLst/>
            <a:rect l="l" t="t" r="r" b="b"/>
            <a:pathLst>
              <a:path w="1493044" h="354806" extrusionOk="0">
                <a:moveTo>
                  <a:pt x="428625" y="190500"/>
                </a:moveTo>
                <a:lnTo>
                  <a:pt x="326231" y="197643"/>
                </a:lnTo>
                <a:lnTo>
                  <a:pt x="250031" y="197643"/>
                </a:lnTo>
                <a:lnTo>
                  <a:pt x="180975" y="200025"/>
                </a:lnTo>
                <a:lnTo>
                  <a:pt x="0" y="197643"/>
                </a:lnTo>
                <a:lnTo>
                  <a:pt x="47625" y="326231"/>
                </a:lnTo>
                <a:lnTo>
                  <a:pt x="97631" y="340518"/>
                </a:lnTo>
                <a:lnTo>
                  <a:pt x="152400" y="350043"/>
                </a:lnTo>
                <a:lnTo>
                  <a:pt x="259556" y="354806"/>
                </a:lnTo>
                <a:lnTo>
                  <a:pt x="364331" y="354806"/>
                </a:lnTo>
                <a:lnTo>
                  <a:pt x="628650" y="335756"/>
                </a:lnTo>
                <a:lnTo>
                  <a:pt x="826294" y="316706"/>
                </a:lnTo>
                <a:lnTo>
                  <a:pt x="928688" y="307181"/>
                </a:lnTo>
                <a:lnTo>
                  <a:pt x="1009650" y="297656"/>
                </a:lnTo>
                <a:lnTo>
                  <a:pt x="1112044" y="280987"/>
                </a:lnTo>
                <a:lnTo>
                  <a:pt x="1231106" y="257175"/>
                </a:lnTo>
                <a:lnTo>
                  <a:pt x="1323975" y="235743"/>
                </a:lnTo>
                <a:lnTo>
                  <a:pt x="1404938" y="211931"/>
                </a:lnTo>
                <a:lnTo>
                  <a:pt x="1459706" y="188118"/>
                </a:lnTo>
                <a:lnTo>
                  <a:pt x="1485900" y="166687"/>
                </a:lnTo>
                <a:lnTo>
                  <a:pt x="1493044" y="152400"/>
                </a:lnTo>
                <a:lnTo>
                  <a:pt x="1493044" y="140493"/>
                </a:lnTo>
                <a:lnTo>
                  <a:pt x="1483519" y="119062"/>
                </a:lnTo>
                <a:lnTo>
                  <a:pt x="1454944" y="92868"/>
                </a:lnTo>
                <a:lnTo>
                  <a:pt x="1397794" y="64293"/>
                </a:lnTo>
                <a:lnTo>
                  <a:pt x="1302544" y="30956"/>
                </a:lnTo>
                <a:lnTo>
                  <a:pt x="1219200" y="2381"/>
                </a:lnTo>
                <a:lnTo>
                  <a:pt x="1202531" y="0"/>
                </a:lnTo>
                <a:lnTo>
                  <a:pt x="1178719" y="4762"/>
                </a:lnTo>
                <a:lnTo>
                  <a:pt x="1081088" y="47625"/>
                </a:lnTo>
                <a:lnTo>
                  <a:pt x="945356" y="95250"/>
                </a:lnTo>
                <a:lnTo>
                  <a:pt x="814388" y="128587"/>
                </a:lnTo>
                <a:lnTo>
                  <a:pt x="645319" y="159543"/>
                </a:lnTo>
                <a:lnTo>
                  <a:pt x="483394" y="183356"/>
                </a:lnTo>
                <a:lnTo>
                  <a:pt x="428625" y="190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133"/>
          <p:cNvSpPr/>
          <p:nvPr/>
        </p:nvSpPr>
        <p:spPr>
          <a:xfrm>
            <a:off x="5373688" y="2097088"/>
            <a:ext cx="676275" cy="727075"/>
          </a:xfrm>
          <a:custGeom>
            <a:avLst/>
            <a:gdLst/>
            <a:ahLst/>
            <a:cxnLst/>
            <a:rect l="l" t="t" r="r" b="b"/>
            <a:pathLst>
              <a:path w="676275" h="726282" extrusionOk="0">
                <a:moveTo>
                  <a:pt x="345282" y="490538"/>
                </a:moveTo>
                <a:lnTo>
                  <a:pt x="538163" y="335757"/>
                </a:lnTo>
                <a:lnTo>
                  <a:pt x="576263" y="307182"/>
                </a:lnTo>
                <a:lnTo>
                  <a:pt x="600075" y="292894"/>
                </a:lnTo>
                <a:lnTo>
                  <a:pt x="638175" y="271463"/>
                </a:lnTo>
                <a:lnTo>
                  <a:pt x="664369" y="245269"/>
                </a:lnTo>
                <a:lnTo>
                  <a:pt x="676275" y="219075"/>
                </a:lnTo>
                <a:lnTo>
                  <a:pt x="673894" y="190500"/>
                </a:lnTo>
                <a:lnTo>
                  <a:pt x="664369" y="169069"/>
                </a:lnTo>
                <a:lnTo>
                  <a:pt x="623888" y="140494"/>
                </a:lnTo>
                <a:lnTo>
                  <a:pt x="502444" y="52388"/>
                </a:lnTo>
                <a:lnTo>
                  <a:pt x="335757" y="0"/>
                </a:lnTo>
                <a:lnTo>
                  <a:pt x="264319" y="76200"/>
                </a:lnTo>
                <a:lnTo>
                  <a:pt x="290513" y="102394"/>
                </a:lnTo>
                <a:lnTo>
                  <a:pt x="300038" y="123825"/>
                </a:lnTo>
                <a:lnTo>
                  <a:pt x="307182" y="161925"/>
                </a:lnTo>
                <a:lnTo>
                  <a:pt x="304800" y="200025"/>
                </a:lnTo>
                <a:lnTo>
                  <a:pt x="278607" y="278607"/>
                </a:lnTo>
                <a:lnTo>
                  <a:pt x="202407" y="409575"/>
                </a:lnTo>
                <a:lnTo>
                  <a:pt x="88107" y="576263"/>
                </a:lnTo>
                <a:lnTo>
                  <a:pt x="14288" y="664369"/>
                </a:lnTo>
                <a:lnTo>
                  <a:pt x="4763" y="683419"/>
                </a:lnTo>
                <a:lnTo>
                  <a:pt x="0" y="704850"/>
                </a:lnTo>
                <a:lnTo>
                  <a:pt x="2382" y="721519"/>
                </a:lnTo>
                <a:lnTo>
                  <a:pt x="14288" y="726282"/>
                </a:lnTo>
                <a:lnTo>
                  <a:pt x="45244" y="719138"/>
                </a:lnTo>
                <a:lnTo>
                  <a:pt x="97632" y="681038"/>
                </a:lnTo>
                <a:lnTo>
                  <a:pt x="190500" y="611982"/>
                </a:lnTo>
                <a:lnTo>
                  <a:pt x="345282" y="4905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133"/>
          <p:cNvSpPr/>
          <p:nvPr/>
        </p:nvSpPr>
        <p:spPr>
          <a:xfrm>
            <a:off x="4598988" y="2446338"/>
            <a:ext cx="492125" cy="1314450"/>
          </a:xfrm>
          <a:custGeom>
            <a:avLst/>
            <a:gdLst/>
            <a:ahLst/>
            <a:cxnLst/>
            <a:rect l="l" t="t" r="r" b="b"/>
            <a:pathLst>
              <a:path w="492919" h="1314450" extrusionOk="0">
                <a:moveTo>
                  <a:pt x="169069" y="423862"/>
                </a:moveTo>
                <a:lnTo>
                  <a:pt x="169069" y="640556"/>
                </a:lnTo>
                <a:cubicBezTo>
                  <a:pt x="169863" y="709612"/>
                  <a:pt x="170656" y="778669"/>
                  <a:pt x="171450" y="847725"/>
                </a:cubicBezTo>
                <a:lnTo>
                  <a:pt x="183356" y="1081087"/>
                </a:lnTo>
                <a:lnTo>
                  <a:pt x="195262" y="1214437"/>
                </a:lnTo>
                <a:lnTo>
                  <a:pt x="302419" y="1314450"/>
                </a:lnTo>
                <a:lnTo>
                  <a:pt x="414337" y="1202531"/>
                </a:lnTo>
                <a:lnTo>
                  <a:pt x="414337" y="1002506"/>
                </a:lnTo>
                <a:lnTo>
                  <a:pt x="414337" y="747712"/>
                </a:lnTo>
                <a:lnTo>
                  <a:pt x="440531" y="588169"/>
                </a:lnTo>
                <a:lnTo>
                  <a:pt x="435769" y="426244"/>
                </a:lnTo>
                <a:lnTo>
                  <a:pt x="440531" y="335756"/>
                </a:lnTo>
                <a:lnTo>
                  <a:pt x="447675" y="295275"/>
                </a:lnTo>
                <a:lnTo>
                  <a:pt x="464344" y="257175"/>
                </a:lnTo>
                <a:lnTo>
                  <a:pt x="485775" y="221456"/>
                </a:lnTo>
                <a:lnTo>
                  <a:pt x="492919" y="211931"/>
                </a:lnTo>
                <a:lnTo>
                  <a:pt x="492919" y="197644"/>
                </a:lnTo>
                <a:lnTo>
                  <a:pt x="483394" y="176212"/>
                </a:lnTo>
                <a:lnTo>
                  <a:pt x="457200" y="150019"/>
                </a:lnTo>
                <a:lnTo>
                  <a:pt x="414337" y="116681"/>
                </a:lnTo>
                <a:lnTo>
                  <a:pt x="359569" y="83344"/>
                </a:lnTo>
                <a:lnTo>
                  <a:pt x="319087" y="64294"/>
                </a:lnTo>
                <a:lnTo>
                  <a:pt x="221456" y="30956"/>
                </a:lnTo>
                <a:lnTo>
                  <a:pt x="128587" y="4762"/>
                </a:lnTo>
                <a:lnTo>
                  <a:pt x="104775" y="0"/>
                </a:lnTo>
                <a:lnTo>
                  <a:pt x="78581" y="0"/>
                </a:lnTo>
                <a:lnTo>
                  <a:pt x="40481" y="4762"/>
                </a:lnTo>
                <a:lnTo>
                  <a:pt x="11906" y="16669"/>
                </a:lnTo>
                <a:lnTo>
                  <a:pt x="0" y="35719"/>
                </a:lnTo>
                <a:lnTo>
                  <a:pt x="4762" y="59531"/>
                </a:lnTo>
                <a:lnTo>
                  <a:pt x="23812" y="83344"/>
                </a:lnTo>
                <a:lnTo>
                  <a:pt x="69056" y="121444"/>
                </a:lnTo>
                <a:lnTo>
                  <a:pt x="107156" y="159544"/>
                </a:lnTo>
                <a:lnTo>
                  <a:pt x="135731" y="200025"/>
                </a:lnTo>
                <a:lnTo>
                  <a:pt x="154781" y="247650"/>
                </a:lnTo>
                <a:lnTo>
                  <a:pt x="166687" y="314325"/>
                </a:lnTo>
                <a:lnTo>
                  <a:pt x="169069" y="4238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133"/>
          <p:cNvSpPr/>
          <p:nvPr/>
        </p:nvSpPr>
        <p:spPr>
          <a:xfrm>
            <a:off x="2725738" y="3498850"/>
            <a:ext cx="4378325" cy="631825"/>
          </a:xfrm>
          <a:custGeom>
            <a:avLst/>
            <a:gdLst/>
            <a:ahLst/>
            <a:cxnLst/>
            <a:rect l="l" t="t" r="r" b="b"/>
            <a:pathLst>
              <a:path w="4377823" h="631960" extrusionOk="0">
                <a:moveTo>
                  <a:pt x="1511055" y="229483"/>
                </a:moveTo>
                <a:lnTo>
                  <a:pt x="1811148" y="187117"/>
                </a:lnTo>
                <a:lnTo>
                  <a:pt x="2079466" y="151812"/>
                </a:lnTo>
                <a:lnTo>
                  <a:pt x="2284235" y="134159"/>
                </a:lnTo>
                <a:lnTo>
                  <a:pt x="2397211" y="134159"/>
                </a:lnTo>
                <a:lnTo>
                  <a:pt x="2711426" y="123568"/>
                </a:lnTo>
                <a:lnTo>
                  <a:pt x="2933848" y="109446"/>
                </a:lnTo>
                <a:lnTo>
                  <a:pt x="3163330" y="95324"/>
                </a:lnTo>
                <a:lnTo>
                  <a:pt x="3389282" y="77671"/>
                </a:lnTo>
                <a:lnTo>
                  <a:pt x="3608173" y="60019"/>
                </a:lnTo>
                <a:lnTo>
                  <a:pt x="3791760" y="24714"/>
                </a:lnTo>
                <a:lnTo>
                  <a:pt x="3880022" y="0"/>
                </a:lnTo>
                <a:lnTo>
                  <a:pt x="3897675" y="0"/>
                </a:lnTo>
                <a:lnTo>
                  <a:pt x="3943571" y="7061"/>
                </a:lnTo>
                <a:lnTo>
                  <a:pt x="4060078" y="42366"/>
                </a:lnTo>
                <a:lnTo>
                  <a:pt x="4211889" y="95324"/>
                </a:lnTo>
                <a:lnTo>
                  <a:pt x="4264847" y="112976"/>
                </a:lnTo>
                <a:lnTo>
                  <a:pt x="4310743" y="144751"/>
                </a:lnTo>
                <a:lnTo>
                  <a:pt x="4353109" y="183587"/>
                </a:lnTo>
                <a:lnTo>
                  <a:pt x="4370762" y="208300"/>
                </a:lnTo>
                <a:lnTo>
                  <a:pt x="4377823" y="225953"/>
                </a:lnTo>
                <a:lnTo>
                  <a:pt x="4374292" y="243605"/>
                </a:lnTo>
                <a:lnTo>
                  <a:pt x="4353109" y="261258"/>
                </a:lnTo>
                <a:lnTo>
                  <a:pt x="4317804" y="278910"/>
                </a:lnTo>
                <a:lnTo>
                  <a:pt x="4257786" y="289502"/>
                </a:lnTo>
                <a:lnTo>
                  <a:pt x="4123627" y="285971"/>
                </a:lnTo>
                <a:lnTo>
                  <a:pt x="3922388" y="268319"/>
                </a:lnTo>
                <a:lnTo>
                  <a:pt x="3728211" y="261258"/>
                </a:lnTo>
                <a:lnTo>
                  <a:pt x="3301020" y="264788"/>
                </a:lnTo>
                <a:lnTo>
                  <a:pt x="2736139" y="264788"/>
                </a:lnTo>
                <a:lnTo>
                  <a:pt x="2425455" y="285971"/>
                </a:lnTo>
                <a:lnTo>
                  <a:pt x="2005326" y="331868"/>
                </a:lnTo>
                <a:lnTo>
                  <a:pt x="1627562" y="388356"/>
                </a:lnTo>
                <a:lnTo>
                  <a:pt x="1235676" y="455435"/>
                </a:lnTo>
                <a:lnTo>
                  <a:pt x="804955" y="536637"/>
                </a:lnTo>
                <a:lnTo>
                  <a:pt x="529576" y="596655"/>
                </a:lnTo>
                <a:lnTo>
                  <a:pt x="504862" y="614308"/>
                </a:lnTo>
                <a:lnTo>
                  <a:pt x="483679" y="624899"/>
                </a:lnTo>
                <a:lnTo>
                  <a:pt x="444844" y="631960"/>
                </a:lnTo>
                <a:lnTo>
                  <a:pt x="413069" y="628430"/>
                </a:lnTo>
                <a:lnTo>
                  <a:pt x="374234" y="607247"/>
                </a:lnTo>
                <a:lnTo>
                  <a:pt x="335398" y="575472"/>
                </a:lnTo>
                <a:lnTo>
                  <a:pt x="243605" y="504862"/>
                </a:lnTo>
                <a:lnTo>
                  <a:pt x="127099" y="416600"/>
                </a:lnTo>
                <a:lnTo>
                  <a:pt x="45897" y="345990"/>
                </a:lnTo>
                <a:lnTo>
                  <a:pt x="21184" y="314215"/>
                </a:lnTo>
                <a:lnTo>
                  <a:pt x="3531" y="282441"/>
                </a:lnTo>
                <a:lnTo>
                  <a:pt x="0" y="261258"/>
                </a:lnTo>
                <a:lnTo>
                  <a:pt x="14122" y="243605"/>
                </a:lnTo>
                <a:lnTo>
                  <a:pt x="38836" y="247136"/>
                </a:lnTo>
                <a:lnTo>
                  <a:pt x="127099" y="268319"/>
                </a:lnTo>
                <a:lnTo>
                  <a:pt x="264788" y="300093"/>
                </a:lnTo>
                <a:lnTo>
                  <a:pt x="427191" y="321276"/>
                </a:lnTo>
                <a:lnTo>
                  <a:pt x="639021" y="335398"/>
                </a:lnTo>
                <a:lnTo>
                  <a:pt x="886156" y="307154"/>
                </a:lnTo>
                <a:lnTo>
                  <a:pt x="1221554" y="268319"/>
                </a:lnTo>
                <a:lnTo>
                  <a:pt x="1511055" y="2294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133"/>
          <p:cNvSpPr/>
          <p:nvPr/>
        </p:nvSpPr>
        <p:spPr>
          <a:xfrm>
            <a:off x="5226050" y="3752850"/>
            <a:ext cx="498475" cy="2384425"/>
          </a:xfrm>
          <a:custGeom>
            <a:avLst/>
            <a:gdLst/>
            <a:ahLst/>
            <a:cxnLst/>
            <a:rect l="l" t="t" r="r" b="b"/>
            <a:pathLst>
              <a:path w="498475" h="2384425" extrusionOk="0">
                <a:moveTo>
                  <a:pt x="209550" y="914400"/>
                </a:moveTo>
                <a:cubicBezTo>
                  <a:pt x="210608" y="1188508"/>
                  <a:pt x="211667" y="1462617"/>
                  <a:pt x="212725" y="1736725"/>
                </a:cubicBezTo>
                <a:lnTo>
                  <a:pt x="209550" y="1819275"/>
                </a:lnTo>
                <a:lnTo>
                  <a:pt x="200025" y="1847850"/>
                </a:lnTo>
                <a:lnTo>
                  <a:pt x="142875" y="2082800"/>
                </a:lnTo>
                <a:lnTo>
                  <a:pt x="171450" y="2368550"/>
                </a:lnTo>
                <a:lnTo>
                  <a:pt x="190500" y="2384425"/>
                </a:lnTo>
                <a:lnTo>
                  <a:pt x="212725" y="2384425"/>
                </a:lnTo>
                <a:lnTo>
                  <a:pt x="247650" y="2365375"/>
                </a:lnTo>
                <a:lnTo>
                  <a:pt x="295275" y="2317750"/>
                </a:lnTo>
                <a:lnTo>
                  <a:pt x="374650" y="2206625"/>
                </a:lnTo>
                <a:lnTo>
                  <a:pt x="450850" y="2089150"/>
                </a:lnTo>
                <a:lnTo>
                  <a:pt x="473075" y="2041525"/>
                </a:lnTo>
                <a:lnTo>
                  <a:pt x="488950" y="1971675"/>
                </a:lnTo>
                <a:cubicBezTo>
                  <a:pt x="495405" y="1907122"/>
                  <a:pt x="495300" y="1929447"/>
                  <a:pt x="495300" y="1905000"/>
                </a:cubicBezTo>
                <a:lnTo>
                  <a:pt x="495300" y="1800225"/>
                </a:lnTo>
                <a:lnTo>
                  <a:pt x="479425" y="1631950"/>
                </a:lnTo>
                <a:lnTo>
                  <a:pt x="479425" y="1406525"/>
                </a:lnTo>
                <a:lnTo>
                  <a:pt x="479425" y="679450"/>
                </a:lnTo>
                <a:cubicBezTo>
                  <a:pt x="478367" y="577850"/>
                  <a:pt x="477308" y="476250"/>
                  <a:pt x="476250" y="374650"/>
                </a:cubicBezTo>
                <a:lnTo>
                  <a:pt x="482600" y="333375"/>
                </a:lnTo>
                <a:lnTo>
                  <a:pt x="492125" y="295275"/>
                </a:lnTo>
                <a:lnTo>
                  <a:pt x="498475" y="247650"/>
                </a:lnTo>
                <a:lnTo>
                  <a:pt x="488950" y="206375"/>
                </a:lnTo>
                <a:lnTo>
                  <a:pt x="463550" y="165100"/>
                </a:lnTo>
                <a:lnTo>
                  <a:pt x="434975" y="142875"/>
                </a:lnTo>
                <a:lnTo>
                  <a:pt x="304800" y="73025"/>
                </a:lnTo>
                <a:lnTo>
                  <a:pt x="206375" y="0"/>
                </a:lnTo>
                <a:lnTo>
                  <a:pt x="0" y="0"/>
                </a:lnTo>
                <a:lnTo>
                  <a:pt x="47625" y="44450"/>
                </a:lnTo>
                <a:lnTo>
                  <a:pt x="82550" y="63500"/>
                </a:lnTo>
                <a:lnTo>
                  <a:pt x="114300" y="82550"/>
                </a:lnTo>
                <a:lnTo>
                  <a:pt x="133350" y="101600"/>
                </a:lnTo>
                <a:lnTo>
                  <a:pt x="158750" y="142875"/>
                </a:lnTo>
                <a:lnTo>
                  <a:pt x="180975" y="215900"/>
                </a:lnTo>
                <a:lnTo>
                  <a:pt x="193675" y="279400"/>
                </a:lnTo>
                <a:lnTo>
                  <a:pt x="206375" y="406400"/>
                </a:lnTo>
                <a:lnTo>
                  <a:pt x="219075" y="654050"/>
                </a:lnTo>
                <a:lnTo>
                  <a:pt x="209550" y="914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133"/>
          <p:cNvSpPr/>
          <p:nvPr/>
        </p:nvSpPr>
        <p:spPr>
          <a:xfrm>
            <a:off x="4800600" y="5524500"/>
            <a:ext cx="639763" cy="608013"/>
          </a:xfrm>
          <a:custGeom>
            <a:avLst/>
            <a:gdLst/>
            <a:ahLst/>
            <a:cxnLst/>
            <a:rect l="l" t="t" r="r" b="b"/>
            <a:pathLst>
              <a:path w="640556" h="607219" extrusionOk="0">
                <a:moveTo>
                  <a:pt x="197644" y="52388"/>
                </a:moveTo>
                <a:lnTo>
                  <a:pt x="309563" y="90488"/>
                </a:lnTo>
                <a:lnTo>
                  <a:pt x="381000" y="107156"/>
                </a:lnTo>
                <a:lnTo>
                  <a:pt x="426244" y="114300"/>
                </a:lnTo>
                <a:lnTo>
                  <a:pt x="478631" y="119063"/>
                </a:lnTo>
                <a:lnTo>
                  <a:pt x="504825" y="119063"/>
                </a:lnTo>
                <a:lnTo>
                  <a:pt x="533400" y="116681"/>
                </a:lnTo>
                <a:lnTo>
                  <a:pt x="573881" y="109538"/>
                </a:lnTo>
                <a:lnTo>
                  <a:pt x="600075" y="97631"/>
                </a:lnTo>
                <a:lnTo>
                  <a:pt x="616744" y="85725"/>
                </a:lnTo>
                <a:lnTo>
                  <a:pt x="640556" y="50006"/>
                </a:lnTo>
                <a:lnTo>
                  <a:pt x="614363" y="607219"/>
                </a:lnTo>
                <a:lnTo>
                  <a:pt x="588169" y="588169"/>
                </a:lnTo>
                <a:lnTo>
                  <a:pt x="576263" y="557213"/>
                </a:lnTo>
                <a:lnTo>
                  <a:pt x="561975" y="516731"/>
                </a:lnTo>
                <a:lnTo>
                  <a:pt x="535781" y="469106"/>
                </a:lnTo>
                <a:lnTo>
                  <a:pt x="485775" y="411956"/>
                </a:lnTo>
                <a:lnTo>
                  <a:pt x="433388" y="359569"/>
                </a:lnTo>
                <a:lnTo>
                  <a:pt x="361950" y="311944"/>
                </a:lnTo>
                <a:lnTo>
                  <a:pt x="242888" y="226219"/>
                </a:lnTo>
                <a:lnTo>
                  <a:pt x="128588" y="138113"/>
                </a:lnTo>
                <a:lnTo>
                  <a:pt x="21431" y="57150"/>
                </a:lnTo>
                <a:lnTo>
                  <a:pt x="7144" y="35719"/>
                </a:lnTo>
                <a:lnTo>
                  <a:pt x="0" y="11906"/>
                </a:lnTo>
                <a:lnTo>
                  <a:pt x="7144" y="0"/>
                </a:lnTo>
                <a:lnTo>
                  <a:pt x="30956" y="0"/>
                </a:lnTo>
                <a:lnTo>
                  <a:pt x="76200" y="16669"/>
                </a:lnTo>
                <a:lnTo>
                  <a:pt x="197644" y="523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D70ECCA-046E-F64E-A778-CB152D92E232}"/>
              </a:ext>
            </a:extLst>
          </p:cNvPr>
          <p:cNvGrpSpPr/>
          <p:nvPr/>
        </p:nvGrpSpPr>
        <p:grpSpPr>
          <a:xfrm>
            <a:off x="2721725" y="1477375"/>
            <a:ext cx="4378325" cy="4679950"/>
            <a:chOff x="2878138" y="1609725"/>
            <a:chExt cx="4378325" cy="4679950"/>
          </a:xfrm>
        </p:grpSpPr>
        <p:sp>
          <p:nvSpPr>
            <p:cNvPr id="16" name="Google Shape;1529;p133">
              <a:extLst>
                <a:ext uri="{FF2B5EF4-FFF2-40B4-BE49-F238E27FC236}">
                  <a16:creationId xmlns:a16="http://schemas.microsoft.com/office/drawing/2014/main" id="{B7FFB8B2-525B-574E-AB52-CAA45EECA478}"/>
                </a:ext>
              </a:extLst>
            </p:cNvPr>
            <p:cNvSpPr/>
            <p:nvPr/>
          </p:nvSpPr>
          <p:spPr>
            <a:xfrm>
              <a:off x="2890838" y="1627188"/>
              <a:ext cx="1243012" cy="1387475"/>
            </a:xfrm>
            <a:custGeom>
              <a:avLst/>
              <a:gdLst/>
              <a:ahLst/>
              <a:cxnLst/>
              <a:rect l="l" t="t" r="r" b="b"/>
              <a:pathLst>
                <a:path w="1243012" h="1388269" extrusionOk="0">
                  <a:moveTo>
                    <a:pt x="647700" y="588169"/>
                  </a:moveTo>
                  <a:lnTo>
                    <a:pt x="757237" y="428625"/>
                  </a:lnTo>
                  <a:lnTo>
                    <a:pt x="792956" y="373856"/>
                  </a:lnTo>
                  <a:lnTo>
                    <a:pt x="819150" y="333375"/>
                  </a:lnTo>
                  <a:lnTo>
                    <a:pt x="833437" y="304800"/>
                  </a:lnTo>
                  <a:lnTo>
                    <a:pt x="842962" y="278606"/>
                  </a:lnTo>
                  <a:lnTo>
                    <a:pt x="850106" y="254794"/>
                  </a:lnTo>
                  <a:lnTo>
                    <a:pt x="852487" y="219075"/>
                  </a:lnTo>
                  <a:lnTo>
                    <a:pt x="850106" y="188119"/>
                  </a:lnTo>
                  <a:lnTo>
                    <a:pt x="840581" y="157162"/>
                  </a:lnTo>
                  <a:lnTo>
                    <a:pt x="816768" y="121444"/>
                  </a:lnTo>
                  <a:lnTo>
                    <a:pt x="800100" y="100012"/>
                  </a:lnTo>
                  <a:lnTo>
                    <a:pt x="769143" y="71437"/>
                  </a:lnTo>
                  <a:lnTo>
                    <a:pt x="740568" y="40481"/>
                  </a:lnTo>
                  <a:lnTo>
                    <a:pt x="735806" y="23812"/>
                  </a:lnTo>
                  <a:lnTo>
                    <a:pt x="747712" y="7144"/>
                  </a:lnTo>
                  <a:lnTo>
                    <a:pt x="781050" y="0"/>
                  </a:lnTo>
                  <a:lnTo>
                    <a:pt x="819150" y="2381"/>
                  </a:lnTo>
                  <a:lnTo>
                    <a:pt x="900112" y="19050"/>
                  </a:lnTo>
                  <a:lnTo>
                    <a:pt x="1012031" y="59531"/>
                  </a:lnTo>
                  <a:lnTo>
                    <a:pt x="1104900" y="107156"/>
                  </a:lnTo>
                  <a:lnTo>
                    <a:pt x="1169193" y="145256"/>
                  </a:lnTo>
                  <a:lnTo>
                    <a:pt x="1204912" y="171450"/>
                  </a:lnTo>
                  <a:lnTo>
                    <a:pt x="1228725" y="195262"/>
                  </a:lnTo>
                  <a:lnTo>
                    <a:pt x="1240631" y="219075"/>
                  </a:lnTo>
                  <a:lnTo>
                    <a:pt x="1243012" y="245269"/>
                  </a:lnTo>
                  <a:lnTo>
                    <a:pt x="1233487" y="273844"/>
                  </a:lnTo>
                  <a:lnTo>
                    <a:pt x="1212056" y="288131"/>
                  </a:lnTo>
                  <a:lnTo>
                    <a:pt x="1150143" y="328612"/>
                  </a:lnTo>
                  <a:lnTo>
                    <a:pt x="1064418" y="442912"/>
                  </a:lnTo>
                  <a:lnTo>
                    <a:pt x="828675" y="726281"/>
                  </a:lnTo>
                  <a:lnTo>
                    <a:pt x="750093" y="821531"/>
                  </a:lnTo>
                  <a:lnTo>
                    <a:pt x="638175" y="931069"/>
                  </a:lnTo>
                  <a:lnTo>
                    <a:pt x="476250" y="1073944"/>
                  </a:lnTo>
                  <a:lnTo>
                    <a:pt x="316706" y="1197769"/>
                  </a:lnTo>
                  <a:lnTo>
                    <a:pt x="114300" y="1343025"/>
                  </a:lnTo>
                  <a:lnTo>
                    <a:pt x="52387" y="1383506"/>
                  </a:lnTo>
                  <a:lnTo>
                    <a:pt x="33337" y="1388269"/>
                  </a:lnTo>
                  <a:lnTo>
                    <a:pt x="9525" y="1388269"/>
                  </a:lnTo>
                  <a:lnTo>
                    <a:pt x="0" y="1376362"/>
                  </a:lnTo>
                  <a:lnTo>
                    <a:pt x="7143" y="1347787"/>
                  </a:lnTo>
                  <a:lnTo>
                    <a:pt x="21431" y="1326356"/>
                  </a:lnTo>
                  <a:lnTo>
                    <a:pt x="90487" y="1254919"/>
                  </a:lnTo>
                  <a:lnTo>
                    <a:pt x="209550" y="1128712"/>
                  </a:lnTo>
                  <a:lnTo>
                    <a:pt x="335756" y="983456"/>
                  </a:lnTo>
                  <a:lnTo>
                    <a:pt x="507206" y="776287"/>
                  </a:lnTo>
                  <a:lnTo>
                    <a:pt x="647700" y="5881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30;p133">
              <a:extLst>
                <a:ext uri="{FF2B5EF4-FFF2-40B4-BE49-F238E27FC236}">
                  <a16:creationId xmlns:a16="http://schemas.microsoft.com/office/drawing/2014/main" id="{F8A8E891-1C91-1444-9C56-CDDD5F2B77E7}"/>
                </a:ext>
              </a:extLst>
            </p:cNvPr>
            <p:cNvSpPr/>
            <p:nvPr/>
          </p:nvSpPr>
          <p:spPr>
            <a:xfrm>
              <a:off x="5122863" y="1609725"/>
              <a:ext cx="839787" cy="900113"/>
            </a:xfrm>
            <a:custGeom>
              <a:avLst/>
              <a:gdLst/>
              <a:ahLst/>
              <a:cxnLst/>
              <a:rect l="l" t="t" r="r" b="b"/>
              <a:pathLst>
                <a:path w="840581" h="900113" extrusionOk="0">
                  <a:moveTo>
                    <a:pt x="335756" y="435769"/>
                  </a:moveTo>
                  <a:lnTo>
                    <a:pt x="400050" y="319088"/>
                  </a:lnTo>
                  <a:lnTo>
                    <a:pt x="431006" y="257175"/>
                  </a:lnTo>
                  <a:lnTo>
                    <a:pt x="445294" y="221456"/>
                  </a:lnTo>
                  <a:lnTo>
                    <a:pt x="447675" y="204788"/>
                  </a:lnTo>
                  <a:lnTo>
                    <a:pt x="442912" y="176213"/>
                  </a:lnTo>
                  <a:lnTo>
                    <a:pt x="426244" y="150019"/>
                  </a:lnTo>
                  <a:lnTo>
                    <a:pt x="402431" y="126206"/>
                  </a:lnTo>
                  <a:lnTo>
                    <a:pt x="366712" y="102394"/>
                  </a:lnTo>
                  <a:lnTo>
                    <a:pt x="323850" y="80963"/>
                  </a:lnTo>
                  <a:lnTo>
                    <a:pt x="309562" y="66675"/>
                  </a:lnTo>
                  <a:lnTo>
                    <a:pt x="295275" y="40481"/>
                  </a:lnTo>
                  <a:lnTo>
                    <a:pt x="295275" y="26194"/>
                  </a:lnTo>
                  <a:lnTo>
                    <a:pt x="314325" y="11906"/>
                  </a:lnTo>
                  <a:lnTo>
                    <a:pt x="350044" y="2381"/>
                  </a:lnTo>
                  <a:lnTo>
                    <a:pt x="395287" y="0"/>
                  </a:lnTo>
                  <a:lnTo>
                    <a:pt x="469106" y="7144"/>
                  </a:lnTo>
                  <a:lnTo>
                    <a:pt x="542925" y="23813"/>
                  </a:lnTo>
                  <a:lnTo>
                    <a:pt x="619125" y="50006"/>
                  </a:lnTo>
                  <a:lnTo>
                    <a:pt x="681037" y="78581"/>
                  </a:lnTo>
                  <a:lnTo>
                    <a:pt x="745331" y="116681"/>
                  </a:lnTo>
                  <a:lnTo>
                    <a:pt x="785812" y="147638"/>
                  </a:lnTo>
                  <a:lnTo>
                    <a:pt x="812006" y="171450"/>
                  </a:lnTo>
                  <a:lnTo>
                    <a:pt x="833437" y="202406"/>
                  </a:lnTo>
                  <a:lnTo>
                    <a:pt x="840581" y="221456"/>
                  </a:lnTo>
                  <a:lnTo>
                    <a:pt x="840581" y="240506"/>
                  </a:lnTo>
                  <a:lnTo>
                    <a:pt x="816769" y="261938"/>
                  </a:lnTo>
                  <a:lnTo>
                    <a:pt x="773906" y="278606"/>
                  </a:lnTo>
                  <a:lnTo>
                    <a:pt x="490537" y="592931"/>
                  </a:lnTo>
                  <a:lnTo>
                    <a:pt x="333375" y="714375"/>
                  </a:lnTo>
                  <a:lnTo>
                    <a:pt x="128587" y="847725"/>
                  </a:lnTo>
                  <a:lnTo>
                    <a:pt x="45244" y="897731"/>
                  </a:lnTo>
                  <a:lnTo>
                    <a:pt x="33337" y="900113"/>
                  </a:lnTo>
                  <a:lnTo>
                    <a:pt x="7144" y="900113"/>
                  </a:lnTo>
                  <a:lnTo>
                    <a:pt x="0" y="883444"/>
                  </a:lnTo>
                  <a:lnTo>
                    <a:pt x="19050" y="852488"/>
                  </a:lnTo>
                  <a:lnTo>
                    <a:pt x="73819" y="797719"/>
                  </a:lnTo>
                  <a:lnTo>
                    <a:pt x="147637" y="716756"/>
                  </a:lnTo>
                  <a:lnTo>
                    <a:pt x="233362" y="600075"/>
                  </a:lnTo>
                  <a:lnTo>
                    <a:pt x="335756" y="4357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31;p133">
              <a:extLst>
                <a:ext uri="{FF2B5EF4-FFF2-40B4-BE49-F238E27FC236}">
                  <a16:creationId xmlns:a16="http://schemas.microsoft.com/office/drawing/2014/main" id="{3339D58C-F3DA-2946-B671-21F6A56DC30F}"/>
                </a:ext>
              </a:extLst>
            </p:cNvPr>
            <p:cNvSpPr/>
            <p:nvPr/>
          </p:nvSpPr>
          <p:spPr>
            <a:xfrm>
              <a:off x="3595688" y="3046413"/>
              <a:ext cx="2909887" cy="495300"/>
            </a:xfrm>
            <a:custGeom>
              <a:avLst/>
              <a:gdLst/>
              <a:ahLst/>
              <a:cxnLst/>
              <a:rect l="l" t="t" r="r" b="b"/>
              <a:pathLst>
                <a:path w="2909887" h="495300" extrusionOk="0">
                  <a:moveTo>
                    <a:pt x="1078706" y="195262"/>
                  </a:moveTo>
                  <a:lnTo>
                    <a:pt x="1347787" y="154781"/>
                  </a:lnTo>
                  <a:lnTo>
                    <a:pt x="1588293" y="135731"/>
                  </a:lnTo>
                  <a:lnTo>
                    <a:pt x="1831181" y="121444"/>
                  </a:lnTo>
                  <a:lnTo>
                    <a:pt x="2193131" y="95250"/>
                  </a:lnTo>
                  <a:lnTo>
                    <a:pt x="2255043" y="90487"/>
                  </a:lnTo>
                  <a:lnTo>
                    <a:pt x="2302668" y="80962"/>
                  </a:lnTo>
                  <a:lnTo>
                    <a:pt x="2388393" y="54769"/>
                  </a:lnTo>
                  <a:lnTo>
                    <a:pt x="2476500" y="19050"/>
                  </a:lnTo>
                  <a:lnTo>
                    <a:pt x="2502693" y="0"/>
                  </a:lnTo>
                  <a:lnTo>
                    <a:pt x="2514600" y="0"/>
                  </a:lnTo>
                  <a:lnTo>
                    <a:pt x="2566987" y="11906"/>
                  </a:lnTo>
                  <a:lnTo>
                    <a:pt x="2652712" y="33337"/>
                  </a:lnTo>
                  <a:lnTo>
                    <a:pt x="2728912" y="57150"/>
                  </a:lnTo>
                  <a:lnTo>
                    <a:pt x="2812256" y="95250"/>
                  </a:lnTo>
                  <a:lnTo>
                    <a:pt x="2859881" y="123825"/>
                  </a:lnTo>
                  <a:lnTo>
                    <a:pt x="2886075" y="145256"/>
                  </a:lnTo>
                  <a:lnTo>
                    <a:pt x="2902743" y="166687"/>
                  </a:lnTo>
                  <a:lnTo>
                    <a:pt x="2909887" y="185737"/>
                  </a:lnTo>
                  <a:lnTo>
                    <a:pt x="2907506" y="204787"/>
                  </a:lnTo>
                  <a:lnTo>
                    <a:pt x="2895600" y="226219"/>
                  </a:lnTo>
                  <a:lnTo>
                    <a:pt x="2874168" y="245269"/>
                  </a:lnTo>
                  <a:lnTo>
                    <a:pt x="2824162" y="259556"/>
                  </a:lnTo>
                  <a:lnTo>
                    <a:pt x="2733675" y="273844"/>
                  </a:lnTo>
                  <a:lnTo>
                    <a:pt x="2640806" y="276225"/>
                  </a:lnTo>
                  <a:lnTo>
                    <a:pt x="2521743" y="266700"/>
                  </a:lnTo>
                  <a:lnTo>
                    <a:pt x="2371725" y="269081"/>
                  </a:lnTo>
                  <a:lnTo>
                    <a:pt x="2143125" y="266700"/>
                  </a:lnTo>
                  <a:lnTo>
                    <a:pt x="1897856" y="278606"/>
                  </a:lnTo>
                  <a:lnTo>
                    <a:pt x="1595437" y="309562"/>
                  </a:lnTo>
                  <a:lnTo>
                    <a:pt x="1304925" y="335756"/>
                  </a:lnTo>
                  <a:lnTo>
                    <a:pt x="1081087" y="376237"/>
                  </a:lnTo>
                  <a:lnTo>
                    <a:pt x="783431" y="428625"/>
                  </a:lnTo>
                  <a:lnTo>
                    <a:pt x="581025" y="466725"/>
                  </a:lnTo>
                  <a:lnTo>
                    <a:pt x="538162" y="481012"/>
                  </a:lnTo>
                  <a:lnTo>
                    <a:pt x="495300" y="492919"/>
                  </a:lnTo>
                  <a:lnTo>
                    <a:pt x="464343" y="495300"/>
                  </a:lnTo>
                  <a:lnTo>
                    <a:pt x="414337" y="485775"/>
                  </a:lnTo>
                  <a:lnTo>
                    <a:pt x="326231" y="442912"/>
                  </a:lnTo>
                  <a:lnTo>
                    <a:pt x="192881" y="361950"/>
                  </a:lnTo>
                  <a:lnTo>
                    <a:pt x="109537" y="297656"/>
                  </a:lnTo>
                  <a:lnTo>
                    <a:pt x="40481" y="240506"/>
                  </a:lnTo>
                  <a:lnTo>
                    <a:pt x="14287" y="214312"/>
                  </a:lnTo>
                  <a:lnTo>
                    <a:pt x="0" y="190500"/>
                  </a:lnTo>
                  <a:lnTo>
                    <a:pt x="2381" y="176212"/>
                  </a:lnTo>
                  <a:lnTo>
                    <a:pt x="9525" y="176212"/>
                  </a:lnTo>
                  <a:lnTo>
                    <a:pt x="47625" y="192881"/>
                  </a:lnTo>
                  <a:lnTo>
                    <a:pt x="85725" y="209550"/>
                  </a:lnTo>
                  <a:lnTo>
                    <a:pt x="128587" y="221456"/>
                  </a:lnTo>
                  <a:lnTo>
                    <a:pt x="207168" y="238125"/>
                  </a:lnTo>
                  <a:lnTo>
                    <a:pt x="321468" y="257175"/>
                  </a:lnTo>
                  <a:lnTo>
                    <a:pt x="433387" y="269081"/>
                  </a:lnTo>
                  <a:lnTo>
                    <a:pt x="497681" y="264319"/>
                  </a:lnTo>
                  <a:lnTo>
                    <a:pt x="707231" y="242887"/>
                  </a:lnTo>
                  <a:lnTo>
                    <a:pt x="976312" y="209550"/>
                  </a:lnTo>
                  <a:lnTo>
                    <a:pt x="1078706" y="1952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32;p133">
              <a:extLst>
                <a:ext uri="{FF2B5EF4-FFF2-40B4-BE49-F238E27FC236}">
                  <a16:creationId xmlns:a16="http://schemas.microsoft.com/office/drawing/2014/main" id="{D40F689B-107A-5845-B730-2D30D88D8508}"/>
                </a:ext>
              </a:extLst>
            </p:cNvPr>
            <p:cNvSpPr/>
            <p:nvPr/>
          </p:nvSpPr>
          <p:spPr>
            <a:xfrm>
              <a:off x="3251200" y="4343400"/>
              <a:ext cx="3683000" cy="577850"/>
            </a:xfrm>
            <a:custGeom>
              <a:avLst/>
              <a:gdLst/>
              <a:ahLst/>
              <a:cxnLst/>
              <a:rect l="l" t="t" r="r" b="b"/>
              <a:pathLst>
                <a:path w="3683000" h="577850" extrusionOk="0">
                  <a:moveTo>
                    <a:pt x="1536700" y="184150"/>
                  </a:moveTo>
                  <a:lnTo>
                    <a:pt x="1981200" y="139700"/>
                  </a:lnTo>
                  <a:lnTo>
                    <a:pt x="2374900" y="104775"/>
                  </a:lnTo>
                  <a:lnTo>
                    <a:pt x="2609850" y="88900"/>
                  </a:lnTo>
                  <a:lnTo>
                    <a:pt x="2816225" y="73025"/>
                  </a:lnTo>
                  <a:lnTo>
                    <a:pt x="3019425" y="63500"/>
                  </a:lnTo>
                  <a:lnTo>
                    <a:pt x="3082925" y="57150"/>
                  </a:lnTo>
                  <a:lnTo>
                    <a:pt x="3206750" y="28575"/>
                  </a:lnTo>
                  <a:lnTo>
                    <a:pt x="3295650" y="0"/>
                  </a:lnTo>
                  <a:lnTo>
                    <a:pt x="3305175" y="0"/>
                  </a:lnTo>
                  <a:lnTo>
                    <a:pt x="3375025" y="19050"/>
                  </a:lnTo>
                  <a:lnTo>
                    <a:pt x="3482975" y="53975"/>
                  </a:lnTo>
                  <a:lnTo>
                    <a:pt x="3616325" y="114300"/>
                  </a:lnTo>
                  <a:lnTo>
                    <a:pt x="3638550" y="127000"/>
                  </a:lnTo>
                  <a:lnTo>
                    <a:pt x="3660775" y="152400"/>
                  </a:lnTo>
                  <a:lnTo>
                    <a:pt x="3679825" y="177800"/>
                  </a:lnTo>
                  <a:lnTo>
                    <a:pt x="3683000" y="187325"/>
                  </a:lnTo>
                  <a:lnTo>
                    <a:pt x="3679825" y="215900"/>
                  </a:lnTo>
                  <a:lnTo>
                    <a:pt x="3660775" y="238125"/>
                  </a:lnTo>
                  <a:lnTo>
                    <a:pt x="3619500" y="260350"/>
                  </a:lnTo>
                  <a:lnTo>
                    <a:pt x="3575050" y="263525"/>
                  </a:lnTo>
                  <a:lnTo>
                    <a:pt x="3444875" y="254000"/>
                  </a:lnTo>
                  <a:lnTo>
                    <a:pt x="3254375" y="244475"/>
                  </a:lnTo>
                  <a:lnTo>
                    <a:pt x="3038475" y="244475"/>
                  </a:lnTo>
                  <a:lnTo>
                    <a:pt x="2819400" y="247650"/>
                  </a:lnTo>
                  <a:lnTo>
                    <a:pt x="2606675" y="266700"/>
                  </a:lnTo>
                  <a:lnTo>
                    <a:pt x="2260600" y="295275"/>
                  </a:lnTo>
                  <a:lnTo>
                    <a:pt x="1949450" y="323850"/>
                  </a:lnTo>
                  <a:lnTo>
                    <a:pt x="1450975" y="384175"/>
                  </a:lnTo>
                  <a:lnTo>
                    <a:pt x="1206500" y="422275"/>
                  </a:lnTo>
                  <a:lnTo>
                    <a:pt x="930275" y="473075"/>
                  </a:lnTo>
                  <a:lnTo>
                    <a:pt x="669925" y="527050"/>
                  </a:lnTo>
                  <a:lnTo>
                    <a:pt x="549275" y="555625"/>
                  </a:lnTo>
                  <a:lnTo>
                    <a:pt x="517525" y="568325"/>
                  </a:lnTo>
                  <a:lnTo>
                    <a:pt x="476250" y="577850"/>
                  </a:lnTo>
                  <a:lnTo>
                    <a:pt x="428625" y="568325"/>
                  </a:lnTo>
                  <a:lnTo>
                    <a:pt x="387350" y="549275"/>
                  </a:lnTo>
                  <a:lnTo>
                    <a:pt x="307975" y="488950"/>
                  </a:lnTo>
                  <a:lnTo>
                    <a:pt x="196850" y="412750"/>
                  </a:lnTo>
                  <a:lnTo>
                    <a:pt x="111125" y="342900"/>
                  </a:lnTo>
                  <a:lnTo>
                    <a:pt x="25400" y="257175"/>
                  </a:lnTo>
                  <a:lnTo>
                    <a:pt x="6350" y="222250"/>
                  </a:lnTo>
                  <a:lnTo>
                    <a:pt x="0" y="200025"/>
                  </a:lnTo>
                  <a:lnTo>
                    <a:pt x="0" y="200025"/>
                  </a:lnTo>
                  <a:lnTo>
                    <a:pt x="3175" y="180975"/>
                  </a:lnTo>
                  <a:lnTo>
                    <a:pt x="19050" y="180975"/>
                  </a:lnTo>
                  <a:lnTo>
                    <a:pt x="73025" y="203200"/>
                  </a:lnTo>
                  <a:lnTo>
                    <a:pt x="136525" y="228600"/>
                  </a:lnTo>
                  <a:lnTo>
                    <a:pt x="212725" y="250825"/>
                  </a:lnTo>
                  <a:lnTo>
                    <a:pt x="301625" y="269875"/>
                  </a:lnTo>
                  <a:lnTo>
                    <a:pt x="400050" y="285750"/>
                  </a:lnTo>
                  <a:lnTo>
                    <a:pt x="488950" y="288925"/>
                  </a:lnTo>
                  <a:lnTo>
                    <a:pt x="669925" y="276225"/>
                  </a:lnTo>
                  <a:lnTo>
                    <a:pt x="892175" y="257175"/>
                  </a:lnTo>
                  <a:lnTo>
                    <a:pt x="1225550" y="225425"/>
                  </a:lnTo>
                  <a:lnTo>
                    <a:pt x="1536700" y="184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33;p133">
              <a:extLst>
                <a:ext uri="{FF2B5EF4-FFF2-40B4-BE49-F238E27FC236}">
                  <a16:creationId xmlns:a16="http://schemas.microsoft.com/office/drawing/2014/main" id="{B3DA5766-3A8B-704E-9F1A-0E9EC6B3EE36}"/>
                </a:ext>
              </a:extLst>
            </p:cNvPr>
            <p:cNvSpPr/>
            <p:nvPr/>
          </p:nvSpPr>
          <p:spPr>
            <a:xfrm>
              <a:off x="4430713" y="4905375"/>
              <a:ext cx="646112" cy="554038"/>
            </a:xfrm>
            <a:custGeom>
              <a:avLst/>
              <a:gdLst/>
              <a:ahLst/>
              <a:cxnLst/>
              <a:rect l="l" t="t" r="r" b="b"/>
              <a:pathLst>
                <a:path w="645319" h="554831" extrusionOk="0">
                  <a:moveTo>
                    <a:pt x="257175" y="88106"/>
                  </a:moveTo>
                  <a:lnTo>
                    <a:pt x="92869" y="28575"/>
                  </a:lnTo>
                  <a:lnTo>
                    <a:pt x="40482" y="7144"/>
                  </a:lnTo>
                  <a:lnTo>
                    <a:pt x="14288" y="0"/>
                  </a:lnTo>
                  <a:lnTo>
                    <a:pt x="0" y="7144"/>
                  </a:lnTo>
                  <a:lnTo>
                    <a:pt x="0" y="28575"/>
                  </a:lnTo>
                  <a:lnTo>
                    <a:pt x="14288" y="54769"/>
                  </a:lnTo>
                  <a:lnTo>
                    <a:pt x="66675" y="102394"/>
                  </a:lnTo>
                  <a:lnTo>
                    <a:pt x="195263" y="221456"/>
                  </a:lnTo>
                  <a:lnTo>
                    <a:pt x="323850" y="342900"/>
                  </a:lnTo>
                  <a:lnTo>
                    <a:pt x="435769" y="459581"/>
                  </a:lnTo>
                  <a:lnTo>
                    <a:pt x="502444" y="542925"/>
                  </a:lnTo>
                  <a:lnTo>
                    <a:pt x="519113" y="554831"/>
                  </a:lnTo>
                  <a:lnTo>
                    <a:pt x="540544" y="554831"/>
                  </a:lnTo>
                  <a:lnTo>
                    <a:pt x="583407" y="540544"/>
                  </a:lnTo>
                  <a:lnTo>
                    <a:pt x="609600" y="523875"/>
                  </a:lnTo>
                  <a:lnTo>
                    <a:pt x="623888" y="504825"/>
                  </a:lnTo>
                  <a:lnTo>
                    <a:pt x="638175" y="481013"/>
                  </a:lnTo>
                  <a:lnTo>
                    <a:pt x="642938" y="464344"/>
                  </a:lnTo>
                  <a:lnTo>
                    <a:pt x="645319" y="440531"/>
                  </a:lnTo>
                  <a:lnTo>
                    <a:pt x="645319" y="390525"/>
                  </a:lnTo>
                  <a:lnTo>
                    <a:pt x="635794" y="328613"/>
                  </a:lnTo>
                  <a:lnTo>
                    <a:pt x="616744" y="280988"/>
                  </a:lnTo>
                  <a:lnTo>
                    <a:pt x="592932" y="250031"/>
                  </a:lnTo>
                  <a:lnTo>
                    <a:pt x="566738" y="228600"/>
                  </a:lnTo>
                  <a:lnTo>
                    <a:pt x="495300" y="190500"/>
                  </a:lnTo>
                  <a:lnTo>
                    <a:pt x="388144" y="140494"/>
                  </a:lnTo>
                  <a:lnTo>
                    <a:pt x="257175" y="88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34;p133">
              <a:extLst>
                <a:ext uri="{FF2B5EF4-FFF2-40B4-BE49-F238E27FC236}">
                  <a16:creationId xmlns:a16="http://schemas.microsoft.com/office/drawing/2014/main" id="{7471636C-8E19-9942-8FFE-AFA09742371D}"/>
                </a:ext>
              </a:extLst>
            </p:cNvPr>
            <p:cNvSpPr/>
            <p:nvPr/>
          </p:nvSpPr>
          <p:spPr>
            <a:xfrm>
              <a:off x="3627438" y="2106613"/>
              <a:ext cx="1285875" cy="384175"/>
            </a:xfrm>
            <a:custGeom>
              <a:avLst/>
              <a:gdLst/>
              <a:ahLst/>
              <a:cxnLst/>
              <a:rect l="l" t="t" r="r" b="b"/>
              <a:pathLst>
                <a:path w="1284684" h="383382" extrusionOk="0">
                  <a:moveTo>
                    <a:pt x="556021" y="183357"/>
                  </a:moveTo>
                  <a:lnTo>
                    <a:pt x="727471" y="138113"/>
                  </a:lnTo>
                  <a:lnTo>
                    <a:pt x="789384" y="109538"/>
                  </a:lnTo>
                  <a:lnTo>
                    <a:pt x="944165" y="14288"/>
                  </a:lnTo>
                  <a:lnTo>
                    <a:pt x="963215" y="4763"/>
                  </a:lnTo>
                  <a:lnTo>
                    <a:pt x="987028" y="0"/>
                  </a:lnTo>
                  <a:lnTo>
                    <a:pt x="1032271" y="9525"/>
                  </a:lnTo>
                  <a:lnTo>
                    <a:pt x="1098946" y="28575"/>
                  </a:lnTo>
                  <a:lnTo>
                    <a:pt x="1134665" y="45244"/>
                  </a:lnTo>
                  <a:lnTo>
                    <a:pt x="1170384" y="52388"/>
                  </a:lnTo>
                  <a:lnTo>
                    <a:pt x="1220390" y="71438"/>
                  </a:lnTo>
                  <a:lnTo>
                    <a:pt x="1251346" y="85725"/>
                  </a:lnTo>
                  <a:lnTo>
                    <a:pt x="1272778" y="100013"/>
                  </a:lnTo>
                  <a:lnTo>
                    <a:pt x="1279921" y="111919"/>
                  </a:lnTo>
                  <a:lnTo>
                    <a:pt x="1284684" y="126207"/>
                  </a:lnTo>
                  <a:lnTo>
                    <a:pt x="1284684" y="154782"/>
                  </a:lnTo>
                  <a:lnTo>
                    <a:pt x="1272778" y="180975"/>
                  </a:lnTo>
                  <a:lnTo>
                    <a:pt x="1251346" y="192882"/>
                  </a:lnTo>
                  <a:lnTo>
                    <a:pt x="1129903" y="230982"/>
                  </a:lnTo>
                  <a:lnTo>
                    <a:pt x="1008459" y="257175"/>
                  </a:lnTo>
                  <a:lnTo>
                    <a:pt x="815578" y="290513"/>
                  </a:lnTo>
                  <a:lnTo>
                    <a:pt x="601265" y="321469"/>
                  </a:lnTo>
                  <a:lnTo>
                    <a:pt x="439340" y="350044"/>
                  </a:lnTo>
                  <a:lnTo>
                    <a:pt x="329803" y="366713"/>
                  </a:lnTo>
                  <a:lnTo>
                    <a:pt x="217884" y="378619"/>
                  </a:lnTo>
                  <a:lnTo>
                    <a:pt x="146446" y="383382"/>
                  </a:lnTo>
                  <a:lnTo>
                    <a:pt x="79771" y="378619"/>
                  </a:lnTo>
                  <a:lnTo>
                    <a:pt x="46434" y="366713"/>
                  </a:lnTo>
                  <a:lnTo>
                    <a:pt x="25003" y="347663"/>
                  </a:lnTo>
                  <a:lnTo>
                    <a:pt x="15478" y="316707"/>
                  </a:lnTo>
                  <a:cubicBezTo>
                    <a:pt x="16272" y="282576"/>
                    <a:pt x="0" y="224235"/>
                    <a:pt x="17859" y="214313"/>
                  </a:cubicBezTo>
                  <a:lnTo>
                    <a:pt x="103584" y="228600"/>
                  </a:lnTo>
                  <a:lnTo>
                    <a:pt x="115490" y="250032"/>
                  </a:lnTo>
                  <a:lnTo>
                    <a:pt x="132159" y="261938"/>
                  </a:lnTo>
                  <a:lnTo>
                    <a:pt x="160734" y="269082"/>
                  </a:lnTo>
                  <a:lnTo>
                    <a:pt x="201215" y="269082"/>
                  </a:lnTo>
                  <a:lnTo>
                    <a:pt x="279796" y="250032"/>
                  </a:lnTo>
                  <a:lnTo>
                    <a:pt x="460771" y="207169"/>
                  </a:lnTo>
                  <a:lnTo>
                    <a:pt x="556021" y="1833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35;p133">
              <a:extLst>
                <a:ext uri="{FF2B5EF4-FFF2-40B4-BE49-F238E27FC236}">
                  <a16:creationId xmlns:a16="http://schemas.microsoft.com/office/drawing/2014/main" id="{606D5FFA-F2AA-B546-8083-51C709BA3A2B}"/>
                </a:ext>
              </a:extLst>
            </p:cNvPr>
            <p:cNvSpPr/>
            <p:nvPr/>
          </p:nvSpPr>
          <p:spPr>
            <a:xfrm>
              <a:off x="4133850" y="2373313"/>
              <a:ext cx="430213" cy="663575"/>
            </a:xfrm>
            <a:custGeom>
              <a:avLst/>
              <a:gdLst/>
              <a:ahLst/>
              <a:cxnLst/>
              <a:rect l="l" t="t" r="r" b="b"/>
              <a:pathLst>
                <a:path w="431006" h="661988" extrusionOk="0">
                  <a:moveTo>
                    <a:pt x="66675" y="247650"/>
                  </a:moveTo>
                  <a:lnTo>
                    <a:pt x="26194" y="133350"/>
                  </a:lnTo>
                  <a:lnTo>
                    <a:pt x="0" y="57150"/>
                  </a:lnTo>
                  <a:lnTo>
                    <a:pt x="33338" y="0"/>
                  </a:lnTo>
                  <a:lnTo>
                    <a:pt x="116681" y="45244"/>
                  </a:lnTo>
                  <a:lnTo>
                    <a:pt x="140494" y="78582"/>
                  </a:lnTo>
                  <a:lnTo>
                    <a:pt x="195263" y="135732"/>
                  </a:lnTo>
                  <a:lnTo>
                    <a:pt x="254794" y="190500"/>
                  </a:lnTo>
                  <a:lnTo>
                    <a:pt x="319088" y="242888"/>
                  </a:lnTo>
                  <a:lnTo>
                    <a:pt x="347663" y="261938"/>
                  </a:lnTo>
                  <a:lnTo>
                    <a:pt x="369094" y="276225"/>
                  </a:lnTo>
                  <a:lnTo>
                    <a:pt x="395288" y="314325"/>
                  </a:lnTo>
                  <a:lnTo>
                    <a:pt x="416719" y="361950"/>
                  </a:lnTo>
                  <a:lnTo>
                    <a:pt x="428625" y="407194"/>
                  </a:lnTo>
                  <a:lnTo>
                    <a:pt x="431006" y="445294"/>
                  </a:lnTo>
                  <a:lnTo>
                    <a:pt x="428625" y="495300"/>
                  </a:lnTo>
                  <a:lnTo>
                    <a:pt x="416719" y="542925"/>
                  </a:lnTo>
                  <a:lnTo>
                    <a:pt x="390525" y="597694"/>
                  </a:lnTo>
                  <a:lnTo>
                    <a:pt x="361950" y="638175"/>
                  </a:lnTo>
                  <a:lnTo>
                    <a:pt x="335756" y="657225"/>
                  </a:lnTo>
                  <a:lnTo>
                    <a:pt x="304800" y="661988"/>
                  </a:lnTo>
                  <a:lnTo>
                    <a:pt x="273844" y="650082"/>
                  </a:lnTo>
                  <a:lnTo>
                    <a:pt x="250031" y="631032"/>
                  </a:lnTo>
                  <a:lnTo>
                    <a:pt x="221456" y="597694"/>
                  </a:lnTo>
                  <a:lnTo>
                    <a:pt x="192881" y="545307"/>
                  </a:lnTo>
                  <a:lnTo>
                    <a:pt x="154781" y="461963"/>
                  </a:lnTo>
                  <a:lnTo>
                    <a:pt x="97631" y="335757"/>
                  </a:lnTo>
                  <a:lnTo>
                    <a:pt x="66675" y="2476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36;p133">
              <a:extLst>
                <a:ext uri="{FF2B5EF4-FFF2-40B4-BE49-F238E27FC236}">
                  <a16:creationId xmlns:a16="http://schemas.microsoft.com/office/drawing/2014/main" id="{1363F9A1-FD16-F348-B289-25E7511D7B13}"/>
                </a:ext>
              </a:extLst>
            </p:cNvPr>
            <p:cNvSpPr/>
            <p:nvPr/>
          </p:nvSpPr>
          <p:spPr>
            <a:xfrm>
              <a:off x="5419725" y="1976438"/>
              <a:ext cx="1493838" cy="355600"/>
            </a:xfrm>
            <a:custGeom>
              <a:avLst/>
              <a:gdLst/>
              <a:ahLst/>
              <a:cxnLst/>
              <a:rect l="l" t="t" r="r" b="b"/>
              <a:pathLst>
                <a:path w="1493044" h="354806" extrusionOk="0">
                  <a:moveTo>
                    <a:pt x="428625" y="190500"/>
                  </a:moveTo>
                  <a:lnTo>
                    <a:pt x="326231" y="197643"/>
                  </a:lnTo>
                  <a:lnTo>
                    <a:pt x="250031" y="197643"/>
                  </a:lnTo>
                  <a:lnTo>
                    <a:pt x="180975" y="200025"/>
                  </a:lnTo>
                  <a:lnTo>
                    <a:pt x="0" y="197643"/>
                  </a:lnTo>
                  <a:lnTo>
                    <a:pt x="47625" y="326231"/>
                  </a:lnTo>
                  <a:lnTo>
                    <a:pt x="97631" y="340518"/>
                  </a:lnTo>
                  <a:lnTo>
                    <a:pt x="152400" y="350043"/>
                  </a:lnTo>
                  <a:lnTo>
                    <a:pt x="259556" y="354806"/>
                  </a:lnTo>
                  <a:lnTo>
                    <a:pt x="364331" y="354806"/>
                  </a:lnTo>
                  <a:lnTo>
                    <a:pt x="628650" y="335756"/>
                  </a:lnTo>
                  <a:lnTo>
                    <a:pt x="826294" y="316706"/>
                  </a:lnTo>
                  <a:lnTo>
                    <a:pt x="928688" y="307181"/>
                  </a:lnTo>
                  <a:lnTo>
                    <a:pt x="1009650" y="297656"/>
                  </a:lnTo>
                  <a:lnTo>
                    <a:pt x="1112044" y="280987"/>
                  </a:lnTo>
                  <a:lnTo>
                    <a:pt x="1231106" y="257175"/>
                  </a:lnTo>
                  <a:lnTo>
                    <a:pt x="1323975" y="235743"/>
                  </a:lnTo>
                  <a:lnTo>
                    <a:pt x="1404938" y="211931"/>
                  </a:lnTo>
                  <a:lnTo>
                    <a:pt x="1459706" y="188118"/>
                  </a:lnTo>
                  <a:lnTo>
                    <a:pt x="1485900" y="166687"/>
                  </a:lnTo>
                  <a:lnTo>
                    <a:pt x="1493044" y="152400"/>
                  </a:lnTo>
                  <a:lnTo>
                    <a:pt x="1493044" y="140493"/>
                  </a:lnTo>
                  <a:lnTo>
                    <a:pt x="1483519" y="119062"/>
                  </a:lnTo>
                  <a:lnTo>
                    <a:pt x="1454944" y="92868"/>
                  </a:lnTo>
                  <a:lnTo>
                    <a:pt x="1397794" y="64293"/>
                  </a:lnTo>
                  <a:lnTo>
                    <a:pt x="1302544" y="30956"/>
                  </a:lnTo>
                  <a:lnTo>
                    <a:pt x="1219200" y="2381"/>
                  </a:lnTo>
                  <a:lnTo>
                    <a:pt x="1202531" y="0"/>
                  </a:lnTo>
                  <a:lnTo>
                    <a:pt x="1178719" y="4762"/>
                  </a:lnTo>
                  <a:lnTo>
                    <a:pt x="1081088" y="47625"/>
                  </a:lnTo>
                  <a:lnTo>
                    <a:pt x="945356" y="95250"/>
                  </a:lnTo>
                  <a:lnTo>
                    <a:pt x="814388" y="128587"/>
                  </a:lnTo>
                  <a:lnTo>
                    <a:pt x="645319" y="159543"/>
                  </a:lnTo>
                  <a:lnTo>
                    <a:pt x="483394" y="183356"/>
                  </a:lnTo>
                  <a:lnTo>
                    <a:pt x="428625" y="1905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37;p133">
              <a:extLst>
                <a:ext uri="{FF2B5EF4-FFF2-40B4-BE49-F238E27FC236}">
                  <a16:creationId xmlns:a16="http://schemas.microsoft.com/office/drawing/2014/main" id="{1C0022E4-27EA-D243-B51D-40B661E2DD1C}"/>
                </a:ext>
              </a:extLst>
            </p:cNvPr>
            <p:cNvSpPr/>
            <p:nvPr/>
          </p:nvSpPr>
          <p:spPr>
            <a:xfrm>
              <a:off x="5526088" y="2249488"/>
              <a:ext cx="676275" cy="727075"/>
            </a:xfrm>
            <a:custGeom>
              <a:avLst/>
              <a:gdLst/>
              <a:ahLst/>
              <a:cxnLst/>
              <a:rect l="l" t="t" r="r" b="b"/>
              <a:pathLst>
                <a:path w="676275" h="726282" extrusionOk="0">
                  <a:moveTo>
                    <a:pt x="345282" y="490538"/>
                  </a:moveTo>
                  <a:lnTo>
                    <a:pt x="538163" y="335757"/>
                  </a:lnTo>
                  <a:lnTo>
                    <a:pt x="576263" y="307182"/>
                  </a:lnTo>
                  <a:lnTo>
                    <a:pt x="600075" y="292894"/>
                  </a:lnTo>
                  <a:lnTo>
                    <a:pt x="638175" y="271463"/>
                  </a:lnTo>
                  <a:lnTo>
                    <a:pt x="664369" y="245269"/>
                  </a:lnTo>
                  <a:lnTo>
                    <a:pt x="676275" y="219075"/>
                  </a:lnTo>
                  <a:lnTo>
                    <a:pt x="673894" y="190500"/>
                  </a:lnTo>
                  <a:lnTo>
                    <a:pt x="664369" y="169069"/>
                  </a:lnTo>
                  <a:lnTo>
                    <a:pt x="623888" y="140494"/>
                  </a:lnTo>
                  <a:lnTo>
                    <a:pt x="502444" y="52388"/>
                  </a:lnTo>
                  <a:lnTo>
                    <a:pt x="335757" y="0"/>
                  </a:lnTo>
                  <a:lnTo>
                    <a:pt x="264319" y="76200"/>
                  </a:lnTo>
                  <a:lnTo>
                    <a:pt x="290513" y="102394"/>
                  </a:lnTo>
                  <a:lnTo>
                    <a:pt x="300038" y="123825"/>
                  </a:lnTo>
                  <a:lnTo>
                    <a:pt x="307182" y="161925"/>
                  </a:lnTo>
                  <a:lnTo>
                    <a:pt x="304800" y="200025"/>
                  </a:lnTo>
                  <a:lnTo>
                    <a:pt x="278607" y="278607"/>
                  </a:lnTo>
                  <a:lnTo>
                    <a:pt x="202407" y="409575"/>
                  </a:lnTo>
                  <a:lnTo>
                    <a:pt x="88107" y="576263"/>
                  </a:lnTo>
                  <a:lnTo>
                    <a:pt x="14288" y="664369"/>
                  </a:lnTo>
                  <a:lnTo>
                    <a:pt x="4763" y="683419"/>
                  </a:lnTo>
                  <a:lnTo>
                    <a:pt x="0" y="704850"/>
                  </a:lnTo>
                  <a:lnTo>
                    <a:pt x="2382" y="721519"/>
                  </a:lnTo>
                  <a:lnTo>
                    <a:pt x="14288" y="726282"/>
                  </a:lnTo>
                  <a:lnTo>
                    <a:pt x="45244" y="719138"/>
                  </a:lnTo>
                  <a:lnTo>
                    <a:pt x="97632" y="681038"/>
                  </a:lnTo>
                  <a:lnTo>
                    <a:pt x="190500" y="611982"/>
                  </a:lnTo>
                  <a:lnTo>
                    <a:pt x="345282" y="4905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38;p133">
              <a:extLst>
                <a:ext uri="{FF2B5EF4-FFF2-40B4-BE49-F238E27FC236}">
                  <a16:creationId xmlns:a16="http://schemas.microsoft.com/office/drawing/2014/main" id="{99C90BB3-A3DF-724D-87DE-31CA10175C9C}"/>
                </a:ext>
              </a:extLst>
            </p:cNvPr>
            <p:cNvSpPr/>
            <p:nvPr/>
          </p:nvSpPr>
          <p:spPr>
            <a:xfrm>
              <a:off x="4751388" y="2598738"/>
              <a:ext cx="492125" cy="1314450"/>
            </a:xfrm>
            <a:custGeom>
              <a:avLst/>
              <a:gdLst/>
              <a:ahLst/>
              <a:cxnLst/>
              <a:rect l="l" t="t" r="r" b="b"/>
              <a:pathLst>
                <a:path w="492919" h="1314450" extrusionOk="0">
                  <a:moveTo>
                    <a:pt x="169069" y="423862"/>
                  </a:moveTo>
                  <a:lnTo>
                    <a:pt x="169069" y="640556"/>
                  </a:lnTo>
                  <a:cubicBezTo>
                    <a:pt x="169863" y="709612"/>
                    <a:pt x="170656" y="778669"/>
                    <a:pt x="171450" y="847725"/>
                  </a:cubicBezTo>
                  <a:lnTo>
                    <a:pt x="183356" y="1081087"/>
                  </a:lnTo>
                  <a:lnTo>
                    <a:pt x="195262" y="1214437"/>
                  </a:lnTo>
                  <a:lnTo>
                    <a:pt x="302419" y="1314450"/>
                  </a:lnTo>
                  <a:lnTo>
                    <a:pt x="414337" y="1202531"/>
                  </a:lnTo>
                  <a:lnTo>
                    <a:pt x="414337" y="1002506"/>
                  </a:lnTo>
                  <a:lnTo>
                    <a:pt x="414337" y="747712"/>
                  </a:lnTo>
                  <a:lnTo>
                    <a:pt x="440531" y="588169"/>
                  </a:lnTo>
                  <a:lnTo>
                    <a:pt x="435769" y="426244"/>
                  </a:lnTo>
                  <a:lnTo>
                    <a:pt x="440531" y="335756"/>
                  </a:lnTo>
                  <a:lnTo>
                    <a:pt x="447675" y="295275"/>
                  </a:lnTo>
                  <a:lnTo>
                    <a:pt x="464344" y="257175"/>
                  </a:lnTo>
                  <a:lnTo>
                    <a:pt x="485775" y="221456"/>
                  </a:lnTo>
                  <a:lnTo>
                    <a:pt x="492919" y="211931"/>
                  </a:lnTo>
                  <a:lnTo>
                    <a:pt x="492919" y="197644"/>
                  </a:lnTo>
                  <a:lnTo>
                    <a:pt x="483394" y="176212"/>
                  </a:lnTo>
                  <a:lnTo>
                    <a:pt x="457200" y="150019"/>
                  </a:lnTo>
                  <a:lnTo>
                    <a:pt x="414337" y="116681"/>
                  </a:lnTo>
                  <a:lnTo>
                    <a:pt x="359569" y="83344"/>
                  </a:lnTo>
                  <a:lnTo>
                    <a:pt x="319087" y="64294"/>
                  </a:lnTo>
                  <a:lnTo>
                    <a:pt x="221456" y="30956"/>
                  </a:lnTo>
                  <a:lnTo>
                    <a:pt x="128587" y="4762"/>
                  </a:lnTo>
                  <a:lnTo>
                    <a:pt x="104775" y="0"/>
                  </a:lnTo>
                  <a:lnTo>
                    <a:pt x="78581" y="0"/>
                  </a:lnTo>
                  <a:lnTo>
                    <a:pt x="40481" y="4762"/>
                  </a:lnTo>
                  <a:lnTo>
                    <a:pt x="11906" y="16669"/>
                  </a:lnTo>
                  <a:lnTo>
                    <a:pt x="0" y="35719"/>
                  </a:lnTo>
                  <a:lnTo>
                    <a:pt x="4762" y="59531"/>
                  </a:lnTo>
                  <a:lnTo>
                    <a:pt x="23812" y="83344"/>
                  </a:lnTo>
                  <a:lnTo>
                    <a:pt x="69056" y="121444"/>
                  </a:lnTo>
                  <a:lnTo>
                    <a:pt x="107156" y="159544"/>
                  </a:lnTo>
                  <a:lnTo>
                    <a:pt x="135731" y="200025"/>
                  </a:lnTo>
                  <a:lnTo>
                    <a:pt x="154781" y="247650"/>
                  </a:lnTo>
                  <a:lnTo>
                    <a:pt x="166687" y="314325"/>
                  </a:lnTo>
                  <a:lnTo>
                    <a:pt x="169069" y="4238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39;p133">
              <a:extLst>
                <a:ext uri="{FF2B5EF4-FFF2-40B4-BE49-F238E27FC236}">
                  <a16:creationId xmlns:a16="http://schemas.microsoft.com/office/drawing/2014/main" id="{F7FDDE9B-DD9C-7C4B-904C-4F16C01A0A84}"/>
                </a:ext>
              </a:extLst>
            </p:cNvPr>
            <p:cNvSpPr/>
            <p:nvPr/>
          </p:nvSpPr>
          <p:spPr>
            <a:xfrm>
              <a:off x="2878138" y="3651250"/>
              <a:ext cx="4378325" cy="631825"/>
            </a:xfrm>
            <a:custGeom>
              <a:avLst/>
              <a:gdLst/>
              <a:ahLst/>
              <a:cxnLst/>
              <a:rect l="l" t="t" r="r" b="b"/>
              <a:pathLst>
                <a:path w="4377823" h="631960" extrusionOk="0">
                  <a:moveTo>
                    <a:pt x="1511055" y="229483"/>
                  </a:moveTo>
                  <a:lnTo>
                    <a:pt x="1811148" y="187117"/>
                  </a:lnTo>
                  <a:lnTo>
                    <a:pt x="2079466" y="151812"/>
                  </a:lnTo>
                  <a:lnTo>
                    <a:pt x="2284235" y="134159"/>
                  </a:lnTo>
                  <a:lnTo>
                    <a:pt x="2397211" y="134159"/>
                  </a:lnTo>
                  <a:lnTo>
                    <a:pt x="2711426" y="123568"/>
                  </a:lnTo>
                  <a:lnTo>
                    <a:pt x="2933848" y="109446"/>
                  </a:lnTo>
                  <a:lnTo>
                    <a:pt x="3163330" y="95324"/>
                  </a:lnTo>
                  <a:lnTo>
                    <a:pt x="3389282" y="77671"/>
                  </a:lnTo>
                  <a:lnTo>
                    <a:pt x="3608173" y="60019"/>
                  </a:lnTo>
                  <a:lnTo>
                    <a:pt x="3791760" y="24714"/>
                  </a:lnTo>
                  <a:lnTo>
                    <a:pt x="3880022" y="0"/>
                  </a:lnTo>
                  <a:lnTo>
                    <a:pt x="3897675" y="0"/>
                  </a:lnTo>
                  <a:lnTo>
                    <a:pt x="3943571" y="7061"/>
                  </a:lnTo>
                  <a:lnTo>
                    <a:pt x="4060078" y="42366"/>
                  </a:lnTo>
                  <a:lnTo>
                    <a:pt x="4211889" y="95324"/>
                  </a:lnTo>
                  <a:lnTo>
                    <a:pt x="4264847" y="112976"/>
                  </a:lnTo>
                  <a:lnTo>
                    <a:pt x="4310743" y="144751"/>
                  </a:lnTo>
                  <a:lnTo>
                    <a:pt x="4353109" y="183587"/>
                  </a:lnTo>
                  <a:lnTo>
                    <a:pt x="4370762" y="208300"/>
                  </a:lnTo>
                  <a:lnTo>
                    <a:pt x="4377823" y="225953"/>
                  </a:lnTo>
                  <a:lnTo>
                    <a:pt x="4374292" y="243605"/>
                  </a:lnTo>
                  <a:lnTo>
                    <a:pt x="4353109" y="261258"/>
                  </a:lnTo>
                  <a:lnTo>
                    <a:pt x="4317804" y="278910"/>
                  </a:lnTo>
                  <a:lnTo>
                    <a:pt x="4257786" y="289502"/>
                  </a:lnTo>
                  <a:lnTo>
                    <a:pt x="4123627" y="285971"/>
                  </a:lnTo>
                  <a:lnTo>
                    <a:pt x="3922388" y="268319"/>
                  </a:lnTo>
                  <a:lnTo>
                    <a:pt x="3728211" y="261258"/>
                  </a:lnTo>
                  <a:lnTo>
                    <a:pt x="3301020" y="264788"/>
                  </a:lnTo>
                  <a:lnTo>
                    <a:pt x="2736139" y="264788"/>
                  </a:lnTo>
                  <a:lnTo>
                    <a:pt x="2425455" y="285971"/>
                  </a:lnTo>
                  <a:lnTo>
                    <a:pt x="2005326" y="331868"/>
                  </a:lnTo>
                  <a:lnTo>
                    <a:pt x="1627562" y="388356"/>
                  </a:lnTo>
                  <a:lnTo>
                    <a:pt x="1235676" y="455435"/>
                  </a:lnTo>
                  <a:lnTo>
                    <a:pt x="804955" y="536637"/>
                  </a:lnTo>
                  <a:lnTo>
                    <a:pt x="529576" y="596655"/>
                  </a:lnTo>
                  <a:lnTo>
                    <a:pt x="504862" y="614308"/>
                  </a:lnTo>
                  <a:lnTo>
                    <a:pt x="483679" y="624899"/>
                  </a:lnTo>
                  <a:lnTo>
                    <a:pt x="444844" y="631960"/>
                  </a:lnTo>
                  <a:lnTo>
                    <a:pt x="413069" y="628430"/>
                  </a:lnTo>
                  <a:lnTo>
                    <a:pt x="374234" y="607247"/>
                  </a:lnTo>
                  <a:lnTo>
                    <a:pt x="335398" y="575472"/>
                  </a:lnTo>
                  <a:lnTo>
                    <a:pt x="243605" y="504862"/>
                  </a:lnTo>
                  <a:lnTo>
                    <a:pt x="127099" y="416600"/>
                  </a:lnTo>
                  <a:lnTo>
                    <a:pt x="45897" y="345990"/>
                  </a:lnTo>
                  <a:lnTo>
                    <a:pt x="21184" y="314215"/>
                  </a:lnTo>
                  <a:lnTo>
                    <a:pt x="3531" y="282441"/>
                  </a:lnTo>
                  <a:lnTo>
                    <a:pt x="0" y="261258"/>
                  </a:lnTo>
                  <a:lnTo>
                    <a:pt x="14122" y="243605"/>
                  </a:lnTo>
                  <a:lnTo>
                    <a:pt x="38836" y="247136"/>
                  </a:lnTo>
                  <a:lnTo>
                    <a:pt x="127099" y="268319"/>
                  </a:lnTo>
                  <a:lnTo>
                    <a:pt x="264788" y="300093"/>
                  </a:lnTo>
                  <a:lnTo>
                    <a:pt x="427191" y="321276"/>
                  </a:lnTo>
                  <a:lnTo>
                    <a:pt x="639021" y="335398"/>
                  </a:lnTo>
                  <a:lnTo>
                    <a:pt x="886156" y="307154"/>
                  </a:lnTo>
                  <a:lnTo>
                    <a:pt x="1221554" y="268319"/>
                  </a:lnTo>
                  <a:lnTo>
                    <a:pt x="1511055" y="22948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40;p133">
              <a:extLst>
                <a:ext uri="{FF2B5EF4-FFF2-40B4-BE49-F238E27FC236}">
                  <a16:creationId xmlns:a16="http://schemas.microsoft.com/office/drawing/2014/main" id="{90B252C2-825D-CB42-8739-05C3A7E8F5F5}"/>
                </a:ext>
              </a:extLst>
            </p:cNvPr>
            <p:cNvSpPr/>
            <p:nvPr/>
          </p:nvSpPr>
          <p:spPr>
            <a:xfrm>
              <a:off x="5378450" y="3905250"/>
              <a:ext cx="498475" cy="2384425"/>
            </a:xfrm>
            <a:custGeom>
              <a:avLst/>
              <a:gdLst/>
              <a:ahLst/>
              <a:cxnLst/>
              <a:rect l="l" t="t" r="r" b="b"/>
              <a:pathLst>
                <a:path w="498475" h="2384425" extrusionOk="0">
                  <a:moveTo>
                    <a:pt x="209550" y="914400"/>
                  </a:moveTo>
                  <a:cubicBezTo>
                    <a:pt x="210608" y="1188508"/>
                    <a:pt x="211667" y="1462617"/>
                    <a:pt x="212725" y="1736725"/>
                  </a:cubicBezTo>
                  <a:lnTo>
                    <a:pt x="209550" y="1819275"/>
                  </a:lnTo>
                  <a:lnTo>
                    <a:pt x="200025" y="1847850"/>
                  </a:lnTo>
                  <a:lnTo>
                    <a:pt x="142875" y="2082800"/>
                  </a:lnTo>
                  <a:lnTo>
                    <a:pt x="171450" y="2368550"/>
                  </a:lnTo>
                  <a:lnTo>
                    <a:pt x="190500" y="2384425"/>
                  </a:lnTo>
                  <a:lnTo>
                    <a:pt x="212725" y="2384425"/>
                  </a:lnTo>
                  <a:lnTo>
                    <a:pt x="247650" y="2365375"/>
                  </a:lnTo>
                  <a:lnTo>
                    <a:pt x="295275" y="2317750"/>
                  </a:lnTo>
                  <a:lnTo>
                    <a:pt x="374650" y="2206625"/>
                  </a:lnTo>
                  <a:lnTo>
                    <a:pt x="450850" y="2089150"/>
                  </a:lnTo>
                  <a:lnTo>
                    <a:pt x="473075" y="2041525"/>
                  </a:lnTo>
                  <a:lnTo>
                    <a:pt x="488950" y="1971675"/>
                  </a:lnTo>
                  <a:cubicBezTo>
                    <a:pt x="495405" y="1907122"/>
                    <a:pt x="495300" y="1929447"/>
                    <a:pt x="495300" y="1905000"/>
                  </a:cubicBezTo>
                  <a:lnTo>
                    <a:pt x="495300" y="1800225"/>
                  </a:lnTo>
                  <a:lnTo>
                    <a:pt x="479425" y="1631950"/>
                  </a:lnTo>
                  <a:lnTo>
                    <a:pt x="479425" y="1406525"/>
                  </a:lnTo>
                  <a:lnTo>
                    <a:pt x="479425" y="679450"/>
                  </a:lnTo>
                  <a:cubicBezTo>
                    <a:pt x="478367" y="577850"/>
                    <a:pt x="477308" y="476250"/>
                    <a:pt x="476250" y="374650"/>
                  </a:cubicBezTo>
                  <a:lnTo>
                    <a:pt x="482600" y="333375"/>
                  </a:lnTo>
                  <a:lnTo>
                    <a:pt x="492125" y="295275"/>
                  </a:lnTo>
                  <a:lnTo>
                    <a:pt x="498475" y="247650"/>
                  </a:lnTo>
                  <a:lnTo>
                    <a:pt x="488950" y="206375"/>
                  </a:lnTo>
                  <a:lnTo>
                    <a:pt x="463550" y="165100"/>
                  </a:lnTo>
                  <a:lnTo>
                    <a:pt x="434975" y="142875"/>
                  </a:lnTo>
                  <a:lnTo>
                    <a:pt x="304800" y="73025"/>
                  </a:lnTo>
                  <a:lnTo>
                    <a:pt x="206375" y="0"/>
                  </a:lnTo>
                  <a:lnTo>
                    <a:pt x="0" y="0"/>
                  </a:lnTo>
                  <a:lnTo>
                    <a:pt x="47625" y="44450"/>
                  </a:lnTo>
                  <a:lnTo>
                    <a:pt x="82550" y="63500"/>
                  </a:lnTo>
                  <a:lnTo>
                    <a:pt x="114300" y="82550"/>
                  </a:lnTo>
                  <a:lnTo>
                    <a:pt x="133350" y="101600"/>
                  </a:lnTo>
                  <a:lnTo>
                    <a:pt x="158750" y="142875"/>
                  </a:lnTo>
                  <a:lnTo>
                    <a:pt x="180975" y="215900"/>
                  </a:lnTo>
                  <a:lnTo>
                    <a:pt x="193675" y="279400"/>
                  </a:lnTo>
                  <a:lnTo>
                    <a:pt x="206375" y="406400"/>
                  </a:lnTo>
                  <a:lnTo>
                    <a:pt x="219075" y="654050"/>
                  </a:lnTo>
                  <a:lnTo>
                    <a:pt x="209550" y="9144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41;p133">
              <a:extLst>
                <a:ext uri="{FF2B5EF4-FFF2-40B4-BE49-F238E27FC236}">
                  <a16:creationId xmlns:a16="http://schemas.microsoft.com/office/drawing/2014/main" id="{BFC60400-CBB5-474A-8D27-8866702158C2}"/>
                </a:ext>
              </a:extLst>
            </p:cNvPr>
            <p:cNvSpPr/>
            <p:nvPr/>
          </p:nvSpPr>
          <p:spPr>
            <a:xfrm>
              <a:off x="4953000" y="5676900"/>
              <a:ext cx="639763" cy="608013"/>
            </a:xfrm>
            <a:custGeom>
              <a:avLst/>
              <a:gdLst/>
              <a:ahLst/>
              <a:cxnLst/>
              <a:rect l="l" t="t" r="r" b="b"/>
              <a:pathLst>
                <a:path w="640556" h="607219" extrusionOk="0">
                  <a:moveTo>
                    <a:pt x="197644" y="52388"/>
                  </a:moveTo>
                  <a:lnTo>
                    <a:pt x="309563" y="90488"/>
                  </a:lnTo>
                  <a:lnTo>
                    <a:pt x="381000" y="107156"/>
                  </a:lnTo>
                  <a:lnTo>
                    <a:pt x="426244" y="114300"/>
                  </a:lnTo>
                  <a:lnTo>
                    <a:pt x="478631" y="119063"/>
                  </a:lnTo>
                  <a:lnTo>
                    <a:pt x="504825" y="119063"/>
                  </a:lnTo>
                  <a:lnTo>
                    <a:pt x="533400" y="116681"/>
                  </a:lnTo>
                  <a:lnTo>
                    <a:pt x="573881" y="109538"/>
                  </a:lnTo>
                  <a:lnTo>
                    <a:pt x="600075" y="97631"/>
                  </a:lnTo>
                  <a:lnTo>
                    <a:pt x="616744" y="85725"/>
                  </a:lnTo>
                  <a:lnTo>
                    <a:pt x="640556" y="50006"/>
                  </a:lnTo>
                  <a:lnTo>
                    <a:pt x="614363" y="607219"/>
                  </a:lnTo>
                  <a:lnTo>
                    <a:pt x="588169" y="588169"/>
                  </a:lnTo>
                  <a:lnTo>
                    <a:pt x="576263" y="557213"/>
                  </a:lnTo>
                  <a:lnTo>
                    <a:pt x="561975" y="516731"/>
                  </a:lnTo>
                  <a:lnTo>
                    <a:pt x="535781" y="469106"/>
                  </a:lnTo>
                  <a:lnTo>
                    <a:pt x="485775" y="411956"/>
                  </a:lnTo>
                  <a:lnTo>
                    <a:pt x="433388" y="359569"/>
                  </a:lnTo>
                  <a:lnTo>
                    <a:pt x="361950" y="311944"/>
                  </a:lnTo>
                  <a:lnTo>
                    <a:pt x="242888" y="226219"/>
                  </a:lnTo>
                  <a:lnTo>
                    <a:pt x="128588" y="138113"/>
                  </a:lnTo>
                  <a:lnTo>
                    <a:pt x="21431" y="57150"/>
                  </a:lnTo>
                  <a:lnTo>
                    <a:pt x="7144" y="35719"/>
                  </a:lnTo>
                  <a:lnTo>
                    <a:pt x="0" y="11906"/>
                  </a:lnTo>
                  <a:lnTo>
                    <a:pt x="7144" y="0"/>
                  </a:lnTo>
                  <a:lnTo>
                    <a:pt x="30956" y="0"/>
                  </a:lnTo>
                  <a:lnTo>
                    <a:pt x="76200" y="16669"/>
                  </a:lnTo>
                  <a:lnTo>
                    <a:pt x="197644" y="523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1546;p134">
            <a:extLst>
              <a:ext uri="{FF2B5EF4-FFF2-40B4-BE49-F238E27FC236}">
                <a16:creationId xmlns:a16="http://schemas.microsoft.com/office/drawing/2014/main" id="{351A28CA-4C1F-5F43-97DA-9E223051A0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5710" y="1460422"/>
            <a:ext cx="4378325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" name="Google Shape;1546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3838" y="1424326"/>
            <a:ext cx="4378325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p323"/>
          <p:cNvSpPr txBox="1"/>
          <p:nvPr/>
        </p:nvSpPr>
        <p:spPr>
          <a:xfrm>
            <a:off x="4664968" y="6559550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湖</a:t>
            </a:r>
            <a:endParaRPr/>
          </a:p>
        </p:txBody>
      </p:sp>
      <p:sp>
        <p:nvSpPr>
          <p:cNvPr id="3559" name="Google Shape;3559;p323"/>
          <p:cNvSpPr/>
          <p:nvPr/>
        </p:nvSpPr>
        <p:spPr>
          <a:xfrm>
            <a:off x="2924175" y="1741488"/>
            <a:ext cx="728663" cy="574675"/>
          </a:xfrm>
          <a:custGeom>
            <a:avLst/>
            <a:gdLst/>
            <a:ahLst/>
            <a:cxnLst/>
            <a:rect l="l" t="t" r="r" b="b"/>
            <a:pathLst>
              <a:path w="728663" h="576262" extrusionOk="0">
                <a:moveTo>
                  <a:pt x="242888" y="307181"/>
                </a:moveTo>
                <a:lnTo>
                  <a:pt x="135731" y="197644"/>
                </a:lnTo>
                <a:lnTo>
                  <a:pt x="40481" y="100012"/>
                </a:lnTo>
                <a:lnTo>
                  <a:pt x="7144" y="57150"/>
                </a:lnTo>
                <a:lnTo>
                  <a:pt x="0" y="35719"/>
                </a:lnTo>
                <a:lnTo>
                  <a:pt x="0" y="16669"/>
                </a:lnTo>
                <a:lnTo>
                  <a:pt x="7144" y="2381"/>
                </a:lnTo>
                <a:lnTo>
                  <a:pt x="21431" y="0"/>
                </a:lnTo>
                <a:lnTo>
                  <a:pt x="76200" y="19050"/>
                </a:lnTo>
                <a:lnTo>
                  <a:pt x="221456" y="71437"/>
                </a:lnTo>
                <a:lnTo>
                  <a:pt x="409575" y="130969"/>
                </a:lnTo>
                <a:lnTo>
                  <a:pt x="497681" y="154781"/>
                </a:lnTo>
                <a:lnTo>
                  <a:pt x="538163" y="166687"/>
                </a:lnTo>
                <a:lnTo>
                  <a:pt x="578644" y="185737"/>
                </a:lnTo>
                <a:lnTo>
                  <a:pt x="604838" y="204787"/>
                </a:lnTo>
                <a:lnTo>
                  <a:pt x="645319" y="247650"/>
                </a:lnTo>
                <a:lnTo>
                  <a:pt x="671513" y="288131"/>
                </a:lnTo>
                <a:lnTo>
                  <a:pt x="709613" y="354806"/>
                </a:lnTo>
                <a:lnTo>
                  <a:pt x="726281" y="404812"/>
                </a:lnTo>
                <a:lnTo>
                  <a:pt x="728663" y="461962"/>
                </a:lnTo>
                <a:lnTo>
                  <a:pt x="723900" y="509587"/>
                </a:lnTo>
                <a:lnTo>
                  <a:pt x="716756" y="542925"/>
                </a:lnTo>
                <a:lnTo>
                  <a:pt x="700088" y="564356"/>
                </a:lnTo>
                <a:lnTo>
                  <a:pt x="681038" y="576262"/>
                </a:lnTo>
                <a:lnTo>
                  <a:pt x="652463" y="576262"/>
                </a:lnTo>
                <a:lnTo>
                  <a:pt x="595313" y="561975"/>
                </a:lnTo>
                <a:lnTo>
                  <a:pt x="535781" y="533400"/>
                </a:lnTo>
                <a:lnTo>
                  <a:pt x="450056" y="481012"/>
                </a:lnTo>
                <a:lnTo>
                  <a:pt x="381000" y="431006"/>
                </a:lnTo>
                <a:lnTo>
                  <a:pt x="242888" y="3071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0" name="Google Shape;3560;p323"/>
          <p:cNvSpPr/>
          <p:nvPr/>
        </p:nvSpPr>
        <p:spPr>
          <a:xfrm>
            <a:off x="2676525" y="2895600"/>
            <a:ext cx="660400" cy="542925"/>
          </a:xfrm>
          <a:custGeom>
            <a:avLst/>
            <a:gdLst/>
            <a:ahLst/>
            <a:cxnLst/>
            <a:rect l="l" t="t" r="r" b="b"/>
            <a:pathLst>
              <a:path w="659606" h="542925" extrusionOk="0">
                <a:moveTo>
                  <a:pt x="230981" y="319088"/>
                </a:moveTo>
                <a:lnTo>
                  <a:pt x="130969" y="211931"/>
                </a:lnTo>
                <a:lnTo>
                  <a:pt x="52388" y="123825"/>
                </a:lnTo>
                <a:lnTo>
                  <a:pt x="7144" y="61913"/>
                </a:lnTo>
                <a:lnTo>
                  <a:pt x="2381" y="40481"/>
                </a:lnTo>
                <a:lnTo>
                  <a:pt x="0" y="21431"/>
                </a:lnTo>
                <a:lnTo>
                  <a:pt x="7144" y="4763"/>
                </a:lnTo>
                <a:lnTo>
                  <a:pt x="21431" y="0"/>
                </a:lnTo>
                <a:lnTo>
                  <a:pt x="69056" y="26194"/>
                </a:lnTo>
                <a:lnTo>
                  <a:pt x="161925" y="66675"/>
                </a:lnTo>
                <a:lnTo>
                  <a:pt x="245269" y="92869"/>
                </a:lnTo>
                <a:lnTo>
                  <a:pt x="376238" y="119063"/>
                </a:lnTo>
                <a:lnTo>
                  <a:pt x="471488" y="130969"/>
                </a:lnTo>
                <a:lnTo>
                  <a:pt x="490538" y="133350"/>
                </a:lnTo>
                <a:lnTo>
                  <a:pt x="514350" y="145256"/>
                </a:lnTo>
                <a:lnTo>
                  <a:pt x="559594" y="183356"/>
                </a:lnTo>
                <a:lnTo>
                  <a:pt x="595313" y="226219"/>
                </a:lnTo>
                <a:lnTo>
                  <a:pt x="621506" y="266700"/>
                </a:lnTo>
                <a:lnTo>
                  <a:pt x="642938" y="319088"/>
                </a:lnTo>
                <a:lnTo>
                  <a:pt x="654844" y="364331"/>
                </a:lnTo>
                <a:lnTo>
                  <a:pt x="659606" y="411956"/>
                </a:lnTo>
                <a:lnTo>
                  <a:pt x="654844" y="457200"/>
                </a:lnTo>
                <a:lnTo>
                  <a:pt x="633413" y="507206"/>
                </a:lnTo>
                <a:lnTo>
                  <a:pt x="604838" y="533400"/>
                </a:lnTo>
                <a:lnTo>
                  <a:pt x="578644" y="542925"/>
                </a:lnTo>
                <a:lnTo>
                  <a:pt x="535781" y="542925"/>
                </a:lnTo>
                <a:lnTo>
                  <a:pt x="478631" y="531019"/>
                </a:lnTo>
                <a:lnTo>
                  <a:pt x="409575" y="476250"/>
                </a:lnTo>
                <a:lnTo>
                  <a:pt x="230981" y="3190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1" name="Google Shape;3561;p323"/>
          <p:cNvSpPr/>
          <p:nvPr/>
        </p:nvSpPr>
        <p:spPr>
          <a:xfrm>
            <a:off x="3594100" y="2782888"/>
            <a:ext cx="2116138" cy="533400"/>
          </a:xfrm>
          <a:custGeom>
            <a:avLst/>
            <a:gdLst/>
            <a:ahLst/>
            <a:cxnLst/>
            <a:rect l="l" t="t" r="r" b="b"/>
            <a:pathLst>
              <a:path w="2116138" h="533400" extrusionOk="0">
                <a:moveTo>
                  <a:pt x="826294" y="416719"/>
                </a:moveTo>
                <a:lnTo>
                  <a:pt x="600075" y="466725"/>
                </a:lnTo>
                <a:lnTo>
                  <a:pt x="559594" y="478632"/>
                </a:lnTo>
                <a:lnTo>
                  <a:pt x="414338" y="526257"/>
                </a:lnTo>
                <a:lnTo>
                  <a:pt x="369094" y="533400"/>
                </a:lnTo>
                <a:lnTo>
                  <a:pt x="309563" y="526257"/>
                </a:lnTo>
                <a:lnTo>
                  <a:pt x="247650" y="507207"/>
                </a:lnTo>
                <a:lnTo>
                  <a:pt x="197644" y="483394"/>
                </a:lnTo>
                <a:lnTo>
                  <a:pt x="119063" y="423863"/>
                </a:lnTo>
                <a:lnTo>
                  <a:pt x="61913" y="369094"/>
                </a:lnTo>
                <a:lnTo>
                  <a:pt x="28575" y="323850"/>
                </a:lnTo>
                <a:lnTo>
                  <a:pt x="9525" y="292894"/>
                </a:lnTo>
                <a:lnTo>
                  <a:pt x="2382" y="273844"/>
                </a:lnTo>
                <a:lnTo>
                  <a:pt x="0" y="259557"/>
                </a:lnTo>
                <a:lnTo>
                  <a:pt x="0" y="242888"/>
                </a:lnTo>
                <a:lnTo>
                  <a:pt x="4763" y="233363"/>
                </a:lnTo>
                <a:lnTo>
                  <a:pt x="28575" y="226219"/>
                </a:lnTo>
                <a:lnTo>
                  <a:pt x="50007" y="233363"/>
                </a:lnTo>
                <a:lnTo>
                  <a:pt x="64294" y="247650"/>
                </a:lnTo>
                <a:lnTo>
                  <a:pt x="83344" y="271463"/>
                </a:lnTo>
                <a:lnTo>
                  <a:pt x="107157" y="297657"/>
                </a:lnTo>
                <a:lnTo>
                  <a:pt x="145257" y="321469"/>
                </a:lnTo>
                <a:lnTo>
                  <a:pt x="180975" y="333375"/>
                </a:lnTo>
                <a:lnTo>
                  <a:pt x="233363" y="340519"/>
                </a:lnTo>
                <a:lnTo>
                  <a:pt x="300038" y="338138"/>
                </a:lnTo>
                <a:lnTo>
                  <a:pt x="416719" y="323850"/>
                </a:lnTo>
                <a:lnTo>
                  <a:pt x="716757" y="257175"/>
                </a:lnTo>
                <a:lnTo>
                  <a:pt x="1009650" y="197644"/>
                </a:lnTo>
                <a:lnTo>
                  <a:pt x="1271588" y="152400"/>
                </a:lnTo>
                <a:lnTo>
                  <a:pt x="1504950" y="111919"/>
                </a:lnTo>
                <a:lnTo>
                  <a:pt x="1543050" y="97632"/>
                </a:lnTo>
                <a:lnTo>
                  <a:pt x="1678782" y="19050"/>
                </a:lnTo>
                <a:lnTo>
                  <a:pt x="1709738" y="0"/>
                </a:lnTo>
                <a:lnTo>
                  <a:pt x="1850232" y="7144"/>
                </a:lnTo>
                <a:lnTo>
                  <a:pt x="1926432" y="26194"/>
                </a:lnTo>
                <a:lnTo>
                  <a:pt x="1990725" y="50007"/>
                </a:lnTo>
                <a:lnTo>
                  <a:pt x="2071688" y="85725"/>
                </a:lnTo>
                <a:lnTo>
                  <a:pt x="2095500" y="109538"/>
                </a:lnTo>
                <a:lnTo>
                  <a:pt x="2112169" y="142875"/>
                </a:lnTo>
                <a:cubicBezTo>
                  <a:pt x="2111375" y="161131"/>
                  <a:pt x="2116138" y="179388"/>
                  <a:pt x="2109788" y="197644"/>
                </a:cubicBezTo>
                <a:lnTo>
                  <a:pt x="2093119" y="228600"/>
                </a:lnTo>
                <a:lnTo>
                  <a:pt x="2074069" y="242888"/>
                </a:lnTo>
                <a:lnTo>
                  <a:pt x="2028825" y="259557"/>
                </a:lnTo>
                <a:lnTo>
                  <a:pt x="1747838" y="269082"/>
                </a:lnTo>
                <a:lnTo>
                  <a:pt x="1245394" y="333375"/>
                </a:lnTo>
                <a:lnTo>
                  <a:pt x="1004888" y="378619"/>
                </a:lnTo>
                <a:lnTo>
                  <a:pt x="826294" y="4167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2" name="Google Shape;3562;p323"/>
          <p:cNvSpPr/>
          <p:nvPr/>
        </p:nvSpPr>
        <p:spPr>
          <a:xfrm>
            <a:off x="3817938" y="4040188"/>
            <a:ext cx="487362" cy="1227137"/>
          </a:xfrm>
          <a:custGeom>
            <a:avLst/>
            <a:gdLst/>
            <a:ahLst/>
            <a:cxnLst/>
            <a:rect l="l" t="t" r="r" b="b"/>
            <a:pathLst>
              <a:path w="488156" h="1226344" extrusionOk="0">
                <a:moveTo>
                  <a:pt x="190500" y="604838"/>
                </a:moveTo>
                <a:lnTo>
                  <a:pt x="152400" y="326232"/>
                </a:lnTo>
                <a:lnTo>
                  <a:pt x="147637" y="276225"/>
                </a:lnTo>
                <a:lnTo>
                  <a:pt x="130969" y="238125"/>
                </a:lnTo>
                <a:lnTo>
                  <a:pt x="61912" y="123825"/>
                </a:lnTo>
                <a:lnTo>
                  <a:pt x="30956" y="88107"/>
                </a:lnTo>
                <a:lnTo>
                  <a:pt x="11906" y="59532"/>
                </a:lnTo>
                <a:lnTo>
                  <a:pt x="0" y="33338"/>
                </a:lnTo>
                <a:lnTo>
                  <a:pt x="0" y="11907"/>
                </a:lnTo>
                <a:lnTo>
                  <a:pt x="9525" y="0"/>
                </a:lnTo>
                <a:lnTo>
                  <a:pt x="35719" y="4763"/>
                </a:lnTo>
                <a:lnTo>
                  <a:pt x="100012" y="23813"/>
                </a:lnTo>
                <a:lnTo>
                  <a:pt x="264319" y="90488"/>
                </a:lnTo>
                <a:lnTo>
                  <a:pt x="364331" y="130969"/>
                </a:lnTo>
                <a:lnTo>
                  <a:pt x="369094" y="261938"/>
                </a:lnTo>
                <a:lnTo>
                  <a:pt x="459581" y="926307"/>
                </a:lnTo>
                <a:lnTo>
                  <a:pt x="488156" y="1057275"/>
                </a:lnTo>
                <a:lnTo>
                  <a:pt x="423862" y="1147763"/>
                </a:lnTo>
                <a:lnTo>
                  <a:pt x="381000" y="1195388"/>
                </a:lnTo>
                <a:lnTo>
                  <a:pt x="347662" y="1221582"/>
                </a:lnTo>
                <a:lnTo>
                  <a:pt x="323850" y="1226344"/>
                </a:lnTo>
                <a:lnTo>
                  <a:pt x="292894" y="1214438"/>
                </a:lnTo>
                <a:lnTo>
                  <a:pt x="261937" y="1173957"/>
                </a:lnTo>
                <a:lnTo>
                  <a:pt x="238125" y="1131094"/>
                </a:lnTo>
                <a:lnTo>
                  <a:pt x="221456" y="1076325"/>
                </a:lnTo>
                <a:lnTo>
                  <a:pt x="214312" y="1023938"/>
                </a:lnTo>
                <a:lnTo>
                  <a:pt x="221456" y="964407"/>
                </a:lnTo>
                <a:cubicBezTo>
                  <a:pt x="222250" y="940594"/>
                  <a:pt x="223043" y="916782"/>
                  <a:pt x="223837" y="892969"/>
                </a:cubicBezTo>
                <a:lnTo>
                  <a:pt x="190500" y="604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3" name="Google Shape;3563;p323"/>
          <p:cNvSpPr/>
          <p:nvPr/>
        </p:nvSpPr>
        <p:spPr>
          <a:xfrm rot="-5400000">
            <a:off x="3748088" y="3341688"/>
            <a:ext cx="3743325" cy="1012825"/>
          </a:xfrm>
          <a:custGeom>
            <a:avLst/>
            <a:gdLst/>
            <a:ahLst/>
            <a:cxnLst/>
            <a:rect l="l" t="t" r="r" b="b"/>
            <a:pathLst>
              <a:path w="3743325" h="1012825" extrusionOk="0">
                <a:moveTo>
                  <a:pt x="2476500" y="765175"/>
                </a:moveTo>
                <a:lnTo>
                  <a:pt x="2933700" y="765175"/>
                </a:lnTo>
                <a:lnTo>
                  <a:pt x="3429000" y="749300"/>
                </a:lnTo>
                <a:lnTo>
                  <a:pt x="3470275" y="736600"/>
                </a:lnTo>
                <a:lnTo>
                  <a:pt x="3568700" y="654050"/>
                </a:lnTo>
                <a:lnTo>
                  <a:pt x="3660775" y="568325"/>
                </a:lnTo>
                <a:lnTo>
                  <a:pt x="3695700" y="542925"/>
                </a:lnTo>
                <a:lnTo>
                  <a:pt x="3724275" y="539750"/>
                </a:lnTo>
                <a:lnTo>
                  <a:pt x="3736975" y="546100"/>
                </a:lnTo>
                <a:lnTo>
                  <a:pt x="3743325" y="590550"/>
                </a:lnTo>
                <a:lnTo>
                  <a:pt x="3724275" y="755650"/>
                </a:lnTo>
                <a:lnTo>
                  <a:pt x="3695700" y="914400"/>
                </a:lnTo>
                <a:lnTo>
                  <a:pt x="3584575" y="993775"/>
                </a:lnTo>
                <a:lnTo>
                  <a:pt x="3143250" y="1009650"/>
                </a:lnTo>
                <a:lnTo>
                  <a:pt x="2736850" y="1012825"/>
                </a:lnTo>
                <a:lnTo>
                  <a:pt x="2397125" y="1006475"/>
                </a:lnTo>
                <a:lnTo>
                  <a:pt x="2063750" y="987425"/>
                </a:lnTo>
                <a:lnTo>
                  <a:pt x="1765300" y="965200"/>
                </a:lnTo>
                <a:lnTo>
                  <a:pt x="1593850" y="923925"/>
                </a:lnTo>
                <a:lnTo>
                  <a:pt x="1390650" y="876300"/>
                </a:lnTo>
                <a:lnTo>
                  <a:pt x="1152525" y="803275"/>
                </a:lnTo>
                <a:lnTo>
                  <a:pt x="911225" y="708025"/>
                </a:lnTo>
                <a:lnTo>
                  <a:pt x="682625" y="596900"/>
                </a:lnTo>
                <a:lnTo>
                  <a:pt x="460375" y="460375"/>
                </a:lnTo>
                <a:lnTo>
                  <a:pt x="311150" y="355600"/>
                </a:lnTo>
                <a:lnTo>
                  <a:pt x="196850" y="263525"/>
                </a:lnTo>
                <a:lnTo>
                  <a:pt x="111125" y="174625"/>
                </a:lnTo>
                <a:lnTo>
                  <a:pt x="34925" y="92075"/>
                </a:lnTo>
                <a:lnTo>
                  <a:pt x="3175" y="47625"/>
                </a:lnTo>
                <a:lnTo>
                  <a:pt x="0" y="31750"/>
                </a:lnTo>
                <a:lnTo>
                  <a:pt x="3175" y="15875"/>
                </a:lnTo>
                <a:lnTo>
                  <a:pt x="22225" y="0"/>
                </a:lnTo>
                <a:lnTo>
                  <a:pt x="41275" y="0"/>
                </a:lnTo>
                <a:lnTo>
                  <a:pt x="85725" y="31750"/>
                </a:lnTo>
                <a:lnTo>
                  <a:pt x="203200" y="117475"/>
                </a:lnTo>
                <a:lnTo>
                  <a:pt x="327025" y="206375"/>
                </a:lnTo>
                <a:lnTo>
                  <a:pt x="498475" y="311150"/>
                </a:lnTo>
                <a:lnTo>
                  <a:pt x="708025" y="422275"/>
                </a:lnTo>
                <a:lnTo>
                  <a:pt x="968375" y="527050"/>
                </a:lnTo>
                <a:lnTo>
                  <a:pt x="1117600" y="581025"/>
                </a:lnTo>
                <a:lnTo>
                  <a:pt x="1362075" y="644525"/>
                </a:lnTo>
                <a:lnTo>
                  <a:pt x="1616075" y="692150"/>
                </a:lnTo>
                <a:lnTo>
                  <a:pt x="1860550" y="730250"/>
                </a:lnTo>
                <a:lnTo>
                  <a:pt x="2108200" y="752475"/>
                </a:lnTo>
                <a:lnTo>
                  <a:pt x="2476500" y="7651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4" name="Google Shape;3564;p323"/>
          <p:cNvSpPr/>
          <p:nvPr/>
        </p:nvSpPr>
        <p:spPr>
          <a:xfrm>
            <a:off x="2554288" y="4979988"/>
            <a:ext cx="436562" cy="615950"/>
          </a:xfrm>
          <a:custGeom>
            <a:avLst/>
            <a:gdLst/>
            <a:ahLst/>
            <a:cxnLst/>
            <a:rect l="l" t="t" r="r" b="b"/>
            <a:pathLst>
              <a:path w="435769" h="616744" extrusionOk="0">
                <a:moveTo>
                  <a:pt x="52388" y="209550"/>
                </a:moveTo>
                <a:lnTo>
                  <a:pt x="119063" y="335756"/>
                </a:lnTo>
                <a:lnTo>
                  <a:pt x="145257" y="378619"/>
                </a:lnTo>
                <a:lnTo>
                  <a:pt x="185738" y="438150"/>
                </a:lnTo>
                <a:lnTo>
                  <a:pt x="240507" y="504825"/>
                </a:lnTo>
                <a:lnTo>
                  <a:pt x="288132" y="554831"/>
                </a:lnTo>
                <a:lnTo>
                  <a:pt x="323850" y="585787"/>
                </a:lnTo>
                <a:lnTo>
                  <a:pt x="357188" y="604837"/>
                </a:lnTo>
                <a:lnTo>
                  <a:pt x="388144" y="614362"/>
                </a:lnTo>
                <a:lnTo>
                  <a:pt x="407194" y="616744"/>
                </a:lnTo>
                <a:lnTo>
                  <a:pt x="419100" y="609600"/>
                </a:lnTo>
                <a:lnTo>
                  <a:pt x="433388" y="590550"/>
                </a:lnTo>
                <a:lnTo>
                  <a:pt x="435769" y="561975"/>
                </a:lnTo>
                <a:lnTo>
                  <a:pt x="164307" y="150019"/>
                </a:lnTo>
                <a:lnTo>
                  <a:pt x="130969" y="123825"/>
                </a:lnTo>
                <a:lnTo>
                  <a:pt x="104775" y="97631"/>
                </a:lnTo>
                <a:lnTo>
                  <a:pt x="76200" y="64294"/>
                </a:lnTo>
                <a:lnTo>
                  <a:pt x="54769" y="38100"/>
                </a:lnTo>
                <a:lnTo>
                  <a:pt x="33338" y="7144"/>
                </a:lnTo>
                <a:lnTo>
                  <a:pt x="21432" y="0"/>
                </a:lnTo>
                <a:lnTo>
                  <a:pt x="9525" y="2381"/>
                </a:lnTo>
                <a:lnTo>
                  <a:pt x="0" y="33337"/>
                </a:lnTo>
                <a:lnTo>
                  <a:pt x="0" y="76200"/>
                </a:lnTo>
                <a:lnTo>
                  <a:pt x="14288" y="128587"/>
                </a:lnTo>
                <a:lnTo>
                  <a:pt x="52388" y="209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5" name="Google Shape;3565;p323"/>
          <p:cNvSpPr/>
          <p:nvPr/>
        </p:nvSpPr>
        <p:spPr>
          <a:xfrm>
            <a:off x="2697163" y="3932238"/>
            <a:ext cx="862012" cy="1643062"/>
          </a:xfrm>
          <a:custGeom>
            <a:avLst/>
            <a:gdLst/>
            <a:ahLst/>
            <a:cxnLst/>
            <a:rect l="l" t="t" r="r" b="b"/>
            <a:pathLst>
              <a:path w="861443" h="1641684" extrusionOk="0">
                <a:moveTo>
                  <a:pt x="285971" y="949705"/>
                </a:moveTo>
                <a:lnTo>
                  <a:pt x="430722" y="744936"/>
                </a:lnTo>
                <a:lnTo>
                  <a:pt x="515454" y="607246"/>
                </a:lnTo>
                <a:lnTo>
                  <a:pt x="617838" y="427191"/>
                </a:lnTo>
                <a:lnTo>
                  <a:pt x="699040" y="264788"/>
                </a:lnTo>
                <a:lnTo>
                  <a:pt x="787302" y="77671"/>
                </a:lnTo>
                <a:lnTo>
                  <a:pt x="815546" y="17653"/>
                </a:lnTo>
                <a:lnTo>
                  <a:pt x="822607" y="7061"/>
                </a:lnTo>
                <a:lnTo>
                  <a:pt x="843790" y="0"/>
                </a:lnTo>
                <a:lnTo>
                  <a:pt x="854382" y="10592"/>
                </a:lnTo>
                <a:lnTo>
                  <a:pt x="861443" y="49427"/>
                </a:lnTo>
                <a:lnTo>
                  <a:pt x="850851" y="98854"/>
                </a:lnTo>
                <a:lnTo>
                  <a:pt x="730814" y="437782"/>
                </a:lnTo>
                <a:lnTo>
                  <a:pt x="600186" y="780241"/>
                </a:lnTo>
                <a:lnTo>
                  <a:pt x="395417" y="1256859"/>
                </a:lnTo>
                <a:lnTo>
                  <a:pt x="349520" y="1352182"/>
                </a:lnTo>
                <a:lnTo>
                  <a:pt x="335398" y="1440445"/>
                </a:lnTo>
                <a:lnTo>
                  <a:pt x="321276" y="1525177"/>
                </a:lnTo>
                <a:lnTo>
                  <a:pt x="307154" y="1606379"/>
                </a:lnTo>
                <a:lnTo>
                  <a:pt x="285971" y="1641684"/>
                </a:lnTo>
                <a:lnTo>
                  <a:pt x="0" y="1182718"/>
                </a:lnTo>
                <a:lnTo>
                  <a:pt x="38836" y="1203901"/>
                </a:lnTo>
                <a:lnTo>
                  <a:pt x="52958" y="1207432"/>
                </a:lnTo>
                <a:lnTo>
                  <a:pt x="81202" y="1196840"/>
                </a:lnTo>
                <a:lnTo>
                  <a:pt x="123568" y="1150944"/>
                </a:lnTo>
                <a:lnTo>
                  <a:pt x="285971" y="94970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323"/>
          <p:cNvSpPr/>
          <p:nvPr/>
        </p:nvSpPr>
        <p:spPr>
          <a:xfrm rot="-5400000">
            <a:off x="3435351" y="2641600"/>
            <a:ext cx="2444750" cy="568325"/>
          </a:xfrm>
          <a:custGeom>
            <a:avLst/>
            <a:gdLst/>
            <a:ahLst/>
            <a:cxnLst/>
            <a:rect l="l" t="t" r="r" b="b"/>
            <a:pathLst>
              <a:path w="2445544" h="569119" extrusionOk="0">
                <a:moveTo>
                  <a:pt x="619125" y="447675"/>
                </a:moveTo>
                <a:lnTo>
                  <a:pt x="45244" y="435769"/>
                </a:lnTo>
                <a:lnTo>
                  <a:pt x="0" y="238125"/>
                </a:lnTo>
                <a:lnTo>
                  <a:pt x="1004888" y="235744"/>
                </a:lnTo>
                <a:lnTo>
                  <a:pt x="1157288" y="235744"/>
                </a:lnTo>
                <a:lnTo>
                  <a:pt x="2033588" y="238125"/>
                </a:lnTo>
                <a:lnTo>
                  <a:pt x="2097881" y="230982"/>
                </a:lnTo>
                <a:lnTo>
                  <a:pt x="2147888" y="219075"/>
                </a:lnTo>
                <a:lnTo>
                  <a:pt x="2190750" y="202407"/>
                </a:lnTo>
                <a:lnTo>
                  <a:pt x="2240756" y="173832"/>
                </a:lnTo>
                <a:lnTo>
                  <a:pt x="2288381" y="133350"/>
                </a:lnTo>
                <a:lnTo>
                  <a:pt x="2347913" y="64294"/>
                </a:lnTo>
                <a:lnTo>
                  <a:pt x="2381250" y="23813"/>
                </a:lnTo>
                <a:lnTo>
                  <a:pt x="2393156" y="7144"/>
                </a:lnTo>
                <a:lnTo>
                  <a:pt x="2409825" y="0"/>
                </a:lnTo>
                <a:lnTo>
                  <a:pt x="2428875" y="9525"/>
                </a:lnTo>
                <a:lnTo>
                  <a:pt x="2440781" y="33338"/>
                </a:lnTo>
                <a:lnTo>
                  <a:pt x="2445544" y="88107"/>
                </a:lnTo>
                <a:lnTo>
                  <a:pt x="2438400" y="178594"/>
                </a:lnTo>
                <a:lnTo>
                  <a:pt x="2421731" y="247650"/>
                </a:lnTo>
                <a:lnTo>
                  <a:pt x="2386013" y="340519"/>
                </a:lnTo>
                <a:lnTo>
                  <a:pt x="2331244" y="428625"/>
                </a:lnTo>
                <a:lnTo>
                  <a:pt x="2235994" y="531019"/>
                </a:lnTo>
                <a:lnTo>
                  <a:pt x="2190750" y="561975"/>
                </a:lnTo>
                <a:lnTo>
                  <a:pt x="2164556" y="569119"/>
                </a:lnTo>
                <a:lnTo>
                  <a:pt x="2116931" y="561975"/>
                </a:lnTo>
                <a:lnTo>
                  <a:pt x="2085975" y="550069"/>
                </a:lnTo>
                <a:lnTo>
                  <a:pt x="2028825" y="516732"/>
                </a:lnTo>
                <a:lnTo>
                  <a:pt x="1935956" y="488157"/>
                </a:lnTo>
                <a:lnTo>
                  <a:pt x="1869281" y="478632"/>
                </a:lnTo>
                <a:lnTo>
                  <a:pt x="1190625" y="481013"/>
                </a:lnTo>
                <a:lnTo>
                  <a:pt x="1033463" y="461963"/>
                </a:lnTo>
                <a:lnTo>
                  <a:pt x="619125" y="447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7" name="Google Shape;3567;p323"/>
          <p:cNvSpPr/>
          <p:nvPr/>
        </p:nvSpPr>
        <p:spPr>
          <a:xfrm>
            <a:off x="4081463" y="3903663"/>
            <a:ext cx="1485900" cy="1127125"/>
          </a:xfrm>
          <a:custGeom>
            <a:avLst/>
            <a:gdLst/>
            <a:ahLst/>
            <a:cxnLst/>
            <a:rect l="l" t="t" r="r" b="b"/>
            <a:pathLst>
              <a:path w="1485900" h="1128712" extrusionOk="0">
                <a:moveTo>
                  <a:pt x="338137" y="345281"/>
                </a:moveTo>
                <a:lnTo>
                  <a:pt x="42862" y="407194"/>
                </a:lnTo>
                <a:lnTo>
                  <a:pt x="0" y="319087"/>
                </a:lnTo>
                <a:lnTo>
                  <a:pt x="83343" y="269081"/>
                </a:lnTo>
                <a:lnTo>
                  <a:pt x="550068" y="166687"/>
                </a:lnTo>
                <a:lnTo>
                  <a:pt x="740568" y="130969"/>
                </a:lnTo>
                <a:lnTo>
                  <a:pt x="931068" y="80962"/>
                </a:lnTo>
                <a:lnTo>
                  <a:pt x="1064418" y="40481"/>
                </a:lnTo>
                <a:lnTo>
                  <a:pt x="1140618" y="4762"/>
                </a:lnTo>
                <a:lnTo>
                  <a:pt x="1166812" y="0"/>
                </a:lnTo>
                <a:lnTo>
                  <a:pt x="1212056" y="11906"/>
                </a:lnTo>
                <a:lnTo>
                  <a:pt x="1290637" y="47625"/>
                </a:lnTo>
                <a:lnTo>
                  <a:pt x="1426368" y="138112"/>
                </a:lnTo>
                <a:lnTo>
                  <a:pt x="1469231" y="176212"/>
                </a:lnTo>
                <a:lnTo>
                  <a:pt x="1478756" y="190500"/>
                </a:lnTo>
                <a:lnTo>
                  <a:pt x="1485900" y="219075"/>
                </a:lnTo>
                <a:lnTo>
                  <a:pt x="1481137" y="259556"/>
                </a:lnTo>
                <a:cubicBezTo>
                  <a:pt x="1476203" y="281762"/>
                  <a:pt x="1476375" y="273669"/>
                  <a:pt x="1476375" y="283369"/>
                </a:cubicBezTo>
                <a:lnTo>
                  <a:pt x="1459706" y="314325"/>
                </a:lnTo>
                <a:lnTo>
                  <a:pt x="1435893" y="338137"/>
                </a:lnTo>
                <a:lnTo>
                  <a:pt x="1409700" y="373856"/>
                </a:lnTo>
                <a:lnTo>
                  <a:pt x="1385887" y="431006"/>
                </a:lnTo>
                <a:lnTo>
                  <a:pt x="1250156" y="935831"/>
                </a:lnTo>
                <a:lnTo>
                  <a:pt x="1219200" y="1047750"/>
                </a:lnTo>
                <a:lnTo>
                  <a:pt x="1197768" y="1078706"/>
                </a:lnTo>
                <a:lnTo>
                  <a:pt x="1157287" y="1112044"/>
                </a:lnTo>
                <a:lnTo>
                  <a:pt x="1128712" y="1123950"/>
                </a:lnTo>
                <a:lnTo>
                  <a:pt x="1095375" y="1128712"/>
                </a:lnTo>
                <a:lnTo>
                  <a:pt x="1064418" y="1121569"/>
                </a:lnTo>
                <a:lnTo>
                  <a:pt x="1004887" y="1078706"/>
                </a:lnTo>
                <a:lnTo>
                  <a:pt x="1062037" y="845344"/>
                </a:lnTo>
                <a:lnTo>
                  <a:pt x="1131093" y="283369"/>
                </a:lnTo>
                <a:lnTo>
                  <a:pt x="1131093" y="238125"/>
                </a:lnTo>
                <a:lnTo>
                  <a:pt x="1128712" y="223837"/>
                </a:lnTo>
                <a:lnTo>
                  <a:pt x="1119187" y="211931"/>
                </a:lnTo>
                <a:lnTo>
                  <a:pt x="1090612" y="200025"/>
                </a:lnTo>
                <a:lnTo>
                  <a:pt x="1064418" y="200025"/>
                </a:lnTo>
                <a:lnTo>
                  <a:pt x="935831" y="221456"/>
                </a:lnTo>
                <a:lnTo>
                  <a:pt x="338137" y="3452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8" name="Google Shape;3568;p323"/>
          <p:cNvSpPr/>
          <p:nvPr/>
        </p:nvSpPr>
        <p:spPr>
          <a:xfrm>
            <a:off x="4205288" y="4743450"/>
            <a:ext cx="989012" cy="366713"/>
          </a:xfrm>
          <a:custGeom>
            <a:avLst/>
            <a:gdLst/>
            <a:ahLst/>
            <a:cxnLst/>
            <a:rect l="l" t="t" r="r" b="b"/>
            <a:pathLst>
              <a:path w="988218" h="366713" extrusionOk="0">
                <a:moveTo>
                  <a:pt x="302418" y="314325"/>
                </a:moveTo>
                <a:lnTo>
                  <a:pt x="64293" y="366713"/>
                </a:lnTo>
                <a:lnTo>
                  <a:pt x="0" y="309563"/>
                </a:lnTo>
                <a:lnTo>
                  <a:pt x="47625" y="228600"/>
                </a:lnTo>
                <a:lnTo>
                  <a:pt x="535781" y="102394"/>
                </a:lnTo>
                <a:lnTo>
                  <a:pt x="762000" y="40481"/>
                </a:lnTo>
                <a:lnTo>
                  <a:pt x="957262" y="0"/>
                </a:lnTo>
                <a:lnTo>
                  <a:pt x="988218" y="150019"/>
                </a:lnTo>
                <a:lnTo>
                  <a:pt x="892968" y="245269"/>
                </a:lnTo>
                <a:lnTo>
                  <a:pt x="862012" y="228600"/>
                </a:lnTo>
                <a:lnTo>
                  <a:pt x="838200" y="223838"/>
                </a:lnTo>
                <a:lnTo>
                  <a:pt x="733425" y="233363"/>
                </a:lnTo>
                <a:lnTo>
                  <a:pt x="302418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9" name="Google Shape;3569;p323"/>
          <p:cNvSpPr/>
          <p:nvPr/>
        </p:nvSpPr>
        <p:spPr>
          <a:xfrm rot="-5400000">
            <a:off x="4468812" y="3321051"/>
            <a:ext cx="4219575" cy="1174750"/>
          </a:xfrm>
          <a:custGeom>
            <a:avLst/>
            <a:gdLst/>
            <a:ahLst/>
            <a:cxnLst/>
            <a:rect l="l" t="t" r="r" b="b"/>
            <a:pathLst>
              <a:path w="4218950" h="1175658" extrusionOk="0">
                <a:moveTo>
                  <a:pt x="3283367" y="829668"/>
                </a:moveTo>
                <a:lnTo>
                  <a:pt x="3887082" y="829668"/>
                </a:lnTo>
                <a:lnTo>
                  <a:pt x="3968284" y="829668"/>
                </a:lnTo>
                <a:lnTo>
                  <a:pt x="4010650" y="808485"/>
                </a:lnTo>
                <a:lnTo>
                  <a:pt x="4017711" y="783772"/>
                </a:lnTo>
                <a:lnTo>
                  <a:pt x="4017711" y="744936"/>
                </a:lnTo>
                <a:lnTo>
                  <a:pt x="3996528" y="628430"/>
                </a:lnTo>
                <a:lnTo>
                  <a:pt x="3862369" y="60019"/>
                </a:lnTo>
                <a:lnTo>
                  <a:pt x="3908265" y="0"/>
                </a:lnTo>
                <a:lnTo>
                  <a:pt x="3992997" y="28244"/>
                </a:lnTo>
                <a:lnTo>
                  <a:pt x="4031833" y="155342"/>
                </a:lnTo>
                <a:lnTo>
                  <a:pt x="4098913" y="391886"/>
                </a:lnTo>
                <a:lnTo>
                  <a:pt x="4180114" y="699040"/>
                </a:lnTo>
                <a:lnTo>
                  <a:pt x="4208358" y="783772"/>
                </a:lnTo>
                <a:lnTo>
                  <a:pt x="4218950" y="815546"/>
                </a:lnTo>
                <a:lnTo>
                  <a:pt x="4208358" y="868504"/>
                </a:lnTo>
                <a:lnTo>
                  <a:pt x="4116565" y="1037968"/>
                </a:lnTo>
                <a:lnTo>
                  <a:pt x="4053016" y="1133292"/>
                </a:lnTo>
                <a:lnTo>
                  <a:pt x="4024772" y="1161536"/>
                </a:lnTo>
                <a:lnTo>
                  <a:pt x="3982406" y="1175658"/>
                </a:lnTo>
                <a:lnTo>
                  <a:pt x="3932979" y="1172127"/>
                </a:lnTo>
                <a:lnTo>
                  <a:pt x="3862369" y="1143883"/>
                </a:lnTo>
                <a:lnTo>
                  <a:pt x="3795289" y="1119170"/>
                </a:lnTo>
                <a:lnTo>
                  <a:pt x="3696435" y="1097987"/>
                </a:lnTo>
                <a:lnTo>
                  <a:pt x="3004457" y="1083864"/>
                </a:lnTo>
                <a:lnTo>
                  <a:pt x="2566675" y="1076803"/>
                </a:lnTo>
                <a:lnTo>
                  <a:pt x="2019447" y="1101517"/>
                </a:lnTo>
                <a:lnTo>
                  <a:pt x="1210962" y="1129761"/>
                </a:lnTo>
                <a:lnTo>
                  <a:pt x="596655" y="1147414"/>
                </a:lnTo>
                <a:lnTo>
                  <a:pt x="540167" y="1143883"/>
                </a:lnTo>
                <a:lnTo>
                  <a:pt x="413068" y="1115639"/>
                </a:lnTo>
                <a:lnTo>
                  <a:pt x="240074" y="1055620"/>
                </a:lnTo>
                <a:lnTo>
                  <a:pt x="116506" y="995602"/>
                </a:lnTo>
                <a:lnTo>
                  <a:pt x="49427" y="956766"/>
                </a:lnTo>
                <a:lnTo>
                  <a:pt x="14122" y="917931"/>
                </a:lnTo>
                <a:lnTo>
                  <a:pt x="0" y="886156"/>
                </a:lnTo>
                <a:lnTo>
                  <a:pt x="14122" y="847321"/>
                </a:lnTo>
                <a:lnTo>
                  <a:pt x="60018" y="812016"/>
                </a:lnTo>
                <a:lnTo>
                  <a:pt x="137689" y="769650"/>
                </a:lnTo>
                <a:lnTo>
                  <a:pt x="208299" y="723753"/>
                </a:lnTo>
                <a:lnTo>
                  <a:pt x="522514" y="759058"/>
                </a:lnTo>
                <a:lnTo>
                  <a:pt x="533106" y="783772"/>
                </a:lnTo>
                <a:lnTo>
                  <a:pt x="550758" y="808485"/>
                </a:lnTo>
                <a:lnTo>
                  <a:pt x="579002" y="829668"/>
                </a:lnTo>
                <a:lnTo>
                  <a:pt x="607246" y="847321"/>
                </a:lnTo>
                <a:lnTo>
                  <a:pt x="646082" y="854382"/>
                </a:lnTo>
                <a:lnTo>
                  <a:pt x="1161535" y="847321"/>
                </a:lnTo>
                <a:lnTo>
                  <a:pt x="2012386" y="829668"/>
                </a:lnTo>
                <a:lnTo>
                  <a:pt x="2181850" y="829668"/>
                </a:lnTo>
                <a:lnTo>
                  <a:pt x="2983274" y="829668"/>
                </a:lnTo>
                <a:lnTo>
                  <a:pt x="3283367" y="82966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0" name="Google Shape;3570;p323"/>
          <p:cNvSpPr/>
          <p:nvPr/>
        </p:nvSpPr>
        <p:spPr>
          <a:xfrm>
            <a:off x="6211888" y="5272088"/>
            <a:ext cx="560387" cy="555625"/>
          </a:xfrm>
          <a:custGeom>
            <a:avLst/>
            <a:gdLst/>
            <a:ahLst/>
            <a:cxnLst/>
            <a:rect l="l" t="t" r="r" b="b"/>
            <a:pathLst>
              <a:path w="559594" h="554831" extrusionOk="0">
                <a:moveTo>
                  <a:pt x="223838" y="235743"/>
                </a:moveTo>
                <a:lnTo>
                  <a:pt x="311944" y="316706"/>
                </a:lnTo>
                <a:lnTo>
                  <a:pt x="373857" y="378618"/>
                </a:lnTo>
                <a:lnTo>
                  <a:pt x="457200" y="478631"/>
                </a:lnTo>
                <a:lnTo>
                  <a:pt x="495300" y="526256"/>
                </a:lnTo>
                <a:lnTo>
                  <a:pt x="516732" y="554831"/>
                </a:lnTo>
                <a:lnTo>
                  <a:pt x="559594" y="211931"/>
                </a:lnTo>
                <a:lnTo>
                  <a:pt x="526257" y="228600"/>
                </a:lnTo>
                <a:lnTo>
                  <a:pt x="483394" y="209550"/>
                </a:lnTo>
                <a:lnTo>
                  <a:pt x="240507" y="100012"/>
                </a:lnTo>
                <a:lnTo>
                  <a:pt x="33338" y="7143"/>
                </a:lnTo>
                <a:lnTo>
                  <a:pt x="7144" y="0"/>
                </a:lnTo>
                <a:lnTo>
                  <a:pt x="0" y="4762"/>
                </a:lnTo>
                <a:lnTo>
                  <a:pt x="0" y="26193"/>
                </a:lnTo>
                <a:lnTo>
                  <a:pt x="4763" y="50006"/>
                </a:lnTo>
                <a:lnTo>
                  <a:pt x="33338" y="73818"/>
                </a:lnTo>
                <a:lnTo>
                  <a:pt x="123825" y="150018"/>
                </a:lnTo>
                <a:lnTo>
                  <a:pt x="223838" y="2357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323"/>
          <p:cNvSpPr/>
          <p:nvPr/>
        </p:nvSpPr>
        <p:spPr>
          <a:xfrm>
            <a:off x="6019800" y="2868613"/>
            <a:ext cx="912813" cy="260350"/>
          </a:xfrm>
          <a:custGeom>
            <a:avLst/>
            <a:gdLst/>
            <a:ahLst/>
            <a:cxnLst/>
            <a:rect l="l" t="t" r="r" b="b"/>
            <a:pathLst>
              <a:path w="912019" h="259557" extrusionOk="0">
                <a:moveTo>
                  <a:pt x="288131" y="238125"/>
                </a:moveTo>
                <a:lnTo>
                  <a:pt x="52388" y="259557"/>
                </a:lnTo>
                <a:lnTo>
                  <a:pt x="0" y="171450"/>
                </a:lnTo>
                <a:lnTo>
                  <a:pt x="64294" y="92869"/>
                </a:lnTo>
                <a:lnTo>
                  <a:pt x="204788" y="90488"/>
                </a:lnTo>
                <a:lnTo>
                  <a:pt x="371475" y="66675"/>
                </a:lnTo>
                <a:lnTo>
                  <a:pt x="578644" y="28575"/>
                </a:lnTo>
                <a:lnTo>
                  <a:pt x="669131" y="11907"/>
                </a:lnTo>
                <a:lnTo>
                  <a:pt x="742950" y="4763"/>
                </a:lnTo>
                <a:lnTo>
                  <a:pt x="854869" y="0"/>
                </a:lnTo>
                <a:lnTo>
                  <a:pt x="912019" y="97632"/>
                </a:lnTo>
                <a:lnTo>
                  <a:pt x="835819" y="147638"/>
                </a:lnTo>
                <a:lnTo>
                  <a:pt x="738188" y="169069"/>
                </a:lnTo>
                <a:lnTo>
                  <a:pt x="573881" y="202407"/>
                </a:lnTo>
                <a:lnTo>
                  <a:pt x="288131" y="2381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323"/>
          <p:cNvSpPr/>
          <p:nvPr/>
        </p:nvSpPr>
        <p:spPr>
          <a:xfrm>
            <a:off x="5951538" y="3843338"/>
            <a:ext cx="973137" cy="290512"/>
          </a:xfrm>
          <a:custGeom>
            <a:avLst/>
            <a:gdLst/>
            <a:ahLst/>
            <a:cxnLst/>
            <a:rect l="l" t="t" r="r" b="b"/>
            <a:pathLst>
              <a:path w="973931" h="290512" extrusionOk="0">
                <a:moveTo>
                  <a:pt x="354806" y="226218"/>
                </a:moveTo>
                <a:lnTo>
                  <a:pt x="35719" y="290512"/>
                </a:lnTo>
                <a:lnTo>
                  <a:pt x="0" y="207168"/>
                </a:lnTo>
                <a:lnTo>
                  <a:pt x="78581" y="107156"/>
                </a:lnTo>
                <a:lnTo>
                  <a:pt x="378619" y="69056"/>
                </a:lnTo>
                <a:lnTo>
                  <a:pt x="611981" y="30956"/>
                </a:lnTo>
                <a:lnTo>
                  <a:pt x="719137" y="9525"/>
                </a:lnTo>
                <a:lnTo>
                  <a:pt x="776287" y="0"/>
                </a:lnTo>
                <a:lnTo>
                  <a:pt x="823912" y="0"/>
                </a:lnTo>
                <a:lnTo>
                  <a:pt x="919162" y="14287"/>
                </a:lnTo>
                <a:lnTo>
                  <a:pt x="973931" y="107156"/>
                </a:lnTo>
                <a:lnTo>
                  <a:pt x="909637" y="159543"/>
                </a:lnTo>
                <a:lnTo>
                  <a:pt x="354806" y="2262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B6849B2-9244-9C4A-B62C-62D9CD29799B}"/>
              </a:ext>
            </a:extLst>
          </p:cNvPr>
          <p:cNvGrpSpPr/>
          <p:nvPr/>
        </p:nvGrpSpPr>
        <p:grpSpPr>
          <a:xfrm>
            <a:off x="2550276" y="1699376"/>
            <a:ext cx="4611687" cy="4314825"/>
            <a:chOff x="2706688" y="1855788"/>
            <a:chExt cx="4611687" cy="4314825"/>
          </a:xfrm>
        </p:grpSpPr>
        <p:sp>
          <p:nvSpPr>
            <p:cNvPr id="17" name="Google Shape;3559;p323">
              <a:extLst>
                <a:ext uri="{FF2B5EF4-FFF2-40B4-BE49-F238E27FC236}">
                  <a16:creationId xmlns:a16="http://schemas.microsoft.com/office/drawing/2014/main" id="{90F276B4-C506-E04A-80C3-D33D1B0B08F7}"/>
                </a:ext>
              </a:extLst>
            </p:cNvPr>
            <p:cNvSpPr/>
            <p:nvPr/>
          </p:nvSpPr>
          <p:spPr>
            <a:xfrm>
              <a:off x="3076575" y="1893888"/>
              <a:ext cx="728663" cy="574675"/>
            </a:xfrm>
            <a:custGeom>
              <a:avLst/>
              <a:gdLst/>
              <a:ahLst/>
              <a:cxnLst/>
              <a:rect l="l" t="t" r="r" b="b"/>
              <a:pathLst>
                <a:path w="728663" h="576262" extrusionOk="0">
                  <a:moveTo>
                    <a:pt x="242888" y="307181"/>
                  </a:moveTo>
                  <a:lnTo>
                    <a:pt x="135731" y="197644"/>
                  </a:lnTo>
                  <a:lnTo>
                    <a:pt x="40481" y="100012"/>
                  </a:lnTo>
                  <a:lnTo>
                    <a:pt x="7144" y="57150"/>
                  </a:lnTo>
                  <a:lnTo>
                    <a:pt x="0" y="35719"/>
                  </a:lnTo>
                  <a:lnTo>
                    <a:pt x="0" y="16669"/>
                  </a:lnTo>
                  <a:lnTo>
                    <a:pt x="7144" y="2381"/>
                  </a:lnTo>
                  <a:lnTo>
                    <a:pt x="21431" y="0"/>
                  </a:lnTo>
                  <a:lnTo>
                    <a:pt x="76200" y="19050"/>
                  </a:lnTo>
                  <a:lnTo>
                    <a:pt x="221456" y="71437"/>
                  </a:lnTo>
                  <a:lnTo>
                    <a:pt x="409575" y="130969"/>
                  </a:lnTo>
                  <a:lnTo>
                    <a:pt x="497681" y="154781"/>
                  </a:lnTo>
                  <a:lnTo>
                    <a:pt x="538163" y="166687"/>
                  </a:lnTo>
                  <a:lnTo>
                    <a:pt x="578644" y="185737"/>
                  </a:lnTo>
                  <a:lnTo>
                    <a:pt x="604838" y="204787"/>
                  </a:lnTo>
                  <a:lnTo>
                    <a:pt x="645319" y="247650"/>
                  </a:lnTo>
                  <a:lnTo>
                    <a:pt x="671513" y="288131"/>
                  </a:lnTo>
                  <a:lnTo>
                    <a:pt x="709613" y="354806"/>
                  </a:lnTo>
                  <a:lnTo>
                    <a:pt x="726281" y="404812"/>
                  </a:lnTo>
                  <a:lnTo>
                    <a:pt x="728663" y="461962"/>
                  </a:lnTo>
                  <a:lnTo>
                    <a:pt x="723900" y="509587"/>
                  </a:lnTo>
                  <a:lnTo>
                    <a:pt x="716756" y="542925"/>
                  </a:lnTo>
                  <a:lnTo>
                    <a:pt x="700088" y="564356"/>
                  </a:lnTo>
                  <a:lnTo>
                    <a:pt x="681038" y="576262"/>
                  </a:lnTo>
                  <a:lnTo>
                    <a:pt x="652463" y="576262"/>
                  </a:lnTo>
                  <a:lnTo>
                    <a:pt x="595313" y="561975"/>
                  </a:lnTo>
                  <a:lnTo>
                    <a:pt x="535781" y="533400"/>
                  </a:lnTo>
                  <a:lnTo>
                    <a:pt x="450056" y="481012"/>
                  </a:lnTo>
                  <a:lnTo>
                    <a:pt x="381000" y="431006"/>
                  </a:lnTo>
                  <a:lnTo>
                    <a:pt x="242888" y="3071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560;p323">
              <a:extLst>
                <a:ext uri="{FF2B5EF4-FFF2-40B4-BE49-F238E27FC236}">
                  <a16:creationId xmlns:a16="http://schemas.microsoft.com/office/drawing/2014/main" id="{9E9790C8-5029-ED43-B884-37D96A600DCC}"/>
                </a:ext>
              </a:extLst>
            </p:cNvPr>
            <p:cNvSpPr/>
            <p:nvPr/>
          </p:nvSpPr>
          <p:spPr>
            <a:xfrm>
              <a:off x="2828925" y="3048000"/>
              <a:ext cx="660400" cy="542925"/>
            </a:xfrm>
            <a:custGeom>
              <a:avLst/>
              <a:gdLst/>
              <a:ahLst/>
              <a:cxnLst/>
              <a:rect l="l" t="t" r="r" b="b"/>
              <a:pathLst>
                <a:path w="659606" h="542925" extrusionOk="0">
                  <a:moveTo>
                    <a:pt x="230981" y="319088"/>
                  </a:moveTo>
                  <a:lnTo>
                    <a:pt x="130969" y="211931"/>
                  </a:lnTo>
                  <a:lnTo>
                    <a:pt x="52388" y="123825"/>
                  </a:lnTo>
                  <a:lnTo>
                    <a:pt x="7144" y="61913"/>
                  </a:lnTo>
                  <a:lnTo>
                    <a:pt x="2381" y="40481"/>
                  </a:lnTo>
                  <a:lnTo>
                    <a:pt x="0" y="21431"/>
                  </a:lnTo>
                  <a:lnTo>
                    <a:pt x="7144" y="4763"/>
                  </a:lnTo>
                  <a:lnTo>
                    <a:pt x="21431" y="0"/>
                  </a:lnTo>
                  <a:lnTo>
                    <a:pt x="69056" y="26194"/>
                  </a:lnTo>
                  <a:lnTo>
                    <a:pt x="161925" y="66675"/>
                  </a:lnTo>
                  <a:lnTo>
                    <a:pt x="245269" y="92869"/>
                  </a:lnTo>
                  <a:lnTo>
                    <a:pt x="376238" y="119063"/>
                  </a:lnTo>
                  <a:lnTo>
                    <a:pt x="471488" y="130969"/>
                  </a:lnTo>
                  <a:lnTo>
                    <a:pt x="490538" y="133350"/>
                  </a:lnTo>
                  <a:lnTo>
                    <a:pt x="514350" y="145256"/>
                  </a:lnTo>
                  <a:lnTo>
                    <a:pt x="559594" y="183356"/>
                  </a:lnTo>
                  <a:lnTo>
                    <a:pt x="595313" y="226219"/>
                  </a:lnTo>
                  <a:lnTo>
                    <a:pt x="621506" y="266700"/>
                  </a:lnTo>
                  <a:lnTo>
                    <a:pt x="642938" y="319088"/>
                  </a:lnTo>
                  <a:lnTo>
                    <a:pt x="654844" y="364331"/>
                  </a:lnTo>
                  <a:lnTo>
                    <a:pt x="659606" y="411956"/>
                  </a:lnTo>
                  <a:lnTo>
                    <a:pt x="654844" y="457200"/>
                  </a:lnTo>
                  <a:lnTo>
                    <a:pt x="633413" y="507206"/>
                  </a:lnTo>
                  <a:lnTo>
                    <a:pt x="604838" y="533400"/>
                  </a:lnTo>
                  <a:lnTo>
                    <a:pt x="578644" y="542925"/>
                  </a:lnTo>
                  <a:lnTo>
                    <a:pt x="535781" y="542925"/>
                  </a:lnTo>
                  <a:lnTo>
                    <a:pt x="478631" y="531019"/>
                  </a:lnTo>
                  <a:lnTo>
                    <a:pt x="409575" y="476250"/>
                  </a:lnTo>
                  <a:lnTo>
                    <a:pt x="230981" y="3190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561;p323">
              <a:extLst>
                <a:ext uri="{FF2B5EF4-FFF2-40B4-BE49-F238E27FC236}">
                  <a16:creationId xmlns:a16="http://schemas.microsoft.com/office/drawing/2014/main" id="{2EE6A130-E678-5D4C-9774-DEA356A24363}"/>
                </a:ext>
              </a:extLst>
            </p:cNvPr>
            <p:cNvSpPr/>
            <p:nvPr/>
          </p:nvSpPr>
          <p:spPr>
            <a:xfrm>
              <a:off x="3746500" y="2935288"/>
              <a:ext cx="2116138" cy="533400"/>
            </a:xfrm>
            <a:custGeom>
              <a:avLst/>
              <a:gdLst/>
              <a:ahLst/>
              <a:cxnLst/>
              <a:rect l="l" t="t" r="r" b="b"/>
              <a:pathLst>
                <a:path w="2116138" h="533400" extrusionOk="0">
                  <a:moveTo>
                    <a:pt x="826294" y="416719"/>
                  </a:moveTo>
                  <a:lnTo>
                    <a:pt x="600075" y="466725"/>
                  </a:lnTo>
                  <a:lnTo>
                    <a:pt x="559594" y="478632"/>
                  </a:lnTo>
                  <a:lnTo>
                    <a:pt x="414338" y="526257"/>
                  </a:lnTo>
                  <a:lnTo>
                    <a:pt x="369094" y="533400"/>
                  </a:lnTo>
                  <a:lnTo>
                    <a:pt x="309563" y="526257"/>
                  </a:lnTo>
                  <a:lnTo>
                    <a:pt x="247650" y="507207"/>
                  </a:lnTo>
                  <a:lnTo>
                    <a:pt x="197644" y="483394"/>
                  </a:lnTo>
                  <a:lnTo>
                    <a:pt x="119063" y="423863"/>
                  </a:lnTo>
                  <a:lnTo>
                    <a:pt x="61913" y="369094"/>
                  </a:lnTo>
                  <a:lnTo>
                    <a:pt x="28575" y="323850"/>
                  </a:lnTo>
                  <a:lnTo>
                    <a:pt x="9525" y="292894"/>
                  </a:lnTo>
                  <a:lnTo>
                    <a:pt x="2382" y="273844"/>
                  </a:lnTo>
                  <a:lnTo>
                    <a:pt x="0" y="259557"/>
                  </a:lnTo>
                  <a:lnTo>
                    <a:pt x="0" y="242888"/>
                  </a:lnTo>
                  <a:lnTo>
                    <a:pt x="4763" y="233363"/>
                  </a:lnTo>
                  <a:lnTo>
                    <a:pt x="28575" y="226219"/>
                  </a:lnTo>
                  <a:lnTo>
                    <a:pt x="50007" y="233363"/>
                  </a:lnTo>
                  <a:lnTo>
                    <a:pt x="64294" y="247650"/>
                  </a:lnTo>
                  <a:lnTo>
                    <a:pt x="83344" y="271463"/>
                  </a:lnTo>
                  <a:lnTo>
                    <a:pt x="107157" y="297657"/>
                  </a:lnTo>
                  <a:lnTo>
                    <a:pt x="145257" y="321469"/>
                  </a:lnTo>
                  <a:lnTo>
                    <a:pt x="180975" y="333375"/>
                  </a:lnTo>
                  <a:lnTo>
                    <a:pt x="233363" y="340519"/>
                  </a:lnTo>
                  <a:lnTo>
                    <a:pt x="300038" y="338138"/>
                  </a:lnTo>
                  <a:lnTo>
                    <a:pt x="416719" y="323850"/>
                  </a:lnTo>
                  <a:lnTo>
                    <a:pt x="716757" y="257175"/>
                  </a:lnTo>
                  <a:lnTo>
                    <a:pt x="1009650" y="197644"/>
                  </a:lnTo>
                  <a:lnTo>
                    <a:pt x="1271588" y="152400"/>
                  </a:lnTo>
                  <a:lnTo>
                    <a:pt x="1504950" y="111919"/>
                  </a:lnTo>
                  <a:lnTo>
                    <a:pt x="1543050" y="97632"/>
                  </a:lnTo>
                  <a:lnTo>
                    <a:pt x="1678782" y="19050"/>
                  </a:lnTo>
                  <a:lnTo>
                    <a:pt x="1709738" y="0"/>
                  </a:lnTo>
                  <a:lnTo>
                    <a:pt x="1850232" y="7144"/>
                  </a:lnTo>
                  <a:lnTo>
                    <a:pt x="1926432" y="26194"/>
                  </a:lnTo>
                  <a:lnTo>
                    <a:pt x="1990725" y="50007"/>
                  </a:lnTo>
                  <a:lnTo>
                    <a:pt x="2071688" y="85725"/>
                  </a:lnTo>
                  <a:lnTo>
                    <a:pt x="2095500" y="109538"/>
                  </a:lnTo>
                  <a:lnTo>
                    <a:pt x="2112169" y="142875"/>
                  </a:lnTo>
                  <a:cubicBezTo>
                    <a:pt x="2111375" y="161131"/>
                    <a:pt x="2116138" y="179388"/>
                    <a:pt x="2109788" y="197644"/>
                  </a:cubicBezTo>
                  <a:lnTo>
                    <a:pt x="2093119" y="228600"/>
                  </a:lnTo>
                  <a:lnTo>
                    <a:pt x="2074069" y="242888"/>
                  </a:lnTo>
                  <a:lnTo>
                    <a:pt x="2028825" y="259557"/>
                  </a:lnTo>
                  <a:lnTo>
                    <a:pt x="1747838" y="269082"/>
                  </a:lnTo>
                  <a:lnTo>
                    <a:pt x="1245394" y="333375"/>
                  </a:lnTo>
                  <a:lnTo>
                    <a:pt x="1004888" y="378619"/>
                  </a:lnTo>
                  <a:lnTo>
                    <a:pt x="826294" y="4167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62;p323">
              <a:extLst>
                <a:ext uri="{FF2B5EF4-FFF2-40B4-BE49-F238E27FC236}">
                  <a16:creationId xmlns:a16="http://schemas.microsoft.com/office/drawing/2014/main" id="{FC7F16C4-5F78-C747-9B4A-0CA673E82EC4}"/>
                </a:ext>
              </a:extLst>
            </p:cNvPr>
            <p:cNvSpPr/>
            <p:nvPr/>
          </p:nvSpPr>
          <p:spPr>
            <a:xfrm>
              <a:off x="3970338" y="4192588"/>
              <a:ext cx="487362" cy="1227137"/>
            </a:xfrm>
            <a:custGeom>
              <a:avLst/>
              <a:gdLst/>
              <a:ahLst/>
              <a:cxnLst/>
              <a:rect l="l" t="t" r="r" b="b"/>
              <a:pathLst>
                <a:path w="488156" h="1226344" extrusionOk="0">
                  <a:moveTo>
                    <a:pt x="190500" y="604838"/>
                  </a:moveTo>
                  <a:lnTo>
                    <a:pt x="152400" y="326232"/>
                  </a:lnTo>
                  <a:lnTo>
                    <a:pt x="147637" y="276225"/>
                  </a:lnTo>
                  <a:lnTo>
                    <a:pt x="130969" y="238125"/>
                  </a:lnTo>
                  <a:lnTo>
                    <a:pt x="61912" y="123825"/>
                  </a:lnTo>
                  <a:lnTo>
                    <a:pt x="30956" y="88107"/>
                  </a:lnTo>
                  <a:lnTo>
                    <a:pt x="11906" y="59532"/>
                  </a:lnTo>
                  <a:lnTo>
                    <a:pt x="0" y="33338"/>
                  </a:lnTo>
                  <a:lnTo>
                    <a:pt x="0" y="11907"/>
                  </a:lnTo>
                  <a:lnTo>
                    <a:pt x="9525" y="0"/>
                  </a:lnTo>
                  <a:lnTo>
                    <a:pt x="35719" y="4763"/>
                  </a:lnTo>
                  <a:lnTo>
                    <a:pt x="100012" y="23813"/>
                  </a:lnTo>
                  <a:lnTo>
                    <a:pt x="264319" y="90488"/>
                  </a:lnTo>
                  <a:lnTo>
                    <a:pt x="364331" y="130969"/>
                  </a:lnTo>
                  <a:lnTo>
                    <a:pt x="369094" y="261938"/>
                  </a:lnTo>
                  <a:lnTo>
                    <a:pt x="459581" y="926307"/>
                  </a:lnTo>
                  <a:lnTo>
                    <a:pt x="488156" y="1057275"/>
                  </a:lnTo>
                  <a:lnTo>
                    <a:pt x="423862" y="1147763"/>
                  </a:lnTo>
                  <a:lnTo>
                    <a:pt x="381000" y="1195388"/>
                  </a:lnTo>
                  <a:lnTo>
                    <a:pt x="347662" y="1221582"/>
                  </a:lnTo>
                  <a:lnTo>
                    <a:pt x="323850" y="1226344"/>
                  </a:lnTo>
                  <a:lnTo>
                    <a:pt x="292894" y="1214438"/>
                  </a:lnTo>
                  <a:lnTo>
                    <a:pt x="261937" y="1173957"/>
                  </a:lnTo>
                  <a:lnTo>
                    <a:pt x="238125" y="1131094"/>
                  </a:lnTo>
                  <a:lnTo>
                    <a:pt x="221456" y="1076325"/>
                  </a:lnTo>
                  <a:lnTo>
                    <a:pt x="214312" y="1023938"/>
                  </a:lnTo>
                  <a:lnTo>
                    <a:pt x="221456" y="964407"/>
                  </a:lnTo>
                  <a:cubicBezTo>
                    <a:pt x="222250" y="940594"/>
                    <a:pt x="223043" y="916782"/>
                    <a:pt x="223837" y="892969"/>
                  </a:cubicBezTo>
                  <a:lnTo>
                    <a:pt x="190500" y="6048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563;p323">
              <a:extLst>
                <a:ext uri="{FF2B5EF4-FFF2-40B4-BE49-F238E27FC236}">
                  <a16:creationId xmlns:a16="http://schemas.microsoft.com/office/drawing/2014/main" id="{8BB78BBA-5FEE-D943-9094-F5FF8FEEF12E}"/>
                </a:ext>
              </a:extLst>
            </p:cNvPr>
            <p:cNvSpPr/>
            <p:nvPr/>
          </p:nvSpPr>
          <p:spPr>
            <a:xfrm rot="-5400000">
              <a:off x="3900488" y="3494088"/>
              <a:ext cx="3743325" cy="1012825"/>
            </a:xfrm>
            <a:custGeom>
              <a:avLst/>
              <a:gdLst/>
              <a:ahLst/>
              <a:cxnLst/>
              <a:rect l="l" t="t" r="r" b="b"/>
              <a:pathLst>
                <a:path w="3743325" h="1012825" extrusionOk="0">
                  <a:moveTo>
                    <a:pt x="2476500" y="765175"/>
                  </a:moveTo>
                  <a:lnTo>
                    <a:pt x="2933700" y="765175"/>
                  </a:lnTo>
                  <a:lnTo>
                    <a:pt x="3429000" y="749300"/>
                  </a:lnTo>
                  <a:lnTo>
                    <a:pt x="3470275" y="736600"/>
                  </a:lnTo>
                  <a:lnTo>
                    <a:pt x="3568700" y="654050"/>
                  </a:lnTo>
                  <a:lnTo>
                    <a:pt x="3660775" y="568325"/>
                  </a:lnTo>
                  <a:lnTo>
                    <a:pt x="3695700" y="542925"/>
                  </a:lnTo>
                  <a:lnTo>
                    <a:pt x="3724275" y="539750"/>
                  </a:lnTo>
                  <a:lnTo>
                    <a:pt x="3736975" y="546100"/>
                  </a:lnTo>
                  <a:lnTo>
                    <a:pt x="3743325" y="590550"/>
                  </a:lnTo>
                  <a:lnTo>
                    <a:pt x="3724275" y="755650"/>
                  </a:lnTo>
                  <a:lnTo>
                    <a:pt x="3695700" y="914400"/>
                  </a:lnTo>
                  <a:lnTo>
                    <a:pt x="3584575" y="993775"/>
                  </a:lnTo>
                  <a:lnTo>
                    <a:pt x="3143250" y="1009650"/>
                  </a:lnTo>
                  <a:lnTo>
                    <a:pt x="2736850" y="1012825"/>
                  </a:lnTo>
                  <a:lnTo>
                    <a:pt x="2397125" y="1006475"/>
                  </a:lnTo>
                  <a:lnTo>
                    <a:pt x="2063750" y="987425"/>
                  </a:lnTo>
                  <a:lnTo>
                    <a:pt x="1765300" y="965200"/>
                  </a:lnTo>
                  <a:lnTo>
                    <a:pt x="1593850" y="923925"/>
                  </a:lnTo>
                  <a:lnTo>
                    <a:pt x="1390650" y="876300"/>
                  </a:lnTo>
                  <a:lnTo>
                    <a:pt x="1152525" y="803275"/>
                  </a:lnTo>
                  <a:lnTo>
                    <a:pt x="911225" y="708025"/>
                  </a:lnTo>
                  <a:lnTo>
                    <a:pt x="682625" y="596900"/>
                  </a:lnTo>
                  <a:lnTo>
                    <a:pt x="460375" y="460375"/>
                  </a:lnTo>
                  <a:lnTo>
                    <a:pt x="311150" y="355600"/>
                  </a:lnTo>
                  <a:lnTo>
                    <a:pt x="196850" y="263525"/>
                  </a:lnTo>
                  <a:lnTo>
                    <a:pt x="111125" y="174625"/>
                  </a:lnTo>
                  <a:lnTo>
                    <a:pt x="34925" y="92075"/>
                  </a:lnTo>
                  <a:lnTo>
                    <a:pt x="3175" y="47625"/>
                  </a:lnTo>
                  <a:lnTo>
                    <a:pt x="0" y="31750"/>
                  </a:lnTo>
                  <a:lnTo>
                    <a:pt x="3175" y="15875"/>
                  </a:lnTo>
                  <a:lnTo>
                    <a:pt x="22225" y="0"/>
                  </a:lnTo>
                  <a:lnTo>
                    <a:pt x="41275" y="0"/>
                  </a:lnTo>
                  <a:lnTo>
                    <a:pt x="85725" y="31750"/>
                  </a:lnTo>
                  <a:lnTo>
                    <a:pt x="203200" y="117475"/>
                  </a:lnTo>
                  <a:lnTo>
                    <a:pt x="327025" y="206375"/>
                  </a:lnTo>
                  <a:lnTo>
                    <a:pt x="498475" y="311150"/>
                  </a:lnTo>
                  <a:lnTo>
                    <a:pt x="708025" y="422275"/>
                  </a:lnTo>
                  <a:lnTo>
                    <a:pt x="968375" y="527050"/>
                  </a:lnTo>
                  <a:lnTo>
                    <a:pt x="1117600" y="581025"/>
                  </a:lnTo>
                  <a:lnTo>
                    <a:pt x="1362075" y="644525"/>
                  </a:lnTo>
                  <a:lnTo>
                    <a:pt x="1616075" y="692150"/>
                  </a:lnTo>
                  <a:lnTo>
                    <a:pt x="1860550" y="730250"/>
                  </a:lnTo>
                  <a:lnTo>
                    <a:pt x="2108200" y="752475"/>
                  </a:lnTo>
                  <a:lnTo>
                    <a:pt x="2476500" y="7651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564;p323">
              <a:extLst>
                <a:ext uri="{FF2B5EF4-FFF2-40B4-BE49-F238E27FC236}">
                  <a16:creationId xmlns:a16="http://schemas.microsoft.com/office/drawing/2014/main" id="{844BA53F-114E-124F-9248-43AA9554673B}"/>
                </a:ext>
              </a:extLst>
            </p:cNvPr>
            <p:cNvSpPr/>
            <p:nvPr/>
          </p:nvSpPr>
          <p:spPr>
            <a:xfrm>
              <a:off x="2706688" y="5132388"/>
              <a:ext cx="436562" cy="615950"/>
            </a:xfrm>
            <a:custGeom>
              <a:avLst/>
              <a:gdLst/>
              <a:ahLst/>
              <a:cxnLst/>
              <a:rect l="l" t="t" r="r" b="b"/>
              <a:pathLst>
                <a:path w="435769" h="616744" extrusionOk="0">
                  <a:moveTo>
                    <a:pt x="52388" y="209550"/>
                  </a:moveTo>
                  <a:lnTo>
                    <a:pt x="119063" y="335756"/>
                  </a:lnTo>
                  <a:lnTo>
                    <a:pt x="145257" y="378619"/>
                  </a:lnTo>
                  <a:lnTo>
                    <a:pt x="185738" y="438150"/>
                  </a:lnTo>
                  <a:lnTo>
                    <a:pt x="240507" y="504825"/>
                  </a:lnTo>
                  <a:lnTo>
                    <a:pt x="288132" y="554831"/>
                  </a:lnTo>
                  <a:lnTo>
                    <a:pt x="323850" y="585787"/>
                  </a:lnTo>
                  <a:lnTo>
                    <a:pt x="357188" y="604837"/>
                  </a:lnTo>
                  <a:lnTo>
                    <a:pt x="388144" y="614362"/>
                  </a:lnTo>
                  <a:lnTo>
                    <a:pt x="407194" y="616744"/>
                  </a:lnTo>
                  <a:lnTo>
                    <a:pt x="419100" y="609600"/>
                  </a:lnTo>
                  <a:lnTo>
                    <a:pt x="433388" y="590550"/>
                  </a:lnTo>
                  <a:lnTo>
                    <a:pt x="435769" y="561975"/>
                  </a:lnTo>
                  <a:lnTo>
                    <a:pt x="164307" y="150019"/>
                  </a:lnTo>
                  <a:lnTo>
                    <a:pt x="130969" y="123825"/>
                  </a:lnTo>
                  <a:lnTo>
                    <a:pt x="104775" y="97631"/>
                  </a:lnTo>
                  <a:lnTo>
                    <a:pt x="76200" y="64294"/>
                  </a:lnTo>
                  <a:lnTo>
                    <a:pt x="54769" y="38100"/>
                  </a:lnTo>
                  <a:lnTo>
                    <a:pt x="33338" y="7144"/>
                  </a:lnTo>
                  <a:lnTo>
                    <a:pt x="21432" y="0"/>
                  </a:lnTo>
                  <a:lnTo>
                    <a:pt x="9525" y="2381"/>
                  </a:lnTo>
                  <a:lnTo>
                    <a:pt x="0" y="33337"/>
                  </a:lnTo>
                  <a:lnTo>
                    <a:pt x="0" y="76200"/>
                  </a:lnTo>
                  <a:lnTo>
                    <a:pt x="14288" y="128587"/>
                  </a:lnTo>
                  <a:lnTo>
                    <a:pt x="52388" y="2095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565;p323">
              <a:extLst>
                <a:ext uri="{FF2B5EF4-FFF2-40B4-BE49-F238E27FC236}">
                  <a16:creationId xmlns:a16="http://schemas.microsoft.com/office/drawing/2014/main" id="{BF311FD1-5ADF-F64F-8956-4F7168450C1E}"/>
                </a:ext>
              </a:extLst>
            </p:cNvPr>
            <p:cNvSpPr/>
            <p:nvPr/>
          </p:nvSpPr>
          <p:spPr>
            <a:xfrm>
              <a:off x="2849563" y="4084638"/>
              <a:ext cx="862012" cy="1643062"/>
            </a:xfrm>
            <a:custGeom>
              <a:avLst/>
              <a:gdLst/>
              <a:ahLst/>
              <a:cxnLst/>
              <a:rect l="l" t="t" r="r" b="b"/>
              <a:pathLst>
                <a:path w="861443" h="1641684" extrusionOk="0">
                  <a:moveTo>
                    <a:pt x="285971" y="949705"/>
                  </a:moveTo>
                  <a:lnTo>
                    <a:pt x="430722" y="744936"/>
                  </a:lnTo>
                  <a:lnTo>
                    <a:pt x="515454" y="607246"/>
                  </a:lnTo>
                  <a:lnTo>
                    <a:pt x="617838" y="427191"/>
                  </a:lnTo>
                  <a:lnTo>
                    <a:pt x="699040" y="264788"/>
                  </a:lnTo>
                  <a:lnTo>
                    <a:pt x="787302" y="77671"/>
                  </a:lnTo>
                  <a:lnTo>
                    <a:pt x="815546" y="17653"/>
                  </a:lnTo>
                  <a:lnTo>
                    <a:pt x="822607" y="7061"/>
                  </a:lnTo>
                  <a:lnTo>
                    <a:pt x="843790" y="0"/>
                  </a:lnTo>
                  <a:lnTo>
                    <a:pt x="854382" y="10592"/>
                  </a:lnTo>
                  <a:lnTo>
                    <a:pt x="861443" y="49427"/>
                  </a:lnTo>
                  <a:lnTo>
                    <a:pt x="850851" y="98854"/>
                  </a:lnTo>
                  <a:lnTo>
                    <a:pt x="730814" y="437782"/>
                  </a:lnTo>
                  <a:lnTo>
                    <a:pt x="600186" y="780241"/>
                  </a:lnTo>
                  <a:lnTo>
                    <a:pt x="395417" y="1256859"/>
                  </a:lnTo>
                  <a:lnTo>
                    <a:pt x="349520" y="1352182"/>
                  </a:lnTo>
                  <a:lnTo>
                    <a:pt x="335398" y="1440445"/>
                  </a:lnTo>
                  <a:lnTo>
                    <a:pt x="321276" y="1525177"/>
                  </a:lnTo>
                  <a:lnTo>
                    <a:pt x="307154" y="1606379"/>
                  </a:lnTo>
                  <a:lnTo>
                    <a:pt x="285971" y="1641684"/>
                  </a:lnTo>
                  <a:lnTo>
                    <a:pt x="0" y="1182718"/>
                  </a:lnTo>
                  <a:lnTo>
                    <a:pt x="38836" y="1203901"/>
                  </a:lnTo>
                  <a:lnTo>
                    <a:pt x="52958" y="1207432"/>
                  </a:lnTo>
                  <a:lnTo>
                    <a:pt x="81202" y="1196840"/>
                  </a:lnTo>
                  <a:lnTo>
                    <a:pt x="123568" y="1150944"/>
                  </a:lnTo>
                  <a:lnTo>
                    <a:pt x="285971" y="94970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566;p323">
              <a:extLst>
                <a:ext uri="{FF2B5EF4-FFF2-40B4-BE49-F238E27FC236}">
                  <a16:creationId xmlns:a16="http://schemas.microsoft.com/office/drawing/2014/main" id="{7CF3FABF-4AC8-B749-83A0-A9C680D998B0}"/>
                </a:ext>
              </a:extLst>
            </p:cNvPr>
            <p:cNvSpPr/>
            <p:nvPr/>
          </p:nvSpPr>
          <p:spPr>
            <a:xfrm rot="-5400000">
              <a:off x="3587751" y="2794000"/>
              <a:ext cx="2444750" cy="568325"/>
            </a:xfrm>
            <a:custGeom>
              <a:avLst/>
              <a:gdLst/>
              <a:ahLst/>
              <a:cxnLst/>
              <a:rect l="l" t="t" r="r" b="b"/>
              <a:pathLst>
                <a:path w="2445544" h="569119" extrusionOk="0">
                  <a:moveTo>
                    <a:pt x="619125" y="447675"/>
                  </a:moveTo>
                  <a:lnTo>
                    <a:pt x="45244" y="435769"/>
                  </a:lnTo>
                  <a:lnTo>
                    <a:pt x="0" y="238125"/>
                  </a:lnTo>
                  <a:lnTo>
                    <a:pt x="1004888" y="235744"/>
                  </a:lnTo>
                  <a:lnTo>
                    <a:pt x="1157288" y="235744"/>
                  </a:lnTo>
                  <a:lnTo>
                    <a:pt x="2033588" y="238125"/>
                  </a:lnTo>
                  <a:lnTo>
                    <a:pt x="2097881" y="230982"/>
                  </a:lnTo>
                  <a:lnTo>
                    <a:pt x="2147888" y="219075"/>
                  </a:lnTo>
                  <a:lnTo>
                    <a:pt x="2190750" y="202407"/>
                  </a:lnTo>
                  <a:lnTo>
                    <a:pt x="2240756" y="173832"/>
                  </a:lnTo>
                  <a:lnTo>
                    <a:pt x="2288381" y="133350"/>
                  </a:lnTo>
                  <a:lnTo>
                    <a:pt x="2347913" y="64294"/>
                  </a:lnTo>
                  <a:lnTo>
                    <a:pt x="2381250" y="23813"/>
                  </a:lnTo>
                  <a:lnTo>
                    <a:pt x="2393156" y="7144"/>
                  </a:lnTo>
                  <a:lnTo>
                    <a:pt x="2409825" y="0"/>
                  </a:lnTo>
                  <a:lnTo>
                    <a:pt x="2428875" y="9525"/>
                  </a:lnTo>
                  <a:lnTo>
                    <a:pt x="2440781" y="33338"/>
                  </a:lnTo>
                  <a:lnTo>
                    <a:pt x="2445544" y="88107"/>
                  </a:lnTo>
                  <a:lnTo>
                    <a:pt x="2438400" y="178594"/>
                  </a:lnTo>
                  <a:lnTo>
                    <a:pt x="2421731" y="247650"/>
                  </a:lnTo>
                  <a:lnTo>
                    <a:pt x="2386013" y="340519"/>
                  </a:lnTo>
                  <a:lnTo>
                    <a:pt x="2331244" y="428625"/>
                  </a:lnTo>
                  <a:lnTo>
                    <a:pt x="2235994" y="531019"/>
                  </a:lnTo>
                  <a:lnTo>
                    <a:pt x="2190750" y="561975"/>
                  </a:lnTo>
                  <a:lnTo>
                    <a:pt x="2164556" y="569119"/>
                  </a:lnTo>
                  <a:lnTo>
                    <a:pt x="2116931" y="561975"/>
                  </a:lnTo>
                  <a:lnTo>
                    <a:pt x="2085975" y="550069"/>
                  </a:lnTo>
                  <a:lnTo>
                    <a:pt x="2028825" y="516732"/>
                  </a:lnTo>
                  <a:lnTo>
                    <a:pt x="1935956" y="488157"/>
                  </a:lnTo>
                  <a:lnTo>
                    <a:pt x="1869281" y="478632"/>
                  </a:lnTo>
                  <a:lnTo>
                    <a:pt x="1190625" y="481013"/>
                  </a:lnTo>
                  <a:lnTo>
                    <a:pt x="1033463" y="461963"/>
                  </a:lnTo>
                  <a:lnTo>
                    <a:pt x="619125" y="4476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567;p323">
              <a:extLst>
                <a:ext uri="{FF2B5EF4-FFF2-40B4-BE49-F238E27FC236}">
                  <a16:creationId xmlns:a16="http://schemas.microsoft.com/office/drawing/2014/main" id="{88B24325-A510-8D48-96F2-919B37C1D248}"/>
                </a:ext>
              </a:extLst>
            </p:cNvPr>
            <p:cNvSpPr/>
            <p:nvPr/>
          </p:nvSpPr>
          <p:spPr>
            <a:xfrm>
              <a:off x="4233863" y="4056063"/>
              <a:ext cx="1485900" cy="1127125"/>
            </a:xfrm>
            <a:custGeom>
              <a:avLst/>
              <a:gdLst/>
              <a:ahLst/>
              <a:cxnLst/>
              <a:rect l="l" t="t" r="r" b="b"/>
              <a:pathLst>
                <a:path w="1485900" h="1128712" extrusionOk="0">
                  <a:moveTo>
                    <a:pt x="338137" y="345281"/>
                  </a:moveTo>
                  <a:lnTo>
                    <a:pt x="42862" y="407194"/>
                  </a:lnTo>
                  <a:lnTo>
                    <a:pt x="0" y="319087"/>
                  </a:lnTo>
                  <a:lnTo>
                    <a:pt x="83343" y="269081"/>
                  </a:lnTo>
                  <a:lnTo>
                    <a:pt x="550068" y="166687"/>
                  </a:lnTo>
                  <a:lnTo>
                    <a:pt x="740568" y="130969"/>
                  </a:lnTo>
                  <a:lnTo>
                    <a:pt x="931068" y="80962"/>
                  </a:lnTo>
                  <a:lnTo>
                    <a:pt x="1064418" y="40481"/>
                  </a:lnTo>
                  <a:lnTo>
                    <a:pt x="1140618" y="4762"/>
                  </a:lnTo>
                  <a:lnTo>
                    <a:pt x="1166812" y="0"/>
                  </a:lnTo>
                  <a:lnTo>
                    <a:pt x="1212056" y="11906"/>
                  </a:lnTo>
                  <a:lnTo>
                    <a:pt x="1290637" y="47625"/>
                  </a:lnTo>
                  <a:lnTo>
                    <a:pt x="1426368" y="138112"/>
                  </a:lnTo>
                  <a:lnTo>
                    <a:pt x="1469231" y="176212"/>
                  </a:lnTo>
                  <a:lnTo>
                    <a:pt x="1478756" y="190500"/>
                  </a:lnTo>
                  <a:lnTo>
                    <a:pt x="1485900" y="219075"/>
                  </a:lnTo>
                  <a:lnTo>
                    <a:pt x="1481137" y="259556"/>
                  </a:lnTo>
                  <a:cubicBezTo>
                    <a:pt x="1476203" y="281762"/>
                    <a:pt x="1476375" y="273669"/>
                    <a:pt x="1476375" y="283369"/>
                  </a:cubicBezTo>
                  <a:lnTo>
                    <a:pt x="1459706" y="314325"/>
                  </a:lnTo>
                  <a:lnTo>
                    <a:pt x="1435893" y="338137"/>
                  </a:lnTo>
                  <a:lnTo>
                    <a:pt x="1409700" y="373856"/>
                  </a:lnTo>
                  <a:lnTo>
                    <a:pt x="1385887" y="431006"/>
                  </a:lnTo>
                  <a:lnTo>
                    <a:pt x="1250156" y="935831"/>
                  </a:lnTo>
                  <a:lnTo>
                    <a:pt x="1219200" y="1047750"/>
                  </a:lnTo>
                  <a:lnTo>
                    <a:pt x="1197768" y="1078706"/>
                  </a:lnTo>
                  <a:lnTo>
                    <a:pt x="1157287" y="1112044"/>
                  </a:lnTo>
                  <a:lnTo>
                    <a:pt x="1128712" y="1123950"/>
                  </a:lnTo>
                  <a:lnTo>
                    <a:pt x="1095375" y="1128712"/>
                  </a:lnTo>
                  <a:lnTo>
                    <a:pt x="1064418" y="1121569"/>
                  </a:lnTo>
                  <a:lnTo>
                    <a:pt x="1004887" y="1078706"/>
                  </a:lnTo>
                  <a:lnTo>
                    <a:pt x="1062037" y="845344"/>
                  </a:lnTo>
                  <a:lnTo>
                    <a:pt x="1131093" y="283369"/>
                  </a:lnTo>
                  <a:lnTo>
                    <a:pt x="1131093" y="238125"/>
                  </a:lnTo>
                  <a:lnTo>
                    <a:pt x="1128712" y="223837"/>
                  </a:lnTo>
                  <a:lnTo>
                    <a:pt x="1119187" y="211931"/>
                  </a:lnTo>
                  <a:lnTo>
                    <a:pt x="1090612" y="200025"/>
                  </a:lnTo>
                  <a:lnTo>
                    <a:pt x="1064418" y="200025"/>
                  </a:lnTo>
                  <a:lnTo>
                    <a:pt x="935831" y="221456"/>
                  </a:lnTo>
                  <a:lnTo>
                    <a:pt x="338137" y="3452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568;p323">
              <a:extLst>
                <a:ext uri="{FF2B5EF4-FFF2-40B4-BE49-F238E27FC236}">
                  <a16:creationId xmlns:a16="http://schemas.microsoft.com/office/drawing/2014/main" id="{0D346FDD-67BB-0E4F-90EA-1BC8950A456D}"/>
                </a:ext>
              </a:extLst>
            </p:cNvPr>
            <p:cNvSpPr/>
            <p:nvPr/>
          </p:nvSpPr>
          <p:spPr>
            <a:xfrm>
              <a:off x="4357688" y="4895850"/>
              <a:ext cx="989012" cy="366713"/>
            </a:xfrm>
            <a:custGeom>
              <a:avLst/>
              <a:gdLst/>
              <a:ahLst/>
              <a:cxnLst/>
              <a:rect l="l" t="t" r="r" b="b"/>
              <a:pathLst>
                <a:path w="988218" h="366713" extrusionOk="0">
                  <a:moveTo>
                    <a:pt x="302418" y="314325"/>
                  </a:moveTo>
                  <a:lnTo>
                    <a:pt x="64293" y="366713"/>
                  </a:lnTo>
                  <a:lnTo>
                    <a:pt x="0" y="309563"/>
                  </a:lnTo>
                  <a:lnTo>
                    <a:pt x="47625" y="228600"/>
                  </a:lnTo>
                  <a:lnTo>
                    <a:pt x="535781" y="102394"/>
                  </a:lnTo>
                  <a:lnTo>
                    <a:pt x="762000" y="40481"/>
                  </a:lnTo>
                  <a:lnTo>
                    <a:pt x="957262" y="0"/>
                  </a:lnTo>
                  <a:lnTo>
                    <a:pt x="988218" y="150019"/>
                  </a:lnTo>
                  <a:lnTo>
                    <a:pt x="892968" y="245269"/>
                  </a:lnTo>
                  <a:lnTo>
                    <a:pt x="862012" y="228600"/>
                  </a:lnTo>
                  <a:lnTo>
                    <a:pt x="838200" y="223838"/>
                  </a:lnTo>
                  <a:lnTo>
                    <a:pt x="733425" y="233363"/>
                  </a:lnTo>
                  <a:lnTo>
                    <a:pt x="302418" y="3143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569;p323">
              <a:extLst>
                <a:ext uri="{FF2B5EF4-FFF2-40B4-BE49-F238E27FC236}">
                  <a16:creationId xmlns:a16="http://schemas.microsoft.com/office/drawing/2014/main" id="{1D9EFCD6-E915-5C48-8D7C-98B3E547FE5F}"/>
                </a:ext>
              </a:extLst>
            </p:cNvPr>
            <p:cNvSpPr/>
            <p:nvPr/>
          </p:nvSpPr>
          <p:spPr>
            <a:xfrm rot="-5400000">
              <a:off x="4621212" y="3473451"/>
              <a:ext cx="4219575" cy="1174750"/>
            </a:xfrm>
            <a:custGeom>
              <a:avLst/>
              <a:gdLst/>
              <a:ahLst/>
              <a:cxnLst/>
              <a:rect l="l" t="t" r="r" b="b"/>
              <a:pathLst>
                <a:path w="4218950" h="1175658" extrusionOk="0">
                  <a:moveTo>
                    <a:pt x="3283367" y="829668"/>
                  </a:moveTo>
                  <a:lnTo>
                    <a:pt x="3887082" y="829668"/>
                  </a:lnTo>
                  <a:lnTo>
                    <a:pt x="3968284" y="829668"/>
                  </a:lnTo>
                  <a:lnTo>
                    <a:pt x="4010650" y="808485"/>
                  </a:lnTo>
                  <a:lnTo>
                    <a:pt x="4017711" y="783772"/>
                  </a:lnTo>
                  <a:lnTo>
                    <a:pt x="4017711" y="744936"/>
                  </a:lnTo>
                  <a:lnTo>
                    <a:pt x="3996528" y="628430"/>
                  </a:lnTo>
                  <a:lnTo>
                    <a:pt x="3862369" y="60019"/>
                  </a:lnTo>
                  <a:lnTo>
                    <a:pt x="3908265" y="0"/>
                  </a:lnTo>
                  <a:lnTo>
                    <a:pt x="3992997" y="28244"/>
                  </a:lnTo>
                  <a:lnTo>
                    <a:pt x="4031833" y="155342"/>
                  </a:lnTo>
                  <a:lnTo>
                    <a:pt x="4098913" y="391886"/>
                  </a:lnTo>
                  <a:lnTo>
                    <a:pt x="4180114" y="699040"/>
                  </a:lnTo>
                  <a:lnTo>
                    <a:pt x="4208358" y="783772"/>
                  </a:lnTo>
                  <a:lnTo>
                    <a:pt x="4218950" y="815546"/>
                  </a:lnTo>
                  <a:lnTo>
                    <a:pt x="4208358" y="868504"/>
                  </a:lnTo>
                  <a:lnTo>
                    <a:pt x="4116565" y="1037968"/>
                  </a:lnTo>
                  <a:lnTo>
                    <a:pt x="4053016" y="1133292"/>
                  </a:lnTo>
                  <a:lnTo>
                    <a:pt x="4024772" y="1161536"/>
                  </a:lnTo>
                  <a:lnTo>
                    <a:pt x="3982406" y="1175658"/>
                  </a:lnTo>
                  <a:lnTo>
                    <a:pt x="3932979" y="1172127"/>
                  </a:lnTo>
                  <a:lnTo>
                    <a:pt x="3862369" y="1143883"/>
                  </a:lnTo>
                  <a:lnTo>
                    <a:pt x="3795289" y="1119170"/>
                  </a:lnTo>
                  <a:lnTo>
                    <a:pt x="3696435" y="1097987"/>
                  </a:lnTo>
                  <a:lnTo>
                    <a:pt x="3004457" y="1083864"/>
                  </a:lnTo>
                  <a:lnTo>
                    <a:pt x="2566675" y="1076803"/>
                  </a:lnTo>
                  <a:lnTo>
                    <a:pt x="2019447" y="1101517"/>
                  </a:lnTo>
                  <a:lnTo>
                    <a:pt x="1210962" y="1129761"/>
                  </a:lnTo>
                  <a:lnTo>
                    <a:pt x="596655" y="1147414"/>
                  </a:lnTo>
                  <a:lnTo>
                    <a:pt x="540167" y="1143883"/>
                  </a:lnTo>
                  <a:lnTo>
                    <a:pt x="413068" y="1115639"/>
                  </a:lnTo>
                  <a:lnTo>
                    <a:pt x="240074" y="1055620"/>
                  </a:lnTo>
                  <a:lnTo>
                    <a:pt x="116506" y="995602"/>
                  </a:lnTo>
                  <a:lnTo>
                    <a:pt x="49427" y="956766"/>
                  </a:lnTo>
                  <a:lnTo>
                    <a:pt x="14122" y="917931"/>
                  </a:lnTo>
                  <a:lnTo>
                    <a:pt x="0" y="886156"/>
                  </a:lnTo>
                  <a:lnTo>
                    <a:pt x="14122" y="847321"/>
                  </a:lnTo>
                  <a:lnTo>
                    <a:pt x="60018" y="812016"/>
                  </a:lnTo>
                  <a:lnTo>
                    <a:pt x="137689" y="769650"/>
                  </a:lnTo>
                  <a:lnTo>
                    <a:pt x="208299" y="723753"/>
                  </a:lnTo>
                  <a:lnTo>
                    <a:pt x="522514" y="759058"/>
                  </a:lnTo>
                  <a:lnTo>
                    <a:pt x="533106" y="783772"/>
                  </a:lnTo>
                  <a:lnTo>
                    <a:pt x="550758" y="808485"/>
                  </a:lnTo>
                  <a:lnTo>
                    <a:pt x="579002" y="829668"/>
                  </a:lnTo>
                  <a:lnTo>
                    <a:pt x="607246" y="847321"/>
                  </a:lnTo>
                  <a:lnTo>
                    <a:pt x="646082" y="854382"/>
                  </a:lnTo>
                  <a:lnTo>
                    <a:pt x="1161535" y="847321"/>
                  </a:lnTo>
                  <a:lnTo>
                    <a:pt x="2012386" y="829668"/>
                  </a:lnTo>
                  <a:lnTo>
                    <a:pt x="2181850" y="829668"/>
                  </a:lnTo>
                  <a:lnTo>
                    <a:pt x="2983274" y="829668"/>
                  </a:lnTo>
                  <a:lnTo>
                    <a:pt x="3283367" y="8296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570;p323">
              <a:extLst>
                <a:ext uri="{FF2B5EF4-FFF2-40B4-BE49-F238E27FC236}">
                  <a16:creationId xmlns:a16="http://schemas.microsoft.com/office/drawing/2014/main" id="{0EA9188E-9FC9-F94F-BF77-355BC2C91B91}"/>
                </a:ext>
              </a:extLst>
            </p:cNvPr>
            <p:cNvSpPr/>
            <p:nvPr/>
          </p:nvSpPr>
          <p:spPr>
            <a:xfrm>
              <a:off x="6364288" y="5424488"/>
              <a:ext cx="560387" cy="555625"/>
            </a:xfrm>
            <a:custGeom>
              <a:avLst/>
              <a:gdLst/>
              <a:ahLst/>
              <a:cxnLst/>
              <a:rect l="l" t="t" r="r" b="b"/>
              <a:pathLst>
                <a:path w="559594" h="554831" extrusionOk="0">
                  <a:moveTo>
                    <a:pt x="223838" y="235743"/>
                  </a:moveTo>
                  <a:lnTo>
                    <a:pt x="311944" y="316706"/>
                  </a:lnTo>
                  <a:lnTo>
                    <a:pt x="373857" y="378618"/>
                  </a:lnTo>
                  <a:lnTo>
                    <a:pt x="457200" y="478631"/>
                  </a:lnTo>
                  <a:lnTo>
                    <a:pt x="495300" y="526256"/>
                  </a:lnTo>
                  <a:lnTo>
                    <a:pt x="516732" y="554831"/>
                  </a:lnTo>
                  <a:lnTo>
                    <a:pt x="559594" y="211931"/>
                  </a:lnTo>
                  <a:lnTo>
                    <a:pt x="526257" y="228600"/>
                  </a:lnTo>
                  <a:lnTo>
                    <a:pt x="483394" y="209550"/>
                  </a:lnTo>
                  <a:lnTo>
                    <a:pt x="240507" y="100012"/>
                  </a:lnTo>
                  <a:lnTo>
                    <a:pt x="33338" y="7143"/>
                  </a:lnTo>
                  <a:lnTo>
                    <a:pt x="7144" y="0"/>
                  </a:lnTo>
                  <a:lnTo>
                    <a:pt x="0" y="4762"/>
                  </a:lnTo>
                  <a:lnTo>
                    <a:pt x="0" y="26193"/>
                  </a:lnTo>
                  <a:lnTo>
                    <a:pt x="4763" y="50006"/>
                  </a:lnTo>
                  <a:lnTo>
                    <a:pt x="33338" y="73818"/>
                  </a:lnTo>
                  <a:lnTo>
                    <a:pt x="123825" y="150018"/>
                  </a:lnTo>
                  <a:lnTo>
                    <a:pt x="223838" y="2357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571;p323">
              <a:extLst>
                <a:ext uri="{FF2B5EF4-FFF2-40B4-BE49-F238E27FC236}">
                  <a16:creationId xmlns:a16="http://schemas.microsoft.com/office/drawing/2014/main" id="{52AC2EB2-6519-4943-B378-29E8EC395360}"/>
                </a:ext>
              </a:extLst>
            </p:cNvPr>
            <p:cNvSpPr/>
            <p:nvPr/>
          </p:nvSpPr>
          <p:spPr>
            <a:xfrm>
              <a:off x="6172200" y="3021013"/>
              <a:ext cx="912813" cy="260350"/>
            </a:xfrm>
            <a:custGeom>
              <a:avLst/>
              <a:gdLst/>
              <a:ahLst/>
              <a:cxnLst/>
              <a:rect l="l" t="t" r="r" b="b"/>
              <a:pathLst>
                <a:path w="912019" h="259557" extrusionOk="0">
                  <a:moveTo>
                    <a:pt x="288131" y="238125"/>
                  </a:moveTo>
                  <a:lnTo>
                    <a:pt x="52388" y="259557"/>
                  </a:lnTo>
                  <a:lnTo>
                    <a:pt x="0" y="171450"/>
                  </a:lnTo>
                  <a:lnTo>
                    <a:pt x="64294" y="92869"/>
                  </a:lnTo>
                  <a:lnTo>
                    <a:pt x="204788" y="90488"/>
                  </a:lnTo>
                  <a:lnTo>
                    <a:pt x="371475" y="66675"/>
                  </a:lnTo>
                  <a:lnTo>
                    <a:pt x="578644" y="28575"/>
                  </a:lnTo>
                  <a:lnTo>
                    <a:pt x="669131" y="11907"/>
                  </a:lnTo>
                  <a:lnTo>
                    <a:pt x="742950" y="4763"/>
                  </a:lnTo>
                  <a:lnTo>
                    <a:pt x="854869" y="0"/>
                  </a:lnTo>
                  <a:lnTo>
                    <a:pt x="912019" y="97632"/>
                  </a:lnTo>
                  <a:lnTo>
                    <a:pt x="835819" y="147638"/>
                  </a:lnTo>
                  <a:lnTo>
                    <a:pt x="738188" y="169069"/>
                  </a:lnTo>
                  <a:lnTo>
                    <a:pt x="573881" y="202407"/>
                  </a:lnTo>
                  <a:lnTo>
                    <a:pt x="288131" y="2381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572;p323">
              <a:extLst>
                <a:ext uri="{FF2B5EF4-FFF2-40B4-BE49-F238E27FC236}">
                  <a16:creationId xmlns:a16="http://schemas.microsoft.com/office/drawing/2014/main" id="{219F464D-F0D4-074B-BA06-CCC688878BF2}"/>
                </a:ext>
              </a:extLst>
            </p:cNvPr>
            <p:cNvSpPr/>
            <p:nvPr/>
          </p:nvSpPr>
          <p:spPr>
            <a:xfrm>
              <a:off x="6103938" y="3995738"/>
              <a:ext cx="973137" cy="290512"/>
            </a:xfrm>
            <a:custGeom>
              <a:avLst/>
              <a:gdLst/>
              <a:ahLst/>
              <a:cxnLst/>
              <a:rect l="l" t="t" r="r" b="b"/>
              <a:pathLst>
                <a:path w="973931" h="290512" extrusionOk="0">
                  <a:moveTo>
                    <a:pt x="354806" y="226218"/>
                  </a:moveTo>
                  <a:lnTo>
                    <a:pt x="35719" y="290512"/>
                  </a:lnTo>
                  <a:lnTo>
                    <a:pt x="0" y="207168"/>
                  </a:lnTo>
                  <a:lnTo>
                    <a:pt x="78581" y="107156"/>
                  </a:lnTo>
                  <a:lnTo>
                    <a:pt x="378619" y="69056"/>
                  </a:lnTo>
                  <a:lnTo>
                    <a:pt x="611981" y="30956"/>
                  </a:lnTo>
                  <a:lnTo>
                    <a:pt x="719137" y="9525"/>
                  </a:lnTo>
                  <a:lnTo>
                    <a:pt x="776287" y="0"/>
                  </a:lnTo>
                  <a:lnTo>
                    <a:pt x="823912" y="0"/>
                  </a:lnTo>
                  <a:lnTo>
                    <a:pt x="919162" y="14287"/>
                  </a:lnTo>
                  <a:lnTo>
                    <a:pt x="973931" y="107156"/>
                  </a:lnTo>
                  <a:lnTo>
                    <a:pt x="909637" y="159543"/>
                  </a:lnTo>
                  <a:lnTo>
                    <a:pt x="354806" y="2262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3577;p324">
            <a:extLst>
              <a:ext uri="{FF2B5EF4-FFF2-40B4-BE49-F238E27FC236}">
                <a16:creationId xmlns:a16="http://schemas.microsoft.com/office/drawing/2014/main" id="{76AB3E89-C4DF-044E-B2D6-64E6072A02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521" y="1704730"/>
            <a:ext cx="461645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7" name="Google Shape;3577;p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2584" y="1608476"/>
            <a:ext cx="461645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p251"/>
          <p:cNvSpPr txBox="1"/>
          <p:nvPr/>
        </p:nvSpPr>
        <p:spPr>
          <a:xfrm>
            <a:off x="4880992" y="6532562"/>
            <a:ext cx="307240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注</a:t>
            </a:r>
            <a:endParaRPr/>
          </a:p>
        </p:txBody>
      </p:sp>
      <p:sp>
        <p:nvSpPr>
          <p:cNvPr id="2766" name="Google Shape;2766;p251"/>
          <p:cNvSpPr/>
          <p:nvPr/>
        </p:nvSpPr>
        <p:spPr>
          <a:xfrm>
            <a:off x="3167063" y="1763713"/>
            <a:ext cx="795337" cy="660400"/>
          </a:xfrm>
          <a:custGeom>
            <a:avLst/>
            <a:gdLst/>
            <a:ahLst/>
            <a:cxnLst/>
            <a:rect l="l" t="t" r="r" b="b"/>
            <a:pathLst>
              <a:path w="795337" h="659607" extrusionOk="0">
                <a:moveTo>
                  <a:pt x="233362" y="92869"/>
                </a:moveTo>
                <a:lnTo>
                  <a:pt x="138112" y="47625"/>
                </a:lnTo>
                <a:lnTo>
                  <a:pt x="64293" y="14288"/>
                </a:lnTo>
                <a:lnTo>
                  <a:pt x="23812" y="0"/>
                </a:lnTo>
                <a:lnTo>
                  <a:pt x="7143" y="0"/>
                </a:lnTo>
                <a:lnTo>
                  <a:pt x="0" y="7144"/>
                </a:lnTo>
                <a:lnTo>
                  <a:pt x="2381" y="26194"/>
                </a:lnTo>
                <a:lnTo>
                  <a:pt x="14287" y="52388"/>
                </a:lnTo>
                <a:lnTo>
                  <a:pt x="30956" y="78582"/>
                </a:lnTo>
                <a:lnTo>
                  <a:pt x="116681" y="180975"/>
                </a:lnTo>
                <a:lnTo>
                  <a:pt x="219075" y="292894"/>
                </a:lnTo>
                <a:lnTo>
                  <a:pt x="321468" y="390525"/>
                </a:lnTo>
                <a:lnTo>
                  <a:pt x="395287" y="459582"/>
                </a:lnTo>
                <a:lnTo>
                  <a:pt x="490537" y="538163"/>
                </a:lnTo>
                <a:lnTo>
                  <a:pt x="578643" y="607219"/>
                </a:lnTo>
                <a:lnTo>
                  <a:pt x="611981" y="623888"/>
                </a:lnTo>
                <a:lnTo>
                  <a:pt x="681037" y="645319"/>
                </a:lnTo>
                <a:lnTo>
                  <a:pt x="723900" y="657225"/>
                </a:lnTo>
                <a:lnTo>
                  <a:pt x="735806" y="659607"/>
                </a:lnTo>
                <a:lnTo>
                  <a:pt x="752475" y="657225"/>
                </a:lnTo>
                <a:lnTo>
                  <a:pt x="771525" y="645319"/>
                </a:lnTo>
                <a:lnTo>
                  <a:pt x="783431" y="621507"/>
                </a:lnTo>
                <a:lnTo>
                  <a:pt x="790575" y="595313"/>
                </a:lnTo>
                <a:lnTo>
                  <a:pt x="795337" y="554832"/>
                </a:lnTo>
                <a:lnTo>
                  <a:pt x="795337" y="523875"/>
                </a:lnTo>
                <a:lnTo>
                  <a:pt x="785812" y="478632"/>
                </a:lnTo>
                <a:lnTo>
                  <a:pt x="764381" y="423863"/>
                </a:lnTo>
                <a:lnTo>
                  <a:pt x="742950" y="381000"/>
                </a:lnTo>
                <a:lnTo>
                  <a:pt x="719137" y="342900"/>
                </a:lnTo>
                <a:lnTo>
                  <a:pt x="690562" y="309563"/>
                </a:lnTo>
                <a:lnTo>
                  <a:pt x="659606" y="283369"/>
                </a:lnTo>
                <a:lnTo>
                  <a:pt x="619125" y="257175"/>
                </a:lnTo>
                <a:lnTo>
                  <a:pt x="547687" y="228600"/>
                </a:lnTo>
                <a:lnTo>
                  <a:pt x="435768" y="180975"/>
                </a:lnTo>
                <a:lnTo>
                  <a:pt x="338137" y="138113"/>
                </a:lnTo>
                <a:lnTo>
                  <a:pt x="233362" y="928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251"/>
          <p:cNvSpPr/>
          <p:nvPr/>
        </p:nvSpPr>
        <p:spPr>
          <a:xfrm>
            <a:off x="2789238" y="2990850"/>
            <a:ext cx="687387" cy="595313"/>
          </a:xfrm>
          <a:custGeom>
            <a:avLst/>
            <a:gdLst/>
            <a:ahLst/>
            <a:cxnLst/>
            <a:rect l="l" t="t" r="r" b="b"/>
            <a:pathLst>
              <a:path w="688181" h="595313" extrusionOk="0">
                <a:moveTo>
                  <a:pt x="261937" y="361950"/>
                </a:moveTo>
                <a:lnTo>
                  <a:pt x="214312" y="309563"/>
                </a:lnTo>
                <a:lnTo>
                  <a:pt x="154781" y="242888"/>
                </a:lnTo>
                <a:lnTo>
                  <a:pt x="83344" y="152400"/>
                </a:lnTo>
                <a:lnTo>
                  <a:pt x="33337" y="85725"/>
                </a:lnTo>
                <a:lnTo>
                  <a:pt x="14287" y="59531"/>
                </a:lnTo>
                <a:lnTo>
                  <a:pt x="0" y="26194"/>
                </a:lnTo>
                <a:lnTo>
                  <a:pt x="0" y="9525"/>
                </a:lnTo>
                <a:lnTo>
                  <a:pt x="9525" y="0"/>
                </a:lnTo>
                <a:lnTo>
                  <a:pt x="26194" y="2381"/>
                </a:lnTo>
                <a:lnTo>
                  <a:pt x="47625" y="11906"/>
                </a:lnTo>
                <a:lnTo>
                  <a:pt x="100012" y="45244"/>
                </a:lnTo>
                <a:lnTo>
                  <a:pt x="152400" y="80963"/>
                </a:lnTo>
                <a:lnTo>
                  <a:pt x="219075" y="119063"/>
                </a:lnTo>
                <a:lnTo>
                  <a:pt x="292894" y="152400"/>
                </a:lnTo>
                <a:lnTo>
                  <a:pt x="381000" y="183356"/>
                </a:lnTo>
                <a:lnTo>
                  <a:pt x="438150" y="197644"/>
                </a:lnTo>
                <a:lnTo>
                  <a:pt x="495300" y="209550"/>
                </a:lnTo>
                <a:lnTo>
                  <a:pt x="535781" y="219075"/>
                </a:lnTo>
                <a:lnTo>
                  <a:pt x="564356" y="228600"/>
                </a:lnTo>
                <a:lnTo>
                  <a:pt x="581025" y="240506"/>
                </a:lnTo>
                <a:lnTo>
                  <a:pt x="602456" y="266700"/>
                </a:lnTo>
                <a:lnTo>
                  <a:pt x="621506" y="300038"/>
                </a:lnTo>
                <a:lnTo>
                  <a:pt x="647700" y="354806"/>
                </a:lnTo>
                <a:lnTo>
                  <a:pt x="664369" y="411956"/>
                </a:lnTo>
                <a:lnTo>
                  <a:pt x="683419" y="504825"/>
                </a:lnTo>
                <a:lnTo>
                  <a:pt x="688181" y="540544"/>
                </a:lnTo>
                <a:lnTo>
                  <a:pt x="683419" y="559594"/>
                </a:lnTo>
                <a:lnTo>
                  <a:pt x="673894" y="573881"/>
                </a:lnTo>
                <a:lnTo>
                  <a:pt x="650081" y="588169"/>
                </a:lnTo>
                <a:lnTo>
                  <a:pt x="619125" y="595313"/>
                </a:lnTo>
                <a:lnTo>
                  <a:pt x="569119" y="595313"/>
                </a:lnTo>
                <a:lnTo>
                  <a:pt x="519112" y="581025"/>
                </a:lnTo>
                <a:lnTo>
                  <a:pt x="476250" y="554831"/>
                </a:lnTo>
                <a:lnTo>
                  <a:pt x="426244" y="519113"/>
                </a:lnTo>
                <a:lnTo>
                  <a:pt x="385762" y="485775"/>
                </a:lnTo>
                <a:lnTo>
                  <a:pt x="335756" y="442913"/>
                </a:lnTo>
                <a:lnTo>
                  <a:pt x="261937" y="361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251"/>
          <p:cNvSpPr/>
          <p:nvPr/>
        </p:nvSpPr>
        <p:spPr>
          <a:xfrm>
            <a:off x="5043488" y="1716088"/>
            <a:ext cx="815975" cy="698500"/>
          </a:xfrm>
          <a:custGeom>
            <a:avLst/>
            <a:gdLst/>
            <a:ahLst/>
            <a:cxnLst/>
            <a:rect l="l" t="t" r="r" b="b"/>
            <a:pathLst>
              <a:path w="816768" h="697707" extrusionOk="0">
                <a:moveTo>
                  <a:pt x="304800" y="350044"/>
                </a:moveTo>
                <a:lnTo>
                  <a:pt x="221456" y="269082"/>
                </a:lnTo>
                <a:lnTo>
                  <a:pt x="147637" y="195263"/>
                </a:lnTo>
                <a:lnTo>
                  <a:pt x="54768" y="104775"/>
                </a:lnTo>
                <a:lnTo>
                  <a:pt x="16668" y="61913"/>
                </a:lnTo>
                <a:lnTo>
                  <a:pt x="7143" y="47625"/>
                </a:lnTo>
                <a:lnTo>
                  <a:pt x="0" y="21432"/>
                </a:lnTo>
                <a:lnTo>
                  <a:pt x="0" y="9525"/>
                </a:lnTo>
                <a:lnTo>
                  <a:pt x="7143" y="0"/>
                </a:lnTo>
                <a:lnTo>
                  <a:pt x="23812" y="2382"/>
                </a:lnTo>
                <a:lnTo>
                  <a:pt x="76200" y="23813"/>
                </a:lnTo>
                <a:lnTo>
                  <a:pt x="178593" y="71438"/>
                </a:lnTo>
                <a:lnTo>
                  <a:pt x="333375" y="140494"/>
                </a:lnTo>
                <a:lnTo>
                  <a:pt x="538162" y="238125"/>
                </a:lnTo>
                <a:lnTo>
                  <a:pt x="631031" y="288132"/>
                </a:lnTo>
                <a:lnTo>
                  <a:pt x="707231" y="333375"/>
                </a:lnTo>
                <a:lnTo>
                  <a:pt x="740568" y="359569"/>
                </a:lnTo>
                <a:lnTo>
                  <a:pt x="762000" y="378619"/>
                </a:lnTo>
                <a:lnTo>
                  <a:pt x="776287" y="402432"/>
                </a:lnTo>
                <a:lnTo>
                  <a:pt x="788193" y="428625"/>
                </a:lnTo>
                <a:lnTo>
                  <a:pt x="802481" y="471488"/>
                </a:lnTo>
                <a:lnTo>
                  <a:pt x="812006" y="531019"/>
                </a:lnTo>
                <a:lnTo>
                  <a:pt x="816768" y="592932"/>
                </a:lnTo>
                <a:lnTo>
                  <a:pt x="816768" y="626269"/>
                </a:lnTo>
                <a:lnTo>
                  <a:pt x="807243" y="657225"/>
                </a:lnTo>
                <a:lnTo>
                  <a:pt x="797718" y="676275"/>
                </a:lnTo>
                <a:lnTo>
                  <a:pt x="781050" y="690563"/>
                </a:lnTo>
                <a:lnTo>
                  <a:pt x="762000" y="697707"/>
                </a:lnTo>
                <a:lnTo>
                  <a:pt x="726281" y="697707"/>
                </a:lnTo>
                <a:lnTo>
                  <a:pt x="690562" y="690563"/>
                </a:lnTo>
                <a:lnTo>
                  <a:pt x="659606" y="671513"/>
                </a:lnTo>
                <a:lnTo>
                  <a:pt x="597693" y="621507"/>
                </a:lnTo>
                <a:lnTo>
                  <a:pt x="502443" y="535782"/>
                </a:lnTo>
                <a:lnTo>
                  <a:pt x="397668" y="438150"/>
                </a:lnTo>
                <a:lnTo>
                  <a:pt x="304800" y="3500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251"/>
          <p:cNvSpPr/>
          <p:nvPr/>
        </p:nvSpPr>
        <p:spPr>
          <a:xfrm>
            <a:off x="2735263" y="5176838"/>
            <a:ext cx="446087" cy="547687"/>
          </a:xfrm>
          <a:custGeom>
            <a:avLst/>
            <a:gdLst/>
            <a:ahLst/>
            <a:cxnLst/>
            <a:rect l="l" t="t" r="r" b="b"/>
            <a:pathLst>
              <a:path w="445294" h="547687" extrusionOk="0">
                <a:moveTo>
                  <a:pt x="116682" y="309562"/>
                </a:moveTo>
                <a:lnTo>
                  <a:pt x="85725" y="266700"/>
                </a:lnTo>
                <a:lnTo>
                  <a:pt x="64294" y="221456"/>
                </a:lnTo>
                <a:lnTo>
                  <a:pt x="50007" y="190500"/>
                </a:lnTo>
                <a:lnTo>
                  <a:pt x="23813" y="123825"/>
                </a:lnTo>
                <a:lnTo>
                  <a:pt x="7144" y="66675"/>
                </a:lnTo>
                <a:lnTo>
                  <a:pt x="0" y="33337"/>
                </a:lnTo>
                <a:lnTo>
                  <a:pt x="0" y="14287"/>
                </a:lnTo>
                <a:lnTo>
                  <a:pt x="7144" y="0"/>
                </a:lnTo>
                <a:lnTo>
                  <a:pt x="19050" y="0"/>
                </a:lnTo>
                <a:lnTo>
                  <a:pt x="33338" y="7143"/>
                </a:lnTo>
                <a:lnTo>
                  <a:pt x="52388" y="26193"/>
                </a:lnTo>
                <a:lnTo>
                  <a:pt x="76200" y="59531"/>
                </a:lnTo>
                <a:lnTo>
                  <a:pt x="116682" y="111918"/>
                </a:lnTo>
                <a:lnTo>
                  <a:pt x="157163" y="152400"/>
                </a:lnTo>
                <a:lnTo>
                  <a:pt x="445294" y="402431"/>
                </a:lnTo>
                <a:lnTo>
                  <a:pt x="445294" y="497681"/>
                </a:lnTo>
                <a:lnTo>
                  <a:pt x="440532" y="528637"/>
                </a:lnTo>
                <a:lnTo>
                  <a:pt x="433388" y="542925"/>
                </a:lnTo>
                <a:lnTo>
                  <a:pt x="409575" y="547687"/>
                </a:lnTo>
                <a:lnTo>
                  <a:pt x="376238" y="531018"/>
                </a:lnTo>
                <a:lnTo>
                  <a:pt x="307182" y="492918"/>
                </a:lnTo>
                <a:lnTo>
                  <a:pt x="259557" y="459581"/>
                </a:lnTo>
                <a:lnTo>
                  <a:pt x="223838" y="433387"/>
                </a:lnTo>
                <a:lnTo>
                  <a:pt x="176213" y="385762"/>
                </a:lnTo>
                <a:lnTo>
                  <a:pt x="116682" y="3095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251"/>
          <p:cNvSpPr/>
          <p:nvPr/>
        </p:nvSpPr>
        <p:spPr>
          <a:xfrm>
            <a:off x="4227513" y="2681288"/>
            <a:ext cx="2682875" cy="568325"/>
          </a:xfrm>
          <a:custGeom>
            <a:avLst/>
            <a:gdLst/>
            <a:ahLst/>
            <a:cxnLst/>
            <a:rect l="l" t="t" r="r" b="b"/>
            <a:pathLst>
              <a:path w="2683669" h="569118" extrusionOk="0">
                <a:moveTo>
                  <a:pt x="1388269" y="188118"/>
                </a:moveTo>
                <a:lnTo>
                  <a:pt x="1657350" y="147637"/>
                </a:lnTo>
                <a:lnTo>
                  <a:pt x="1885950" y="109537"/>
                </a:lnTo>
                <a:lnTo>
                  <a:pt x="1924050" y="100012"/>
                </a:lnTo>
                <a:lnTo>
                  <a:pt x="1974056" y="71437"/>
                </a:lnTo>
                <a:lnTo>
                  <a:pt x="2081212" y="11906"/>
                </a:lnTo>
                <a:lnTo>
                  <a:pt x="2097881" y="4762"/>
                </a:lnTo>
                <a:lnTo>
                  <a:pt x="2119312" y="2381"/>
                </a:lnTo>
                <a:lnTo>
                  <a:pt x="2150269" y="0"/>
                </a:lnTo>
                <a:lnTo>
                  <a:pt x="2197894" y="2381"/>
                </a:lnTo>
                <a:lnTo>
                  <a:pt x="2245519" y="9525"/>
                </a:lnTo>
                <a:lnTo>
                  <a:pt x="2364581" y="35718"/>
                </a:lnTo>
                <a:lnTo>
                  <a:pt x="2509837" y="76200"/>
                </a:lnTo>
                <a:lnTo>
                  <a:pt x="2621756" y="111918"/>
                </a:lnTo>
                <a:lnTo>
                  <a:pt x="2652712" y="128587"/>
                </a:lnTo>
                <a:lnTo>
                  <a:pt x="2667000" y="142875"/>
                </a:lnTo>
                <a:lnTo>
                  <a:pt x="2676525" y="152400"/>
                </a:lnTo>
                <a:lnTo>
                  <a:pt x="2683669" y="171450"/>
                </a:lnTo>
                <a:lnTo>
                  <a:pt x="2683669" y="185737"/>
                </a:lnTo>
                <a:lnTo>
                  <a:pt x="2674144" y="216693"/>
                </a:lnTo>
                <a:lnTo>
                  <a:pt x="2659856" y="235743"/>
                </a:lnTo>
                <a:lnTo>
                  <a:pt x="2638425" y="254793"/>
                </a:lnTo>
                <a:lnTo>
                  <a:pt x="2588419" y="269081"/>
                </a:lnTo>
                <a:lnTo>
                  <a:pt x="2516981" y="278606"/>
                </a:lnTo>
                <a:lnTo>
                  <a:pt x="2440781" y="278606"/>
                </a:lnTo>
                <a:lnTo>
                  <a:pt x="2295525" y="280987"/>
                </a:lnTo>
                <a:lnTo>
                  <a:pt x="2059781" y="290512"/>
                </a:lnTo>
                <a:lnTo>
                  <a:pt x="1709737" y="316706"/>
                </a:lnTo>
                <a:lnTo>
                  <a:pt x="1471612" y="342900"/>
                </a:lnTo>
                <a:lnTo>
                  <a:pt x="1176337" y="392906"/>
                </a:lnTo>
                <a:lnTo>
                  <a:pt x="997744" y="426243"/>
                </a:lnTo>
                <a:lnTo>
                  <a:pt x="864394" y="459581"/>
                </a:lnTo>
                <a:lnTo>
                  <a:pt x="735806" y="497681"/>
                </a:lnTo>
                <a:lnTo>
                  <a:pt x="609600" y="542925"/>
                </a:lnTo>
                <a:lnTo>
                  <a:pt x="545306" y="569118"/>
                </a:lnTo>
                <a:lnTo>
                  <a:pt x="514350" y="566737"/>
                </a:lnTo>
                <a:lnTo>
                  <a:pt x="435769" y="545306"/>
                </a:lnTo>
                <a:lnTo>
                  <a:pt x="373856" y="523875"/>
                </a:lnTo>
                <a:lnTo>
                  <a:pt x="321469" y="500062"/>
                </a:lnTo>
                <a:lnTo>
                  <a:pt x="266700" y="461962"/>
                </a:lnTo>
                <a:lnTo>
                  <a:pt x="190500" y="404812"/>
                </a:lnTo>
                <a:lnTo>
                  <a:pt x="97631" y="326231"/>
                </a:lnTo>
                <a:lnTo>
                  <a:pt x="28575" y="259556"/>
                </a:lnTo>
                <a:lnTo>
                  <a:pt x="4762" y="233362"/>
                </a:lnTo>
                <a:lnTo>
                  <a:pt x="0" y="214312"/>
                </a:lnTo>
                <a:lnTo>
                  <a:pt x="0" y="200025"/>
                </a:lnTo>
                <a:lnTo>
                  <a:pt x="4762" y="190500"/>
                </a:lnTo>
                <a:lnTo>
                  <a:pt x="21431" y="183356"/>
                </a:lnTo>
                <a:lnTo>
                  <a:pt x="40481" y="188118"/>
                </a:lnTo>
                <a:lnTo>
                  <a:pt x="73819" y="202406"/>
                </a:lnTo>
                <a:lnTo>
                  <a:pt x="107156" y="223837"/>
                </a:lnTo>
                <a:lnTo>
                  <a:pt x="169069" y="254793"/>
                </a:lnTo>
                <a:lnTo>
                  <a:pt x="226219" y="278606"/>
                </a:lnTo>
                <a:lnTo>
                  <a:pt x="290512" y="297656"/>
                </a:lnTo>
                <a:lnTo>
                  <a:pt x="361950" y="307181"/>
                </a:lnTo>
                <a:lnTo>
                  <a:pt x="514350" y="292893"/>
                </a:lnTo>
                <a:lnTo>
                  <a:pt x="795337" y="264318"/>
                </a:lnTo>
                <a:lnTo>
                  <a:pt x="1119187" y="226218"/>
                </a:lnTo>
                <a:lnTo>
                  <a:pt x="1388269" y="1881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251"/>
          <p:cNvSpPr/>
          <p:nvPr/>
        </p:nvSpPr>
        <p:spPr>
          <a:xfrm>
            <a:off x="2868613" y="3886200"/>
            <a:ext cx="1019175" cy="1747838"/>
          </a:xfrm>
          <a:custGeom>
            <a:avLst/>
            <a:gdLst/>
            <a:ahLst/>
            <a:cxnLst/>
            <a:rect l="l" t="t" r="r" b="b"/>
            <a:pathLst>
              <a:path w="1019175" h="1747838" extrusionOk="0">
                <a:moveTo>
                  <a:pt x="545307" y="1135856"/>
                </a:moveTo>
                <a:lnTo>
                  <a:pt x="445294" y="1378744"/>
                </a:lnTo>
                <a:lnTo>
                  <a:pt x="335757" y="1633538"/>
                </a:lnTo>
                <a:lnTo>
                  <a:pt x="309563" y="1697831"/>
                </a:lnTo>
                <a:lnTo>
                  <a:pt x="309563" y="1747838"/>
                </a:lnTo>
                <a:lnTo>
                  <a:pt x="0" y="1423988"/>
                </a:lnTo>
                <a:lnTo>
                  <a:pt x="26194" y="1428750"/>
                </a:lnTo>
                <a:lnTo>
                  <a:pt x="57150" y="1423988"/>
                </a:lnTo>
                <a:lnTo>
                  <a:pt x="90488" y="1412081"/>
                </a:lnTo>
                <a:lnTo>
                  <a:pt x="121444" y="1388269"/>
                </a:lnTo>
                <a:lnTo>
                  <a:pt x="169069" y="1328738"/>
                </a:lnTo>
                <a:lnTo>
                  <a:pt x="288132" y="1159669"/>
                </a:lnTo>
                <a:lnTo>
                  <a:pt x="442913" y="914400"/>
                </a:lnTo>
                <a:lnTo>
                  <a:pt x="561975" y="721519"/>
                </a:lnTo>
                <a:lnTo>
                  <a:pt x="685800" y="509588"/>
                </a:lnTo>
                <a:lnTo>
                  <a:pt x="821532" y="266700"/>
                </a:lnTo>
                <a:lnTo>
                  <a:pt x="912019" y="100013"/>
                </a:lnTo>
                <a:lnTo>
                  <a:pt x="952500" y="23813"/>
                </a:lnTo>
                <a:lnTo>
                  <a:pt x="962025" y="11906"/>
                </a:lnTo>
                <a:lnTo>
                  <a:pt x="976313" y="4763"/>
                </a:lnTo>
                <a:lnTo>
                  <a:pt x="992982" y="0"/>
                </a:lnTo>
                <a:lnTo>
                  <a:pt x="1007269" y="0"/>
                </a:lnTo>
                <a:lnTo>
                  <a:pt x="1019175" y="7144"/>
                </a:lnTo>
                <a:lnTo>
                  <a:pt x="1019175" y="16669"/>
                </a:lnTo>
                <a:lnTo>
                  <a:pt x="995363" y="78581"/>
                </a:lnTo>
                <a:lnTo>
                  <a:pt x="926307" y="240506"/>
                </a:lnTo>
                <a:lnTo>
                  <a:pt x="842963" y="440531"/>
                </a:lnTo>
                <a:lnTo>
                  <a:pt x="766763" y="619125"/>
                </a:lnTo>
                <a:lnTo>
                  <a:pt x="678657" y="823913"/>
                </a:lnTo>
                <a:lnTo>
                  <a:pt x="588169" y="1035844"/>
                </a:lnTo>
                <a:lnTo>
                  <a:pt x="545307" y="11358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251"/>
          <p:cNvSpPr/>
          <p:nvPr/>
        </p:nvSpPr>
        <p:spPr>
          <a:xfrm>
            <a:off x="5378450" y="3000375"/>
            <a:ext cx="428625" cy="2335213"/>
          </a:xfrm>
          <a:custGeom>
            <a:avLst/>
            <a:gdLst/>
            <a:ahLst/>
            <a:cxnLst/>
            <a:rect l="l" t="t" r="r" b="b"/>
            <a:pathLst>
              <a:path w="428625" h="2335983" extrusionOk="0">
                <a:moveTo>
                  <a:pt x="127000" y="1282700"/>
                </a:moveTo>
                <a:lnTo>
                  <a:pt x="127000" y="1066800"/>
                </a:lnTo>
                <a:lnTo>
                  <a:pt x="127000" y="501650"/>
                </a:lnTo>
                <a:lnTo>
                  <a:pt x="127000" y="346075"/>
                </a:lnTo>
                <a:lnTo>
                  <a:pt x="123825" y="282575"/>
                </a:lnTo>
                <a:lnTo>
                  <a:pt x="117475" y="241300"/>
                </a:lnTo>
                <a:lnTo>
                  <a:pt x="104775" y="193675"/>
                </a:lnTo>
                <a:lnTo>
                  <a:pt x="88900" y="152400"/>
                </a:lnTo>
                <a:lnTo>
                  <a:pt x="57150" y="95250"/>
                </a:lnTo>
                <a:lnTo>
                  <a:pt x="0" y="22225"/>
                </a:lnTo>
                <a:lnTo>
                  <a:pt x="244475" y="0"/>
                </a:lnTo>
                <a:lnTo>
                  <a:pt x="323850" y="53975"/>
                </a:lnTo>
                <a:lnTo>
                  <a:pt x="361950" y="85725"/>
                </a:lnTo>
                <a:lnTo>
                  <a:pt x="393700" y="114300"/>
                </a:lnTo>
                <a:lnTo>
                  <a:pt x="409575" y="130175"/>
                </a:lnTo>
                <a:lnTo>
                  <a:pt x="422275" y="155575"/>
                </a:lnTo>
                <a:lnTo>
                  <a:pt x="428625" y="190500"/>
                </a:lnTo>
                <a:lnTo>
                  <a:pt x="422275" y="231775"/>
                </a:lnTo>
                <a:lnTo>
                  <a:pt x="396875" y="298450"/>
                </a:lnTo>
                <a:lnTo>
                  <a:pt x="377825" y="368300"/>
                </a:lnTo>
                <a:lnTo>
                  <a:pt x="368300" y="441325"/>
                </a:lnTo>
                <a:cubicBezTo>
                  <a:pt x="369358" y="618067"/>
                  <a:pt x="370417" y="794808"/>
                  <a:pt x="371475" y="971550"/>
                </a:cubicBezTo>
                <a:lnTo>
                  <a:pt x="371475" y="2212975"/>
                </a:lnTo>
                <a:lnTo>
                  <a:pt x="352391" y="2305050"/>
                </a:lnTo>
                <a:lnTo>
                  <a:pt x="162684" y="2335983"/>
                </a:lnTo>
                <a:lnTo>
                  <a:pt x="127000" y="2238375"/>
                </a:lnTo>
                <a:lnTo>
                  <a:pt x="127000" y="1282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251"/>
          <p:cNvSpPr/>
          <p:nvPr/>
        </p:nvSpPr>
        <p:spPr>
          <a:xfrm>
            <a:off x="4379913" y="3767138"/>
            <a:ext cx="2363787" cy="509587"/>
          </a:xfrm>
          <a:custGeom>
            <a:avLst/>
            <a:gdLst/>
            <a:ahLst/>
            <a:cxnLst/>
            <a:rect l="l" t="t" r="r" b="b"/>
            <a:pathLst>
              <a:path w="2364581" h="509587" extrusionOk="0">
                <a:moveTo>
                  <a:pt x="726281" y="238125"/>
                </a:moveTo>
                <a:lnTo>
                  <a:pt x="888206" y="216693"/>
                </a:lnTo>
                <a:lnTo>
                  <a:pt x="1154906" y="176212"/>
                </a:lnTo>
                <a:lnTo>
                  <a:pt x="1362075" y="154781"/>
                </a:lnTo>
                <a:lnTo>
                  <a:pt x="1538287" y="128587"/>
                </a:lnTo>
                <a:lnTo>
                  <a:pt x="1695450" y="97631"/>
                </a:lnTo>
                <a:lnTo>
                  <a:pt x="1766887" y="83343"/>
                </a:lnTo>
                <a:lnTo>
                  <a:pt x="1809750" y="69056"/>
                </a:lnTo>
                <a:lnTo>
                  <a:pt x="1850231" y="47625"/>
                </a:lnTo>
                <a:lnTo>
                  <a:pt x="1900237" y="14287"/>
                </a:lnTo>
                <a:lnTo>
                  <a:pt x="1919287" y="0"/>
                </a:lnTo>
                <a:lnTo>
                  <a:pt x="1931194" y="0"/>
                </a:lnTo>
                <a:lnTo>
                  <a:pt x="1955006" y="2381"/>
                </a:lnTo>
                <a:lnTo>
                  <a:pt x="2026444" y="26193"/>
                </a:lnTo>
                <a:lnTo>
                  <a:pt x="2112169" y="54768"/>
                </a:lnTo>
                <a:lnTo>
                  <a:pt x="2169319" y="73818"/>
                </a:lnTo>
                <a:lnTo>
                  <a:pt x="2247900" y="109537"/>
                </a:lnTo>
                <a:lnTo>
                  <a:pt x="2276475" y="126206"/>
                </a:lnTo>
                <a:lnTo>
                  <a:pt x="2300287" y="142875"/>
                </a:lnTo>
                <a:lnTo>
                  <a:pt x="2321719" y="164306"/>
                </a:lnTo>
                <a:lnTo>
                  <a:pt x="2338387" y="183356"/>
                </a:lnTo>
                <a:lnTo>
                  <a:pt x="2355056" y="209550"/>
                </a:lnTo>
                <a:lnTo>
                  <a:pt x="2362200" y="230981"/>
                </a:lnTo>
                <a:lnTo>
                  <a:pt x="2364581" y="245268"/>
                </a:lnTo>
                <a:lnTo>
                  <a:pt x="2359819" y="264318"/>
                </a:lnTo>
                <a:lnTo>
                  <a:pt x="2338387" y="288131"/>
                </a:lnTo>
                <a:lnTo>
                  <a:pt x="2302669" y="307181"/>
                </a:lnTo>
                <a:lnTo>
                  <a:pt x="2283619" y="309562"/>
                </a:lnTo>
                <a:lnTo>
                  <a:pt x="2216944" y="300037"/>
                </a:lnTo>
                <a:lnTo>
                  <a:pt x="2076450" y="280987"/>
                </a:lnTo>
                <a:lnTo>
                  <a:pt x="1874044" y="266700"/>
                </a:lnTo>
                <a:lnTo>
                  <a:pt x="1795462" y="266700"/>
                </a:lnTo>
                <a:lnTo>
                  <a:pt x="1674019" y="278606"/>
                </a:lnTo>
                <a:lnTo>
                  <a:pt x="1402556" y="307181"/>
                </a:lnTo>
                <a:lnTo>
                  <a:pt x="1126331" y="333375"/>
                </a:lnTo>
                <a:lnTo>
                  <a:pt x="971550" y="361950"/>
                </a:lnTo>
                <a:lnTo>
                  <a:pt x="823912" y="395287"/>
                </a:lnTo>
                <a:lnTo>
                  <a:pt x="664369" y="435768"/>
                </a:lnTo>
                <a:lnTo>
                  <a:pt x="576262" y="461962"/>
                </a:lnTo>
                <a:lnTo>
                  <a:pt x="428625" y="507206"/>
                </a:lnTo>
                <a:lnTo>
                  <a:pt x="411956" y="509587"/>
                </a:lnTo>
                <a:lnTo>
                  <a:pt x="371475" y="492918"/>
                </a:lnTo>
                <a:lnTo>
                  <a:pt x="297656" y="447675"/>
                </a:lnTo>
                <a:lnTo>
                  <a:pt x="214312" y="390525"/>
                </a:lnTo>
                <a:lnTo>
                  <a:pt x="128587" y="323850"/>
                </a:lnTo>
                <a:lnTo>
                  <a:pt x="59531" y="269081"/>
                </a:lnTo>
                <a:lnTo>
                  <a:pt x="14287" y="226218"/>
                </a:lnTo>
                <a:lnTo>
                  <a:pt x="2381" y="207168"/>
                </a:lnTo>
                <a:lnTo>
                  <a:pt x="0" y="190500"/>
                </a:lnTo>
                <a:lnTo>
                  <a:pt x="7144" y="173831"/>
                </a:lnTo>
                <a:lnTo>
                  <a:pt x="23812" y="171450"/>
                </a:lnTo>
                <a:lnTo>
                  <a:pt x="50006" y="176212"/>
                </a:lnTo>
                <a:lnTo>
                  <a:pt x="114300" y="204787"/>
                </a:lnTo>
                <a:lnTo>
                  <a:pt x="176212" y="228600"/>
                </a:lnTo>
                <a:lnTo>
                  <a:pt x="235744" y="245268"/>
                </a:lnTo>
                <a:lnTo>
                  <a:pt x="304800" y="259556"/>
                </a:lnTo>
                <a:lnTo>
                  <a:pt x="383381" y="266700"/>
                </a:lnTo>
                <a:lnTo>
                  <a:pt x="500062" y="261937"/>
                </a:lnTo>
                <a:lnTo>
                  <a:pt x="726281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251"/>
          <p:cNvSpPr/>
          <p:nvPr/>
        </p:nvSpPr>
        <p:spPr>
          <a:xfrm>
            <a:off x="3814763" y="5083175"/>
            <a:ext cx="3438525" cy="531813"/>
          </a:xfrm>
          <a:custGeom>
            <a:avLst/>
            <a:gdLst/>
            <a:ahLst/>
            <a:cxnLst/>
            <a:rect l="l" t="t" r="r" b="b"/>
            <a:pathLst>
              <a:path w="3438817" h="532933" extrusionOk="0">
                <a:moveTo>
                  <a:pt x="1475381" y="162685"/>
                </a:moveTo>
                <a:lnTo>
                  <a:pt x="1713799" y="131831"/>
                </a:lnTo>
                <a:lnTo>
                  <a:pt x="1929777" y="109392"/>
                </a:lnTo>
                <a:lnTo>
                  <a:pt x="2165389" y="98172"/>
                </a:lnTo>
                <a:lnTo>
                  <a:pt x="2443075" y="84147"/>
                </a:lnTo>
                <a:lnTo>
                  <a:pt x="2729175" y="67318"/>
                </a:lnTo>
                <a:lnTo>
                  <a:pt x="2771249" y="53294"/>
                </a:lnTo>
                <a:lnTo>
                  <a:pt x="2900275" y="2805"/>
                </a:lnTo>
                <a:lnTo>
                  <a:pt x="2919909" y="0"/>
                </a:lnTo>
                <a:lnTo>
                  <a:pt x="2967592" y="8415"/>
                </a:lnTo>
                <a:lnTo>
                  <a:pt x="3091008" y="47684"/>
                </a:lnTo>
                <a:lnTo>
                  <a:pt x="3183570" y="86952"/>
                </a:lnTo>
                <a:lnTo>
                  <a:pt x="3273327" y="131831"/>
                </a:lnTo>
                <a:lnTo>
                  <a:pt x="3360280" y="182319"/>
                </a:lnTo>
                <a:lnTo>
                  <a:pt x="3391134" y="204759"/>
                </a:lnTo>
                <a:lnTo>
                  <a:pt x="3410768" y="230003"/>
                </a:lnTo>
                <a:lnTo>
                  <a:pt x="3424792" y="255247"/>
                </a:lnTo>
                <a:lnTo>
                  <a:pt x="3436012" y="291711"/>
                </a:lnTo>
                <a:lnTo>
                  <a:pt x="3438817" y="319760"/>
                </a:lnTo>
                <a:lnTo>
                  <a:pt x="3430402" y="345004"/>
                </a:lnTo>
                <a:lnTo>
                  <a:pt x="3407963" y="364638"/>
                </a:lnTo>
                <a:lnTo>
                  <a:pt x="3382719" y="375858"/>
                </a:lnTo>
                <a:lnTo>
                  <a:pt x="3337840" y="378663"/>
                </a:lnTo>
                <a:lnTo>
                  <a:pt x="3281742" y="370248"/>
                </a:lnTo>
                <a:lnTo>
                  <a:pt x="3175156" y="342199"/>
                </a:lnTo>
                <a:lnTo>
                  <a:pt x="3020886" y="311345"/>
                </a:lnTo>
                <a:lnTo>
                  <a:pt x="2852591" y="283296"/>
                </a:lnTo>
                <a:lnTo>
                  <a:pt x="2653443" y="263662"/>
                </a:lnTo>
                <a:lnTo>
                  <a:pt x="2344903" y="255247"/>
                </a:lnTo>
                <a:lnTo>
                  <a:pt x="2075632" y="258052"/>
                </a:lnTo>
                <a:lnTo>
                  <a:pt x="1811970" y="277686"/>
                </a:lnTo>
                <a:lnTo>
                  <a:pt x="1509040" y="316955"/>
                </a:lnTo>
                <a:lnTo>
                  <a:pt x="1259404" y="353419"/>
                </a:lnTo>
                <a:lnTo>
                  <a:pt x="970498" y="401102"/>
                </a:lnTo>
                <a:lnTo>
                  <a:pt x="844277" y="429151"/>
                </a:lnTo>
                <a:lnTo>
                  <a:pt x="704032" y="462810"/>
                </a:lnTo>
                <a:lnTo>
                  <a:pt x="496469" y="516103"/>
                </a:lnTo>
                <a:lnTo>
                  <a:pt x="443175" y="532933"/>
                </a:lnTo>
                <a:lnTo>
                  <a:pt x="429151" y="532933"/>
                </a:lnTo>
                <a:lnTo>
                  <a:pt x="378662" y="516103"/>
                </a:lnTo>
                <a:lnTo>
                  <a:pt x="314150" y="482444"/>
                </a:lnTo>
                <a:lnTo>
                  <a:pt x="241222" y="434761"/>
                </a:lnTo>
                <a:lnTo>
                  <a:pt x="171099" y="378663"/>
                </a:lnTo>
                <a:lnTo>
                  <a:pt x="109391" y="319760"/>
                </a:lnTo>
                <a:lnTo>
                  <a:pt x="47683" y="258052"/>
                </a:lnTo>
                <a:lnTo>
                  <a:pt x="19634" y="230003"/>
                </a:lnTo>
                <a:lnTo>
                  <a:pt x="5610" y="204759"/>
                </a:lnTo>
                <a:lnTo>
                  <a:pt x="0" y="185124"/>
                </a:lnTo>
                <a:lnTo>
                  <a:pt x="2805" y="168295"/>
                </a:lnTo>
                <a:lnTo>
                  <a:pt x="11219" y="162685"/>
                </a:lnTo>
                <a:lnTo>
                  <a:pt x="25244" y="162685"/>
                </a:lnTo>
                <a:lnTo>
                  <a:pt x="50488" y="171100"/>
                </a:lnTo>
                <a:lnTo>
                  <a:pt x="86952" y="193539"/>
                </a:lnTo>
                <a:lnTo>
                  <a:pt x="131831" y="221588"/>
                </a:lnTo>
                <a:lnTo>
                  <a:pt x="185124" y="246832"/>
                </a:lnTo>
                <a:lnTo>
                  <a:pt x="246832" y="269271"/>
                </a:lnTo>
                <a:lnTo>
                  <a:pt x="353418" y="288906"/>
                </a:lnTo>
                <a:lnTo>
                  <a:pt x="426346" y="294516"/>
                </a:lnTo>
                <a:lnTo>
                  <a:pt x="524518" y="288906"/>
                </a:lnTo>
                <a:lnTo>
                  <a:pt x="673178" y="266467"/>
                </a:lnTo>
                <a:lnTo>
                  <a:pt x="905985" y="235613"/>
                </a:lnTo>
                <a:lnTo>
                  <a:pt x="1228550" y="193539"/>
                </a:lnTo>
                <a:lnTo>
                  <a:pt x="1424893" y="168295"/>
                </a:lnTo>
                <a:lnTo>
                  <a:pt x="1475381" y="1626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76D2393-ABC0-9144-AFAD-0AAF8AF4BA14}"/>
              </a:ext>
            </a:extLst>
          </p:cNvPr>
          <p:cNvGrpSpPr/>
          <p:nvPr/>
        </p:nvGrpSpPr>
        <p:grpSpPr>
          <a:xfrm>
            <a:off x="2743284" y="1724106"/>
            <a:ext cx="4518025" cy="4008437"/>
            <a:chOff x="2887663" y="1868488"/>
            <a:chExt cx="4518025" cy="4008437"/>
          </a:xfrm>
        </p:grpSpPr>
        <p:sp>
          <p:nvSpPr>
            <p:cNvPr id="12" name="Google Shape;2766;p251">
              <a:extLst>
                <a:ext uri="{FF2B5EF4-FFF2-40B4-BE49-F238E27FC236}">
                  <a16:creationId xmlns:a16="http://schemas.microsoft.com/office/drawing/2014/main" id="{8A91E2F8-4219-714B-AD5A-F03D2C9418E1}"/>
                </a:ext>
              </a:extLst>
            </p:cNvPr>
            <p:cNvSpPr/>
            <p:nvPr/>
          </p:nvSpPr>
          <p:spPr>
            <a:xfrm>
              <a:off x="3319463" y="1916113"/>
              <a:ext cx="795337" cy="660400"/>
            </a:xfrm>
            <a:custGeom>
              <a:avLst/>
              <a:gdLst/>
              <a:ahLst/>
              <a:cxnLst/>
              <a:rect l="l" t="t" r="r" b="b"/>
              <a:pathLst>
                <a:path w="795337" h="659607" extrusionOk="0">
                  <a:moveTo>
                    <a:pt x="233362" y="92869"/>
                  </a:moveTo>
                  <a:lnTo>
                    <a:pt x="138112" y="47625"/>
                  </a:lnTo>
                  <a:lnTo>
                    <a:pt x="64293" y="14288"/>
                  </a:lnTo>
                  <a:lnTo>
                    <a:pt x="23812" y="0"/>
                  </a:lnTo>
                  <a:lnTo>
                    <a:pt x="7143" y="0"/>
                  </a:lnTo>
                  <a:lnTo>
                    <a:pt x="0" y="7144"/>
                  </a:lnTo>
                  <a:lnTo>
                    <a:pt x="2381" y="26194"/>
                  </a:lnTo>
                  <a:lnTo>
                    <a:pt x="14287" y="52388"/>
                  </a:lnTo>
                  <a:lnTo>
                    <a:pt x="30956" y="78582"/>
                  </a:lnTo>
                  <a:lnTo>
                    <a:pt x="116681" y="180975"/>
                  </a:lnTo>
                  <a:lnTo>
                    <a:pt x="219075" y="292894"/>
                  </a:lnTo>
                  <a:lnTo>
                    <a:pt x="321468" y="390525"/>
                  </a:lnTo>
                  <a:lnTo>
                    <a:pt x="395287" y="459582"/>
                  </a:lnTo>
                  <a:lnTo>
                    <a:pt x="490537" y="538163"/>
                  </a:lnTo>
                  <a:lnTo>
                    <a:pt x="578643" y="607219"/>
                  </a:lnTo>
                  <a:lnTo>
                    <a:pt x="611981" y="623888"/>
                  </a:lnTo>
                  <a:lnTo>
                    <a:pt x="681037" y="645319"/>
                  </a:lnTo>
                  <a:lnTo>
                    <a:pt x="723900" y="657225"/>
                  </a:lnTo>
                  <a:lnTo>
                    <a:pt x="735806" y="659607"/>
                  </a:lnTo>
                  <a:lnTo>
                    <a:pt x="752475" y="657225"/>
                  </a:lnTo>
                  <a:lnTo>
                    <a:pt x="771525" y="645319"/>
                  </a:lnTo>
                  <a:lnTo>
                    <a:pt x="783431" y="621507"/>
                  </a:lnTo>
                  <a:lnTo>
                    <a:pt x="790575" y="595313"/>
                  </a:lnTo>
                  <a:lnTo>
                    <a:pt x="795337" y="554832"/>
                  </a:lnTo>
                  <a:lnTo>
                    <a:pt x="795337" y="523875"/>
                  </a:lnTo>
                  <a:lnTo>
                    <a:pt x="785812" y="478632"/>
                  </a:lnTo>
                  <a:lnTo>
                    <a:pt x="764381" y="423863"/>
                  </a:lnTo>
                  <a:lnTo>
                    <a:pt x="742950" y="381000"/>
                  </a:lnTo>
                  <a:lnTo>
                    <a:pt x="719137" y="342900"/>
                  </a:lnTo>
                  <a:lnTo>
                    <a:pt x="690562" y="309563"/>
                  </a:lnTo>
                  <a:lnTo>
                    <a:pt x="659606" y="283369"/>
                  </a:lnTo>
                  <a:lnTo>
                    <a:pt x="619125" y="257175"/>
                  </a:lnTo>
                  <a:lnTo>
                    <a:pt x="547687" y="228600"/>
                  </a:lnTo>
                  <a:lnTo>
                    <a:pt x="435768" y="180975"/>
                  </a:lnTo>
                  <a:lnTo>
                    <a:pt x="338137" y="138113"/>
                  </a:lnTo>
                  <a:lnTo>
                    <a:pt x="233362" y="928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67;p251">
              <a:extLst>
                <a:ext uri="{FF2B5EF4-FFF2-40B4-BE49-F238E27FC236}">
                  <a16:creationId xmlns:a16="http://schemas.microsoft.com/office/drawing/2014/main" id="{0F8B9A12-0541-434A-9359-89871352F618}"/>
                </a:ext>
              </a:extLst>
            </p:cNvPr>
            <p:cNvSpPr/>
            <p:nvPr/>
          </p:nvSpPr>
          <p:spPr>
            <a:xfrm>
              <a:off x="2941638" y="3143250"/>
              <a:ext cx="687387" cy="595313"/>
            </a:xfrm>
            <a:custGeom>
              <a:avLst/>
              <a:gdLst/>
              <a:ahLst/>
              <a:cxnLst/>
              <a:rect l="l" t="t" r="r" b="b"/>
              <a:pathLst>
                <a:path w="688181" h="595313" extrusionOk="0">
                  <a:moveTo>
                    <a:pt x="261937" y="361950"/>
                  </a:moveTo>
                  <a:lnTo>
                    <a:pt x="214312" y="309563"/>
                  </a:lnTo>
                  <a:lnTo>
                    <a:pt x="154781" y="242888"/>
                  </a:lnTo>
                  <a:lnTo>
                    <a:pt x="83344" y="152400"/>
                  </a:lnTo>
                  <a:lnTo>
                    <a:pt x="33337" y="85725"/>
                  </a:lnTo>
                  <a:lnTo>
                    <a:pt x="14287" y="59531"/>
                  </a:lnTo>
                  <a:lnTo>
                    <a:pt x="0" y="26194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26194" y="2381"/>
                  </a:lnTo>
                  <a:lnTo>
                    <a:pt x="47625" y="11906"/>
                  </a:lnTo>
                  <a:lnTo>
                    <a:pt x="100012" y="45244"/>
                  </a:lnTo>
                  <a:lnTo>
                    <a:pt x="152400" y="80963"/>
                  </a:lnTo>
                  <a:lnTo>
                    <a:pt x="219075" y="119063"/>
                  </a:lnTo>
                  <a:lnTo>
                    <a:pt x="292894" y="152400"/>
                  </a:lnTo>
                  <a:lnTo>
                    <a:pt x="381000" y="183356"/>
                  </a:lnTo>
                  <a:lnTo>
                    <a:pt x="438150" y="197644"/>
                  </a:lnTo>
                  <a:lnTo>
                    <a:pt x="495300" y="209550"/>
                  </a:lnTo>
                  <a:lnTo>
                    <a:pt x="535781" y="219075"/>
                  </a:lnTo>
                  <a:lnTo>
                    <a:pt x="564356" y="228600"/>
                  </a:lnTo>
                  <a:lnTo>
                    <a:pt x="581025" y="240506"/>
                  </a:lnTo>
                  <a:lnTo>
                    <a:pt x="602456" y="266700"/>
                  </a:lnTo>
                  <a:lnTo>
                    <a:pt x="621506" y="300038"/>
                  </a:lnTo>
                  <a:lnTo>
                    <a:pt x="647700" y="354806"/>
                  </a:lnTo>
                  <a:lnTo>
                    <a:pt x="664369" y="411956"/>
                  </a:lnTo>
                  <a:lnTo>
                    <a:pt x="683419" y="504825"/>
                  </a:lnTo>
                  <a:lnTo>
                    <a:pt x="688181" y="540544"/>
                  </a:lnTo>
                  <a:lnTo>
                    <a:pt x="683419" y="559594"/>
                  </a:lnTo>
                  <a:lnTo>
                    <a:pt x="673894" y="573881"/>
                  </a:lnTo>
                  <a:lnTo>
                    <a:pt x="650081" y="588169"/>
                  </a:lnTo>
                  <a:lnTo>
                    <a:pt x="619125" y="595313"/>
                  </a:lnTo>
                  <a:lnTo>
                    <a:pt x="569119" y="595313"/>
                  </a:lnTo>
                  <a:lnTo>
                    <a:pt x="519112" y="581025"/>
                  </a:lnTo>
                  <a:lnTo>
                    <a:pt x="476250" y="554831"/>
                  </a:lnTo>
                  <a:lnTo>
                    <a:pt x="426244" y="519113"/>
                  </a:lnTo>
                  <a:lnTo>
                    <a:pt x="385762" y="485775"/>
                  </a:lnTo>
                  <a:lnTo>
                    <a:pt x="335756" y="442913"/>
                  </a:lnTo>
                  <a:lnTo>
                    <a:pt x="261937" y="361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768;p251">
              <a:extLst>
                <a:ext uri="{FF2B5EF4-FFF2-40B4-BE49-F238E27FC236}">
                  <a16:creationId xmlns:a16="http://schemas.microsoft.com/office/drawing/2014/main" id="{555E7029-3840-9646-A33D-D710FEB6EF9F}"/>
                </a:ext>
              </a:extLst>
            </p:cNvPr>
            <p:cNvSpPr/>
            <p:nvPr/>
          </p:nvSpPr>
          <p:spPr>
            <a:xfrm>
              <a:off x="5195888" y="1868488"/>
              <a:ext cx="815975" cy="698500"/>
            </a:xfrm>
            <a:custGeom>
              <a:avLst/>
              <a:gdLst/>
              <a:ahLst/>
              <a:cxnLst/>
              <a:rect l="l" t="t" r="r" b="b"/>
              <a:pathLst>
                <a:path w="816768" h="697707" extrusionOk="0">
                  <a:moveTo>
                    <a:pt x="304800" y="350044"/>
                  </a:moveTo>
                  <a:lnTo>
                    <a:pt x="221456" y="269082"/>
                  </a:lnTo>
                  <a:lnTo>
                    <a:pt x="147637" y="195263"/>
                  </a:lnTo>
                  <a:lnTo>
                    <a:pt x="54768" y="104775"/>
                  </a:lnTo>
                  <a:lnTo>
                    <a:pt x="16668" y="61913"/>
                  </a:lnTo>
                  <a:lnTo>
                    <a:pt x="7143" y="47625"/>
                  </a:lnTo>
                  <a:lnTo>
                    <a:pt x="0" y="21432"/>
                  </a:lnTo>
                  <a:lnTo>
                    <a:pt x="0" y="9525"/>
                  </a:lnTo>
                  <a:lnTo>
                    <a:pt x="7143" y="0"/>
                  </a:lnTo>
                  <a:lnTo>
                    <a:pt x="23812" y="2382"/>
                  </a:lnTo>
                  <a:lnTo>
                    <a:pt x="76200" y="23813"/>
                  </a:lnTo>
                  <a:lnTo>
                    <a:pt x="178593" y="71438"/>
                  </a:lnTo>
                  <a:lnTo>
                    <a:pt x="333375" y="140494"/>
                  </a:lnTo>
                  <a:lnTo>
                    <a:pt x="538162" y="238125"/>
                  </a:lnTo>
                  <a:lnTo>
                    <a:pt x="631031" y="288132"/>
                  </a:lnTo>
                  <a:lnTo>
                    <a:pt x="707231" y="333375"/>
                  </a:lnTo>
                  <a:lnTo>
                    <a:pt x="740568" y="359569"/>
                  </a:lnTo>
                  <a:lnTo>
                    <a:pt x="762000" y="378619"/>
                  </a:lnTo>
                  <a:lnTo>
                    <a:pt x="776287" y="402432"/>
                  </a:lnTo>
                  <a:lnTo>
                    <a:pt x="788193" y="428625"/>
                  </a:lnTo>
                  <a:lnTo>
                    <a:pt x="802481" y="471488"/>
                  </a:lnTo>
                  <a:lnTo>
                    <a:pt x="812006" y="531019"/>
                  </a:lnTo>
                  <a:lnTo>
                    <a:pt x="816768" y="592932"/>
                  </a:lnTo>
                  <a:lnTo>
                    <a:pt x="816768" y="626269"/>
                  </a:lnTo>
                  <a:lnTo>
                    <a:pt x="807243" y="657225"/>
                  </a:lnTo>
                  <a:lnTo>
                    <a:pt x="797718" y="676275"/>
                  </a:lnTo>
                  <a:lnTo>
                    <a:pt x="781050" y="690563"/>
                  </a:lnTo>
                  <a:lnTo>
                    <a:pt x="762000" y="697707"/>
                  </a:lnTo>
                  <a:lnTo>
                    <a:pt x="726281" y="697707"/>
                  </a:lnTo>
                  <a:lnTo>
                    <a:pt x="690562" y="690563"/>
                  </a:lnTo>
                  <a:lnTo>
                    <a:pt x="659606" y="671513"/>
                  </a:lnTo>
                  <a:lnTo>
                    <a:pt x="597693" y="621507"/>
                  </a:lnTo>
                  <a:lnTo>
                    <a:pt x="502443" y="535782"/>
                  </a:lnTo>
                  <a:lnTo>
                    <a:pt x="397668" y="438150"/>
                  </a:lnTo>
                  <a:lnTo>
                    <a:pt x="304800" y="3500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769;p251">
              <a:extLst>
                <a:ext uri="{FF2B5EF4-FFF2-40B4-BE49-F238E27FC236}">
                  <a16:creationId xmlns:a16="http://schemas.microsoft.com/office/drawing/2014/main" id="{36927E64-DC92-1241-AB4E-56070580B2B1}"/>
                </a:ext>
              </a:extLst>
            </p:cNvPr>
            <p:cNvSpPr/>
            <p:nvPr/>
          </p:nvSpPr>
          <p:spPr>
            <a:xfrm>
              <a:off x="2887663" y="5329238"/>
              <a:ext cx="446087" cy="547687"/>
            </a:xfrm>
            <a:custGeom>
              <a:avLst/>
              <a:gdLst/>
              <a:ahLst/>
              <a:cxnLst/>
              <a:rect l="l" t="t" r="r" b="b"/>
              <a:pathLst>
                <a:path w="445294" h="547687" extrusionOk="0">
                  <a:moveTo>
                    <a:pt x="116682" y="309562"/>
                  </a:moveTo>
                  <a:lnTo>
                    <a:pt x="85725" y="266700"/>
                  </a:lnTo>
                  <a:lnTo>
                    <a:pt x="64294" y="221456"/>
                  </a:lnTo>
                  <a:lnTo>
                    <a:pt x="50007" y="190500"/>
                  </a:lnTo>
                  <a:lnTo>
                    <a:pt x="23813" y="123825"/>
                  </a:lnTo>
                  <a:lnTo>
                    <a:pt x="7144" y="66675"/>
                  </a:lnTo>
                  <a:lnTo>
                    <a:pt x="0" y="33337"/>
                  </a:lnTo>
                  <a:lnTo>
                    <a:pt x="0" y="14287"/>
                  </a:lnTo>
                  <a:lnTo>
                    <a:pt x="7144" y="0"/>
                  </a:lnTo>
                  <a:lnTo>
                    <a:pt x="19050" y="0"/>
                  </a:lnTo>
                  <a:lnTo>
                    <a:pt x="33338" y="7143"/>
                  </a:lnTo>
                  <a:lnTo>
                    <a:pt x="52388" y="26193"/>
                  </a:lnTo>
                  <a:lnTo>
                    <a:pt x="76200" y="59531"/>
                  </a:lnTo>
                  <a:lnTo>
                    <a:pt x="116682" y="111918"/>
                  </a:lnTo>
                  <a:lnTo>
                    <a:pt x="157163" y="152400"/>
                  </a:lnTo>
                  <a:lnTo>
                    <a:pt x="445294" y="402431"/>
                  </a:lnTo>
                  <a:lnTo>
                    <a:pt x="445294" y="497681"/>
                  </a:lnTo>
                  <a:lnTo>
                    <a:pt x="440532" y="528637"/>
                  </a:lnTo>
                  <a:lnTo>
                    <a:pt x="433388" y="542925"/>
                  </a:lnTo>
                  <a:lnTo>
                    <a:pt x="409575" y="547687"/>
                  </a:lnTo>
                  <a:lnTo>
                    <a:pt x="376238" y="531018"/>
                  </a:lnTo>
                  <a:lnTo>
                    <a:pt x="307182" y="492918"/>
                  </a:lnTo>
                  <a:lnTo>
                    <a:pt x="259557" y="459581"/>
                  </a:lnTo>
                  <a:lnTo>
                    <a:pt x="223838" y="433387"/>
                  </a:lnTo>
                  <a:lnTo>
                    <a:pt x="176213" y="385762"/>
                  </a:lnTo>
                  <a:lnTo>
                    <a:pt x="116682" y="3095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770;p251">
              <a:extLst>
                <a:ext uri="{FF2B5EF4-FFF2-40B4-BE49-F238E27FC236}">
                  <a16:creationId xmlns:a16="http://schemas.microsoft.com/office/drawing/2014/main" id="{E8DF6129-C9D4-9A4E-B779-D127B0B71F60}"/>
                </a:ext>
              </a:extLst>
            </p:cNvPr>
            <p:cNvSpPr/>
            <p:nvPr/>
          </p:nvSpPr>
          <p:spPr>
            <a:xfrm>
              <a:off x="4379913" y="2833688"/>
              <a:ext cx="2682875" cy="568325"/>
            </a:xfrm>
            <a:custGeom>
              <a:avLst/>
              <a:gdLst/>
              <a:ahLst/>
              <a:cxnLst/>
              <a:rect l="l" t="t" r="r" b="b"/>
              <a:pathLst>
                <a:path w="2683669" h="569118" extrusionOk="0">
                  <a:moveTo>
                    <a:pt x="1388269" y="188118"/>
                  </a:moveTo>
                  <a:lnTo>
                    <a:pt x="1657350" y="147637"/>
                  </a:lnTo>
                  <a:lnTo>
                    <a:pt x="1885950" y="109537"/>
                  </a:lnTo>
                  <a:lnTo>
                    <a:pt x="1924050" y="100012"/>
                  </a:lnTo>
                  <a:lnTo>
                    <a:pt x="1974056" y="71437"/>
                  </a:lnTo>
                  <a:lnTo>
                    <a:pt x="2081212" y="11906"/>
                  </a:lnTo>
                  <a:lnTo>
                    <a:pt x="2097881" y="4762"/>
                  </a:lnTo>
                  <a:lnTo>
                    <a:pt x="2119312" y="2381"/>
                  </a:lnTo>
                  <a:lnTo>
                    <a:pt x="2150269" y="0"/>
                  </a:lnTo>
                  <a:lnTo>
                    <a:pt x="2197894" y="2381"/>
                  </a:lnTo>
                  <a:lnTo>
                    <a:pt x="2245519" y="9525"/>
                  </a:lnTo>
                  <a:lnTo>
                    <a:pt x="2364581" y="35718"/>
                  </a:lnTo>
                  <a:lnTo>
                    <a:pt x="2509837" y="76200"/>
                  </a:lnTo>
                  <a:lnTo>
                    <a:pt x="2621756" y="111918"/>
                  </a:lnTo>
                  <a:lnTo>
                    <a:pt x="2652712" y="128587"/>
                  </a:lnTo>
                  <a:lnTo>
                    <a:pt x="2667000" y="142875"/>
                  </a:lnTo>
                  <a:lnTo>
                    <a:pt x="2676525" y="152400"/>
                  </a:lnTo>
                  <a:lnTo>
                    <a:pt x="2683669" y="171450"/>
                  </a:lnTo>
                  <a:lnTo>
                    <a:pt x="2683669" y="185737"/>
                  </a:lnTo>
                  <a:lnTo>
                    <a:pt x="2674144" y="216693"/>
                  </a:lnTo>
                  <a:lnTo>
                    <a:pt x="2659856" y="235743"/>
                  </a:lnTo>
                  <a:lnTo>
                    <a:pt x="2638425" y="254793"/>
                  </a:lnTo>
                  <a:lnTo>
                    <a:pt x="2588419" y="269081"/>
                  </a:lnTo>
                  <a:lnTo>
                    <a:pt x="2516981" y="278606"/>
                  </a:lnTo>
                  <a:lnTo>
                    <a:pt x="2440781" y="278606"/>
                  </a:lnTo>
                  <a:lnTo>
                    <a:pt x="2295525" y="280987"/>
                  </a:lnTo>
                  <a:lnTo>
                    <a:pt x="2059781" y="290512"/>
                  </a:lnTo>
                  <a:lnTo>
                    <a:pt x="1709737" y="316706"/>
                  </a:lnTo>
                  <a:lnTo>
                    <a:pt x="1471612" y="342900"/>
                  </a:lnTo>
                  <a:lnTo>
                    <a:pt x="1176337" y="392906"/>
                  </a:lnTo>
                  <a:lnTo>
                    <a:pt x="997744" y="426243"/>
                  </a:lnTo>
                  <a:lnTo>
                    <a:pt x="864394" y="459581"/>
                  </a:lnTo>
                  <a:lnTo>
                    <a:pt x="735806" y="497681"/>
                  </a:lnTo>
                  <a:lnTo>
                    <a:pt x="609600" y="542925"/>
                  </a:lnTo>
                  <a:lnTo>
                    <a:pt x="545306" y="569118"/>
                  </a:lnTo>
                  <a:lnTo>
                    <a:pt x="514350" y="566737"/>
                  </a:lnTo>
                  <a:lnTo>
                    <a:pt x="435769" y="545306"/>
                  </a:lnTo>
                  <a:lnTo>
                    <a:pt x="373856" y="523875"/>
                  </a:lnTo>
                  <a:lnTo>
                    <a:pt x="321469" y="500062"/>
                  </a:lnTo>
                  <a:lnTo>
                    <a:pt x="266700" y="461962"/>
                  </a:lnTo>
                  <a:lnTo>
                    <a:pt x="190500" y="404812"/>
                  </a:lnTo>
                  <a:lnTo>
                    <a:pt x="97631" y="326231"/>
                  </a:lnTo>
                  <a:lnTo>
                    <a:pt x="28575" y="259556"/>
                  </a:lnTo>
                  <a:lnTo>
                    <a:pt x="4762" y="233362"/>
                  </a:lnTo>
                  <a:lnTo>
                    <a:pt x="0" y="214312"/>
                  </a:lnTo>
                  <a:lnTo>
                    <a:pt x="0" y="200025"/>
                  </a:lnTo>
                  <a:lnTo>
                    <a:pt x="4762" y="190500"/>
                  </a:lnTo>
                  <a:lnTo>
                    <a:pt x="21431" y="183356"/>
                  </a:lnTo>
                  <a:lnTo>
                    <a:pt x="40481" y="188118"/>
                  </a:lnTo>
                  <a:lnTo>
                    <a:pt x="73819" y="202406"/>
                  </a:lnTo>
                  <a:lnTo>
                    <a:pt x="107156" y="223837"/>
                  </a:lnTo>
                  <a:lnTo>
                    <a:pt x="169069" y="254793"/>
                  </a:lnTo>
                  <a:lnTo>
                    <a:pt x="226219" y="278606"/>
                  </a:lnTo>
                  <a:lnTo>
                    <a:pt x="290512" y="297656"/>
                  </a:lnTo>
                  <a:lnTo>
                    <a:pt x="361950" y="307181"/>
                  </a:lnTo>
                  <a:lnTo>
                    <a:pt x="514350" y="292893"/>
                  </a:lnTo>
                  <a:lnTo>
                    <a:pt x="795337" y="264318"/>
                  </a:lnTo>
                  <a:lnTo>
                    <a:pt x="1119187" y="226218"/>
                  </a:lnTo>
                  <a:lnTo>
                    <a:pt x="1388269" y="1881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71;p251">
              <a:extLst>
                <a:ext uri="{FF2B5EF4-FFF2-40B4-BE49-F238E27FC236}">
                  <a16:creationId xmlns:a16="http://schemas.microsoft.com/office/drawing/2014/main" id="{E3EBB39D-3B52-624C-A625-10272539E8AC}"/>
                </a:ext>
              </a:extLst>
            </p:cNvPr>
            <p:cNvSpPr/>
            <p:nvPr/>
          </p:nvSpPr>
          <p:spPr>
            <a:xfrm>
              <a:off x="3021013" y="4038600"/>
              <a:ext cx="1019175" cy="1747838"/>
            </a:xfrm>
            <a:custGeom>
              <a:avLst/>
              <a:gdLst/>
              <a:ahLst/>
              <a:cxnLst/>
              <a:rect l="l" t="t" r="r" b="b"/>
              <a:pathLst>
                <a:path w="1019175" h="1747838" extrusionOk="0">
                  <a:moveTo>
                    <a:pt x="545307" y="1135856"/>
                  </a:moveTo>
                  <a:lnTo>
                    <a:pt x="445294" y="1378744"/>
                  </a:lnTo>
                  <a:lnTo>
                    <a:pt x="335757" y="1633538"/>
                  </a:lnTo>
                  <a:lnTo>
                    <a:pt x="309563" y="1697831"/>
                  </a:lnTo>
                  <a:lnTo>
                    <a:pt x="309563" y="1747838"/>
                  </a:lnTo>
                  <a:lnTo>
                    <a:pt x="0" y="1423988"/>
                  </a:lnTo>
                  <a:lnTo>
                    <a:pt x="26194" y="1428750"/>
                  </a:lnTo>
                  <a:lnTo>
                    <a:pt x="57150" y="1423988"/>
                  </a:lnTo>
                  <a:lnTo>
                    <a:pt x="90488" y="1412081"/>
                  </a:lnTo>
                  <a:lnTo>
                    <a:pt x="121444" y="1388269"/>
                  </a:lnTo>
                  <a:lnTo>
                    <a:pt x="169069" y="1328738"/>
                  </a:lnTo>
                  <a:lnTo>
                    <a:pt x="288132" y="1159669"/>
                  </a:lnTo>
                  <a:lnTo>
                    <a:pt x="442913" y="914400"/>
                  </a:lnTo>
                  <a:lnTo>
                    <a:pt x="561975" y="721519"/>
                  </a:lnTo>
                  <a:lnTo>
                    <a:pt x="685800" y="509588"/>
                  </a:lnTo>
                  <a:lnTo>
                    <a:pt x="821532" y="266700"/>
                  </a:lnTo>
                  <a:lnTo>
                    <a:pt x="912019" y="100013"/>
                  </a:lnTo>
                  <a:lnTo>
                    <a:pt x="952500" y="23813"/>
                  </a:lnTo>
                  <a:lnTo>
                    <a:pt x="962025" y="11906"/>
                  </a:lnTo>
                  <a:lnTo>
                    <a:pt x="976313" y="4763"/>
                  </a:lnTo>
                  <a:lnTo>
                    <a:pt x="992982" y="0"/>
                  </a:lnTo>
                  <a:lnTo>
                    <a:pt x="1007269" y="0"/>
                  </a:lnTo>
                  <a:lnTo>
                    <a:pt x="1019175" y="7144"/>
                  </a:lnTo>
                  <a:lnTo>
                    <a:pt x="1019175" y="16669"/>
                  </a:lnTo>
                  <a:lnTo>
                    <a:pt x="995363" y="78581"/>
                  </a:lnTo>
                  <a:lnTo>
                    <a:pt x="926307" y="240506"/>
                  </a:lnTo>
                  <a:lnTo>
                    <a:pt x="842963" y="440531"/>
                  </a:lnTo>
                  <a:lnTo>
                    <a:pt x="766763" y="619125"/>
                  </a:lnTo>
                  <a:lnTo>
                    <a:pt x="678657" y="823913"/>
                  </a:lnTo>
                  <a:lnTo>
                    <a:pt x="588169" y="1035844"/>
                  </a:lnTo>
                  <a:lnTo>
                    <a:pt x="545307" y="11358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72;p251">
              <a:extLst>
                <a:ext uri="{FF2B5EF4-FFF2-40B4-BE49-F238E27FC236}">
                  <a16:creationId xmlns:a16="http://schemas.microsoft.com/office/drawing/2014/main" id="{A469BBFB-39EC-F245-83BA-DF8A9616CB1F}"/>
                </a:ext>
              </a:extLst>
            </p:cNvPr>
            <p:cNvSpPr/>
            <p:nvPr/>
          </p:nvSpPr>
          <p:spPr>
            <a:xfrm>
              <a:off x="5530850" y="3152775"/>
              <a:ext cx="428625" cy="2335213"/>
            </a:xfrm>
            <a:custGeom>
              <a:avLst/>
              <a:gdLst/>
              <a:ahLst/>
              <a:cxnLst/>
              <a:rect l="l" t="t" r="r" b="b"/>
              <a:pathLst>
                <a:path w="428625" h="2335983" extrusionOk="0">
                  <a:moveTo>
                    <a:pt x="127000" y="1282700"/>
                  </a:moveTo>
                  <a:lnTo>
                    <a:pt x="127000" y="1066800"/>
                  </a:lnTo>
                  <a:lnTo>
                    <a:pt x="127000" y="501650"/>
                  </a:lnTo>
                  <a:lnTo>
                    <a:pt x="127000" y="346075"/>
                  </a:lnTo>
                  <a:lnTo>
                    <a:pt x="123825" y="282575"/>
                  </a:lnTo>
                  <a:lnTo>
                    <a:pt x="117475" y="241300"/>
                  </a:lnTo>
                  <a:lnTo>
                    <a:pt x="104775" y="193675"/>
                  </a:lnTo>
                  <a:lnTo>
                    <a:pt x="88900" y="152400"/>
                  </a:lnTo>
                  <a:lnTo>
                    <a:pt x="57150" y="95250"/>
                  </a:lnTo>
                  <a:lnTo>
                    <a:pt x="0" y="22225"/>
                  </a:lnTo>
                  <a:lnTo>
                    <a:pt x="244475" y="0"/>
                  </a:lnTo>
                  <a:lnTo>
                    <a:pt x="323850" y="53975"/>
                  </a:lnTo>
                  <a:lnTo>
                    <a:pt x="361950" y="85725"/>
                  </a:lnTo>
                  <a:lnTo>
                    <a:pt x="393700" y="114300"/>
                  </a:lnTo>
                  <a:lnTo>
                    <a:pt x="409575" y="130175"/>
                  </a:lnTo>
                  <a:lnTo>
                    <a:pt x="422275" y="155575"/>
                  </a:lnTo>
                  <a:lnTo>
                    <a:pt x="428625" y="190500"/>
                  </a:lnTo>
                  <a:lnTo>
                    <a:pt x="422275" y="231775"/>
                  </a:lnTo>
                  <a:lnTo>
                    <a:pt x="396875" y="298450"/>
                  </a:lnTo>
                  <a:lnTo>
                    <a:pt x="377825" y="368300"/>
                  </a:lnTo>
                  <a:lnTo>
                    <a:pt x="368300" y="441325"/>
                  </a:lnTo>
                  <a:cubicBezTo>
                    <a:pt x="369358" y="618067"/>
                    <a:pt x="370417" y="794808"/>
                    <a:pt x="371475" y="971550"/>
                  </a:cubicBezTo>
                  <a:lnTo>
                    <a:pt x="371475" y="2212975"/>
                  </a:lnTo>
                  <a:lnTo>
                    <a:pt x="352391" y="2305050"/>
                  </a:lnTo>
                  <a:lnTo>
                    <a:pt x="162684" y="2335983"/>
                  </a:lnTo>
                  <a:lnTo>
                    <a:pt x="127000" y="2238375"/>
                  </a:lnTo>
                  <a:lnTo>
                    <a:pt x="127000" y="1282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73;p251">
              <a:extLst>
                <a:ext uri="{FF2B5EF4-FFF2-40B4-BE49-F238E27FC236}">
                  <a16:creationId xmlns:a16="http://schemas.microsoft.com/office/drawing/2014/main" id="{3401CA1B-68A9-7F41-890B-A4A748E3EE96}"/>
                </a:ext>
              </a:extLst>
            </p:cNvPr>
            <p:cNvSpPr/>
            <p:nvPr/>
          </p:nvSpPr>
          <p:spPr>
            <a:xfrm>
              <a:off x="4532313" y="3919538"/>
              <a:ext cx="2363787" cy="509587"/>
            </a:xfrm>
            <a:custGeom>
              <a:avLst/>
              <a:gdLst/>
              <a:ahLst/>
              <a:cxnLst/>
              <a:rect l="l" t="t" r="r" b="b"/>
              <a:pathLst>
                <a:path w="2364581" h="509587" extrusionOk="0">
                  <a:moveTo>
                    <a:pt x="726281" y="238125"/>
                  </a:moveTo>
                  <a:lnTo>
                    <a:pt x="888206" y="216693"/>
                  </a:lnTo>
                  <a:lnTo>
                    <a:pt x="1154906" y="176212"/>
                  </a:lnTo>
                  <a:lnTo>
                    <a:pt x="1362075" y="154781"/>
                  </a:lnTo>
                  <a:lnTo>
                    <a:pt x="1538287" y="128587"/>
                  </a:lnTo>
                  <a:lnTo>
                    <a:pt x="1695450" y="97631"/>
                  </a:lnTo>
                  <a:lnTo>
                    <a:pt x="1766887" y="83343"/>
                  </a:lnTo>
                  <a:lnTo>
                    <a:pt x="1809750" y="69056"/>
                  </a:lnTo>
                  <a:lnTo>
                    <a:pt x="1850231" y="47625"/>
                  </a:lnTo>
                  <a:lnTo>
                    <a:pt x="1900237" y="14287"/>
                  </a:lnTo>
                  <a:lnTo>
                    <a:pt x="1919287" y="0"/>
                  </a:lnTo>
                  <a:lnTo>
                    <a:pt x="1931194" y="0"/>
                  </a:lnTo>
                  <a:lnTo>
                    <a:pt x="1955006" y="2381"/>
                  </a:lnTo>
                  <a:lnTo>
                    <a:pt x="2026444" y="26193"/>
                  </a:lnTo>
                  <a:lnTo>
                    <a:pt x="2112169" y="54768"/>
                  </a:lnTo>
                  <a:lnTo>
                    <a:pt x="2169319" y="73818"/>
                  </a:lnTo>
                  <a:lnTo>
                    <a:pt x="2247900" y="109537"/>
                  </a:lnTo>
                  <a:lnTo>
                    <a:pt x="2276475" y="126206"/>
                  </a:lnTo>
                  <a:lnTo>
                    <a:pt x="2300287" y="142875"/>
                  </a:lnTo>
                  <a:lnTo>
                    <a:pt x="2321719" y="164306"/>
                  </a:lnTo>
                  <a:lnTo>
                    <a:pt x="2338387" y="183356"/>
                  </a:lnTo>
                  <a:lnTo>
                    <a:pt x="2355056" y="209550"/>
                  </a:lnTo>
                  <a:lnTo>
                    <a:pt x="2362200" y="230981"/>
                  </a:lnTo>
                  <a:lnTo>
                    <a:pt x="2364581" y="245268"/>
                  </a:lnTo>
                  <a:lnTo>
                    <a:pt x="2359819" y="264318"/>
                  </a:lnTo>
                  <a:lnTo>
                    <a:pt x="2338387" y="288131"/>
                  </a:lnTo>
                  <a:lnTo>
                    <a:pt x="2302669" y="307181"/>
                  </a:lnTo>
                  <a:lnTo>
                    <a:pt x="2283619" y="309562"/>
                  </a:lnTo>
                  <a:lnTo>
                    <a:pt x="2216944" y="300037"/>
                  </a:lnTo>
                  <a:lnTo>
                    <a:pt x="2076450" y="280987"/>
                  </a:lnTo>
                  <a:lnTo>
                    <a:pt x="1874044" y="266700"/>
                  </a:lnTo>
                  <a:lnTo>
                    <a:pt x="1795462" y="266700"/>
                  </a:lnTo>
                  <a:lnTo>
                    <a:pt x="1674019" y="278606"/>
                  </a:lnTo>
                  <a:lnTo>
                    <a:pt x="1402556" y="307181"/>
                  </a:lnTo>
                  <a:lnTo>
                    <a:pt x="1126331" y="333375"/>
                  </a:lnTo>
                  <a:lnTo>
                    <a:pt x="971550" y="361950"/>
                  </a:lnTo>
                  <a:lnTo>
                    <a:pt x="823912" y="395287"/>
                  </a:lnTo>
                  <a:lnTo>
                    <a:pt x="664369" y="435768"/>
                  </a:lnTo>
                  <a:lnTo>
                    <a:pt x="576262" y="461962"/>
                  </a:lnTo>
                  <a:lnTo>
                    <a:pt x="428625" y="507206"/>
                  </a:lnTo>
                  <a:lnTo>
                    <a:pt x="411956" y="509587"/>
                  </a:lnTo>
                  <a:lnTo>
                    <a:pt x="371475" y="492918"/>
                  </a:lnTo>
                  <a:lnTo>
                    <a:pt x="297656" y="447675"/>
                  </a:lnTo>
                  <a:lnTo>
                    <a:pt x="214312" y="390525"/>
                  </a:lnTo>
                  <a:lnTo>
                    <a:pt x="128587" y="323850"/>
                  </a:lnTo>
                  <a:lnTo>
                    <a:pt x="59531" y="269081"/>
                  </a:lnTo>
                  <a:lnTo>
                    <a:pt x="14287" y="226218"/>
                  </a:lnTo>
                  <a:lnTo>
                    <a:pt x="2381" y="207168"/>
                  </a:lnTo>
                  <a:lnTo>
                    <a:pt x="0" y="190500"/>
                  </a:lnTo>
                  <a:lnTo>
                    <a:pt x="7144" y="173831"/>
                  </a:lnTo>
                  <a:lnTo>
                    <a:pt x="23812" y="171450"/>
                  </a:lnTo>
                  <a:lnTo>
                    <a:pt x="50006" y="176212"/>
                  </a:lnTo>
                  <a:lnTo>
                    <a:pt x="114300" y="204787"/>
                  </a:lnTo>
                  <a:lnTo>
                    <a:pt x="176212" y="228600"/>
                  </a:lnTo>
                  <a:lnTo>
                    <a:pt x="235744" y="245268"/>
                  </a:lnTo>
                  <a:lnTo>
                    <a:pt x="304800" y="259556"/>
                  </a:lnTo>
                  <a:lnTo>
                    <a:pt x="383381" y="266700"/>
                  </a:lnTo>
                  <a:lnTo>
                    <a:pt x="500062" y="261937"/>
                  </a:lnTo>
                  <a:lnTo>
                    <a:pt x="726281" y="238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74;p251">
              <a:extLst>
                <a:ext uri="{FF2B5EF4-FFF2-40B4-BE49-F238E27FC236}">
                  <a16:creationId xmlns:a16="http://schemas.microsoft.com/office/drawing/2014/main" id="{26F13A2E-C919-E547-97A6-DE195E40C0A7}"/>
                </a:ext>
              </a:extLst>
            </p:cNvPr>
            <p:cNvSpPr/>
            <p:nvPr/>
          </p:nvSpPr>
          <p:spPr>
            <a:xfrm>
              <a:off x="3967163" y="5235575"/>
              <a:ext cx="3438525" cy="531813"/>
            </a:xfrm>
            <a:custGeom>
              <a:avLst/>
              <a:gdLst/>
              <a:ahLst/>
              <a:cxnLst/>
              <a:rect l="l" t="t" r="r" b="b"/>
              <a:pathLst>
                <a:path w="3438817" h="532933" extrusionOk="0">
                  <a:moveTo>
                    <a:pt x="1475381" y="162685"/>
                  </a:moveTo>
                  <a:lnTo>
                    <a:pt x="1713799" y="131831"/>
                  </a:lnTo>
                  <a:lnTo>
                    <a:pt x="1929777" y="109392"/>
                  </a:lnTo>
                  <a:lnTo>
                    <a:pt x="2165389" y="98172"/>
                  </a:lnTo>
                  <a:lnTo>
                    <a:pt x="2443075" y="84147"/>
                  </a:lnTo>
                  <a:lnTo>
                    <a:pt x="2729175" y="67318"/>
                  </a:lnTo>
                  <a:lnTo>
                    <a:pt x="2771249" y="53294"/>
                  </a:lnTo>
                  <a:lnTo>
                    <a:pt x="2900275" y="2805"/>
                  </a:lnTo>
                  <a:lnTo>
                    <a:pt x="2919909" y="0"/>
                  </a:lnTo>
                  <a:lnTo>
                    <a:pt x="2967592" y="8415"/>
                  </a:lnTo>
                  <a:lnTo>
                    <a:pt x="3091008" y="47684"/>
                  </a:lnTo>
                  <a:lnTo>
                    <a:pt x="3183570" y="86952"/>
                  </a:lnTo>
                  <a:lnTo>
                    <a:pt x="3273327" y="131831"/>
                  </a:lnTo>
                  <a:lnTo>
                    <a:pt x="3360280" y="182319"/>
                  </a:lnTo>
                  <a:lnTo>
                    <a:pt x="3391134" y="204759"/>
                  </a:lnTo>
                  <a:lnTo>
                    <a:pt x="3410768" y="230003"/>
                  </a:lnTo>
                  <a:lnTo>
                    <a:pt x="3424792" y="255247"/>
                  </a:lnTo>
                  <a:lnTo>
                    <a:pt x="3436012" y="291711"/>
                  </a:lnTo>
                  <a:lnTo>
                    <a:pt x="3438817" y="319760"/>
                  </a:lnTo>
                  <a:lnTo>
                    <a:pt x="3430402" y="345004"/>
                  </a:lnTo>
                  <a:lnTo>
                    <a:pt x="3407963" y="364638"/>
                  </a:lnTo>
                  <a:lnTo>
                    <a:pt x="3382719" y="375858"/>
                  </a:lnTo>
                  <a:lnTo>
                    <a:pt x="3337840" y="378663"/>
                  </a:lnTo>
                  <a:lnTo>
                    <a:pt x="3281742" y="370248"/>
                  </a:lnTo>
                  <a:lnTo>
                    <a:pt x="3175156" y="342199"/>
                  </a:lnTo>
                  <a:lnTo>
                    <a:pt x="3020886" y="311345"/>
                  </a:lnTo>
                  <a:lnTo>
                    <a:pt x="2852591" y="283296"/>
                  </a:lnTo>
                  <a:lnTo>
                    <a:pt x="2653443" y="263662"/>
                  </a:lnTo>
                  <a:lnTo>
                    <a:pt x="2344903" y="255247"/>
                  </a:lnTo>
                  <a:lnTo>
                    <a:pt x="2075632" y="258052"/>
                  </a:lnTo>
                  <a:lnTo>
                    <a:pt x="1811970" y="277686"/>
                  </a:lnTo>
                  <a:lnTo>
                    <a:pt x="1509040" y="316955"/>
                  </a:lnTo>
                  <a:lnTo>
                    <a:pt x="1259404" y="353419"/>
                  </a:lnTo>
                  <a:lnTo>
                    <a:pt x="970498" y="401102"/>
                  </a:lnTo>
                  <a:lnTo>
                    <a:pt x="844277" y="429151"/>
                  </a:lnTo>
                  <a:lnTo>
                    <a:pt x="704032" y="462810"/>
                  </a:lnTo>
                  <a:lnTo>
                    <a:pt x="496469" y="516103"/>
                  </a:lnTo>
                  <a:lnTo>
                    <a:pt x="443175" y="532933"/>
                  </a:lnTo>
                  <a:lnTo>
                    <a:pt x="429151" y="532933"/>
                  </a:lnTo>
                  <a:lnTo>
                    <a:pt x="378662" y="516103"/>
                  </a:lnTo>
                  <a:lnTo>
                    <a:pt x="314150" y="482444"/>
                  </a:lnTo>
                  <a:lnTo>
                    <a:pt x="241222" y="434761"/>
                  </a:lnTo>
                  <a:lnTo>
                    <a:pt x="171099" y="378663"/>
                  </a:lnTo>
                  <a:lnTo>
                    <a:pt x="109391" y="319760"/>
                  </a:lnTo>
                  <a:lnTo>
                    <a:pt x="47683" y="258052"/>
                  </a:lnTo>
                  <a:lnTo>
                    <a:pt x="19634" y="230003"/>
                  </a:lnTo>
                  <a:lnTo>
                    <a:pt x="5610" y="204759"/>
                  </a:lnTo>
                  <a:lnTo>
                    <a:pt x="0" y="185124"/>
                  </a:lnTo>
                  <a:lnTo>
                    <a:pt x="2805" y="168295"/>
                  </a:lnTo>
                  <a:lnTo>
                    <a:pt x="11219" y="162685"/>
                  </a:lnTo>
                  <a:lnTo>
                    <a:pt x="25244" y="162685"/>
                  </a:lnTo>
                  <a:lnTo>
                    <a:pt x="50488" y="171100"/>
                  </a:lnTo>
                  <a:lnTo>
                    <a:pt x="86952" y="193539"/>
                  </a:lnTo>
                  <a:lnTo>
                    <a:pt x="131831" y="221588"/>
                  </a:lnTo>
                  <a:lnTo>
                    <a:pt x="185124" y="246832"/>
                  </a:lnTo>
                  <a:lnTo>
                    <a:pt x="246832" y="269271"/>
                  </a:lnTo>
                  <a:lnTo>
                    <a:pt x="353418" y="288906"/>
                  </a:lnTo>
                  <a:lnTo>
                    <a:pt x="426346" y="294516"/>
                  </a:lnTo>
                  <a:lnTo>
                    <a:pt x="524518" y="288906"/>
                  </a:lnTo>
                  <a:lnTo>
                    <a:pt x="673178" y="266467"/>
                  </a:lnTo>
                  <a:lnTo>
                    <a:pt x="905985" y="235613"/>
                  </a:lnTo>
                  <a:lnTo>
                    <a:pt x="1228550" y="193539"/>
                  </a:lnTo>
                  <a:lnTo>
                    <a:pt x="1424893" y="168295"/>
                  </a:lnTo>
                  <a:lnTo>
                    <a:pt x="1475381" y="1626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779;p252">
            <a:extLst>
              <a:ext uri="{FF2B5EF4-FFF2-40B4-BE49-F238E27FC236}">
                <a16:creationId xmlns:a16="http://schemas.microsoft.com/office/drawing/2014/main" id="{44F0088F-80D3-854C-B204-AAB0D928BF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2113" y="1714333"/>
            <a:ext cx="4518025" cy="40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9" name="Google Shape;2779;p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6177" y="1750429"/>
            <a:ext cx="4518025" cy="40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これがわたしのお気に入り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反</a:t>
            </a:r>
          </a:p>
        </p:txBody>
      </p:sp>
    </p:spTree>
    <p:extLst>
      <p:ext uri="{BB962C8B-B14F-4D97-AF65-F5344CB8AC3E}">
        <p14:creationId xmlns:p14="http://schemas.microsoft.com/office/powerpoint/2010/main" val="1918840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9" name="Google Shape;2349;p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0813" y="1413380"/>
            <a:ext cx="4524375" cy="45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263"/>
          <p:cNvSpPr txBox="1"/>
          <p:nvPr/>
        </p:nvSpPr>
        <p:spPr>
          <a:xfrm>
            <a:off x="5025008" y="6957392"/>
            <a:ext cx="364846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反</a:t>
            </a:r>
            <a:endParaRPr/>
          </a:p>
        </p:txBody>
      </p:sp>
      <p:sp>
        <p:nvSpPr>
          <p:cNvPr id="2904" name="Google Shape;2904;p263"/>
          <p:cNvSpPr/>
          <p:nvPr/>
        </p:nvSpPr>
        <p:spPr>
          <a:xfrm>
            <a:off x="3375025" y="1762125"/>
            <a:ext cx="3089275" cy="584200"/>
          </a:xfrm>
          <a:custGeom>
            <a:avLst/>
            <a:gdLst/>
            <a:ahLst/>
            <a:cxnLst/>
            <a:rect l="l" t="t" r="r" b="b"/>
            <a:pathLst>
              <a:path w="3089275" h="584200" extrusionOk="0">
                <a:moveTo>
                  <a:pt x="1819275" y="180975"/>
                </a:moveTo>
                <a:lnTo>
                  <a:pt x="1454150" y="238125"/>
                </a:lnTo>
                <a:lnTo>
                  <a:pt x="1152525" y="282575"/>
                </a:lnTo>
                <a:lnTo>
                  <a:pt x="847725" y="327025"/>
                </a:lnTo>
                <a:lnTo>
                  <a:pt x="568325" y="365125"/>
                </a:lnTo>
                <a:lnTo>
                  <a:pt x="517525" y="371475"/>
                </a:lnTo>
                <a:lnTo>
                  <a:pt x="419100" y="371475"/>
                </a:lnTo>
                <a:lnTo>
                  <a:pt x="285750" y="361950"/>
                </a:lnTo>
                <a:lnTo>
                  <a:pt x="200025" y="355600"/>
                </a:lnTo>
                <a:lnTo>
                  <a:pt x="0" y="381000"/>
                </a:lnTo>
                <a:lnTo>
                  <a:pt x="206375" y="584200"/>
                </a:lnTo>
                <a:lnTo>
                  <a:pt x="425450" y="571500"/>
                </a:lnTo>
                <a:lnTo>
                  <a:pt x="581025" y="577850"/>
                </a:lnTo>
                <a:lnTo>
                  <a:pt x="723900" y="546100"/>
                </a:lnTo>
                <a:lnTo>
                  <a:pt x="1041400" y="485775"/>
                </a:lnTo>
                <a:lnTo>
                  <a:pt x="1314450" y="441325"/>
                </a:lnTo>
                <a:lnTo>
                  <a:pt x="1562100" y="403225"/>
                </a:lnTo>
                <a:lnTo>
                  <a:pt x="1806575" y="368300"/>
                </a:lnTo>
                <a:lnTo>
                  <a:pt x="2006600" y="342900"/>
                </a:lnTo>
                <a:lnTo>
                  <a:pt x="2206625" y="327025"/>
                </a:lnTo>
                <a:lnTo>
                  <a:pt x="2419350" y="314325"/>
                </a:lnTo>
                <a:lnTo>
                  <a:pt x="2555875" y="307975"/>
                </a:lnTo>
                <a:lnTo>
                  <a:pt x="2730500" y="307975"/>
                </a:lnTo>
                <a:lnTo>
                  <a:pt x="2867025" y="304800"/>
                </a:lnTo>
                <a:lnTo>
                  <a:pt x="2974975" y="292100"/>
                </a:lnTo>
                <a:lnTo>
                  <a:pt x="3028950" y="276225"/>
                </a:lnTo>
                <a:lnTo>
                  <a:pt x="3063875" y="247650"/>
                </a:lnTo>
                <a:lnTo>
                  <a:pt x="3089275" y="206375"/>
                </a:lnTo>
                <a:lnTo>
                  <a:pt x="3089275" y="180975"/>
                </a:lnTo>
                <a:lnTo>
                  <a:pt x="3082925" y="149225"/>
                </a:lnTo>
                <a:lnTo>
                  <a:pt x="3060700" y="127000"/>
                </a:lnTo>
                <a:lnTo>
                  <a:pt x="3013075" y="88900"/>
                </a:lnTo>
                <a:lnTo>
                  <a:pt x="2946400" y="50800"/>
                </a:lnTo>
                <a:lnTo>
                  <a:pt x="2908300" y="34925"/>
                </a:lnTo>
                <a:lnTo>
                  <a:pt x="2809875" y="19050"/>
                </a:lnTo>
                <a:lnTo>
                  <a:pt x="2663825" y="0"/>
                </a:lnTo>
                <a:lnTo>
                  <a:pt x="2600325" y="0"/>
                </a:lnTo>
                <a:lnTo>
                  <a:pt x="2546350" y="0"/>
                </a:lnTo>
                <a:lnTo>
                  <a:pt x="2520950" y="9525"/>
                </a:lnTo>
                <a:lnTo>
                  <a:pt x="2495550" y="25400"/>
                </a:lnTo>
                <a:lnTo>
                  <a:pt x="2441575" y="53975"/>
                </a:lnTo>
                <a:lnTo>
                  <a:pt x="2359025" y="79375"/>
                </a:lnTo>
                <a:lnTo>
                  <a:pt x="2228850" y="114300"/>
                </a:lnTo>
                <a:lnTo>
                  <a:pt x="2038350" y="149225"/>
                </a:lnTo>
                <a:lnTo>
                  <a:pt x="1819275" y="180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5" name="Google Shape;2905;p263"/>
          <p:cNvSpPr/>
          <p:nvPr/>
        </p:nvSpPr>
        <p:spPr>
          <a:xfrm>
            <a:off x="2520950" y="1978025"/>
            <a:ext cx="1222375" cy="3503613"/>
          </a:xfrm>
          <a:custGeom>
            <a:avLst/>
            <a:gdLst/>
            <a:ahLst/>
            <a:cxnLst/>
            <a:rect l="l" t="t" r="r" b="b"/>
            <a:pathLst>
              <a:path w="1222218" h="3503691" extrusionOk="0">
                <a:moveTo>
                  <a:pt x="1208638" y="466254"/>
                </a:moveTo>
                <a:lnTo>
                  <a:pt x="1222218" y="312345"/>
                </a:lnTo>
                <a:lnTo>
                  <a:pt x="1167897" y="167489"/>
                </a:lnTo>
                <a:lnTo>
                  <a:pt x="1054729" y="104115"/>
                </a:lnTo>
                <a:lnTo>
                  <a:pt x="941560" y="49794"/>
                </a:lnTo>
                <a:lnTo>
                  <a:pt x="864606" y="22634"/>
                </a:lnTo>
                <a:lnTo>
                  <a:pt x="792178" y="0"/>
                </a:lnTo>
                <a:lnTo>
                  <a:pt x="760491" y="0"/>
                </a:lnTo>
                <a:lnTo>
                  <a:pt x="737858" y="4527"/>
                </a:lnTo>
                <a:lnTo>
                  <a:pt x="728804" y="31687"/>
                </a:lnTo>
                <a:lnTo>
                  <a:pt x="733331" y="54321"/>
                </a:lnTo>
                <a:lnTo>
                  <a:pt x="765018" y="90535"/>
                </a:lnTo>
                <a:lnTo>
                  <a:pt x="814812" y="162963"/>
                </a:lnTo>
                <a:lnTo>
                  <a:pt x="846499" y="226337"/>
                </a:lnTo>
                <a:lnTo>
                  <a:pt x="873660" y="312345"/>
                </a:lnTo>
                <a:lnTo>
                  <a:pt x="882713" y="434567"/>
                </a:lnTo>
                <a:lnTo>
                  <a:pt x="878186" y="724277"/>
                </a:lnTo>
                <a:cubicBezTo>
                  <a:pt x="876677" y="802741"/>
                  <a:pt x="875169" y="881204"/>
                  <a:pt x="873660" y="959668"/>
                </a:cubicBezTo>
                <a:lnTo>
                  <a:pt x="864606" y="1109050"/>
                </a:lnTo>
                <a:lnTo>
                  <a:pt x="855553" y="1262959"/>
                </a:lnTo>
                <a:lnTo>
                  <a:pt x="828392" y="1466662"/>
                </a:lnTo>
                <a:lnTo>
                  <a:pt x="801232" y="1647731"/>
                </a:lnTo>
                <a:lnTo>
                  <a:pt x="760491" y="1869541"/>
                </a:lnTo>
                <a:lnTo>
                  <a:pt x="701644" y="2095877"/>
                </a:lnTo>
                <a:lnTo>
                  <a:pt x="611109" y="2353901"/>
                </a:lnTo>
                <a:lnTo>
                  <a:pt x="529628" y="2562131"/>
                </a:lnTo>
                <a:lnTo>
                  <a:pt x="389299" y="2838262"/>
                </a:lnTo>
                <a:lnTo>
                  <a:pt x="258024" y="3060071"/>
                </a:lnTo>
                <a:lnTo>
                  <a:pt x="104115" y="3304515"/>
                </a:lnTo>
                <a:lnTo>
                  <a:pt x="9054" y="3444844"/>
                </a:lnTo>
                <a:lnTo>
                  <a:pt x="0" y="3467477"/>
                </a:lnTo>
                <a:lnTo>
                  <a:pt x="4527" y="3494638"/>
                </a:lnTo>
                <a:lnTo>
                  <a:pt x="9054" y="3503691"/>
                </a:lnTo>
                <a:lnTo>
                  <a:pt x="40741" y="3503691"/>
                </a:lnTo>
                <a:lnTo>
                  <a:pt x="76955" y="3485584"/>
                </a:lnTo>
                <a:lnTo>
                  <a:pt x="126749" y="3422210"/>
                </a:lnTo>
                <a:lnTo>
                  <a:pt x="217283" y="3313568"/>
                </a:lnTo>
                <a:lnTo>
                  <a:pt x="393826" y="3073652"/>
                </a:lnTo>
                <a:lnTo>
                  <a:pt x="534155" y="2874475"/>
                </a:lnTo>
                <a:lnTo>
                  <a:pt x="660903" y="2679826"/>
                </a:lnTo>
                <a:lnTo>
                  <a:pt x="742384" y="2525917"/>
                </a:lnTo>
                <a:lnTo>
                  <a:pt x="841972" y="2326741"/>
                </a:lnTo>
                <a:lnTo>
                  <a:pt x="905347" y="2172832"/>
                </a:lnTo>
                <a:lnTo>
                  <a:pt x="982301" y="1964602"/>
                </a:lnTo>
                <a:lnTo>
                  <a:pt x="1027568" y="1810693"/>
                </a:lnTo>
                <a:lnTo>
                  <a:pt x="1095469" y="1579830"/>
                </a:lnTo>
                <a:lnTo>
                  <a:pt x="1118103" y="1471188"/>
                </a:lnTo>
                <a:lnTo>
                  <a:pt x="1131683" y="1416868"/>
                </a:lnTo>
                <a:lnTo>
                  <a:pt x="1127157" y="1272012"/>
                </a:lnTo>
                <a:lnTo>
                  <a:pt x="1149790" y="1122630"/>
                </a:lnTo>
                <a:lnTo>
                  <a:pt x="1172424" y="887240"/>
                </a:lnTo>
                <a:lnTo>
                  <a:pt x="1199584" y="556788"/>
                </a:lnTo>
                <a:lnTo>
                  <a:pt x="1208638" y="4662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6" name="Google Shape;2906;p263"/>
          <p:cNvSpPr/>
          <p:nvPr/>
        </p:nvSpPr>
        <p:spPr>
          <a:xfrm>
            <a:off x="3405188" y="2724150"/>
            <a:ext cx="2720975" cy="595313"/>
          </a:xfrm>
          <a:custGeom>
            <a:avLst/>
            <a:gdLst/>
            <a:ahLst/>
            <a:cxnLst/>
            <a:rect l="l" t="t" r="r" b="b"/>
            <a:pathLst>
              <a:path w="2721768" h="595313" extrusionOk="0">
                <a:moveTo>
                  <a:pt x="1578768" y="200025"/>
                </a:moveTo>
                <a:lnTo>
                  <a:pt x="1214437" y="280988"/>
                </a:lnTo>
                <a:lnTo>
                  <a:pt x="871537" y="354806"/>
                </a:lnTo>
                <a:lnTo>
                  <a:pt x="669131" y="397669"/>
                </a:lnTo>
                <a:lnTo>
                  <a:pt x="573881" y="416719"/>
                </a:lnTo>
                <a:lnTo>
                  <a:pt x="545306" y="421481"/>
                </a:lnTo>
                <a:lnTo>
                  <a:pt x="509587" y="421481"/>
                </a:lnTo>
                <a:lnTo>
                  <a:pt x="419100" y="414338"/>
                </a:lnTo>
                <a:lnTo>
                  <a:pt x="326231" y="392906"/>
                </a:lnTo>
                <a:lnTo>
                  <a:pt x="242887" y="364331"/>
                </a:lnTo>
                <a:lnTo>
                  <a:pt x="0" y="366713"/>
                </a:lnTo>
                <a:lnTo>
                  <a:pt x="119062" y="535781"/>
                </a:lnTo>
                <a:lnTo>
                  <a:pt x="302418" y="569119"/>
                </a:lnTo>
                <a:lnTo>
                  <a:pt x="366712" y="583406"/>
                </a:lnTo>
                <a:lnTo>
                  <a:pt x="400050" y="588169"/>
                </a:lnTo>
                <a:lnTo>
                  <a:pt x="435768" y="592931"/>
                </a:lnTo>
                <a:lnTo>
                  <a:pt x="473868" y="595313"/>
                </a:lnTo>
                <a:lnTo>
                  <a:pt x="509587" y="590550"/>
                </a:lnTo>
                <a:lnTo>
                  <a:pt x="633412" y="569119"/>
                </a:lnTo>
                <a:lnTo>
                  <a:pt x="885825" y="521494"/>
                </a:lnTo>
                <a:lnTo>
                  <a:pt x="1166812" y="471488"/>
                </a:lnTo>
                <a:lnTo>
                  <a:pt x="1416843" y="426244"/>
                </a:lnTo>
                <a:lnTo>
                  <a:pt x="1678781" y="378619"/>
                </a:lnTo>
                <a:lnTo>
                  <a:pt x="1924050" y="335756"/>
                </a:lnTo>
                <a:lnTo>
                  <a:pt x="2119312" y="300038"/>
                </a:lnTo>
                <a:lnTo>
                  <a:pt x="2166937" y="302419"/>
                </a:lnTo>
                <a:lnTo>
                  <a:pt x="2564606" y="369094"/>
                </a:lnTo>
                <a:lnTo>
                  <a:pt x="2636043" y="316706"/>
                </a:lnTo>
                <a:lnTo>
                  <a:pt x="2690812" y="271463"/>
                </a:lnTo>
                <a:lnTo>
                  <a:pt x="2719387" y="240506"/>
                </a:lnTo>
                <a:lnTo>
                  <a:pt x="2721768" y="221456"/>
                </a:lnTo>
                <a:lnTo>
                  <a:pt x="2717006" y="202406"/>
                </a:lnTo>
                <a:lnTo>
                  <a:pt x="2702718" y="180975"/>
                </a:lnTo>
                <a:lnTo>
                  <a:pt x="2676525" y="157163"/>
                </a:lnTo>
                <a:lnTo>
                  <a:pt x="2640806" y="135731"/>
                </a:lnTo>
                <a:lnTo>
                  <a:pt x="2571750" y="102394"/>
                </a:lnTo>
                <a:lnTo>
                  <a:pt x="2466975" y="54769"/>
                </a:lnTo>
                <a:lnTo>
                  <a:pt x="2343150" y="9525"/>
                </a:lnTo>
                <a:lnTo>
                  <a:pt x="2278856" y="0"/>
                </a:lnTo>
                <a:lnTo>
                  <a:pt x="2264568" y="4763"/>
                </a:lnTo>
                <a:lnTo>
                  <a:pt x="2252662" y="16669"/>
                </a:lnTo>
                <a:lnTo>
                  <a:pt x="2235993" y="30956"/>
                </a:lnTo>
                <a:lnTo>
                  <a:pt x="2197893" y="54769"/>
                </a:lnTo>
                <a:lnTo>
                  <a:pt x="2152650" y="71438"/>
                </a:lnTo>
                <a:lnTo>
                  <a:pt x="2031206" y="100013"/>
                </a:lnTo>
                <a:lnTo>
                  <a:pt x="1854993" y="138113"/>
                </a:lnTo>
                <a:lnTo>
                  <a:pt x="1578768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7" name="Google Shape;2907;p263"/>
          <p:cNvSpPr/>
          <p:nvPr/>
        </p:nvSpPr>
        <p:spPr>
          <a:xfrm>
            <a:off x="3335338" y="3006725"/>
            <a:ext cx="2657475" cy="2525713"/>
          </a:xfrm>
          <a:custGeom>
            <a:avLst/>
            <a:gdLst/>
            <a:ahLst/>
            <a:cxnLst/>
            <a:rect l="l" t="t" r="r" b="b"/>
            <a:pathLst>
              <a:path w="2657680" h="2526112" extrusionOk="0">
                <a:moveTo>
                  <a:pt x="2348495" y="657841"/>
                </a:moveTo>
                <a:lnTo>
                  <a:pt x="2180745" y="937424"/>
                </a:lnTo>
                <a:lnTo>
                  <a:pt x="2055755" y="1131487"/>
                </a:lnTo>
                <a:lnTo>
                  <a:pt x="1868270" y="1388046"/>
                </a:lnTo>
                <a:lnTo>
                  <a:pt x="1684074" y="1601844"/>
                </a:lnTo>
                <a:lnTo>
                  <a:pt x="1509746" y="1763016"/>
                </a:lnTo>
                <a:lnTo>
                  <a:pt x="1348575" y="1894584"/>
                </a:lnTo>
                <a:lnTo>
                  <a:pt x="1203850" y="2003128"/>
                </a:lnTo>
                <a:lnTo>
                  <a:pt x="1059125" y="2108382"/>
                </a:lnTo>
                <a:lnTo>
                  <a:pt x="960448" y="2170877"/>
                </a:lnTo>
                <a:lnTo>
                  <a:pt x="815723" y="2249818"/>
                </a:lnTo>
                <a:lnTo>
                  <a:pt x="677577" y="2318892"/>
                </a:lnTo>
                <a:lnTo>
                  <a:pt x="549297" y="2374808"/>
                </a:lnTo>
                <a:lnTo>
                  <a:pt x="401283" y="2430725"/>
                </a:lnTo>
                <a:lnTo>
                  <a:pt x="226955" y="2483352"/>
                </a:lnTo>
                <a:lnTo>
                  <a:pt x="101965" y="2512955"/>
                </a:lnTo>
                <a:lnTo>
                  <a:pt x="42759" y="2526112"/>
                </a:lnTo>
                <a:lnTo>
                  <a:pt x="9867" y="2522823"/>
                </a:lnTo>
                <a:lnTo>
                  <a:pt x="3289" y="2516244"/>
                </a:lnTo>
                <a:lnTo>
                  <a:pt x="0" y="2496509"/>
                </a:lnTo>
                <a:lnTo>
                  <a:pt x="13156" y="2466906"/>
                </a:lnTo>
                <a:lnTo>
                  <a:pt x="29602" y="2453749"/>
                </a:lnTo>
                <a:lnTo>
                  <a:pt x="111833" y="2424146"/>
                </a:lnTo>
                <a:lnTo>
                  <a:pt x="217087" y="2381387"/>
                </a:lnTo>
                <a:lnTo>
                  <a:pt x="299318" y="2341916"/>
                </a:lnTo>
                <a:lnTo>
                  <a:pt x="388126" y="2302446"/>
                </a:lnTo>
                <a:lnTo>
                  <a:pt x="542719" y="2220216"/>
                </a:lnTo>
                <a:lnTo>
                  <a:pt x="707179" y="2114961"/>
                </a:lnTo>
                <a:lnTo>
                  <a:pt x="851905" y="2019574"/>
                </a:lnTo>
                <a:lnTo>
                  <a:pt x="1013076" y="1897873"/>
                </a:lnTo>
                <a:lnTo>
                  <a:pt x="1279502" y="1664339"/>
                </a:lnTo>
                <a:lnTo>
                  <a:pt x="1483433" y="1466987"/>
                </a:lnTo>
                <a:lnTo>
                  <a:pt x="1680785" y="1246610"/>
                </a:lnTo>
                <a:lnTo>
                  <a:pt x="1786040" y="1088728"/>
                </a:lnTo>
                <a:lnTo>
                  <a:pt x="1851824" y="980184"/>
                </a:lnTo>
                <a:lnTo>
                  <a:pt x="1930765" y="848616"/>
                </a:lnTo>
                <a:lnTo>
                  <a:pt x="2003128" y="713758"/>
                </a:lnTo>
                <a:lnTo>
                  <a:pt x="2065623" y="585479"/>
                </a:lnTo>
                <a:lnTo>
                  <a:pt x="2131407" y="434175"/>
                </a:lnTo>
                <a:lnTo>
                  <a:pt x="2187323" y="289450"/>
                </a:lnTo>
                <a:lnTo>
                  <a:pt x="2233372" y="141436"/>
                </a:lnTo>
                <a:lnTo>
                  <a:pt x="2246529" y="85519"/>
                </a:lnTo>
                <a:lnTo>
                  <a:pt x="2239951" y="49338"/>
                </a:lnTo>
                <a:lnTo>
                  <a:pt x="2223505" y="23024"/>
                </a:lnTo>
                <a:lnTo>
                  <a:pt x="2164299" y="0"/>
                </a:lnTo>
                <a:lnTo>
                  <a:pt x="2657680" y="65784"/>
                </a:lnTo>
                <a:lnTo>
                  <a:pt x="2631366" y="98676"/>
                </a:lnTo>
                <a:lnTo>
                  <a:pt x="2585318" y="194063"/>
                </a:lnTo>
                <a:lnTo>
                  <a:pt x="2535979" y="305896"/>
                </a:lnTo>
                <a:lnTo>
                  <a:pt x="2470195" y="427597"/>
                </a:lnTo>
                <a:lnTo>
                  <a:pt x="2381387" y="592057"/>
                </a:lnTo>
                <a:lnTo>
                  <a:pt x="2348495" y="65784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8" name="Google Shape;2908;p263"/>
          <p:cNvSpPr/>
          <p:nvPr/>
        </p:nvSpPr>
        <p:spPr>
          <a:xfrm>
            <a:off x="3438525" y="3384550"/>
            <a:ext cx="3895725" cy="2324100"/>
          </a:xfrm>
          <a:custGeom>
            <a:avLst/>
            <a:gdLst/>
            <a:ahLst/>
            <a:cxnLst/>
            <a:rect l="l" t="t" r="r" b="b"/>
            <a:pathLst>
              <a:path w="3895725" h="2324100" extrusionOk="0">
                <a:moveTo>
                  <a:pt x="1200150" y="619125"/>
                </a:moveTo>
                <a:lnTo>
                  <a:pt x="1000125" y="457200"/>
                </a:lnTo>
                <a:lnTo>
                  <a:pt x="847725" y="339725"/>
                </a:lnTo>
                <a:lnTo>
                  <a:pt x="727075" y="241300"/>
                </a:lnTo>
                <a:lnTo>
                  <a:pt x="647700" y="177800"/>
                </a:lnTo>
                <a:lnTo>
                  <a:pt x="584200" y="136525"/>
                </a:lnTo>
                <a:lnTo>
                  <a:pt x="495300" y="82550"/>
                </a:lnTo>
                <a:lnTo>
                  <a:pt x="419100" y="50800"/>
                </a:lnTo>
                <a:lnTo>
                  <a:pt x="352425" y="25400"/>
                </a:lnTo>
                <a:lnTo>
                  <a:pt x="285750" y="9525"/>
                </a:lnTo>
                <a:lnTo>
                  <a:pt x="219075" y="0"/>
                </a:lnTo>
                <a:lnTo>
                  <a:pt x="0" y="9525"/>
                </a:lnTo>
                <a:lnTo>
                  <a:pt x="88900" y="63500"/>
                </a:lnTo>
                <a:lnTo>
                  <a:pt x="231775" y="98425"/>
                </a:lnTo>
                <a:lnTo>
                  <a:pt x="292100" y="123825"/>
                </a:lnTo>
                <a:lnTo>
                  <a:pt x="361950" y="165100"/>
                </a:lnTo>
                <a:lnTo>
                  <a:pt x="444500" y="219075"/>
                </a:lnTo>
                <a:lnTo>
                  <a:pt x="533400" y="285750"/>
                </a:lnTo>
                <a:lnTo>
                  <a:pt x="708025" y="422275"/>
                </a:lnTo>
                <a:lnTo>
                  <a:pt x="917575" y="600075"/>
                </a:lnTo>
                <a:lnTo>
                  <a:pt x="1127125" y="787400"/>
                </a:lnTo>
                <a:lnTo>
                  <a:pt x="1422400" y="1054100"/>
                </a:lnTo>
                <a:lnTo>
                  <a:pt x="1673225" y="1263650"/>
                </a:lnTo>
                <a:lnTo>
                  <a:pt x="1892300" y="1450975"/>
                </a:lnTo>
                <a:lnTo>
                  <a:pt x="2051050" y="1587500"/>
                </a:lnTo>
                <a:lnTo>
                  <a:pt x="2228850" y="1733550"/>
                </a:lnTo>
                <a:lnTo>
                  <a:pt x="2492375" y="1958975"/>
                </a:lnTo>
                <a:lnTo>
                  <a:pt x="2686050" y="2114550"/>
                </a:lnTo>
                <a:lnTo>
                  <a:pt x="2800350" y="2209800"/>
                </a:lnTo>
                <a:lnTo>
                  <a:pt x="2857500" y="2263775"/>
                </a:lnTo>
                <a:lnTo>
                  <a:pt x="2895600" y="2289175"/>
                </a:lnTo>
                <a:lnTo>
                  <a:pt x="2924175" y="2301875"/>
                </a:lnTo>
                <a:lnTo>
                  <a:pt x="2965450" y="2317750"/>
                </a:lnTo>
                <a:lnTo>
                  <a:pt x="3057525" y="2324100"/>
                </a:lnTo>
                <a:lnTo>
                  <a:pt x="3267075" y="2320925"/>
                </a:lnTo>
                <a:lnTo>
                  <a:pt x="3505200" y="2320925"/>
                </a:lnTo>
                <a:lnTo>
                  <a:pt x="3740150" y="2320925"/>
                </a:lnTo>
                <a:lnTo>
                  <a:pt x="3832225" y="2320925"/>
                </a:lnTo>
                <a:lnTo>
                  <a:pt x="3860800" y="2308225"/>
                </a:lnTo>
                <a:lnTo>
                  <a:pt x="3892550" y="2292350"/>
                </a:lnTo>
                <a:lnTo>
                  <a:pt x="3895725" y="2279650"/>
                </a:lnTo>
                <a:lnTo>
                  <a:pt x="3886200" y="2260600"/>
                </a:lnTo>
                <a:lnTo>
                  <a:pt x="3835400" y="2235200"/>
                </a:lnTo>
                <a:lnTo>
                  <a:pt x="3670300" y="2168525"/>
                </a:lnTo>
                <a:lnTo>
                  <a:pt x="3486150" y="2095500"/>
                </a:lnTo>
                <a:lnTo>
                  <a:pt x="3308350" y="2019300"/>
                </a:lnTo>
                <a:lnTo>
                  <a:pt x="3038475" y="1885950"/>
                </a:lnTo>
                <a:lnTo>
                  <a:pt x="2803525" y="1758950"/>
                </a:lnTo>
                <a:lnTo>
                  <a:pt x="2562225" y="1606550"/>
                </a:lnTo>
                <a:lnTo>
                  <a:pt x="2298700" y="1431925"/>
                </a:lnTo>
                <a:lnTo>
                  <a:pt x="2108200" y="1304925"/>
                </a:lnTo>
                <a:lnTo>
                  <a:pt x="1825625" y="1114425"/>
                </a:lnTo>
                <a:lnTo>
                  <a:pt x="1704975" y="1031875"/>
                </a:lnTo>
                <a:lnTo>
                  <a:pt x="1552575" y="895350"/>
                </a:lnTo>
                <a:lnTo>
                  <a:pt x="1435100" y="800100"/>
                </a:lnTo>
                <a:lnTo>
                  <a:pt x="1200150" y="619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D062A81-BA87-AD48-84F8-DDDAD108A905}"/>
              </a:ext>
            </a:extLst>
          </p:cNvPr>
          <p:cNvGrpSpPr/>
          <p:nvPr/>
        </p:nvGrpSpPr>
        <p:grpSpPr>
          <a:xfrm>
            <a:off x="2516938" y="1758113"/>
            <a:ext cx="4813300" cy="3946525"/>
            <a:chOff x="2673350" y="1914525"/>
            <a:chExt cx="4813300" cy="3946525"/>
          </a:xfrm>
        </p:grpSpPr>
        <p:sp>
          <p:nvSpPr>
            <p:cNvPr id="8" name="Google Shape;2904;p263">
              <a:extLst>
                <a:ext uri="{FF2B5EF4-FFF2-40B4-BE49-F238E27FC236}">
                  <a16:creationId xmlns:a16="http://schemas.microsoft.com/office/drawing/2014/main" id="{6273C14C-32CD-B54F-B229-EE383D362FCA}"/>
                </a:ext>
              </a:extLst>
            </p:cNvPr>
            <p:cNvSpPr/>
            <p:nvPr/>
          </p:nvSpPr>
          <p:spPr>
            <a:xfrm>
              <a:off x="3527425" y="1914525"/>
              <a:ext cx="3089275" cy="584200"/>
            </a:xfrm>
            <a:custGeom>
              <a:avLst/>
              <a:gdLst/>
              <a:ahLst/>
              <a:cxnLst/>
              <a:rect l="l" t="t" r="r" b="b"/>
              <a:pathLst>
                <a:path w="3089275" h="584200" extrusionOk="0">
                  <a:moveTo>
                    <a:pt x="1819275" y="180975"/>
                  </a:moveTo>
                  <a:lnTo>
                    <a:pt x="1454150" y="238125"/>
                  </a:lnTo>
                  <a:lnTo>
                    <a:pt x="1152525" y="282575"/>
                  </a:lnTo>
                  <a:lnTo>
                    <a:pt x="847725" y="327025"/>
                  </a:lnTo>
                  <a:lnTo>
                    <a:pt x="568325" y="365125"/>
                  </a:lnTo>
                  <a:lnTo>
                    <a:pt x="517525" y="371475"/>
                  </a:lnTo>
                  <a:lnTo>
                    <a:pt x="419100" y="371475"/>
                  </a:lnTo>
                  <a:lnTo>
                    <a:pt x="285750" y="361950"/>
                  </a:lnTo>
                  <a:lnTo>
                    <a:pt x="200025" y="355600"/>
                  </a:lnTo>
                  <a:lnTo>
                    <a:pt x="0" y="381000"/>
                  </a:lnTo>
                  <a:lnTo>
                    <a:pt x="206375" y="584200"/>
                  </a:lnTo>
                  <a:lnTo>
                    <a:pt x="425450" y="571500"/>
                  </a:lnTo>
                  <a:lnTo>
                    <a:pt x="581025" y="577850"/>
                  </a:lnTo>
                  <a:lnTo>
                    <a:pt x="723900" y="546100"/>
                  </a:lnTo>
                  <a:lnTo>
                    <a:pt x="1041400" y="485775"/>
                  </a:lnTo>
                  <a:lnTo>
                    <a:pt x="1314450" y="441325"/>
                  </a:lnTo>
                  <a:lnTo>
                    <a:pt x="1562100" y="403225"/>
                  </a:lnTo>
                  <a:lnTo>
                    <a:pt x="1806575" y="368300"/>
                  </a:lnTo>
                  <a:lnTo>
                    <a:pt x="2006600" y="342900"/>
                  </a:lnTo>
                  <a:lnTo>
                    <a:pt x="2206625" y="327025"/>
                  </a:lnTo>
                  <a:lnTo>
                    <a:pt x="2419350" y="314325"/>
                  </a:lnTo>
                  <a:lnTo>
                    <a:pt x="2555875" y="307975"/>
                  </a:lnTo>
                  <a:lnTo>
                    <a:pt x="2730500" y="307975"/>
                  </a:lnTo>
                  <a:lnTo>
                    <a:pt x="2867025" y="304800"/>
                  </a:lnTo>
                  <a:lnTo>
                    <a:pt x="2974975" y="292100"/>
                  </a:lnTo>
                  <a:lnTo>
                    <a:pt x="3028950" y="276225"/>
                  </a:lnTo>
                  <a:lnTo>
                    <a:pt x="3063875" y="247650"/>
                  </a:lnTo>
                  <a:lnTo>
                    <a:pt x="3089275" y="206375"/>
                  </a:lnTo>
                  <a:lnTo>
                    <a:pt x="3089275" y="180975"/>
                  </a:lnTo>
                  <a:lnTo>
                    <a:pt x="3082925" y="149225"/>
                  </a:lnTo>
                  <a:lnTo>
                    <a:pt x="3060700" y="127000"/>
                  </a:lnTo>
                  <a:lnTo>
                    <a:pt x="3013075" y="88900"/>
                  </a:lnTo>
                  <a:lnTo>
                    <a:pt x="2946400" y="50800"/>
                  </a:lnTo>
                  <a:lnTo>
                    <a:pt x="2908300" y="34925"/>
                  </a:lnTo>
                  <a:lnTo>
                    <a:pt x="2809875" y="19050"/>
                  </a:lnTo>
                  <a:lnTo>
                    <a:pt x="2663825" y="0"/>
                  </a:lnTo>
                  <a:lnTo>
                    <a:pt x="2600325" y="0"/>
                  </a:lnTo>
                  <a:lnTo>
                    <a:pt x="2546350" y="0"/>
                  </a:lnTo>
                  <a:lnTo>
                    <a:pt x="2520950" y="9525"/>
                  </a:lnTo>
                  <a:lnTo>
                    <a:pt x="2495550" y="25400"/>
                  </a:lnTo>
                  <a:lnTo>
                    <a:pt x="2441575" y="53975"/>
                  </a:lnTo>
                  <a:lnTo>
                    <a:pt x="2359025" y="79375"/>
                  </a:lnTo>
                  <a:lnTo>
                    <a:pt x="2228850" y="114300"/>
                  </a:lnTo>
                  <a:lnTo>
                    <a:pt x="2038350" y="149225"/>
                  </a:lnTo>
                  <a:lnTo>
                    <a:pt x="1819275" y="180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05;p263">
              <a:extLst>
                <a:ext uri="{FF2B5EF4-FFF2-40B4-BE49-F238E27FC236}">
                  <a16:creationId xmlns:a16="http://schemas.microsoft.com/office/drawing/2014/main" id="{1570B887-216B-1A40-95A1-38435757D57A}"/>
                </a:ext>
              </a:extLst>
            </p:cNvPr>
            <p:cNvSpPr/>
            <p:nvPr/>
          </p:nvSpPr>
          <p:spPr>
            <a:xfrm>
              <a:off x="2673350" y="2130425"/>
              <a:ext cx="1222375" cy="3503613"/>
            </a:xfrm>
            <a:custGeom>
              <a:avLst/>
              <a:gdLst/>
              <a:ahLst/>
              <a:cxnLst/>
              <a:rect l="l" t="t" r="r" b="b"/>
              <a:pathLst>
                <a:path w="1222218" h="3503691" extrusionOk="0">
                  <a:moveTo>
                    <a:pt x="1208638" y="466254"/>
                  </a:moveTo>
                  <a:lnTo>
                    <a:pt x="1222218" y="312345"/>
                  </a:lnTo>
                  <a:lnTo>
                    <a:pt x="1167897" y="167489"/>
                  </a:lnTo>
                  <a:lnTo>
                    <a:pt x="1054729" y="104115"/>
                  </a:lnTo>
                  <a:lnTo>
                    <a:pt x="941560" y="49794"/>
                  </a:lnTo>
                  <a:lnTo>
                    <a:pt x="864606" y="22634"/>
                  </a:lnTo>
                  <a:lnTo>
                    <a:pt x="792178" y="0"/>
                  </a:lnTo>
                  <a:lnTo>
                    <a:pt x="760491" y="0"/>
                  </a:lnTo>
                  <a:lnTo>
                    <a:pt x="737858" y="4527"/>
                  </a:lnTo>
                  <a:lnTo>
                    <a:pt x="728804" y="31687"/>
                  </a:lnTo>
                  <a:lnTo>
                    <a:pt x="733331" y="54321"/>
                  </a:lnTo>
                  <a:lnTo>
                    <a:pt x="765018" y="90535"/>
                  </a:lnTo>
                  <a:lnTo>
                    <a:pt x="814812" y="162963"/>
                  </a:lnTo>
                  <a:lnTo>
                    <a:pt x="846499" y="226337"/>
                  </a:lnTo>
                  <a:lnTo>
                    <a:pt x="873660" y="312345"/>
                  </a:lnTo>
                  <a:lnTo>
                    <a:pt x="882713" y="434567"/>
                  </a:lnTo>
                  <a:lnTo>
                    <a:pt x="878186" y="724277"/>
                  </a:lnTo>
                  <a:cubicBezTo>
                    <a:pt x="876677" y="802741"/>
                    <a:pt x="875169" y="881204"/>
                    <a:pt x="873660" y="959668"/>
                  </a:cubicBezTo>
                  <a:lnTo>
                    <a:pt x="864606" y="1109050"/>
                  </a:lnTo>
                  <a:lnTo>
                    <a:pt x="855553" y="1262959"/>
                  </a:lnTo>
                  <a:lnTo>
                    <a:pt x="828392" y="1466662"/>
                  </a:lnTo>
                  <a:lnTo>
                    <a:pt x="801232" y="1647731"/>
                  </a:lnTo>
                  <a:lnTo>
                    <a:pt x="760491" y="1869541"/>
                  </a:lnTo>
                  <a:lnTo>
                    <a:pt x="701644" y="2095877"/>
                  </a:lnTo>
                  <a:lnTo>
                    <a:pt x="611109" y="2353901"/>
                  </a:lnTo>
                  <a:lnTo>
                    <a:pt x="529628" y="2562131"/>
                  </a:lnTo>
                  <a:lnTo>
                    <a:pt x="389299" y="2838262"/>
                  </a:lnTo>
                  <a:lnTo>
                    <a:pt x="258024" y="3060071"/>
                  </a:lnTo>
                  <a:lnTo>
                    <a:pt x="104115" y="3304515"/>
                  </a:lnTo>
                  <a:lnTo>
                    <a:pt x="9054" y="3444844"/>
                  </a:lnTo>
                  <a:lnTo>
                    <a:pt x="0" y="3467477"/>
                  </a:lnTo>
                  <a:lnTo>
                    <a:pt x="4527" y="3494638"/>
                  </a:lnTo>
                  <a:lnTo>
                    <a:pt x="9054" y="3503691"/>
                  </a:lnTo>
                  <a:lnTo>
                    <a:pt x="40741" y="3503691"/>
                  </a:lnTo>
                  <a:lnTo>
                    <a:pt x="76955" y="3485584"/>
                  </a:lnTo>
                  <a:lnTo>
                    <a:pt x="126749" y="3422210"/>
                  </a:lnTo>
                  <a:lnTo>
                    <a:pt x="217283" y="3313568"/>
                  </a:lnTo>
                  <a:lnTo>
                    <a:pt x="393826" y="3073652"/>
                  </a:lnTo>
                  <a:lnTo>
                    <a:pt x="534155" y="2874475"/>
                  </a:lnTo>
                  <a:lnTo>
                    <a:pt x="660903" y="2679826"/>
                  </a:lnTo>
                  <a:lnTo>
                    <a:pt x="742384" y="2525917"/>
                  </a:lnTo>
                  <a:lnTo>
                    <a:pt x="841972" y="2326741"/>
                  </a:lnTo>
                  <a:lnTo>
                    <a:pt x="905347" y="2172832"/>
                  </a:lnTo>
                  <a:lnTo>
                    <a:pt x="982301" y="1964602"/>
                  </a:lnTo>
                  <a:lnTo>
                    <a:pt x="1027568" y="1810693"/>
                  </a:lnTo>
                  <a:lnTo>
                    <a:pt x="1095469" y="1579830"/>
                  </a:lnTo>
                  <a:lnTo>
                    <a:pt x="1118103" y="1471188"/>
                  </a:lnTo>
                  <a:lnTo>
                    <a:pt x="1131683" y="1416868"/>
                  </a:lnTo>
                  <a:lnTo>
                    <a:pt x="1127157" y="1272012"/>
                  </a:lnTo>
                  <a:lnTo>
                    <a:pt x="1149790" y="1122630"/>
                  </a:lnTo>
                  <a:lnTo>
                    <a:pt x="1172424" y="887240"/>
                  </a:lnTo>
                  <a:lnTo>
                    <a:pt x="1199584" y="556788"/>
                  </a:lnTo>
                  <a:lnTo>
                    <a:pt x="1208638" y="46625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06;p263">
              <a:extLst>
                <a:ext uri="{FF2B5EF4-FFF2-40B4-BE49-F238E27FC236}">
                  <a16:creationId xmlns:a16="http://schemas.microsoft.com/office/drawing/2014/main" id="{0F8F994B-6151-5A4A-912E-02AD8046AD91}"/>
                </a:ext>
              </a:extLst>
            </p:cNvPr>
            <p:cNvSpPr/>
            <p:nvPr/>
          </p:nvSpPr>
          <p:spPr>
            <a:xfrm>
              <a:off x="3557588" y="2876550"/>
              <a:ext cx="2720975" cy="595313"/>
            </a:xfrm>
            <a:custGeom>
              <a:avLst/>
              <a:gdLst/>
              <a:ahLst/>
              <a:cxnLst/>
              <a:rect l="l" t="t" r="r" b="b"/>
              <a:pathLst>
                <a:path w="2721768" h="595313" extrusionOk="0">
                  <a:moveTo>
                    <a:pt x="1578768" y="200025"/>
                  </a:moveTo>
                  <a:lnTo>
                    <a:pt x="1214437" y="280988"/>
                  </a:lnTo>
                  <a:lnTo>
                    <a:pt x="871537" y="354806"/>
                  </a:lnTo>
                  <a:lnTo>
                    <a:pt x="669131" y="397669"/>
                  </a:lnTo>
                  <a:lnTo>
                    <a:pt x="573881" y="416719"/>
                  </a:lnTo>
                  <a:lnTo>
                    <a:pt x="545306" y="421481"/>
                  </a:lnTo>
                  <a:lnTo>
                    <a:pt x="509587" y="421481"/>
                  </a:lnTo>
                  <a:lnTo>
                    <a:pt x="419100" y="414338"/>
                  </a:lnTo>
                  <a:lnTo>
                    <a:pt x="326231" y="392906"/>
                  </a:lnTo>
                  <a:lnTo>
                    <a:pt x="242887" y="364331"/>
                  </a:lnTo>
                  <a:lnTo>
                    <a:pt x="0" y="366713"/>
                  </a:lnTo>
                  <a:lnTo>
                    <a:pt x="119062" y="535781"/>
                  </a:lnTo>
                  <a:lnTo>
                    <a:pt x="302418" y="569119"/>
                  </a:lnTo>
                  <a:lnTo>
                    <a:pt x="366712" y="583406"/>
                  </a:lnTo>
                  <a:lnTo>
                    <a:pt x="400050" y="588169"/>
                  </a:lnTo>
                  <a:lnTo>
                    <a:pt x="435768" y="592931"/>
                  </a:lnTo>
                  <a:lnTo>
                    <a:pt x="473868" y="595313"/>
                  </a:lnTo>
                  <a:lnTo>
                    <a:pt x="509587" y="590550"/>
                  </a:lnTo>
                  <a:lnTo>
                    <a:pt x="633412" y="569119"/>
                  </a:lnTo>
                  <a:lnTo>
                    <a:pt x="885825" y="521494"/>
                  </a:lnTo>
                  <a:lnTo>
                    <a:pt x="1166812" y="471488"/>
                  </a:lnTo>
                  <a:lnTo>
                    <a:pt x="1416843" y="426244"/>
                  </a:lnTo>
                  <a:lnTo>
                    <a:pt x="1678781" y="378619"/>
                  </a:lnTo>
                  <a:lnTo>
                    <a:pt x="1924050" y="335756"/>
                  </a:lnTo>
                  <a:lnTo>
                    <a:pt x="2119312" y="300038"/>
                  </a:lnTo>
                  <a:lnTo>
                    <a:pt x="2166937" y="302419"/>
                  </a:lnTo>
                  <a:lnTo>
                    <a:pt x="2564606" y="369094"/>
                  </a:lnTo>
                  <a:lnTo>
                    <a:pt x="2636043" y="316706"/>
                  </a:lnTo>
                  <a:lnTo>
                    <a:pt x="2690812" y="271463"/>
                  </a:lnTo>
                  <a:lnTo>
                    <a:pt x="2719387" y="240506"/>
                  </a:lnTo>
                  <a:lnTo>
                    <a:pt x="2721768" y="221456"/>
                  </a:lnTo>
                  <a:lnTo>
                    <a:pt x="2717006" y="202406"/>
                  </a:lnTo>
                  <a:lnTo>
                    <a:pt x="2702718" y="180975"/>
                  </a:lnTo>
                  <a:lnTo>
                    <a:pt x="2676525" y="157163"/>
                  </a:lnTo>
                  <a:lnTo>
                    <a:pt x="2640806" y="135731"/>
                  </a:lnTo>
                  <a:lnTo>
                    <a:pt x="2571750" y="102394"/>
                  </a:lnTo>
                  <a:lnTo>
                    <a:pt x="2466975" y="54769"/>
                  </a:lnTo>
                  <a:lnTo>
                    <a:pt x="2343150" y="9525"/>
                  </a:lnTo>
                  <a:lnTo>
                    <a:pt x="2278856" y="0"/>
                  </a:lnTo>
                  <a:lnTo>
                    <a:pt x="2264568" y="4763"/>
                  </a:lnTo>
                  <a:lnTo>
                    <a:pt x="2252662" y="16669"/>
                  </a:lnTo>
                  <a:lnTo>
                    <a:pt x="2235993" y="30956"/>
                  </a:lnTo>
                  <a:lnTo>
                    <a:pt x="2197893" y="54769"/>
                  </a:lnTo>
                  <a:lnTo>
                    <a:pt x="2152650" y="71438"/>
                  </a:lnTo>
                  <a:lnTo>
                    <a:pt x="2031206" y="100013"/>
                  </a:lnTo>
                  <a:lnTo>
                    <a:pt x="1854993" y="138113"/>
                  </a:lnTo>
                  <a:lnTo>
                    <a:pt x="1578768" y="200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07;p263">
              <a:extLst>
                <a:ext uri="{FF2B5EF4-FFF2-40B4-BE49-F238E27FC236}">
                  <a16:creationId xmlns:a16="http://schemas.microsoft.com/office/drawing/2014/main" id="{E2786CBC-955B-9044-9A90-EACF9241BAE2}"/>
                </a:ext>
              </a:extLst>
            </p:cNvPr>
            <p:cNvSpPr/>
            <p:nvPr/>
          </p:nvSpPr>
          <p:spPr>
            <a:xfrm>
              <a:off x="3487738" y="3159125"/>
              <a:ext cx="2657475" cy="2525713"/>
            </a:xfrm>
            <a:custGeom>
              <a:avLst/>
              <a:gdLst/>
              <a:ahLst/>
              <a:cxnLst/>
              <a:rect l="l" t="t" r="r" b="b"/>
              <a:pathLst>
                <a:path w="2657680" h="2526112" extrusionOk="0">
                  <a:moveTo>
                    <a:pt x="2348495" y="657841"/>
                  </a:moveTo>
                  <a:lnTo>
                    <a:pt x="2180745" y="937424"/>
                  </a:lnTo>
                  <a:lnTo>
                    <a:pt x="2055755" y="1131487"/>
                  </a:lnTo>
                  <a:lnTo>
                    <a:pt x="1868270" y="1388046"/>
                  </a:lnTo>
                  <a:lnTo>
                    <a:pt x="1684074" y="1601844"/>
                  </a:lnTo>
                  <a:lnTo>
                    <a:pt x="1509746" y="1763016"/>
                  </a:lnTo>
                  <a:lnTo>
                    <a:pt x="1348575" y="1894584"/>
                  </a:lnTo>
                  <a:lnTo>
                    <a:pt x="1203850" y="2003128"/>
                  </a:lnTo>
                  <a:lnTo>
                    <a:pt x="1059125" y="2108382"/>
                  </a:lnTo>
                  <a:lnTo>
                    <a:pt x="960448" y="2170877"/>
                  </a:lnTo>
                  <a:lnTo>
                    <a:pt x="815723" y="2249818"/>
                  </a:lnTo>
                  <a:lnTo>
                    <a:pt x="677577" y="2318892"/>
                  </a:lnTo>
                  <a:lnTo>
                    <a:pt x="549297" y="2374808"/>
                  </a:lnTo>
                  <a:lnTo>
                    <a:pt x="401283" y="2430725"/>
                  </a:lnTo>
                  <a:lnTo>
                    <a:pt x="226955" y="2483352"/>
                  </a:lnTo>
                  <a:lnTo>
                    <a:pt x="101965" y="2512955"/>
                  </a:lnTo>
                  <a:lnTo>
                    <a:pt x="42759" y="2526112"/>
                  </a:lnTo>
                  <a:lnTo>
                    <a:pt x="9867" y="2522823"/>
                  </a:lnTo>
                  <a:lnTo>
                    <a:pt x="3289" y="2516244"/>
                  </a:lnTo>
                  <a:lnTo>
                    <a:pt x="0" y="2496509"/>
                  </a:lnTo>
                  <a:lnTo>
                    <a:pt x="13156" y="2466906"/>
                  </a:lnTo>
                  <a:lnTo>
                    <a:pt x="29602" y="2453749"/>
                  </a:lnTo>
                  <a:lnTo>
                    <a:pt x="111833" y="2424146"/>
                  </a:lnTo>
                  <a:lnTo>
                    <a:pt x="217087" y="2381387"/>
                  </a:lnTo>
                  <a:lnTo>
                    <a:pt x="299318" y="2341916"/>
                  </a:lnTo>
                  <a:lnTo>
                    <a:pt x="388126" y="2302446"/>
                  </a:lnTo>
                  <a:lnTo>
                    <a:pt x="542719" y="2220216"/>
                  </a:lnTo>
                  <a:lnTo>
                    <a:pt x="707179" y="2114961"/>
                  </a:lnTo>
                  <a:lnTo>
                    <a:pt x="851905" y="2019574"/>
                  </a:lnTo>
                  <a:lnTo>
                    <a:pt x="1013076" y="1897873"/>
                  </a:lnTo>
                  <a:lnTo>
                    <a:pt x="1279502" y="1664339"/>
                  </a:lnTo>
                  <a:lnTo>
                    <a:pt x="1483433" y="1466987"/>
                  </a:lnTo>
                  <a:lnTo>
                    <a:pt x="1680785" y="1246610"/>
                  </a:lnTo>
                  <a:lnTo>
                    <a:pt x="1786040" y="1088728"/>
                  </a:lnTo>
                  <a:lnTo>
                    <a:pt x="1851824" y="980184"/>
                  </a:lnTo>
                  <a:lnTo>
                    <a:pt x="1930765" y="848616"/>
                  </a:lnTo>
                  <a:lnTo>
                    <a:pt x="2003128" y="713758"/>
                  </a:lnTo>
                  <a:lnTo>
                    <a:pt x="2065623" y="585479"/>
                  </a:lnTo>
                  <a:lnTo>
                    <a:pt x="2131407" y="434175"/>
                  </a:lnTo>
                  <a:lnTo>
                    <a:pt x="2187323" y="289450"/>
                  </a:lnTo>
                  <a:lnTo>
                    <a:pt x="2233372" y="141436"/>
                  </a:lnTo>
                  <a:lnTo>
                    <a:pt x="2246529" y="85519"/>
                  </a:lnTo>
                  <a:lnTo>
                    <a:pt x="2239951" y="49338"/>
                  </a:lnTo>
                  <a:lnTo>
                    <a:pt x="2223505" y="23024"/>
                  </a:lnTo>
                  <a:lnTo>
                    <a:pt x="2164299" y="0"/>
                  </a:lnTo>
                  <a:lnTo>
                    <a:pt x="2657680" y="65784"/>
                  </a:lnTo>
                  <a:lnTo>
                    <a:pt x="2631366" y="98676"/>
                  </a:lnTo>
                  <a:lnTo>
                    <a:pt x="2585318" y="194063"/>
                  </a:lnTo>
                  <a:lnTo>
                    <a:pt x="2535979" y="305896"/>
                  </a:lnTo>
                  <a:lnTo>
                    <a:pt x="2470195" y="427597"/>
                  </a:lnTo>
                  <a:lnTo>
                    <a:pt x="2381387" y="592057"/>
                  </a:lnTo>
                  <a:lnTo>
                    <a:pt x="2348495" y="6578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08;p263">
              <a:extLst>
                <a:ext uri="{FF2B5EF4-FFF2-40B4-BE49-F238E27FC236}">
                  <a16:creationId xmlns:a16="http://schemas.microsoft.com/office/drawing/2014/main" id="{5918848E-7F01-474F-AD09-F5915390C3DD}"/>
                </a:ext>
              </a:extLst>
            </p:cNvPr>
            <p:cNvSpPr/>
            <p:nvPr/>
          </p:nvSpPr>
          <p:spPr>
            <a:xfrm>
              <a:off x="3590925" y="3536950"/>
              <a:ext cx="3895725" cy="2324100"/>
            </a:xfrm>
            <a:custGeom>
              <a:avLst/>
              <a:gdLst/>
              <a:ahLst/>
              <a:cxnLst/>
              <a:rect l="l" t="t" r="r" b="b"/>
              <a:pathLst>
                <a:path w="3895725" h="2324100" extrusionOk="0">
                  <a:moveTo>
                    <a:pt x="1200150" y="619125"/>
                  </a:moveTo>
                  <a:lnTo>
                    <a:pt x="1000125" y="457200"/>
                  </a:lnTo>
                  <a:lnTo>
                    <a:pt x="847725" y="339725"/>
                  </a:lnTo>
                  <a:lnTo>
                    <a:pt x="727075" y="241300"/>
                  </a:lnTo>
                  <a:lnTo>
                    <a:pt x="647700" y="177800"/>
                  </a:lnTo>
                  <a:lnTo>
                    <a:pt x="584200" y="136525"/>
                  </a:lnTo>
                  <a:lnTo>
                    <a:pt x="495300" y="82550"/>
                  </a:lnTo>
                  <a:lnTo>
                    <a:pt x="419100" y="50800"/>
                  </a:lnTo>
                  <a:lnTo>
                    <a:pt x="352425" y="25400"/>
                  </a:lnTo>
                  <a:lnTo>
                    <a:pt x="285750" y="9525"/>
                  </a:lnTo>
                  <a:lnTo>
                    <a:pt x="219075" y="0"/>
                  </a:lnTo>
                  <a:lnTo>
                    <a:pt x="0" y="9525"/>
                  </a:lnTo>
                  <a:lnTo>
                    <a:pt x="88900" y="63500"/>
                  </a:lnTo>
                  <a:lnTo>
                    <a:pt x="231775" y="98425"/>
                  </a:lnTo>
                  <a:lnTo>
                    <a:pt x="292100" y="123825"/>
                  </a:lnTo>
                  <a:lnTo>
                    <a:pt x="361950" y="165100"/>
                  </a:lnTo>
                  <a:lnTo>
                    <a:pt x="444500" y="219075"/>
                  </a:lnTo>
                  <a:lnTo>
                    <a:pt x="533400" y="285750"/>
                  </a:lnTo>
                  <a:lnTo>
                    <a:pt x="708025" y="422275"/>
                  </a:lnTo>
                  <a:lnTo>
                    <a:pt x="917575" y="600075"/>
                  </a:lnTo>
                  <a:lnTo>
                    <a:pt x="1127125" y="787400"/>
                  </a:lnTo>
                  <a:lnTo>
                    <a:pt x="1422400" y="1054100"/>
                  </a:lnTo>
                  <a:lnTo>
                    <a:pt x="1673225" y="1263650"/>
                  </a:lnTo>
                  <a:lnTo>
                    <a:pt x="1892300" y="1450975"/>
                  </a:lnTo>
                  <a:lnTo>
                    <a:pt x="2051050" y="1587500"/>
                  </a:lnTo>
                  <a:lnTo>
                    <a:pt x="2228850" y="1733550"/>
                  </a:lnTo>
                  <a:lnTo>
                    <a:pt x="2492375" y="1958975"/>
                  </a:lnTo>
                  <a:lnTo>
                    <a:pt x="2686050" y="2114550"/>
                  </a:lnTo>
                  <a:lnTo>
                    <a:pt x="2800350" y="2209800"/>
                  </a:lnTo>
                  <a:lnTo>
                    <a:pt x="2857500" y="2263775"/>
                  </a:lnTo>
                  <a:lnTo>
                    <a:pt x="2895600" y="2289175"/>
                  </a:lnTo>
                  <a:lnTo>
                    <a:pt x="2924175" y="2301875"/>
                  </a:lnTo>
                  <a:lnTo>
                    <a:pt x="2965450" y="2317750"/>
                  </a:lnTo>
                  <a:lnTo>
                    <a:pt x="3057525" y="2324100"/>
                  </a:lnTo>
                  <a:lnTo>
                    <a:pt x="3267075" y="2320925"/>
                  </a:lnTo>
                  <a:lnTo>
                    <a:pt x="3505200" y="2320925"/>
                  </a:lnTo>
                  <a:lnTo>
                    <a:pt x="3740150" y="2320925"/>
                  </a:lnTo>
                  <a:lnTo>
                    <a:pt x="3832225" y="2320925"/>
                  </a:lnTo>
                  <a:lnTo>
                    <a:pt x="3860800" y="2308225"/>
                  </a:lnTo>
                  <a:lnTo>
                    <a:pt x="3892550" y="2292350"/>
                  </a:lnTo>
                  <a:lnTo>
                    <a:pt x="3895725" y="2279650"/>
                  </a:lnTo>
                  <a:lnTo>
                    <a:pt x="3886200" y="2260600"/>
                  </a:lnTo>
                  <a:lnTo>
                    <a:pt x="3835400" y="2235200"/>
                  </a:lnTo>
                  <a:lnTo>
                    <a:pt x="3670300" y="2168525"/>
                  </a:lnTo>
                  <a:lnTo>
                    <a:pt x="3486150" y="2095500"/>
                  </a:lnTo>
                  <a:lnTo>
                    <a:pt x="3308350" y="2019300"/>
                  </a:lnTo>
                  <a:lnTo>
                    <a:pt x="3038475" y="1885950"/>
                  </a:lnTo>
                  <a:lnTo>
                    <a:pt x="2803525" y="1758950"/>
                  </a:lnTo>
                  <a:lnTo>
                    <a:pt x="2562225" y="1606550"/>
                  </a:lnTo>
                  <a:lnTo>
                    <a:pt x="2298700" y="1431925"/>
                  </a:lnTo>
                  <a:lnTo>
                    <a:pt x="2108200" y="1304925"/>
                  </a:lnTo>
                  <a:lnTo>
                    <a:pt x="1825625" y="1114425"/>
                  </a:lnTo>
                  <a:lnTo>
                    <a:pt x="1704975" y="1031875"/>
                  </a:lnTo>
                  <a:lnTo>
                    <a:pt x="1552575" y="895350"/>
                  </a:lnTo>
                  <a:lnTo>
                    <a:pt x="1435100" y="800100"/>
                  </a:lnTo>
                  <a:lnTo>
                    <a:pt x="1200150" y="619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913;p264">
            <a:extLst>
              <a:ext uri="{FF2B5EF4-FFF2-40B4-BE49-F238E27FC236}">
                <a16:creationId xmlns:a16="http://schemas.microsoft.com/office/drawing/2014/main" id="{5EEF0682-F41E-2843-A7FF-73E608C39D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3874" y="1758115"/>
            <a:ext cx="4810125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3" name="Google Shape;2913;p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938" y="1758114"/>
            <a:ext cx="4810125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コンピュータのローマ字入力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波 勉 放 打</a:t>
            </a:r>
          </a:p>
        </p:txBody>
      </p:sp>
    </p:spTree>
    <p:extLst>
      <p:ext uri="{BB962C8B-B14F-4D97-AF65-F5344CB8AC3E}">
        <p14:creationId xmlns:p14="http://schemas.microsoft.com/office/powerpoint/2010/main" val="208099544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9" name="Google Shape;4359;p397"/>
          <p:cNvSpPr txBox="1"/>
          <p:nvPr/>
        </p:nvSpPr>
        <p:spPr>
          <a:xfrm>
            <a:off x="4016896" y="6828686"/>
            <a:ext cx="393650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波</a:t>
            </a:r>
            <a:endParaRPr/>
          </a:p>
        </p:txBody>
      </p:sp>
      <p:sp>
        <p:nvSpPr>
          <p:cNvPr id="4360" name="Google Shape;4360;p397"/>
          <p:cNvSpPr/>
          <p:nvPr/>
        </p:nvSpPr>
        <p:spPr>
          <a:xfrm>
            <a:off x="3122613" y="1741488"/>
            <a:ext cx="796925" cy="692150"/>
          </a:xfrm>
          <a:custGeom>
            <a:avLst/>
            <a:gdLst/>
            <a:ahLst/>
            <a:cxnLst/>
            <a:rect l="l" t="t" r="r" b="b"/>
            <a:pathLst>
              <a:path w="797719" h="692944" extrusionOk="0">
                <a:moveTo>
                  <a:pt x="347662" y="178594"/>
                </a:moveTo>
                <a:lnTo>
                  <a:pt x="276225" y="152400"/>
                </a:lnTo>
                <a:lnTo>
                  <a:pt x="216694" y="126206"/>
                </a:lnTo>
                <a:lnTo>
                  <a:pt x="159544" y="97631"/>
                </a:lnTo>
                <a:lnTo>
                  <a:pt x="111919" y="66675"/>
                </a:lnTo>
                <a:lnTo>
                  <a:pt x="71437" y="26194"/>
                </a:lnTo>
                <a:lnTo>
                  <a:pt x="47625" y="9525"/>
                </a:lnTo>
                <a:lnTo>
                  <a:pt x="16669" y="0"/>
                </a:lnTo>
                <a:lnTo>
                  <a:pt x="0" y="9525"/>
                </a:lnTo>
                <a:lnTo>
                  <a:pt x="2381" y="30956"/>
                </a:lnTo>
                <a:lnTo>
                  <a:pt x="21431" y="78581"/>
                </a:lnTo>
                <a:lnTo>
                  <a:pt x="57150" y="145256"/>
                </a:lnTo>
                <a:lnTo>
                  <a:pt x="107156" y="219075"/>
                </a:lnTo>
                <a:lnTo>
                  <a:pt x="183356" y="307181"/>
                </a:lnTo>
                <a:lnTo>
                  <a:pt x="276225" y="400050"/>
                </a:lnTo>
                <a:lnTo>
                  <a:pt x="390525" y="507206"/>
                </a:lnTo>
                <a:lnTo>
                  <a:pt x="442912" y="547687"/>
                </a:lnTo>
                <a:lnTo>
                  <a:pt x="519112" y="614362"/>
                </a:lnTo>
                <a:lnTo>
                  <a:pt x="578644" y="657225"/>
                </a:lnTo>
                <a:lnTo>
                  <a:pt x="609600" y="673894"/>
                </a:lnTo>
                <a:lnTo>
                  <a:pt x="628650" y="681037"/>
                </a:lnTo>
                <a:lnTo>
                  <a:pt x="657225" y="690562"/>
                </a:lnTo>
                <a:lnTo>
                  <a:pt x="673894" y="692944"/>
                </a:lnTo>
                <a:lnTo>
                  <a:pt x="711994" y="685800"/>
                </a:lnTo>
                <a:lnTo>
                  <a:pt x="752475" y="664369"/>
                </a:lnTo>
                <a:lnTo>
                  <a:pt x="773906" y="645319"/>
                </a:lnTo>
                <a:lnTo>
                  <a:pt x="790575" y="621506"/>
                </a:lnTo>
                <a:lnTo>
                  <a:pt x="795337" y="604837"/>
                </a:lnTo>
                <a:lnTo>
                  <a:pt x="797719" y="569119"/>
                </a:lnTo>
                <a:lnTo>
                  <a:pt x="792956" y="528637"/>
                </a:lnTo>
                <a:lnTo>
                  <a:pt x="781050" y="488156"/>
                </a:lnTo>
                <a:lnTo>
                  <a:pt x="762000" y="435769"/>
                </a:lnTo>
                <a:lnTo>
                  <a:pt x="733425" y="390525"/>
                </a:lnTo>
                <a:lnTo>
                  <a:pt x="688181" y="330994"/>
                </a:lnTo>
                <a:lnTo>
                  <a:pt x="645319" y="288131"/>
                </a:lnTo>
                <a:lnTo>
                  <a:pt x="588169" y="245269"/>
                </a:lnTo>
                <a:lnTo>
                  <a:pt x="564356" y="235744"/>
                </a:lnTo>
                <a:lnTo>
                  <a:pt x="478631" y="216694"/>
                </a:lnTo>
                <a:lnTo>
                  <a:pt x="347662" y="1785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1" name="Google Shape;4361;p397"/>
          <p:cNvSpPr/>
          <p:nvPr/>
        </p:nvSpPr>
        <p:spPr>
          <a:xfrm>
            <a:off x="2655888" y="2838450"/>
            <a:ext cx="819150" cy="523875"/>
          </a:xfrm>
          <a:custGeom>
            <a:avLst/>
            <a:gdLst/>
            <a:ahLst/>
            <a:cxnLst/>
            <a:rect l="l" t="t" r="r" b="b"/>
            <a:pathLst>
              <a:path w="819150" h="523875" extrusionOk="0">
                <a:moveTo>
                  <a:pt x="330994" y="376238"/>
                </a:moveTo>
                <a:lnTo>
                  <a:pt x="245269" y="309563"/>
                </a:lnTo>
                <a:lnTo>
                  <a:pt x="188119" y="261938"/>
                </a:lnTo>
                <a:lnTo>
                  <a:pt x="130969" y="209550"/>
                </a:lnTo>
                <a:lnTo>
                  <a:pt x="83344" y="161925"/>
                </a:lnTo>
                <a:lnTo>
                  <a:pt x="45244" y="111919"/>
                </a:lnTo>
                <a:lnTo>
                  <a:pt x="19050" y="66675"/>
                </a:lnTo>
                <a:lnTo>
                  <a:pt x="0" y="23813"/>
                </a:lnTo>
                <a:lnTo>
                  <a:pt x="0" y="4763"/>
                </a:lnTo>
                <a:lnTo>
                  <a:pt x="11906" y="0"/>
                </a:lnTo>
                <a:lnTo>
                  <a:pt x="30956" y="0"/>
                </a:lnTo>
                <a:lnTo>
                  <a:pt x="45244" y="4763"/>
                </a:lnTo>
                <a:lnTo>
                  <a:pt x="76200" y="28575"/>
                </a:lnTo>
                <a:lnTo>
                  <a:pt x="104775" y="47625"/>
                </a:lnTo>
                <a:lnTo>
                  <a:pt x="142875" y="69056"/>
                </a:lnTo>
                <a:lnTo>
                  <a:pt x="197644" y="85725"/>
                </a:lnTo>
                <a:lnTo>
                  <a:pt x="252412" y="100013"/>
                </a:lnTo>
                <a:lnTo>
                  <a:pt x="300037" y="107156"/>
                </a:lnTo>
                <a:lnTo>
                  <a:pt x="352425" y="114300"/>
                </a:lnTo>
                <a:lnTo>
                  <a:pt x="392906" y="116681"/>
                </a:lnTo>
                <a:lnTo>
                  <a:pt x="445294" y="121444"/>
                </a:lnTo>
                <a:lnTo>
                  <a:pt x="495300" y="121444"/>
                </a:lnTo>
                <a:lnTo>
                  <a:pt x="547687" y="121444"/>
                </a:lnTo>
                <a:lnTo>
                  <a:pt x="576262" y="133350"/>
                </a:lnTo>
                <a:lnTo>
                  <a:pt x="623887" y="159544"/>
                </a:lnTo>
                <a:lnTo>
                  <a:pt x="671512" y="192881"/>
                </a:lnTo>
                <a:lnTo>
                  <a:pt x="707231" y="223838"/>
                </a:lnTo>
                <a:lnTo>
                  <a:pt x="735806" y="254794"/>
                </a:lnTo>
                <a:lnTo>
                  <a:pt x="769144" y="297656"/>
                </a:lnTo>
                <a:lnTo>
                  <a:pt x="797719" y="347663"/>
                </a:lnTo>
                <a:lnTo>
                  <a:pt x="816769" y="388144"/>
                </a:lnTo>
                <a:lnTo>
                  <a:pt x="819150" y="428625"/>
                </a:lnTo>
                <a:lnTo>
                  <a:pt x="812006" y="466725"/>
                </a:lnTo>
                <a:lnTo>
                  <a:pt x="795337" y="495300"/>
                </a:lnTo>
                <a:lnTo>
                  <a:pt x="773906" y="511969"/>
                </a:lnTo>
                <a:lnTo>
                  <a:pt x="742950" y="521494"/>
                </a:lnTo>
                <a:lnTo>
                  <a:pt x="700087" y="523875"/>
                </a:lnTo>
                <a:lnTo>
                  <a:pt x="642937" y="521494"/>
                </a:lnTo>
                <a:lnTo>
                  <a:pt x="590550" y="509588"/>
                </a:lnTo>
                <a:lnTo>
                  <a:pt x="521494" y="485775"/>
                </a:lnTo>
                <a:lnTo>
                  <a:pt x="464344" y="464344"/>
                </a:lnTo>
                <a:lnTo>
                  <a:pt x="400050" y="423863"/>
                </a:lnTo>
                <a:lnTo>
                  <a:pt x="330994" y="3762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2" name="Google Shape;4362;p397"/>
          <p:cNvSpPr/>
          <p:nvPr/>
        </p:nvSpPr>
        <p:spPr>
          <a:xfrm>
            <a:off x="2608263" y="5018088"/>
            <a:ext cx="457200" cy="708025"/>
          </a:xfrm>
          <a:custGeom>
            <a:avLst/>
            <a:gdLst/>
            <a:ahLst/>
            <a:cxnLst/>
            <a:rect l="l" t="t" r="r" b="b"/>
            <a:pathLst>
              <a:path w="457200" h="709612" extrusionOk="0">
                <a:moveTo>
                  <a:pt x="142875" y="423862"/>
                </a:moveTo>
                <a:lnTo>
                  <a:pt x="100012" y="335756"/>
                </a:lnTo>
                <a:lnTo>
                  <a:pt x="76200" y="271462"/>
                </a:lnTo>
                <a:lnTo>
                  <a:pt x="50006" y="204787"/>
                </a:lnTo>
                <a:lnTo>
                  <a:pt x="28575" y="147637"/>
                </a:lnTo>
                <a:lnTo>
                  <a:pt x="19050" y="102394"/>
                </a:lnTo>
                <a:lnTo>
                  <a:pt x="14287" y="64294"/>
                </a:lnTo>
                <a:lnTo>
                  <a:pt x="2381" y="33337"/>
                </a:lnTo>
                <a:lnTo>
                  <a:pt x="0" y="9525"/>
                </a:lnTo>
                <a:lnTo>
                  <a:pt x="11906" y="0"/>
                </a:lnTo>
                <a:lnTo>
                  <a:pt x="35719" y="4762"/>
                </a:lnTo>
                <a:lnTo>
                  <a:pt x="61912" y="19050"/>
                </a:lnTo>
                <a:lnTo>
                  <a:pt x="85725" y="52387"/>
                </a:lnTo>
                <a:lnTo>
                  <a:pt x="147637" y="145256"/>
                </a:lnTo>
                <a:lnTo>
                  <a:pt x="171450" y="171450"/>
                </a:lnTo>
                <a:lnTo>
                  <a:pt x="457200" y="450056"/>
                </a:lnTo>
                <a:lnTo>
                  <a:pt x="445294" y="521494"/>
                </a:lnTo>
                <a:lnTo>
                  <a:pt x="426244" y="585787"/>
                </a:lnTo>
                <a:lnTo>
                  <a:pt x="404812" y="645319"/>
                </a:lnTo>
                <a:lnTo>
                  <a:pt x="378619" y="690562"/>
                </a:lnTo>
                <a:lnTo>
                  <a:pt x="359569" y="709612"/>
                </a:lnTo>
                <a:lnTo>
                  <a:pt x="352425" y="709612"/>
                </a:lnTo>
                <a:lnTo>
                  <a:pt x="333375" y="700087"/>
                </a:lnTo>
                <a:lnTo>
                  <a:pt x="302419" y="666750"/>
                </a:lnTo>
                <a:lnTo>
                  <a:pt x="259556" y="621506"/>
                </a:lnTo>
                <a:lnTo>
                  <a:pt x="223837" y="566737"/>
                </a:lnTo>
                <a:lnTo>
                  <a:pt x="188119" y="509587"/>
                </a:lnTo>
                <a:lnTo>
                  <a:pt x="142875" y="4238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3" name="Google Shape;4363;p397"/>
          <p:cNvSpPr/>
          <p:nvPr/>
        </p:nvSpPr>
        <p:spPr>
          <a:xfrm>
            <a:off x="3481388" y="2544763"/>
            <a:ext cx="1044575" cy="2803525"/>
          </a:xfrm>
          <a:custGeom>
            <a:avLst/>
            <a:gdLst/>
            <a:ahLst/>
            <a:cxnLst/>
            <a:rect l="l" t="t" r="r" b="b"/>
            <a:pathLst>
              <a:path w="1045028" h="2803218" extrusionOk="0">
                <a:moveTo>
                  <a:pt x="1013254" y="706100"/>
                </a:moveTo>
                <a:lnTo>
                  <a:pt x="1027376" y="554289"/>
                </a:lnTo>
                <a:lnTo>
                  <a:pt x="1037967" y="434252"/>
                </a:lnTo>
                <a:lnTo>
                  <a:pt x="1045028" y="293032"/>
                </a:lnTo>
                <a:lnTo>
                  <a:pt x="1016784" y="148281"/>
                </a:lnTo>
                <a:lnTo>
                  <a:pt x="956766" y="116506"/>
                </a:lnTo>
                <a:lnTo>
                  <a:pt x="872034" y="84732"/>
                </a:lnTo>
                <a:lnTo>
                  <a:pt x="787302" y="56488"/>
                </a:lnTo>
                <a:lnTo>
                  <a:pt x="702570" y="31774"/>
                </a:lnTo>
                <a:lnTo>
                  <a:pt x="642551" y="21183"/>
                </a:lnTo>
                <a:lnTo>
                  <a:pt x="596655" y="7061"/>
                </a:lnTo>
                <a:lnTo>
                  <a:pt x="579002" y="0"/>
                </a:lnTo>
                <a:lnTo>
                  <a:pt x="561350" y="0"/>
                </a:lnTo>
                <a:lnTo>
                  <a:pt x="561350" y="14122"/>
                </a:lnTo>
                <a:lnTo>
                  <a:pt x="571941" y="52957"/>
                </a:lnTo>
                <a:lnTo>
                  <a:pt x="593124" y="77671"/>
                </a:lnTo>
                <a:lnTo>
                  <a:pt x="646082" y="130628"/>
                </a:lnTo>
                <a:lnTo>
                  <a:pt x="702570" y="208300"/>
                </a:lnTo>
                <a:lnTo>
                  <a:pt x="748466" y="307154"/>
                </a:lnTo>
                <a:lnTo>
                  <a:pt x="769649" y="391886"/>
                </a:lnTo>
                <a:cubicBezTo>
                  <a:pt x="770858" y="436605"/>
                  <a:pt x="774357" y="455435"/>
                  <a:pt x="773180" y="526045"/>
                </a:cubicBezTo>
                <a:lnTo>
                  <a:pt x="755527" y="797893"/>
                </a:lnTo>
                <a:lnTo>
                  <a:pt x="727283" y="1094455"/>
                </a:lnTo>
                <a:lnTo>
                  <a:pt x="677856" y="1366304"/>
                </a:lnTo>
                <a:lnTo>
                  <a:pt x="624899" y="1585195"/>
                </a:lnTo>
                <a:lnTo>
                  <a:pt x="533106" y="1878227"/>
                </a:lnTo>
                <a:lnTo>
                  <a:pt x="437782" y="2097118"/>
                </a:lnTo>
                <a:lnTo>
                  <a:pt x="317745" y="2305418"/>
                </a:lnTo>
                <a:lnTo>
                  <a:pt x="190647" y="2506656"/>
                </a:lnTo>
                <a:lnTo>
                  <a:pt x="63549" y="2676120"/>
                </a:lnTo>
                <a:lnTo>
                  <a:pt x="0" y="2757322"/>
                </a:lnTo>
                <a:lnTo>
                  <a:pt x="0" y="2778505"/>
                </a:lnTo>
                <a:lnTo>
                  <a:pt x="3530" y="2796157"/>
                </a:lnTo>
                <a:lnTo>
                  <a:pt x="10591" y="2803218"/>
                </a:lnTo>
                <a:lnTo>
                  <a:pt x="42366" y="2796157"/>
                </a:lnTo>
                <a:lnTo>
                  <a:pt x="98854" y="2753791"/>
                </a:lnTo>
                <a:lnTo>
                  <a:pt x="190647" y="2672590"/>
                </a:lnTo>
                <a:lnTo>
                  <a:pt x="289501" y="2573736"/>
                </a:lnTo>
                <a:lnTo>
                  <a:pt x="377764" y="2474882"/>
                </a:lnTo>
                <a:lnTo>
                  <a:pt x="455435" y="2372497"/>
                </a:lnTo>
                <a:lnTo>
                  <a:pt x="529575" y="2266582"/>
                </a:lnTo>
                <a:lnTo>
                  <a:pt x="596655" y="2160667"/>
                </a:lnTo>
                <a:lnTo>
                  <a:pt x="660204" y="2040630"/>
                </a:lnTo>
                <a:lnTo>
                  <a:pt x="716692" y="1931184"/>
                </a:lnTo>
                <a:lnTo>
                  <a:pt x="766119" y="1807617"/>
                </a:lnTo>
                <a:lnTo>
                  <a:pt x="812015" y="1676988"/>
                </a:lnTo>
                <a:lnTo>
                  <a:pt x="868503" y="1507524"/>
                </a:lnTo>
                <a:lnTo>
                  <a:pt x="910869" y="1352182"/>
                </a:lnTo>
                <a:lnTo>
                  <a:pt x="956766" y="1143883"/>
                </a:lnTo>
                <a:lnTo>
                  <a:pt x="1002662" y="843790"/>
                </a:lnTo>
                <a:lnTo>
                  <a:pt x="1013254" y="706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4" name="Google Shape;4364;p397"/>
          <p:cNvSpPr/>
          <p:nvPr/>
        </p:nvSpPr>
        <p:spPr>
          <a:xfrm>
            <a:off x="2767013" y="3895725"/>
            <a:ext cx="927100" cy="1608138"/>
          </a:xfrm>
          <a:custGeom>
            <a:avLst/>
            <a:gdLst/>
            <a:ahLst/>
            <a:cxnLst/>
            <a:rect l="l" t="t" r="r" b="b"/>
            <a:pathLst>
              <a:path w="926306" h="1607344" extrusionOk="0">
                <a:moveTo>
                  <a:pt x="538162" y="1052513"/>
                </a:moveTo>
                <a:lnTo>
                  <a:pt x="452437" y="1245394"/>
                </a:lnTo>
                <a:lnTo>
                  <a:pt x="402431" y="1352550"/>
                </a:lnTo>
                <a:lnTo>
                  <a:pt x="345281" y="1473994"/>
                </a:lnTo>
                <a:lnTo>
                  <a:pt x="311943" y="1547813"/>
                </a:lnTo>
                <a:lnTo>
                  <a:pt x="290512" y="1607344"/>
                </a:lnTo>
                <a:lnTo>
                  <a:pt x="0" y="1290638"/>
                </a:lnTo>
                <a:lnTo>
                  <a:pt x="33337" y="1302544"/>
                </a:lnTo>
                <a:lnTo>
                  <a:pt x="54768" y="1300163"/>
                </a:lnTo>
                <a:lnTo>
                  <a:pt x="83343" y="1290638"/>
                </a:lnTo>
                <a:lnTo>
                  <a:pt x="119062" y="1264444"/>
                </a:lnTo>
                <a:lnTo>
                  <a:pt x="164306" y="1216819"/>
                </a:lnTo>
                <a:lnTo>
                  <a:pt x="254793" y="1088231"/>
                </a:lnTo>
                <a:lnTo>
                  <a:pt x="361950" y="919163"/>
                </a:lnTo>
                <a:lnTo>
                  <a:pt x="478631" y="728663"/>
                </a:lnTo>
                <a:lnTo>
                  <a:pt x="602456" y="511969"/>
                </a:lnTo>
                <a:lnTo>
                  <a:pt x="728662" y="283369"/>
                </a:lnTo>
                <a:lnTo>
                  <a:pt x="821531" y="104775"/>
                </a:lnTo>
                <a:lnTo>
                  <a:pt x="864393" y="23813"/>
                </a:lnTo>
                <a:lnTo>
                  <a:pt x="876300" y="9525"/>
                </a:lnTo>
                <a:lnTo>
                  <a:pt x="892968" y="2381"/>
                </a:lnTo>
                <a:lnTo>
                  <a:pt x="904875" y="0"/>
                </a:lnTo>
                <a:lnTo>
                  <a:pt x="916781" y="2381"/>
                </a:lnTo>
                <a:lnTo>
                  <a:pt x="923925" y="14288"/>
                </a:lnTo>
                <a:lnTo>
                  <a:pt x="926306" y="40481"/>
                </a:lnTo>
                <a:lnTo>
                  <a:pt x="921543" y="66675"/>
                </a:lnTo>
                <a:lnTo>
                  <a:pt x="873918" y="207169"/>
                </a:lnTo>
                <a:lnTo>
                  <a:pt x="802481" y="397669"/>
                </a:lnTo>
                <a:lnTo>
                  <a:pt x="700087" y="666750"/>
                </a:lnTo>
                <a:lnTo>
                  <a:pt x="573881" y="962025"/>
                </a:lnTo>
                <a:lnTo>
                  <a:pt x="538162" y="10525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5" name="Google Shape;4365;p397"/>
          <p:cNvSpPr/>
          <p:nvPr/>
        </p:nvSpPr>
        <p:spPr>
          <a:xfrm>
            <a:off x="4268788" y="2347913"/>
            <a:ext cx="2892425" cy="546100"/>
          </a:xfrm>
          <a:custGeom>
            <a:avLst/>
            <a:gdLst/>
            <a:ahLst/>
            <a:cxnLst/>
            <a:rect l="l" t="t" r="r" b="b"/>
            <a:pathLst>
              <a:path w="2890838" h="545306" extrusionOk="0">
                <a:moveTo>
                  <a:pt x="838200" y="257175"/>
                </a:moveTo>
                <a:lnTo>
                  <a:pt x="471488" y="311943"/>
                </a:lnTo>
                <a:lnTo>
                  <a:pt x="214313" y="350043"/>
                </a:lnTo>
                <a:lnTo>
                  <a:pt x="0" y="407193"/>
                </a:lnTo>
                <a:lnTo>
                  <a:pt x="121444" y="545306"/>
                </a:lnTo>
                <a:lnTo>
                  <a:pt x="416719" y="497681"/>
                </a:lnTo>
                <a:lnTo>
                  <a:pt x="766763" y="440531"/>
                </a:lnTo>
                <a:lnTo>
                  <a:pt x="1116807" y="388143"/>
                </a:lnTo>
                <a:lnTo>
                  <a:pt x="1459707" y="350043"/>
                </a:lnTo>
                <a:lnTo>
                  <a:pt x="1762125" y="314325"/>
                </a:lnTo>
                <a:lnTo>
                  <a:pt x="2085975" y="276225"/>
                </a:lnTo>
                <a:lnTo>
                  <a:pt x="2319338" y="257175"/>
                </a:lnTo>
                <a:lnTo>
                  <a:pt x="2347913" y="259556"/>
                </a:lnTo>
                <a:lnTo>
                  <a:pt x="2366963" y="264318"/>
                </a:lnTo>
                <a:lnTo>
                  <a:pt x="2740819" y="445293"/>
                </a:lnTo>
                <a:lnTo>
                  <a:pt x="2786063" y="435768"/>
                </a:lnTo>
                <a:lnTo>
                  <a:pt x="2836069" y="426243"/>
                </a:lnTo>
                <a:lnTo>
                  <a:pt x="2857500" y="414337"/>
                </a:lnTo>
                <a:lnTo>
                  <a:pt x="2878932" y="402431"/>
                </a:lnTo>
                <a:lnTo>
                  <a:pt x="2888457" y="388143"/>
                </a:lnTo>
                <a:lnTo>
                  <a:pt x="2890838" y="371475"/>
                </a:lnTo>
                <a:lnTo>
                  <a:pt x="2888457" y="347662"/>
                </a:lnTo>
                <a:lnTo>
                  <a:pt x="2876550" y="319087"/>
                </a:lnTo>
                <a:lnTo>
                  <a:pt x="2852738" y="283368"/>
                </a:lnTo>
                <a:lnTo>
                  <a:pt x="2809875" y="235743"/>
                </a:lnTo>
                <a:lnTo>
                  <a:pt x="2714625" y="152400"/>
                </a:lnTo>
                <a:lnTo>
                  <a:pt x="2600325" y="66675"/>
                </a:lnTo>
                <a:lnTo>
                  <a:pt x="2555082" y="33337"/>
                </a:lnTo>
                <a:lnTo>
                  <a:pt x="2531269" y="19050"/>
                </a:lnTo>
                <a:lnTo>
                  <a:pt x="2500313" y="9525"/>
                </a:lnTo>
                <a:lnTo>
                  <a:pt x="2464594" y="0"/>
                </a:lnTo>
                <a:lnTo>
                  <a:pt x="2412207" y="0"/>
                </a:lnTo>
                <a:lnTo>
                  <a:pt x="2376488" y="7143"/>
                </a:lnTo>
                <a:lnTo>
                  <a:pt x="2266950" y="64293"/>
                </a:lnTo>
                <a:lnTo>
                  <a:pt x="2221707" y="78581"/>
                </a:lnTo>
                <a:lnTo>
                  <a:pt x="2093119" y="92868"/>
                </a:lnTo>
                <a:lnTo>
                  <a:pt x="1716882" y="140493"/>
                </a:lnTo>
                <a:lnTo>
                  <a:pt x="1343025" y="188118"/>
                </a:lnTo>
                <a:lnTo>
                  <a:pt x="1052513" y="223837"/>
                </a:lnTo>
                <a:lnTo>
                  <a:pt x="838200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6" name="Google Shape;4366;p397"/>
          <p:cNvSpPr/>
          <p:nvPr/>
        </p:nvSpPr>
        <p:spPr>
          <a:xfrm>
            <a:off x="6332538" y="2601913"/>
            <a:ext cx="696912" cy="600075"/>
          </a:xfrm>
          <a:custGeom>
            <a:avLst/>
            <a:gdLst/>
            <a:ahLst/>
            <a:cxnLst/>
            <a:rect l="l" t="t" r="r" b="b"/>
            <a:pathLst>
              <a:path w="697706" h="600075" extrusionOk="0">
                <a:moveTo>
                  <a:pt x="161925" y="340519"/>
                </a:moveTo>
                <a:lnTo>
                  <a:pt x="233362" y="240507"/>
                </a:lnTo>
                <a:lnTo>
                  <a:pt x="259556" y="204788"/>
                </a:lnTo>
                <a:lnTo>
                  <a:pt x="283369" y="166688"/>
                </a:lnTo>
                <a:lnTo>
                  <a:pt x="302419" y="130969"/>
                </a:lnTo>
                <a:lnTo>
                  <a:pt x="321469" y="85725"/>
                </a:lnTo>
                <a:lnTo>
                  <a:pt x="328612" y="54769"/>
                </a:lnTo>
                <a:lnTo>
                  <a:pt x="328612" y="38100"/>
                </a:lnTo>
                <a:lnTo>
                  <a:pt x="314325" y="0"/>
                </a:lnTo>
                <a:lnTo>
                  <a:pt x="697706" y="183357"/>
                </a:lnTo>
                <a:lnTo>
                  <a:pt x="647700" y="204788"/>
                </a:lnTo>
                <a:lnTo>
                  <a:pt x="595312" y="221457"/>
                </a:lnTo>
                <a:lnTo>
                  <a:pt x="552450" y="240507"/>
                </a:lnTo>
                <a:lnTo>
                  <a:pt x="428625" y="326232"/>
                </a:lnTo>
                <a:lnTo>
                  <a:pt x="159544" y="514350"/>
                </a:lnTo>
                <a:lnTo>
                  <a:pt x="47625" y="595313"/>
                </a:lnTo>
                <a:lnTo>
                  <a:pt x="30956" y="600075"/>
                </a:lnTo>
                <a:lnTo>
                  <a:pt x="7144" y="592932"/>
                </a:lnTo>
                <a:lnTo>
                  <a:pt x="0" y="571500"/>
                </a:lnTo>
                <a:lnTo>
                  <a:pt x="0" y="542925"/>
                </a:lnTo>
                <a:lnTo>
                  <a:pt x="4762" y="523875"/>
                </a:lnTo>
                <a:lnTo>
                  <a:pt x="66675" y="459582"/>
                </a:lnTo>
                <a:lnTo>
                  <a:pt x="161925" y="3405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7" name="Google Shape;4367;p397"/>
          <p:cNvSpPr/>
          <p:nvPr/>
        </p:nvSpPr>
        <p:spPr>
          <a:xfrm>
            <a:off x="5178425" y="1463675"/>
            <a:ext cx="554038" cy="2109788"/>
          </a:xfrm>
          <a:custGeom>
            <a:avLst/>
            <a:gdLst/>
            <a:ahLst/>
            <a:cxnLst/>
            <a:rect l="l" t="t" r="r" b="b"/>
            <a:pathLst>
              <a:path w="555372" h="2109291" extrusionOk="0">
                <a:moveTo>
                  <a:pt x="213173" y="821838"/>
                </a:moveTo>
                <a:lnTo>
                  <a:pt x="213173" y="1461357"/>
                </a:lnTo>
                <a:lnTo>
                  <a:pt x="215978" y="2039168"/>
                </a:lnTo>
                <a:lnTo>
                  <a:pt x="305735" y="2109291"/>
                </a:lnTo>
                <a:lnTo>
                  <a:pt x="395492" y="1988680"/>
                </a:lnTo>
                <a:lnTo>
                  <a:pt x="395492" y="1772702"/>
                </a:lnTo>
                <a:lnTo>
                  <a:pt x="401102" y="1604407"/>
                </a:lnTo>
                <a:lnTo>
                  <a:pt x="409517" y="1377210"/>
                </a:lnTo>
                <a:lnTo>
                  <a:pt x="420736" y="1194891"/>
                </a:lnTo>
                <a:lnTo>
                  <a:pt x="415127" y="1074280"/>
                </a:lnTo>
                <a:lnTo>
                  <a:pt x="437566" y="715251"/>
                </a:lnTo>
                <a:lnTo>
                  <a:pt x="440371" y="594640"/>
                </a:lnTo>
                <a:lnTo>
                  <a:pt x="448785" y="521713"/>
                </a:lnTo>
                <a:lnTo>
                  <a:pt x="462810" y="445980"/>
                </a:lnTo>
                <a:lnTo>
                  <a:pt x="485249" y="384272"/>
                </a:lnTo>
                <a:lnTo>
                  <a:pt x="516103" y="316955"/>
                </a:lnTo>
                <a:lnTo>
                  <a:pt x="544152" y="263661"/>
                </a:lnTo>
                <a:lnTo>
                  <a:pt x="555372" y="218783"/>
                </a:lnTo>
                <a:lnTo>
                  <a:pt x="555372" y="190734"/>
                </a:lnTo>
                <a:lnTo>
                  <a:pt x="546957" y="168294"/>
                </a:lnTo>
                <a:lnTo>
                  <a:pt x="516103" y="134636"/>
                </a:lnTo>
                <a:lnTo>
                  <a:pt x="479639" y="106586"/>
                </a:lnTo>
                <a:lnTo>
                  <a:pt x="443176" y="89757"/>
                </a:lnTo>
                <a:lnTo>
                  <a:pt x="373053" y="56098"/>
                </a:lnTo>
                <a:lnTo>
                  <a:pt x="305735" y="30854"/>
                </a:lnTo>
                <a:lnTo>
                  <a:pt x="241222" y="14025"/>
                </a:lnTo>
                <a:lnTo>
                  <a:pt x="182319" y="2805"/>
                </a:lnTo>
                <a:lnTo>
                  <a:pt x="137441" y="0"/>
                </a:lnTo>
                <a:lnTo>
                  <a:pt x="67318" y="0"/>
                </a:lnTo>
                <a:lnTo>
                  <a:pt x="33659" y="5610"/>
                </a:lnTo>
                <a:lnTo>
                  <a:pt x="14025" y="14025"/>
                </a:lnTo>
                <a:lnTo>
                  <a:pt x="0" y="28049"/>
                </a:lnTo>
                <a:lnTo>
                  <a:pt x="2805" y="42074"/>
                </a:lnTo>
                <a:lnTo>
                  <a:pt x="11220" y="61708"/>
                </a:lnTo>
                <a:lnTo>
                  <a:pt x="36464" y="92562"/>
                </a:lnTo>
                <a:lnTo>
                  <a:pt x="92562" y="145855"/>
                </a:lnTo>
                <a:lnTo>
                  <a:pt x="145855" y="193539"/>
                </a:lnTo>
                <a:lnTo>
                  <a:pt x="176709" y="230002"/>
                </a:lnTo>
                <a:lnTo>
                  <a:pt x="193539" y="255247"/>
                </a:lnTo>
                <a:lnTo>
                  <a:pt x="207563" y="291710"/>
                </a:lnTo>
                <a:lnTo>
                  <a:pt x="215978" y="339394"/>
                </a:lnTo>
                <a:lnTo>
                  <a:pt x="213173" y="821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8" name="Google Shape;4368;p397"/>
          <p:cNvSpPr/>
          <p:nvPr/>
        </p:nvSpPr>
        <p:spPr>
          <a:xfrm>
            <a:off x="4576763" y="3313113"/>
            <a:ext cx="1892300" cy="476250"/>
          </a:xfrm>
          <a:custGeom>
            <a:avLst/>
            <a:gdLst/>
            <a:ahLst/>
            <a:cxnLst/>
            <a:rect l="l" t="t" r="r" b="b"/>
            <a:pathLst>
              <a:path w="1893093" h="476250" extrusionOk="0">
                <a:moveTo>
                  <a:pt x="1071562" y="295275"/>
                </a:moveTo>
                <a:lnTo>
                  <a:pt x="1197768" y="280987"/>
                </a:lnTo>
                <a:lnTo>
                  <a:pt x="1273968" y="276225"/>
                </a:lnTo>
                <a:lnTo>
                  <a:pt x="1383506" y="273844"/>
                </a:lnTo>
                <a:lnTo>
                  <a:pt x="1778793" y="338137"/>
                </a:lnTo>
                <a:lnTo>
                  <a:pt x="1826418" y="316706"/>
                </a:lnTo>
                <a:lnTo>
                  <a:pt x="1862137" y="288131"/>
                </a:lnTo>
                <a:lnTo>
                  <a:pt x="1885950" y="257175"/>
                </a:lnTo>
                <a:lnTo>
                  <a:pt x="1893093" y="221456"/>
                </a:lnTo>
                <a:lnTo>
                  <a:pt x="1888331" y="204787"/>
                </a:lnTo>
                <a:lnTo>
                  <a:pt x="1843087" y="166687"/>
                </a:lnTo>
                <a:lnTo>
                  <a:pt x="1747837" y="111919"/>
                </a:lnTo>
                <a:lnTo>
                  <a:pt x="1583531" y="35719"/>
                </a:lnTo>
                <a:lnTo>
                  <a:pt x="1531143" y="4762"/>
                </a:lnTo>
                <a:lnTo>
                  <a:pt x="1500187" y="0"/>
                </a:lnTo>
                <a:lnTo>
                  <a:pt x="1473993" y="2381"/>
                </a:lnTo>
                <a:lnTo>
                  <a:pt x="1438275" y="16669"/>
                </a:lnTo>
                <a:lnTo>
                  <a:pt x="1409700" y="38100"/>
                </a:lnTo>
                <a:lnTo>
                  <a:pt x="1373981" y="66675"/>
                </a:lnTo>
                <a:lnTo>
                  <a:pt x="1357312" y="78581"/>
                </a:lnTo>
                <a:lnTo>
                  <a:pt x="1176337" y="97631"/>
                </a:lnTo>
                <a:lnTo>
                  <a:pt x="928687" y="123825"/>
                </a:lnTo>
                <a:lnTo>
                  <a:pt x="819150" y="164306"/>
                </a:lnTo>
                <a:lnTo>
                  <a:pt x="585787" y="209550"/>
                </a:lnTo>
                <a:lnTo>
                  <a:pt x="373856" y="250031"/>
                </a:lnTo>
                <a:lnTo>
                  <a:pt x="335756" y="252412"/>
                </a:lnTo>
                <a:lnTo>
                  <a:pt x="233362" y="245269"/>
                </a:lnTo>
                <a:lnTo>
                  <a:pt x="135731" y="228600"/>
                </a:lnTo>
                <a:lnTo>
                  <a:pt x="45243" y="202406"/>
                </a:lnTo>
                <a:lnTo>
                  <a:pt x="23812" y="195262"/>
                </a:lnTo>
                <a:lnTo>
                  <a:pt x="7143" y="197644"/>
                </a:lnTo>
                <a:lnTo>
                  <a:pt x="0" y="209550"/>
                </a:lnTo>
                <a:lnTo>
                  <a:pt x="7143" y="240506"/>
                </a:lnTo>
                <a:lnTo>
                  <a:pt x="23812" y="264319"/>
                </a:lnTo>
                <a:lnTo>
                  <a:pt x="80962" y="316706"/>
                </a:lnTo>
                <a:lnTo>
                  <a:pt x="142875" y="373856"/>
                </a:lnTo>
                <a:lnTo>
                  <a:pt x="209550" y="423862"/>
                </a:lnTo>
                <a:lnTo>
                  <a:pt x="261937" y="454819"/>
                </a:lnTo>
                <a:lnTo>
                  <a:pt x="311943" y="471487"/>
                </a:lnTo>
                <a:lnTo>
                  <a:pt x="335756" y="476250"/>
                </a:lnTo>
                <a:lnTo>
                  <a:pt x="407193" y="457200"/>
                </a:lnTo>
                <a:lnTo>
                  <a:pt x="557212" y="407194"/>
                </a:lnTo>
                <a:lnTo>
                  <a:pt x="640556" y="376237"/>
                </a:lnTo>
                <a:lnTo>
                  <a:pt x="702468" y="357187"/>
                </a:lnTo>
                <a:lnTo>
                  <a:pt x="864393" y="326231"/>
                </a:lnTo>
                <a:lnTo>
                  <a:pt x="1071562" y="2952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9" name="Google Shape;4369;p397"/>
          <p:cNvSpPr/>
          <p:nvPr/>
        </p:nvSpPr>
        <p:spPr>
          <a:xfrm>
            <a:off x="4078288" y="3576638"/>
            <a:ext cx="2298700" cy="2111375"/>
          </a:xfrm>
          <a:custGeom>
            <a:avLst/>
            <a:gdLst/>
            <a:ahLst/>
            <a:cxnLst/>
            <a:rect l="l" t="t" r="r" b="b"/>
            <a:pathLst>
              <a:path w="2298981" h="2111485" extrusionOk="0">
                <a:moveTo>
                  <a:pt x="2050910" y="484603"/>
                </a:moveTo>
                <a:lnTo>
                  <a:pt x="2117254" y="374990"/>
                </a:lnTo>
                <a:lnTo>
                  <a:pt x="2189368" y="245186"/>
                </a:lnTo>
                <a:lnTo>
                  <a:pt x="2258597" y="112497"/>
                </a:lnTo>
                <a:lnTo>
                  <a:pt x="2270135" y="80767"/>
                </a:lnTo>
                <a:lnTo>
                  <a:pt x="2298981" y="51922"/>
                </a:lnTo>
                <a:lnTo>
                  <a:pt x="1869184" y="0"/>
                </a:lnTo>
                <a:lnTo>
                  <a:pt x="1889376" y="20192"/>
                </a:lnTo>
                <a:lnTo>
                  <a:pt x="1903798" y="51922"/>
                </a:lnTo>
                <a:lnTo>
                  <a:pt x="1912452" y="83652"/>
                </a:lnTo>
                <a:lnTo>
                  <a:pt x="1912452" y="121151"/>
                </a:lnTo>
                <a:lnTo>
                  <a:pt x="1880722" y="187495"/>
                </a:lnTo>
                <a:lnTo>
                  <a:pt x="1831685" y="308646"/>
                </a:lnTo>
                <a:lnTo>
                  <a:pt x="1802839" y="389413"/>
                </a:lnTo>
                <a:lnTo>
                  <a:pt x="1707649" y="553832"/>
                </a:lnTo>
                <a:lnTo>
                  <a:pt x="1531692" y="827864"/>
                </a:lnTo>
                <a:lnTo>
                  <a:pt x="1390350" y="1035551"/>
                </a:lnTo>
                <a:lnTo>
                  <a:pt x="1228815" y="1217277"/>
                </a:lnTo>
                <a:lnTo>
                  <a:pt x="1061512" y="1384580"/>
                </a:lnTo>
                <a:lnTo>
                  <a:pt x="902862" y="1525923"/>
                </a:lnTo>
                <a:lnTo>
                  <a:pt x="654791" y="1713418"/>
                </a:lnTo>
                <a:lnTo>
                  <a:pt x="441335" y="1848992"/>
                </a:lnTo>
                <a:lnTo>
                  <a:pt x="187495" y="1981681"/>
                </a:lnTo>
                <a:lnTo>
                  <a:pt x="14423" y="2053794"/>
                </a:lnTo>
                <a:lnTo>
                  <a:pt x="0" y="2068217"/>
                </a:lnTo>
                <a:lnTo>
                  <a:pt x="5769" y="2088409"/>
                </a:lnTo>
                <a:lnTo>
                  <a:pt x="25961" y="2108600"/>
                </a:lnTo>
                <a:lnTo>
                  <a:pt x="40384" y="2111485"/>
                </a:lnTo>
                <a:lnTo>
                  <a:pt x="100959" y="2097062"/>
                </a:lnTo>
                <a:lnTo>
                  <a:pt x="222110" y="2059563"/>
                </a:lnTo>
                <a:lnTo>
                  <a:pt x="372106" y="2010526"/>
                </a:lnTo>
                <a:lnTo>
                  <a:pt x="530756" y="1944182"/>
                </a:lnTo>
                <a:lnTo>
                  <a:pt x="683637" y="1872068"/>
                </a:lnTo>
                <a:lnTo>
                  <a:pt x="824979" y="1794185"/>
                </a:lnTo>
                <a:lnTo>
                  <a:pt x="966322" y="1704764"/>
                </a:lnTo>
                <a:lnTo>
                  <a:pt x="1113434" y="1598036"/>
                </a:lnTo>
                <a:lnTo>
                  <a:pt x="1237469" y="1499962"/>
                </a:lnTo>
                <a:lnTo>
                  <a:pt x="1471117" y="1280737"/>
                </a:lnTo>
                <a:lnTo>
                  <a:pt x="1618229" y="1101895"/>
                </a:lnTo>
                <a:lnTo>
                  <a:pt x="1773994" y="899977"/>
                </a:lnTo>
                <a:lnTo>
                  <a:pt x="1886491" y="741327"/>
                </a:lnTo>
                <a:lnTo>
                  <a:pt x="2050910" y="48460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0" name="Google Shape;4370;p397"/>
          <p:cNvSpPr/>
          <p:nvPr/>
        </p:nvSpPr>
        <p:spPr>
          <a:xfrm>
            <a:off x="4535488" y="4056063"/>
            <a:ext cx="2741612" cy="1717675"/>
          </a:xfrm>
          <a:custGeom>
            <a:avLst/>
            <a:gdLst/>
            <a:ahLst/>
            <a:cxnLst/>
            <a:rect l="l" t="t" r="r" b="b"/>
            <a:pathLst>
              <a:path w="2740819" h="1719262" extrusionOk="0">
                <a:moveTo>
                  <a:pt x="1257300" y="785812"/>
                </a:moveTo>
                <a:lnTo>
                  <a:pt x="1119188" y="666750"/>
                </a:lnTo>
                <a:lnTo>
                  <a:pt x="907257" y="502444"/>
                </a:lnTo>
                <a:lnTo>
                  <a:pt x="771525" y="392906"/>
                </a:lnTo>
                <a:lnTo>
                  <a:pt x="666750" y="314325"/>
                </a:lnTo>
                <a:lnTo>
                  <a:pt x="585788" y="257175"/>
                </a:lnTo>
                <a:lnTo>
                  <a:pt x="495300" y="197644"/>
                </a:lnTo>
                <a:lnTo>
                  <a:pt x="426244" y="150019"/>
                </a:lnTo>
                <a:lnTo>
                  <a:pt x="350044" y="107156"/>
                </a:lnTo>
                <a:lnTo>
                  <a:pt x="257175" y="61912"/>
                </a:lnTo>
                <a:lnTo>
                  <a:pt x="195263" y="38100"/>
                </a:lnTo>
                <a:lnTo>
                  <a:pt x="123825" y="11906"/>
                </a:lnTo>
                <a:lnTo>
                  <a:pt x="80963" y="2381"/>
                </a:lnTo>
                <a:lnTo>
                  <a:pt x="50007" y="0"/>
                </a:lnTo>
                <a:lnTo>
                  <a:pt x="30957" y="0"/>
                </a:lnTo>
                <a:lnTo>
                  <a:pt x="7144" y="4762"/>
                </a:lnTo>
                <a:lnTo>
                  <a:pt x="0" y="19050"/>
                </a:lnTo>
                <a:lnTo>
                  <a:pt x="7144" y="38100"/>
                </a:lnTo>
                <a:lnTo>
                  <a:pt x="30957" y="69056"/>
                </a:lnTo>
                <a:lnTo>
                  <a:pt x="61913" y="80962"/>
                </a:lnTo>
                <a:lnTo>
                  <a:pt x="135732" y="109537"/>
                </a:lnTo>
                <a:lnTo>
                  <a:pt x="221457" y="159544"/>
                </a:lnTo>
                <a:lnTo>
                  <a:pt x="347663" y="242887"/>
                </a:lnTo>
                <a:lnTo>
                  <a:pt x="492919" y="354806"/>
                </a:lnTo>
                <a:lnTo>
                  <a:pt x="609600" y="457200"/>
                </a:lnTo>
                <a:lnTo>
                  <a:pt x="766763" y="597694"/>
                </a:lnTo>
                <a:lnTo>
                  <a:pt x="890588" y="716756"/>
                </a:lnTo>
                <a:lnTo>
                  <a:pt x="1031082" y="864394"/>
                </a:lnTo>
                <a:lnTo>
                  <a:pt x="1250157" y="1088231"/>
                </a:lnTo>
                <a:lnTo>
                  <a:pt x="1414463" y="1243012"/>
                </a:lnTo>
                <a:lnTo>
                  <a:pt x="1645444" y="1464469"/>
                </a:lnTo>
                <a:lnTo>
                  <a:pt x="1776413" y="1583531"/>
                </a:lnTo>
                <a:lnTo>
                  <a:pt x="1850232" y="1645444"/>
                </a:lnTo>
                <a:lnTo>
                  <a:pt x="1914525" y="1685925"/>
                </a:lnTo>
                <a:lnTo>
                  <a:pt x="1962150" y="1714500"/>
                </a:lnTo>
                <a:lnTo>
                  <a:pt x="1976438" y="1719262"/>
                </a:lnTo>
                <a:lnTo>
                  <a:pt x="2014538" y="1719262"/>
                </a:lnTo>
                <a:lnTo>
                  <a:pt x="2233613" y="1712119"/>
                </a:lnTo>
                <a:lnTo>
                  <a:pt x="2438400" y="1702594"/>
                </a:lnTo>
                <a:lnTo>
                  <a:pt x="2636044" y="1683544"/>
                </a:lnTo>
                <a:lnTo>
                  <a:pt x="2719388" y="1671637"/>
                </a:lnTo>
                <a:lnTo>
                  <a:pt x="2736057" y="1662112"/>
                </a:lnTo>
                <a:lnTo>
                  <a:pt x="2740819" y="1647825"/>
                </a:lnTo>
                <a:lnTo>
                  <a:pt x="2731294" y="1628775"/>
                </a:lnTo>
                <a:lnTo>
                  <a:pt x="2697957" y="1609725"/>
                </a:lnTo>
                <a:lnTo>
                  <a:pt x="2616994" y="1574006"/>
                </a:lnTo>
                <a:lnTo>
                  <a:pt x="2462213" y="1507331"/>
                </a:lnTo>
                <a:lnTo>
                  <a:pt x="2307432" y="1433512"/>
                </a:lnTo>
                <a:lnTo>
                  <a:pt x="2093119" y="1328737"/>
                </a:lnTo>
                <a:lnTo>
                  <a:pt x="1883569" y="1216819"/>
                </a:lnTo>
                <a:lnTo>
                  <a:pt x="1709738" y="1112044"/>
                </a:lnTo>
                <a:lnTo>
                  <a:pt x="1574007" y="1023937"/>
                </a:lnTo>
                <a:lnTo>
                  <a:pt x="1438275" y="928687"/>
                </a:lnTo>
                <a:lnTo>
                  <a:pt x="1326357" y="842962"/>
                </a:lnTo>
                <a:lnTo>
                  <a:pt x="1257300" y="785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05A921-94B8-4C45-A36C-98177F8A4B8E}"/>
              </a:ext>
            </a:extLst>
          </p:cNvPr>
          <p:cNvGrpSpPr/>
          <p:nvPr/>
        </p:nvGrpSpPr>
        <p:grpSpPr>
          <a:xfrm>
            <a:off x="2604250" y="1459663"/>
            <a:ext cx="4668837" cy="4310063"/>
            <a:chOff x="2760663" y="1616075"/>
            <a:chExt cx="4668837" cy="4310063"/>
          </a:xfrm>
        </p:grpSpPr>
        <p:sp>
          <p:nvSpPr>
            <p:cNvPr id="14" name="Google Shape;4360;p397">
              <a:extLst>
                <a:ext uri="{FF2B5EF4-FFF2-40B4-BE49-F238E27FC236}">
                  <a16:creationId xmlns:a16="http://schemas.microsoft.com/office/drawing/2014/main" id="{85F900AE-6AD0-DB4C-A012-F4506E19AA41}"/>
                </a:ext>
              </a:extLst>
            </p:cNvPr>
            <p:cNvSpPr/>
            <p:nvPr/>
          </p:nvSpPr>
          <p:spPr>
            <a:xfrm>
              <a:off x="3275013" y="1893888"/>
              <a:ext cx="796925" cy="692150"/>
            </a:xfrm>
            <a:custGeom>
              <a:avLst/>
              <a:gdLst/>
              <a:ahLst/>
              <a:cxnLst/>
              <a:rect l="l" t="t" r="r" b="b"/>
              <a:pathLst>
                <a:path w="797719" h="692944" extrusionOk="0">
                  <a:moveTo>
                    <a:pt x="347662" y="178594"/>
                  </a:moveTo>
                  <a:lnTo>
                    <a:pt x="276225" y="152400"/>
                  </a:lnTo>
                  <a:lnTo>
                    <a:pt x="216694" y="126206"/>
                  </a:lnTo>
                  <a:lnTo>
                    <a:pt x="159544" y="97631"/>
                  </a:lnTo>
                  <a:lnTo>
                    <a:pt x="111919" y="66675"/>
                  </a:lnTo>
                  <a:lnTo>
                    <a:pt x="71437" y="26194"/>
                  </a:lnTo>
                  <a:lnTo>
                    <a:pt x="47625" y="9525"/>
                  </a:lnTo>
                  <a:lnTo>
                    <a:pt x="16669" y="0"/>
                  </a:lnTo>
                  <a:lnTo>
                    <a:pt x="0" y="9525"/>
                  </a:lnTo>
                  <a:lnTo>
                    <a:pt x="2381" y="30956"/>
                  </a:lnTo>
                  <a:lnTo>
                    <a:pt x="21431" y="78581"/>
                  </a:lnTo>
                  <a:lnTo>
                    <a:pt x="57150" y="145256"/>
                  </a:lnTo>
                  <a:lnTo>
                    <a:pt x="107156" y="219075"/>
                  </a:lnTo>
                  <a:lnTo>
                    <a:pt x="183356" y="307181"/>
                  </a:lnTo>
                  <a:lnTo>
                    <a:pt x="276225" y="400050"/>
                  </a:lnTo>
                  <a:lnTo>
                    <a:pt x="390525" y="507206"/>
                  </a:lnTo>
                  <a:lnTo>
                    <a:pt x="442912" y="547687"/>
                  </a:lnTo>
                  <a:lnTo>
                    <a:pt x="519112" y="614362"/>
                  </a:lnTo>
                  <a:lnTo>
                    <a:pt x="578644" y="657225"/>
                  </a:lnTo>
                  <a:lnTo>
                    <a:pt x="609600" y="673894"/>
                  </a:lnTo>
                  <a:lnTo>
                    <a:pt x="628650" y="681037"/>
                  </a:lnTo>
                  <a:lnTo>
                    <a:pt x="657225" y="690562"/>
                  </a:lnTo>
                  <a:lnTo>
                    <a:pt x="673894" y="692944"/>
                  </a:lnTo>
                  <a:lnTo>
                    <a:pt x="711994" y="685800"/>
                  </a:lnTo>
                  <a:lnTo>
                    <a:pt x="752475" y="664369"/>
                  </a:lnTo>
                  <a:lnTo>
                    <a:pt x="773906" y="645319"/>
                  </a:lnTo>
                  <a:lnTo>
                    <a:pt x="790575" y="621506"/>
                  </a:lnTo>
                  <a:lnTo>
                    <a:pt x="795337" y="604837"/>
                  </a:lnTo>
                  <a:lnTo>
                    <a:pt x="797719" y="569119"/>
                  </a:lnTo>
                  <a:lnTo>
                    <a:pt x="792956" y="528637"/>
                  </a:lnTo>
                  <a:lnTo>
                    <a:pt x="781050" y="488156"/>
                  </a:lnTo>
                  <a:lnTo>
                    <a:pt x="762000" y="435769"/>
                  </a:lnTo>
                  <a:lnTo>
                    <a:pt x="733425" y="390525"/>
                  </a:lnTo>
                  <a:lnTo>
                    <a:pt x="688181" y="330994"/>
                  </a:lnTo>
                  <a:lnTo>
                    <a:pt x="645319" y="288131"/>
                  </a:lnTo>
                  <a:lnTo>
                    <a:pt x="588169" y="245269"/>
                  </a:lnTo>
                  <a:lnTo>
                    <a:pt x="564356" y="235744"/>
                  </a:lnTo>
                  <a:lnTo>
                    <a:pt x="478631" y="216694"/>
                  </a:lnTo>
                  <a:lnTo>
                    <a:pt x="347662" y="1785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361;p397">
              <a:extLst>
                <a:ext uri="{FF2B5EF4-FFF2-40B4-BE49-F238E27FC236}">
                  <a16:creationId xmlns:a16="http://schemas.microsoft.com/office/drawing/2014/main" id="{CACCD7A2-8AC4-954B-8BC2-80784D5EA920}"/>
                </a:ext>
              </a:extLst>
            </p:cNvPr>
            <p:cNvSpPr/>
            <p:nvPr/>
          </p:nvSpPr>
          <p:spPr>
            <a:xfrm>
              <a:off x="2808288" y="2990850"/>
              <a:ext cx="819150" cy="523875"/>
            </a:xfrm>
            <a:custGeom>
              <a:avLst/>
              <a:gdLst/>
              <a:ahLst/>
              <a:cxnLst/>
              <a:rect l="l" t="t" r="r" b="b"/>
              <a:pathLst>
                <a:path w="819150" h="523875" extrusionOk="0">
                  <a:moveTo>
                    <a:pt x="330994" y="376238"/>
                  </a:moveTo>
                  <a:lnTo>
                    <a:pt x="245269" y="309563"/>
                  </a:lnTo>
                  <a:lnTo>
                    <a:pt x="188119" y="261938"/>
                  </a:lnTo>
                  <a:lnTo>
                    <a:pt x="130969" y="209550"/>
                  </a:lnTo>
                  <a:lnTo>
                    <a:pt x="83344" y="161925"/>
                  </a:lnTo>
                  <a:lnTo>
                    <a:pt x="45244" y="111919"/>
                  </a:lnTo>
                  <a:lnTo>
                    <a:pt x="19050" y="66675"/>
                  </a:lnTo>
                  <a:lnTo>
                    <a:pt x="0" y="23813"/>
                  </a:lnTo>
                  <a:lnTo>
                    <a:pt x="0" y="4763"/>
                  </a:lnTo>
                  <a:lnTo>
                    <a:pt x="11906" y="0"/>
                  </a:lnTo>
                  <a:lnTo>
                    <a:pt x="30956" y="0"/>
                  </a:lnTo>
                  <a:lnTo>
                    <a:pt x="45244" y="4763"/>
                  </a:lnTo>
                  <a:lnTo>
                    <a:pt x="76200" y="28575"/>
                  </a:lnTo>
                  <a:lnTo>
                    <a:pt x="104775" y="47625"/>
                  </a:lnTo>
                  <a:lnTo>
                    <a:pt x="142875" y="69056"/>
                  </a:lnTo>
                  <a:lnTo>
                    <a:pt x="197644" y="85725"/>
                  </a:lnTo>
                  <a:lnTo>
                    <a:pt x="252412" y="100013"/>
                  </a:lnTo>
                  <a:lnTo>
                    <a:pt x="300037" y="107156"/>
                  </a:lnTo>
                  <a:lnTo>
                    <a:pt x="352425" y="114300"/>
                  </a:lnTo>
                  <a:lnTo>
                    <a:pt x="392906" y="116681"/>
                  </a:lnTo>
                  <a:lnTo>
                    <a:pt x="445294" y="121444"/>
                  </a:lnTo>
                  <a:lnTo>
                    <a:pt x="495300" y="121444"/>
                  </a:lnTo>
                  <a:lnTo>
                    <a:pt x="547687" y="121444"/>
                  </a:lnTo>
                  <a:lnTo>
                    <a:pt x="576262" y="133350"/>
                  </a:lnTo>
                  <a:lnTo>
                    <a:pt x="623887" y="159544"/>
                  </a:lnTo>
                  <a:lnTo>
                    <a:pt x="671512" y="192881"/>
                  </a:lnTo>
                  <a:lnTo>
                    <a:pt x="707231" y="223838"/>
                  </a:lnTo>
                  <a:lnTo>
                    <a:pt x="735806" y="254794"/>
                  </a:lnTo>
                  <a:lnTo>
                    <a:pt x="769144" y="297656"/>
                  </a:lnTo>
                  <a:lnTo>
                    <a:pt x="797719" y="347663"/>
                  </a:lnTo>
                  <a:lnTo>
                    <a:pt x="816769" y="388144"/>
                  </a:lnTo>
                  <a:lnTo>
                    <a:pt x="819150" y="428625"/>
                  </a:lnTo>
                  <a:lnTo>
                    <a:pt x="812006" y="466725"/>
                  </a:lnTo>
                  <a:lnTo>
                    <a:pt x="795337" y="495300"/>
                  </a:lnTo>
                  <a:lnTo>
                    <a:pt x="773906" y="511969"/>
                  </a:lnTo>
                  <a:lnTo>
                    <a:pt x="742950" y="521494"/>
                  </a:lnTo>
                  <a:lnTo>
                    <a:pt x="700087" y="523875"/>
                  </a:lnTo>
                  <a:lnTo>
                    <a:pt x="642937" y="521494"/>
                  </a:lnTo>
                  <a:lnTo>
                    <a:pt x="590550" y="509588"/>
                  </a:lnTo>
                  <a:lnTo>
                    <a:pt x="521494" y="485775"/>
                  </a:lnTo>
                  <a:lnTo>
                    <a:pt x="464344" y="464344"/>
                  </a:lnTo>
                  <a:lnTo>
                    <a:pt x="400050" y="423863"/>
                  </a:lnTo>
                  <a:lnTo>
                    <a:pt x="330994" y="3762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362;p397">
              <a:extLst>
                <a:ext uri="{FF2B5EF4-FFF2-40B4-BE49-F238E27FC236}">
                  <a16:creationId xmlns:a16="http://schemas.microsoft.com/office/drawing/2014/main" id="{9FC088E2-25E4-AC42-9615-87D46A180FC9}"/>
                </a:ext>
              </a:extLst>
            </p:cNvPr>
            <p:cNvSpPr/>
            <p:nvPr/>
          </p:nvSpPr>
          <p:spPr>
            <a:xfrm>
              <a:off x="2760663" y="5170488"/>
              <a:ext cx="457200" cy="708025"/>
            </a:xfrm>
            <a:custGeom>
              <a:avLst/>
              <a:gdLst/>
              <a:ahLst/>
              <a:cxnLst/>
              <a:rect l="l" t="t" r="r" b="b"/>
              <a:pathLst>
                <a:path w="457200" h="709612" extrusionOk="0">
                  <a:moveTo>
                    <a:pt x="142875" y="423862"/>
                  </a:moveTo>
                  <a:lnTo>
                    <a:pt x="100012" y="335756"/>
                  </a:lnTo>
                  <a:lnTo>
                    <a:pt x="76200" y="271462"/>
                  </a:lnTo>
                  <a:lnTo>
                    <a:pt x="50006" y="204787"/>
                  </a:lnTo>
                  <a:lnTo>
                    <a:pt x="28575" y="147637"/>
                  </a:lnTo>
                  <a:lnTo>
                    <a:pt x="19050" y="102394"/>
                  </a:lnTo>
                  <a:lnTo>
                    <a:pt x="14287" y="64294"/>
                  </a:lnTo>
                  <a:lnTo>
                    <a:pt x="2381" y="33337"/>
                  </a:lnTo>
                  <a:lnTo>
                    <a:pt x="0" y="9525"/>
                  </a:lnTo>
                  <a:lnTo>
                    <a:pt x="11906" y="0"/>
                  </a:lnTo>
                  <a:lnTo>
                    <a:pt x="35719" y="4762"/>
                  </a:lnTo>
                  <a:lnTo>
                    <a:pt x="61912" y="19050"/>
                  </a:lnTo>
                  <a:lnTo>
                    <a:pt x="85725" y="52387"/>
                  </a:lnTo>
                  <a:lnTo>
                    <a:pt x="147637" y="145256"/>
                  </a:lnTo>
                  <a:lnTo>
                    <a:pt x="171450" y="171450"/>
                  </a:lnTo>
                  <a:lnTo>
                    <a:pt x="457200" y="450056"/>
                  </a:lnTo>
                  <a:lnTo>
                    <a:pt x="445294" y="521494"/>
                  </a:lnTo>
                  <a:lnTo>
                    <a:pt x="426244" y="585787"/>
                  </a:lnTo>
                  <a:lnTo>
                    <a:pt x="404812" y="645319"/>
                  </a:lnTo>
                  <a:lnTo>
                    <a:pt x="378619" y="690562"/>
                  </a:lnTo>
                  <a:lnTo>
                    <a:pt x="359569" y="709612"/>
                  </a:lnTo>
                  <a:lnTo>
                    <a:pt x="352425" y="709612"/>
                  </a:lnTo>
                  <a:lnTo>
                    <a:pt x="333375" y="700087"/>
                  </a:lnTo>
                  <a:lnTo>
                    <a:pt x="302419" y="666750"/>
                  </a:lnTo>
                  <a:lnTo>
                    <a:pt x="259556" y="621506"/>
                  </a:lnTo>
                  <a:lnTo>
                    <a:pt x="223837" y="566737"/>
                  </a:lnTo>
                  <a:lnTo>
                    <a:pt x="188119" y="509587"/>
                  </a:lnTo>
                  <a:lnTo>
                    <a:pt x="142875" y="4238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363;p397">
              <a:extLst>
                <a:ext uri="{FF2B5EF4-FFF2-40B4-BE49-F238E27FC236}">
                  <a16:creationId xmlns:a16="http://schemas.microsoft.com/office/drawing/2014/main" id="{B757031E-FAC7-5641-A4C3-83DB9DCCF409}"/>
                </a:ext>
              </a:extLst>
            </p:cNvPr>
            <p:cNvSpPr/>
            <p:nvPr/>
          </p:nvSpPr>
          <p:spPr>
            <a:xfrm>
              <a:off x="3633788" y="2697163"/>
              <a:ext cx="1044575" cy="2803525"/>
            </a:xfrm>
            <a:custGeom>
              <a:avLst/>
              <a:gdLst/>
              <a:ahLst/>
              <a:cxnLst/>
              <a:rect l="l" t="t" r="r" b="b"/>
              <a:pathLst>
                <a:path w="1045028" h="2803218" extrusionOk="0">
                  <a:moveTo>
                    <a:pt x="1013254" y="706100"/>
                  </a:moveTo>
                  <a:lnTo>
                    <a:pt x="1027376" y="554289"/>
                  </a:lnTo>
                  <a:lnTo>
                    <a:pt x="1037967" y="434252"/>
                  </a:lnTo>
                  <a:lnTo>
                    <a:pt x="1045028" y="293032"/>
                  </a:lnTo>
                  <a:lnTo>
                    <a:pt x="1016784" y="148281"/>
                  </a:lnTo>
                  <a:lnTo>
                    <a:pt x="956766" y="116506"/>
                  </a:lnTo>
                  <a:lnTo>
                    <a:pt x="872034" y="84732"/>
                  </a:lnTo>
                  <a:lnTo>
                    <a:pt x="787302" y="56488"/>
                  </a:lnTo>
                  <a:lnTo>
                    <a:pt x="702570" y="31774"/>
                  </a:lnTo>
                  <a:lnTo>
                    <a:pt x="642551" y="21183"/>
                  </a:lnTo>
                  <a:lnTo>
                    <a:pt x="596655" y="7061"/>
                  </a:lnTo>
                  <a:lnTo>
                    <a:pt x="579002" y="0"/>
                  </a:lnTo>
                  <a:lnTo>
                    <a:pt x="561350" y="0"/>
                  </a:lnTo>
                  <a:lnTo>
                    <a:pt x="561350" y="14122"/>
                  </a:lnTo>
                  <a:lnTo>
                    <a:pt x="571941" y="52957"/>
                  </a:lnTo>
                  <a:lnTo>
                    <a:pt x="593124" y="77671"/>
                  </a:lnTo>
                  <a:lnTo>
                    <a:pt x="646082" y="130628"/>
                  </a:lnTo>
                  <a:lnTo>
                    <a:pt x="702570" y="208300"/>
                  </a:lnTo>
                  <a:lnTo>
                    <a:pt x="748466" y="307154"/>
                  </a:lnTo>
                  <a:lnTo>
                    <a:pt x="769649" y="391886"/>
                  </a:lnTo>
                  <a:cubicBezTo>
                    <a:pt x="770858" y="436605"/>
                    <a:pt x="774357" y="455435"/>
                    <a:pt x="773180" y="526045"/>
                  </a:cubicBezTo>
                  <a:lnTo>
                    <a:pt x="755527" y="797893"/>
                  </a:lnTo>
                  <a:lnTo>
                    <a:pt x="727283" y="1094455"/>
                  </a:lnTo>
                  <a:lnTo>
                    <a:pt x="677856" y="1366304"/>
                  </a:lnTo>
                  <a:lnTo>
                    <a:pt x="624899" y="1585195"/>
                  </a:lnTo>
                  <a:lnTo>
                    <a:pt x="533106" y="1878227"/>
                  </a:lnTo>
                  <a:lnTo>
                    <a:pt x="437782" y="2097118"/>
                  </a:lnTo>
                  <a:lnTo>
                    <a:pt x="317745" y="2305418"/>
                  </a:lnTo>
                  <a:lnTo>
                    <a:pt x="190647" y="2506656"/>
                  </a:lnTo>
                  <a:lnTo>
                    <a:pt x="63549" y="2676120"/>
                  </a:lnTo>
                  <a:lnTo>
                    <a:pt x="0" y="2757322"/>
                  </a:lnTo>
                  <a:lnTo>
                    <a:pt x="0" y="2778505"/>
                  </a:lnTo>
                  <a:lnTo>
                    <a:pt x="3530" y="2796157"/>
                  </a:lnTo>
                  <a:lnTo>
                    <a:pt x="10591" y="2803218"/>
                  </a:lnTo>
                  <a:lnTo>
                    <a:pt x="42366" y="2796157"/>
                  </a:lnTo>
                  <a:lnTo>
                    <a:pt x="98854" y="2753791"/>
                  </a:lnTo>
                  <a:lnTo>
                    <a:pt x="190647" y="2672590"/>
                  </a:lnTo>
                  <a:lnTo>
                    <a:pt x="289501" y="2573736"/>
                  </a:lnTo>
                  <a:lnTo>
                    <a:pt x="377764" y="2474882"/>
                  </a:lnTo>
                  <a:lnTo>
                    <a:pt x="455435" y="2372497"/>
                  </a:lnTo>
                  <a:lnTo>
                    <a:pt x="529575" y="2266582"/>
                  </a:lnTo>
                  <a:lnTo>
                    <a:pt x="596655" y="2160667"/>
                  </a:lnTo>
                  <a:lnTo>
                    <a:pt x="660204" y="2040630"/>
                  </a:lnTo>
                  <a:lnTo>
                    <a:pt x="716692" y="1931184"/>
                  </a:lnTo>
                  <a:lnTo>
                    <a:pt x="766119" y="1807617"/>
                  </a:lnTo>
                  <a:lnTo>
                    <a:pt x="812015" y="1676988"/>
                  </a:lnTo>
                  <a:lnTo>
                    <a:pt x="868503" y="1507524"/>
                  </a:lnTo>
                  <a:lnTo>
                    <a:pt x="910869" y="1352182"/>
                  </a:lnTo>
                  <a:lnTo>
                    <a:pt x="956766" y="1143883"/>
                  </a:lnTo>
                  <a:lnTo>
                    <a:pt x="1002662" y="843790"/>
                  </a:lnTo>
                  <a:lnTo>
                    <a:pt x="1013254" y="706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364;p397">
              <a:extLst>
                <a:ext uri="{FF2B5EF4-FFF2-40B4-BE49-F238E27FC236}">
                  <a16:creationId xmlns:a16="http://schemas.microsoft.com/office/drawing/2014/main" id="{881EDDA1-CAF7-F743-AC10-FD93E93277F4}"/>
                </a:ext>
              </a:extLst>
            </p:cNvPr>
            <p:cNvSpPr/>
            <p:nvPr/>
          </p:nvSpPr>
          <p:spPr>
            <a:xfrm>
              <a:off x="2919413" y="4048125"/>
              <a:ext cx="927100" cy="1608138"/>
            </a:xfrm>
            <a:custGeom>
              <a:avLst/>
              <a:gdLst/>
              <a:ahLst/>
              <a:cxnLst/>
              <a:rect l="l" t="t" r="r" b="b"/>
              <a:pathLst>
                <a:path w="926306" h="1607344" extrusionOk="0">
                  <a:moveTo>
                    <a:pt x="538162" y="1052513"/>
                  </a:moveTo>
                  <a:lnTo>
                    <a:pt x="452437" y="1245394"/>
                  </a:lnTo>
                  <a:lnTo>
                    <a:pt x="402431" y="1352550"/>
                  </a:lnTo>
                  <a:lnTo>
                    <a:pt x="345281" y="1473994"/>
                  </a:lnTo>
                  <a:lnTo>
                    <a:pt x="311943" y="1547813"/>
                  </a:lnTo>
                  <a:lnTo>
                    <a:pt x="290512" y="1607344"/>
                  </a:lnTo>
                  <a:lnTo>
                    <a:pt x="0" y="1290638"/>
                  </a:lnTo>
                  <a:lnTo>
                    <a:pt x="33337" y="1302544"/>
                  </a:lnTo>
                  <a:lnTo>
                    <a:pt x="54768" y="1300163"/>
                  </a:lnTo>
                  <a:lnTo>
                    <a:pt x="83343" y="1290638"/>
                  </a:lnTo>
                  <a:lnTo>
                    <a:pt x="119062" y="1264444"/>
                  </a:lnTo>
                  <a:lnTo>
                    <a:pt x="164306" y="1216819"/>
                  </a:lnTo>
                  <a:lnTo>
                    <a:pt x="254793" y="1088231"/>
                  </a:lnTo>
                  <a:lnTo>
                    <a:pt x="361950" y="919163"/>
                  </a:lnTo>
                  <a:lnTo>
                    <a:pt x="478631" y="728663"/>
                  </a:lnTo>
                  <a:lnTo>
                    <a:pt x="602456" y="511969"/>
                  </a:lnTo>
                  <a:lnTo>
                    <a:pt x="728662" y="283369"/>
                  </a:lnTo>
                  <a:lnTo>
                    <a:pt x="821531" y="104775"/>
                  </a:lnTo>
                  <a:lnTo>
                    <a:pt x="864393" y="23813"/>
                  </a:lnTo>
                  <a:lnTo>
                    <a:pt x="876300" y="9525"/>
                  </a:lnTo>
                  <a:lnTo>
                    <a:pt x="892968" y="2381"/>
                  </a:lnTo>
                  <a:lnTo>
                    <a:pt x="904875" y="0"/>
                  </a:lnTo>
                  <a:lnTo>
                    <a:pt x="916781" y="2381"/>
                  </a:lnTo>
                  <a:lnTo>
                    <a:pt x="923925" y="14288"/>
                  </a:lnTo>
                  <a:lnTo>
                    <a:pt x="926306" y="40481"/>
                  </a:lnTo>
                  <a:lnTo>
                    <a:pt x="921543" y="66675"/>
                  </a:lnTo>
                  <a:lnTo>
                    <a:pt x="873918" y="207169"/>
                  </a:lnTo>
                  <a:lnTo>
                    <a:pt x="802481" y="397669"/>
                  </a:lnTo>
                  <a:lnTo>
                    <a:pt x="700087" y="666750"/>
                  </a:lnTo>
                  <a:lnTo>
                    <a:pt x="573881" y="962025"/>
                  </a:lnTo>
                  <a:lnTo>
                    <a:pt x="538162" y="10525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365;p397">
              <a:extLst>
                <a:ext uri="{FF2B5EF4-FFF2-40B4-BE49-F238E27FC236}">
                  <a16:creationId xmlns:a16="http://schemas.microsoft.com/office/drawing/2014/main" id="{0D023917-1CDE-2C4E-BC85-AA44FF15A201}"/>
                </a:ext>
              </a:extLst>
            </p:cNvPr>
            <p:cNvSpPr/>
            <p:nvPr/>
          </p:nvSpPr>
          <p:spPr>
            <a:xfrm>
              <a:off x="4421188" y="2500313"/>
              <a:ext cx="2892425" cy="546100"/>
            </a:xfrm>
            <a:custGeom>
              <a:avLst/>
              <a:gdLst/>
              <a:ahLst/>
              <a:cxnLst/>
              <a:rect l="l" t="t" r="r" b="b"/>
              <a:pathLst>
                <a:path w="2890838" h="545306" extrusionOk="0">
                  <a:moveTo>
                    <a:pt x="838200" y="257175"/>
                  </a:moveTo>
                  <a:lnTo>
                    <a:pt x="471488" y="311943"/>
                  </a:lnTo>
                  <a:lnTo>
                    <a:pt x="214313" y="350043"/>
                  </a:lnTo>
                  <a:lnTo>
                    <a:pt x="0" y="407193"/>
                  </a:lnTo>
                  <a:lnTo>
                    <a:pt x="121444" y="545306"/>
                  </a:lnTo>
                  <a:lnTo>
                    <a:pt x="416719" y="497681"/>
                  </a:lnTo>
                  <a:lnTo>
                    <a:pt x="766763" y="440531"/>
                  </a:lnTo>
                  <a:lnTo>
                    <a:pt x="1116807" y="388143"/>
                  </a:lnTo>
                  <a:lnTo>
                    <a:pt x="1459707" y="350043"/>
                  </a:lnTo>
                  <a:lnTo>
                    <a:pt x="1762125" y="314325"/>
                  </a:lnTo>
                  <a:lnTo>
                    <a:pt x="2085975" y="276225"/>
                  </a:lnTo>
                  <a:lnTo>
                    <a:pt x="2319338" y="257175"/>
                  </a:lnTo>
                  <a:lnTo>
                    <a:pt x="2347913" y="259556"/>
                  </a:lnTo>
                  <a:lnTo>
                    <a:pt x="2366963" y="264318"/>
                  </a:lnTo>
                  <a:lnTo>
                    <a:pt x="2740819" y="445293"/>
                  </a:lnTo>
                  <a:lnTo>
                    <a:pt x="2786063" y="435768"/>
                  </a:lnTo>
                  <a:lnTo>
                    <a:pt x="2836069" y="426243"/>
                  </a:lnTo>
                  <a:lnTo>
                    <a:pt x="2857500" y="414337"/>
                  </a:lnTo>
                  <a:lnTo>
                    <a:pt x="2878932" y="402431"/>
                  </a:lnTo>
                  <a:lnTo>
                    <a:pt x="2888457" y="388143"/>
                  </a:lnTo>
                  <a:lnTo>
                    <a:pt x="2890838" y="371475"/>
                  </a:lnTo>
                  <a:lnTo>
                    <a:pt x="2888457" y="347662"/>
                  </a:lnTo>
                  <a:lnTo>
                    <a:pt x="2876550" y="319087"/>
                  </a:lnTo>
                  <a:lnTo>
                    <a:pt x="2852738" y="283368"/>
                  </a:lnTo>
                  <a:lnTo>
                    <a:pt x="2809875" y="235743"/>
                  </a:lnTo>
                  <a:lnTo>
                    <a:pt x="2714625" y="152400"/>
                  </a:lnTo>
                  <a:lnTo>
                    <a:pt x="2600325" y="66675"/>
                  </a:lnTo>
                  <a:lnTo>
                    <a:pt x="2555082" y="33337"/>
                  </a:lnTo>
                  <a:lnTo>
                    <a:pt x="2531269" y="19050"/>
                  </a:lnTo>
                  <a:lnTo>
                    <a:pt x="2500313" y="9525"/>
                  </a:lnTo>
                  <a:lnTo>
                    <a:pt x="2464594" y="0"/>
                  </a:lnTo>
                  <a:lnTo>
                    <a:pt x="2412207" y="0"/>
                  </a:lnTo>
                  <a:lnTo>
                    <a:pt x="2376488" y="7143"/>
                  </a:lnTo>
                  <a:lnTo>
                    <a:pt x="2266950" y="64293"/>
                  </a:lnTo>
                  <a:lnTo>
                    <a:pt x="2221707" y="78581"/>
                  </a:lnTo>
                  <a:lnTo>
                    <a:pt x="2093119" y="92868"/>
                  </a:lnTo>
                  <a:lnTo>
                    <a:pt x="1716882" y="140493"/>
                  </a:lnTo>
                  <a:lnTo>
                    <a:pt x="1343025" y="188118"/>
                  </a:lnTo>
                  <a:lnTo>
                    <a:pt x="1052513" y="223837"/>
                  </a:lnTo>
                  <a:lnTo>
                    <a:pt x="838200" y="2571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66;p397">
              <a:extLst>
                <a:ext uri="{FF2B5EF4-FFF2-40B4-BE49-F238E27FC236}">
                  <a16:creationId xmlns:a16="http://schemas.microsoft.com/office/drawing/2014/main" id="{B68F980B-3596-5340-A1D7-501699C21DBD}"/>
                </a:ext>
              </a:extLst>
            </p:cNvPr>
            <p:cNvSpPr/>
            <p:nvPr/>
          </p:nvSpPr>
          <p:spPr>
            <a:xfrm>
              <a:off x="6484938" y="2754313"/>
              <a:ext cx="696912" cy="600075"/>
            </a:xfrm>
            <a:custGeom>
              <a:avLst/>
              <a:gdLst/>
              <a:ahLst/>
              <a:cxnLst/>
              <a:rect l="l" t="t" r="r" b="b"/>
              <a:pathLst>
                <a:path w="697706" h="600075" extrusionOk="0">
                  <a:moveTo>
                    <a:pt x="161925" y="340519"/>
                  </a:moveTo>
                  <a:lnTo>
                    <a:pt x="233362" y="240507"/>
                  </a:lnTo>
                  <a:lnTo>
                    <a:pt x="259556" y="204788"/>
                  </a:lnTo>
                  <a:lnTo>
                    <a:pt x="283369" y="166688"/>
                  </a:lnTo>
                  <a:lnTo>
                    <a:pt x="302419" y="130969"/>
                  </a:lnTo>
                  <a:lnTo>
                    <a:pt x="321469" y="85725"/>
                  </a:lnTo>
                  <a:lnTo>
                    <a:pt x="328612" y="54769"/>
                  </a:lnTo>
                  <a:lnTo>
                    <a:pt x="328612" y="38100"/>
                  </a:lnTo>
                  <a:lnTo>
                    <a:pt x="314325" y="0"/>
                  </a:lnTo>
                  <a:lnTo>
                    <a:pt x="697706" y="183357"/>
                  </a:lnTo>
                  <a:lnTo>
                    <a:pt x="647700" y="204788"/>
                  </a:lnTo>
                  <a:lnTo>
                    <a:pt x="595312" y="221457"/>
                  </a:lnTo>
                  <a:lnTo>
                    <a:pt x="552450" y="240507"/>
                  </a:lnTo>
                  <a:lnTo>
                    <a:pt x="428625" y="326232"/>
                  </a:lnTo>
                  <a:lnTo>
                    <a:pt x="159544" y="514350"/>
                  </a:lnTo>
                  <a:lnTo>
                    <a:pt x="47625" y="595313"/>
                  </a:lnTo>
                  <a:lnTo>
                    <a:pt x="30956" y="600075"/>
                  </a:lnTo>
                  <a:lnTo>
                    <a:pt x="7144" y="592932"/>
                  </a:lnTo>
                  <a:lnTo>
                    <a:pt x="0" y="571500"/>
                  </a:lnTo>
                  <a:lnTo>
                    <a:pt x="0" y="542925"/>
                  </a:lnTo>
                  <a:lnTo>
                    <a:pt x="4762" y="523875"/>
                  </a:lnTo>
                  <a:lnTo>
                    <a:pt x="66675" y="459582"/>
                  </a:lnTo>
                  <a:lnTo>
                    <a:pt x="161925" y="3405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367;p397">
              <a:extLst>
                <a:ext uri="{FF2B5EF4-FFF2-40B4-BE49-F238E27FC236}">
                  <a16:creationId xmlns:a16="http://schemas.microsoft.com/office/drawing/2014/main" id="{78747BA6-30E5-F048-B3B2-83AF7084084A}"/>
                </a:ext>
              </a:extLst>
            </p:cNvPr>
            <p:cNvSpPr/>
            <p:nvPr/>
          </p:nvSpPr>
          <p:spPr>
            <a:xfrm>
              <a:off x="5330825" y="1616075"/>
              <a:ext cx="554038" cy="2109788"/>
            </a:xfrm>
            <a:custGeom>
              <a:avLst/>
              <a:gdLst/>
              <a:ahLst/>
              <a:cxnLst/>
              <a:rect l="l" t="t" r="r" b="b"/>
              <a:pathLst>
                <a:path w="555372" h="2109291" extrusionOk="0">
                  <a:moveTo>
                    <a:pt x="213173" y="821838"/>
                  </a:moveTo>
                  <a:lnTo>
                    <a:pt x="213173" y="1461357"/>
                  </a:lnTo>
                  <a:lnTo>
                    <a:pt x="215978" y="2039168"/>
                  </a:lnTo>
                  <a:lnTo>
                    <a:pt x="305735" y="2109291"/>
                  </a:lnTo>
                  <a:lnTo>
                    <a:pt x="395492" y="1988680"/>
                  </a:lnTo>
                  <a:lnTo>
                    <a:pt x="395492" y="1772702"/>
                  </a:lnTo>
                  <a:lnTo>
                    <a:pt x="401102" y="1604407"/>
                  </a:lnTo>
                  <a:lnTo>
                    <a:pt x="409517" y="1377210"/>
                  </a:lnTo>
                  <a:lnTo>
                    <a:pt x="420736" y="1194891"/>
                  </a:lnTo>
                  <a:lnTo>
                    <a:pt x="415127" y="1074280"/>
                  </a:lnTo>
                  <a:lnTo>
                    <a:pt x="437566" y="715251"/>
                  </a:lnTo>
                  <a:lnTo>
                    <a:pt x="440371" y="594640"/>
                  </a:lnTo>
                  <a:lnTo>
                    <a:pt x="448785" y="521713"/>
                  </a:lnTo>
                  <a:lnTo>
                    <a:pt x="462810" y="445980"/>
                  </a:lnTo>
                  <a:lnTo>
                    <a:pt x="485249" y="384272"/>
                  </a:lnTo>
                  <a:lnTo>
                    <a:pt x="516103" y="316955"/>
                  </a:lnTo>
                  <a:lnTo>
                    <a:pt x="544152" y="263661"/>
                  </a:lnTo>
                  <a:lnTo>
                    <a:pt x="555372" y="218783"/>
                  </a:lnTo>
                  <a:lnTo>
                    <a:pt x="555372" y="190734"/>
                  </a:lnTo>
                  <a:lnTo>
                    <a:pt x="546957" y="168294"/>
                  </a:lnTo>
                  <a:lnTo>
                    <a:pt x="516103" y="134636"/>
                  </a:lnTo>
                  <a:lnTo>
                    <a:pt x="479639" y="106586"/>
                  </a:lnTo>
                  <a:lnTo>
                    <a:pt x="443176" y="89757"/>
                  </a:lnTo>
                  <a:lnTo>
                    <a:pt x="373053" y="56098"/>
                  </a:lnTo>
                  <a:lnTo>
                    <a:pt x="305735" y="30854"/>
                  </a:lnTo>
                  <a:lnTo>
                    <a:pt x="241222" y="14025"/>
                  </a:lnTo>
                  <a:lnTo>
                    <a:pt x="182319" y="2805"/>
                  </a:lnTo>
                  <a:lnTo>
                    <a:pt x="137441" y="0"/>
                  </a:lnTo>
                  <a:lnTo>
                    <a:pt x="67318" y="0"/>
                  </a:lnTo>
                  <a:lnTo>
                    <a:pt x="33659" y="5610"/>
                  </a:lnTo>
                  <a:lnTo>
                    <a:pt x="14025" y="14025"/>
                  </a:lnTo>
                  <a:lnTo>
                    <a:pt x="0" y="28049"/>
                  </a:lnTo>
                  <a:lnTo>
                    <a:pt x="2805" y="42074"/>
                  </a:lnTo>
                  <a:lnTo>
                    <a:pt x="11220" y="61708"/>
                  </a:lnTo>
                  <a:lnTo>
                    <a:pt x="36464" y="92562"/>
                  </a:lnTo>
                  <a:lnTo>
                    <a:pt x="92562" y="145855"/>
                  </a:lnTo>
                  <a:lnTo>
                    <a:pt x="145855" y="193539"/>
                  </a:lnTo>
                  <a:lnTo>
                    <a:pt x="176709" y="230002"/>
                  </a:lnTo>
                  <a:lnTo>
                    <a:pt x="193539" y="255247"/>
                  </a:lnTo>
                  <a:lnTo>
                    <a:pt x="207563" y="291710"/>
                  </a:lnTo>
                  <a:lnTo>
                    <a:pt x="215978" y="339394"/>
                  </a:lnTo>
                  <a:lnTo>
                    <a:pt x="213173" y="8218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68;p397">
              <a:extLst>
                <a:ext uri="{FF2B5EF4-FFF2-40B4-BE49-F238E27FC236}">
                  <a16:creationId xmlns:a16="http://schemas.microsoft.com/office/drawing/2014/main" id="{E94F2019-2E5F-1F4F-9AF6-906CF1CF16C5}"/>
                </a:ext>
              </a:extLst>
            </p:cNvPr>
            <p:cNvSpPr/>
            <p:nvPr/>
          </p:nvSpPr>
          <p:spPr>
            <a:xfrm>
              <a:off x="4729163" y="3465513"/>
              <a:ext cx="1892300" cy="476250"/>
            </a:xfrm>
            <a:custGeom>
              <a:avLst/>
              <a:gdLst/>
              <a:ahLst/>
              <a:cxnLst/>
              <a:rect l="l" t="t" r="r" b="b"/>
              <a:pathLst>
                <a:path w="1893093" h="476250" extrusionOk="0">
                  <a:moveTo>
                    <a:pt x="1071562" y="295275"/>
                  </a:moveTo>
                  <a:lnTo>
                    <a:pt x="1197768" y="280987"/>
                  </a:lnTo>
                  <a:lnTo>
                    <a:pt x="1273968" y="276225"/>
                  </a:lnTo>
                  <a:lnTo>
                    <a:pt x="1383506" y="273844"/>
                  </a:lnTo>
                  <a:lnTo>
                    <a:pt x="1778793" y="338137"/>
                  </a:lnTo>
                  <a:lnTo>
                    <a:pt x="1826418" y="316706"/>
                  </a:lnTo>
                  <a:lnTo>
                    <a:pt x="1862137" y="288131"/>
                  </a:lnTo>
                  <a:lnTo>
                    <a:pt x="1885950" y="257175"/>
                  </a:lnTo>
                  <a:lnTo>
                    <a:pt x="1893093" y="221456"/>
                  </a:lnTo>
                  <a:lnTo>
                    <a:pt x="1888331" y="204787"/>
                  </a:lnTo>
                  <a:lnTo>
                    <a:pt x="1843087" y="166687"/>
                  </a:lnTo>
                  <a:lnTo>
                    <a:pt x="1747837" y="111919"/>
                  </a:lnTo>
                  <a:lnTo>
                    <a:pt x="1583531" y="35719"/>
                  </a:lnTo>
                  <a:lnTo>
                    <a:pt x="1531143" y="4762"/>
                  </a:lnTo>
                  <a:lnTo>
                    <a:pt x="1500187" y="0"/>
                  </a:lnTo>
                  <a:lnTo>
                    <a:pt x="1473993" y="2381"/>
                  </a:lnTo>
                  <a:lnTo>
                    <a:pt x="1438275" y="16669"/>
                  </a:lnTo>
                  <a:lnTo>
                    <a:pt x="1409700" y="38100"/>
                  </a:lnTo>
                  <a:lnTo>
                    <a:pt x="1373981" y="66675"/>
                  </a:lnTo>
                  <a:lnTo>
                    <a:pt x="1357312" y="78581"/>
                  </a:lnTo>
                  <a:lnTo>
                    <a:pt x="1176337" y="97631"/>
                  </a:lnTo>
                  <a:lnTo>
                    <a:pt x="928687" y="123825"/>
                  </a:lnTo>
                  <a:lnTo>
                    <a:pt x="819150" y="164306"/>
                  </a:lnTo>
                  <a:lnTo>
                    <a:pt x="585787" y="209550"/>
                  </a:lnTo>
                  <a:lnTo>
                    <a:pt x="373856" y="250031"/>
                  </a:lnTo>
                  <a:lnTo>
                    <a:pt x="335756" y="252412"/>
                  </a:lnTo>
                  <a:lnTo>
                    <a:pt x="233362" y="245269"/>
                  </a:lnTo>
                  <a:lnTo>
                    <a:pt x="135731" y="228600"/>
                  </a:lnTo>
                  <a:lnTo>
                    <a:pt x="45243" y="202406"/>
                  </a:lnTo>
                  <a:lnTo>
                    <a:pt x="23812" y="195262"/>
                  </a:lnTo>
                  <a:lnTo>
                    <a:pt x="7143" y="197644"/>
                  </a:lnTo>
                  <a:lnTo>
                    <a:pt x="0" y="209550"/>
                  </a:lnTo>
                  <a:lnTo>
                    <a:pt x="7143" y="240506"/>
                  </a:lnTo>
                  <a:lnTo>
                    <a:pt x="23812" y="264319"/>
                  </a:lnTo>
                  <a:lnTo>
                    <a:pt x="80962" y="316706"/>
                  </a:lnTo>
                  <a:lnTo>
                    <a:pt x="142875" y="373856"/>
                  </a:lnTo>
                  <a:lnTo>
                    <a:pt x="209550" y="423862"/>
                  </a:lnTo>
                  <a:lnTo>
                    <a:pt x="261937" y="454819"/>
                  </a:lnTo>
                  <a:lnTo>
                    <a:pt x="311943" y="471487"/>
                  </a:lnTo>
                  <a:lnTo>
                    <a:pt x="335756" y="476250"/>
                  </a:lnTo>
                  <a:lnTo>
                    <a:pt x="407193" y="457200"/>
                  </a:lnTo>
                  <a:lnTo>
                    <a:pt x="557212" y="407194"/>
                  </a:lnTo>
                  <a:lnTo>
                    <a:pt x="640556" y="376237"/>
                  </a:lnTo>
                  <a:lnTo>
                    <a:pt x="702468" y="357187"/>
                  </a:lnTo>
                  <a:lnTo>
                    <a:pt x="864393" y="326231"/>
                  </a:lnTo>
                  <a:lnTo>
                    <a:pt x="1071562" y="2952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369;p397">
              <a:extLst>
                <a:ext uri="{FF2B5EF4-FFF2-40B4-BE49-F238E27FC236}">
                  <a16:creationId xmlns:a16="http://schemas.microsoft.com/office/drawing/2014/main" id="{05BAA91E-F093-0347-AB65-01B441E7FAB2}"/>
                </a:ext>
              </a:extLst>
            </p:cNvPr>
            <p:cNvSpPr/>
            <p:nvPr/>
          </p:nvSpPr>
          <p:spPr>
            <a:xfrm>
              <a:off x="4230688" y="3729038"/>
              <a:ext cx="2298700" cy="2111375"/>
            </a:xfrm>
            <a:custGeom>
              <a:avLst/>
              <a:gdLst/>
              <a:ahLst/>
              <a:cxnLst/>
              <a:rect l="l" t="t" r="r" b="b"/>
              <a:pathLst>
                <a:path w="2298981" h="2111485" extrusionOk="0">
                  <a:moveTo>
                    <a:pt x="2050910" y="484603"/>
                  </a:moveTo>
                  <a:lnTo>
                    <a:pt x="2117254" y="374990"/>
                  </a:lnTo>
                  <a:lnTo>
                    <a:pt x="2189368" y="245186"/>
                  </a:lnTo>
                  <a:lnTo>
                    <a:pt x="2258597" y="112497"/>
                  </a:lnTo>
                  <a:lnTo>
                    <a:pt x="2270135" y="80767"/>
                  </a:lnTo>
                  <a:lnTo>
                    <a:pt x="2298981" y="51922"/>
                  </a:lnTo>
                  <a:lnTo>
                    <a:pt x="1869184" y="0"/>
                  </a:lnTo>
                  <a:lnTo>
                    <a:pt x="1889376" y="20192"/>
                  </a:lnTo>
                  <a:lnTo>
                    <a:pt x="1903798" y="51922"/>
                  </a:lnTo>
                  <a:lnTo>
                    <a:pt x="1912452" y="83652"/>
                  </a:lnTo>
                  <a:lnTo>
                    <a:pt x="1912452" y="121151"/>
                  </a:lnTo>
                  <a:lnTo>
                    <a:pt x="1880722" y="187495"/>
                  </a:lnTo>
                  <a:lnTo>
                    <a:pt x="1831685" y="308646"/>
                  </a:lnTo>
                  <a:lnTo>
                    <a:pt x="1802839" y="389413"/>
                  </a:lnTo>
                  <a:lnTo>
                    <a:pt x="1707649" y="553832"/>
                  </a:lnTo>
                  <a:lnTo>
                    <a:pt x="1531692" y="827864"/>
                  </a:lnTo>
                  <a:lnTo>
                    <a:pt x="1390350" y="1035551"/>
                  </a:lnTo>
                  <a:lnTo>
                    <a:pt x="1228815" y="1217277"/>
                  </a:lnTo>
                  <a:lnTo>
                    <a:pt x="1061512" y="1384580"/>
                  </a:lnTo>
                  <a:lnTo>
                    <a:pt x="902862" y="1525923"/>
                  </a:lnTo>
                  <a:lnTo>
                    <a:pt x="654791" y="1713418"/>
                  </a:lnTo>
                  <a:lnTo>
                    <a:pt x="441335" y="1848992"/>
                  </a:lnTo>
                  <a:lnTo>
                    <a:pt x="187495" y="1981681"/>
                  </a:lnTo>
                  <a:lnTo>
                    <a:pt x="14423" y="2053794"/>
                  </a:lnTo>
                  <a:lnTo>
                    <a:pt x="0" y="2068217"/>
                  </a:lnTo>
                  <a:lnTo>
                    <a:pt x="5769" y="2088409"/>
                  </a:lnTo>
                  <a:lnTo>
                    <a:pt x="25961" y="2108600"/>
                  </a:lnTo>
                  <a:lnTo>
                    <a:pt x="40384" y="2111485"/>
                  </a:lnTo>
                  <a:lnTo>
                    <a:pt x="100959" y="2097062"/>
                  </a:lnTo>
                  <a:lnTo>
                    <a:pt x="222110" y="2059563"/>
                  </a:lnTo>
                  <a:lnTo>
                    <a:pt x="372106" y="2010526"/>
                  </a:lnTo>
                  <a:lnTo>
                    <a:pt x="530756" y="1944182"/>
                  </a:lnTo>
                  <a:lnTo>
                    <a:pt x="683637" y="1872068"/>
                  </a:lnTo>
                  <a:lnTo>
                    <a:pt x="824979" y="1794185"/>
                  </a:lnTo>
                  <a:lnTo>
                    <a:pt x="966322" y="1704764"/>
                  </a:lnTo>
                  <a:lnTo>
                    <a:pt x="1113434" y="1598036"/>
                  </a:lnTo>
                  <a:lnTo>
                    <a:pt x="1237469" y="1499962"/>
                  </a:lnTo>
                  <a:lnTo>
                    <a:pt x="1471117" y="1280737"/>
                  </a:lnTo>
                  <a:lnTo>
                    <a:pt x="1618229" y="1101895"/>
                  </a:lnTo>
                  <a:lnTo>
                    <a:pt x="1773994" y="899977"/>
                  </a:lnTo>
                  <a:lnTo>
                    <a:pt x="1886491" y="741327"/>
                  </a:lnTo>
                  <a:lnTo>
                    <a:pt x="2050910" y="48460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370;p397">
              <a:extLst>
                <a:ext uri="{FF2B5EF4-FFF2-40B4-BE49-F238E27FC236}">
                  <a16:creationId xmlns:a16="http://schemas.microsoft.com/office/drawing/2014/main" id="{023AAE4D-C787-9D41-9295-2D70DDD72CA7}"/>
                </a:ext>
              </a:extLst>
            </p:cNvPr>
            <p:cNvSpPr/>
            <p:nvPr/>
          </p:nvSpPr>
          <p:spPr>
            <a:xfrm>
              <a:off x="4687888" y="4208463"/>
              <a:ext cx="2741612" cy="1717675"/>
            </a:xfrm>
            <a:custGeom>
              <a:avLst/>
              <a:gdLst/>
              <a:ahLst/>
              <a:cxnLst/>
              <a:rect l="l" t="t" r="r" b="b"/>
              <a:pathLst>
                <a:path w="2740819" h="1719262" extrusionOk="0">
                  <a:moveTo>
                    <a:pt x="1257300" y="785812"/>
                  </a:moveTo>
                  <a:lnTo>
                    <a:pt x="1119188" y="666750"/>
                  </a:lnTo>
                  <a:lnTo>
                    <a:pt x="907257" y="502444"/>
                  </a:lnTo>
                  <a:lnTo>
                    <a:pt x="771525" y="392906"/>
                  </a:lnTo>
                  <a:lnTo>
                    <a:pt x="666750" y="314325"/>
                  </a:lnTo>
                  <a:lnTo>
                    <a:pt x="585788" y="257175"/>
                  </a:lnTo>
                  <a:lnTo>
                    <a:pt x="495300" y="197644"/>
                  </a:lnTo>
                  <a:lnTo>
                    <a:pt x="426244" y="150019"/>
                  </a:lnTo>
                  <a:lnTo>
                    <a:pt x="350044" y="107156"/>
                  </a:lnTo>
                  <a:lnTo>
                    <a:pt x="257175" y="61912"/>
                  </a:lnTo>
                  <a:lnTo>
                    <a:pt x="195263" y="38100"/>
                  </a:lnTo>
                  <a:lnTo>
                    <a:pt x="123825" y="11906"/>
                  </a:lnTo>
                  <a:lnTo>
                    <a:pt x="80963" y="2381"/>
                  </a:lnTo>
                  <a:lnTo>
                    <a:pt x="50007" y="0"/>
                  </a:lnTo>
                  <a:lnTo>
                    <a:pt x="30957" y="0"/>
                  </a:lnTo>
                  <a:lnTo>
                    <a:pt x="7144" y="4762"/>
                  </a:lnTo>
                  <a:lnTo>
                    <a:pt x="0" y="19050"/>
                  </a:lnTo>
                  <a:lnTo>
                    <a:pt x="7144" y="38100"/>
                  </a:lnTo>
                  <a:lnTo>
                    <a:pt x="30957" y="69056"/>
                  </a:lnTo>
                  <a:lnTo>
                    <a:pt x="61913" y="80962"/>
                  </a:lnTo>
                  <a:lnTo>
                    <a:pt x="135732" y="109537"/>
                  </a:lnTo>
                  <a:lnTo>
                    <a:pt x="221457" y="159544"/>
                  </a:lnTo>
                  <a:lnTo>
                    <a:pt x="347663" y="242887"/>
                  </a:lnTo>
                  <a:lnTo>
                    <a:pt x="492919" y="354806"/>
                  </a:lnTo>
                  <a:lnTo>
                    <a:pt x="609600" y="457200"/>
                  </a:lnTo>
                  <a:lnTo>
                    <a:pt x="766763" y="597694"/>
                  </a:lnTo>
                  <a:lnTo>
                    <a:pt x="890588" y="716756"/>
                  </a:lnTo>
                  <a:lnTo>
                    <a:pt x="1031082" y="864394"/>
                  </a:lnTo>
                  <a:lnTo>
                    <a:pt x="1250157" y="1088231"/>
                  </a:lnTo>
                  <a:lnTo>
                    <a:pt x="1414463" y="1243012"/>
                  </a:lnTo>
                  <a:lnTo>
                    <a:pt x="1645444" y="1464469"/>
                  </a:lnTo>
                  <a:lnTo>
                    <a:pt x="1776413" y="1583531"/>
                  </a:lnTo>
                  <a:lnTo>
                    <a:pt x="1850232" y="1645444"/>
                  </a:lnTo>
                  <a:lnTo>
                    <a:pt x="1914525" y="1685925"/>
                  </a:lnTo>
                  <a:lnTo>
                    <a:pt x="1962150" y="1714500"/>
                  </a:lnTo>
                  <a:lnTo>
                    <a:pt x="1976438" y="1719262"/>
                  </a:lnTo>
                  <a:lnTo>
                    <a:pt x="2014538" y="1719262"/>
                  </a:lnTo>
                  <a:lnTo>
                    <a:pt x="2233613" y="1712119"/>
                  </a:lnTo>
                  <a:lnTo>
                    <a:pt x="2438400" y="1702594"/>
                  </a:lnTo>
                  <a:lnTo>
                    <a:pt x="2636044" y="1683544"/>
                  </a:lnTo>
                  <a:lnTo>
                    <a:pt x="2719388" y="1671637"/>
                  </a:lnTo>
                  <a:lnTo>
                    <a:pt x="2736057" y="1662112"/>
                  </a:lnTo>
                  <a:lnTo>
                    <a:pt x="2740819" y="1647825"/>
                  </a:lnTo>
                  <a:lnTo>
                    <a:pt x="2731294" y="1628775"/>
                  </a:lnTo>
                  <a:lnTo>
                    <a:pt x="2697957" y="1609725"/>
                  </a:lnTo>
                  <a:lnTo>
                    <a:pt x="2616994" y="1574006"/>
                  </a:lnTo>
                  <a:lnTo>
                    <a:pt x="2462213" y="1507331"/>
                  </a:lnTo>
                  <a:lnTo>
                    <a:pt x="2307432" y="1433512"/>
                  </a:lnTo>
                  <a:lnTo>
                    <a:pt x="2093119" y="1328737"/>
                  </a:lnTo>
                  <a:lnTo>
                    <a:pt x="1883569" y="1216819"/>
                  </a:lnTo>
                  <a:lnTo>
                    <a:pt x="1709738" y="1112044"/>
                  </a:lnTo>
                  <a:lnTo>
                    <a:pt x="1574007" y="1023937"/>
                  </a:lnTo>
                  <a:lnTo>
                    <a:pt x="1438275" y="928687"/>
                  </a:lnTo>
                  <a:lnTo>
                    <a:pt x="1326357" y="842962"/>
                  </a:lnTo>
                  <a:lnTo>
                    <a:pt x="1257300" y="7858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4375;p398">
            <a:extLst>
              <a:ext uri="{FF2B5EF4-FFF2-40B4-BE49-F238E27FC236}">
                <a16:creationId xmlns:a16="http://schemas.microsoft.com/office/drawing/2014/main" id="{509127B6-9909-2040-9178-3450832018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756" y="1465682"/>
            <a:ext cx="4670425" cy="431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5" name="Google Shape;4375;p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7788" y="1477714"/>
            <a:ext cx="4670425" cy="431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" name="Google Shape;3251;p295"/>
          <p:cNvSpPr txBox="1"/>
          <p:nvPr/>
        </p:nvSpPr>
        <p:spPr>
          <a:xfrm>
            <a:off x="3924300" y="6523038"/>
            <a:ext cx="40290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勉</a:t>
            </a:r>
            <a:endParaRPr/>
          </a:p>
        </p:txBody>
      </p:sp>
      <p:sp>
        <p:nvSpPr>
          <p:cNvPr id="3252" name="Google Shape;3252;p295"/>
          <p:cNvSpPr/>
          <p:nvPr/>
        </p:nvSpPr>
        <p:spPr>
          <a:xfrm>
            <a:off x="2668588" y="1495425"/>
            <a:ext cx="1360487" cy="1362075"/>
          </a:xfrm>
          <a:custGeom>
            <a:avLst/>
            <a:gdLst/>
            <a:ahLst/>
            <a:cxnLst/>
            <a:rect l="l" t="t" r="r" b="b"/>
            <a:pathLst>
              <a:path w="1359694" h="1362075" extrusionOk="0">
                <a:moveTo>
                  <a:pt x="995363" y="652463"/>
                </a:moveTo>
                <a:lnTo>
                  <a:pt x="1116807" y="542925"/>
                </a:lnTo>
                <a:lnTo>
                  <a:pt x="1188244" y="478631"/>
                </a:lnTo>
                <a:lnTo>
                  <a:pt x="1312069" y="378619"/>
                </a:lnTo>
                <a:lnTo>
                  <a:pt x="1340644" y="323850"/>
                </a:lnTo>
                <a:lnTo>
                  <a:pt x="1359694" y="266700"/>
                </a:lnTo>
                <a:lnTo>
                  <a:pt x="1359694" y="242888"/>
                </a:lnTo>
                <a:lnTo>
                  <a:pt x="1354932" y="230981"/>
                </a:lnTo>
                <a:lnTo>
                  <a:pt x="1302544" y="200025"/>
                </a:lnTo>
                <a:lnTo>
                  <a:pt x="1204913" y="138113"/>
                </a:lnTo>
                <a:lnTo>
                  <a:pt x="1102519" y="76200"/>
                </a:lnTo>
                <a:lnTo>
                  <a:pt x="985838" y="21431"/>
                </a:lnTo>
                <a:lnTo>
                  <a:pt x="916782" y="2381"/>
                </a:lnTo>
                <a:lnTo>
                  <a:pt x="892969" y="0"/>
                </a:lnTo>
                <a:lnTo>
                  <a:pt x="885825" y="2381"/>
                </a:lnTo>
                <a:lnTo>
                  <a:pt x="881063" y="19050"/>
                </a:lnTo>
                <a:lnTo>
                  <a:pt x="888207" y="40481"/>
                </a:lnTo>
                <a:lnTo>
                  <a:pt x="897732" y="57150"/>
                </a:lnTo>
                <a:lnTo>
                  <a:pt x="923925" y="85725"/>
                </a:lnTo>
                <a:lnTo>
                  <a:pt x="947738" y="116681"/>
                </a:lnTo>
                <a:lnTo>
                  <a:pt x="976313" y="164306"/>
                </a:lnTo>
                <a:lnTo>
                  <a:pt x="990600" y="200025"/>
                </a:lnTo>
                <a:lnTo>
                  <a:pt x="997744" y="226219"/>
                </a:lnTo>
                <a:lnTo>
                  <a:pt x="1004888" y="261938"/>
                </a:lnTo>
                <a:lnTo>
                  <a:pt x="995363" y="307181"/>
                </a:lnTo>
                <a:lnTo>
                  <a:pt x="973932" y="354806"/>
                </a:lnTo>
                <a:lnTo>
                  <a:pt x="935832" y="416719"/>
                </a:lnTo>
                <a:lnTo>
                  <a:pt x="873919" y="504825"/>
                </a:lnTo>
                <a:lnTo>
                  <a:pt x="776288" y="619125"/>
                </a:lnTo>
                <a:lnTo>
                  <a:pt x="638175" y="764381"/>
                </a:lnTo>
                <a:lnTo>
                  <a:pt x="523875" y="873919"/>
                </a:lnTo>
                <a:lnTo>
                  <a:pt x="323850" y="1057275"/>
                </a:lnTo>
                <a:lnTo>
                  <a:pt x="164307" y="1183481"/>
                </a:lnTo>
                <a:lnTo>
                  <a:pt x="42863" y="1273969"/>
                </a:lnTo>
                <a:lnTo>
                  <a:pt x="21432" y="1295400"/>
                </a:lnTo>
                <a:lnTo>
                  <a:pt x="9525" y="1309688"/>
                </a:lnTo>
                <a:lnTo>
                  <a:pt x="0" y="1326356"/>
                </a:lnTo>
                <a:lnTo>
                  <a:pt x="0" y="1352550"/>
                </a:lnTo>
                <a:lnTo>
                  <a:pt x="14288" y="1359694"/>
                </a:lnTo>
                <a:lnTo>
                  <a:pt x="38100" y="1362075"/>
                </a:lnTo>
                <a:lnTo>
                  <a:pt x="69057" y="1352550"/>
                </a:lnTo>
                <a:lnTo>
                  <a:pt x="130969" y="1314450"/>
                </a:lnTo>
                <a:lnTo>
                  <a:pt x="280988" y="1221581"/>
                </a:lnTo>
                <a:lnTo>
                  <a:pt x="471488" y="1092994"/>
                </a:lnTo>
                <a:lnTo>
                  <a:pt x="654844" y="952500"/>
                </a:lnTo>
                <a:lnTo>
                  <a:pt x="835819" y="795338"/>
                </a:lnTo>
                <a:lnTo>
                  <a:pt x="995363" y="65246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3" name="Google Shape;3253;p295"/>
          <p:cNvSpPr/>
          <p:nvPr/>
        </p:nvSpPr>
        <p:spPr>
          <a:xfrm>
            <a:off x="3652838" y="1757363"/>
            <a:ext cx="1225550" cy="273050"/>
          </a:xfrm>
          <a:custGeom>
            <a:avLst/>
            <a:gdLst/>
            <a:ahLst/>
            <a:cxnLst/>
            <a:rect l="l" t="t" r="r" b="b"/>
            <a:pathLst>
              <a:path w="1226343" h="273843" extrusionOk="0">
                <a:moveTo>
                  <a:pt x="576262" y="85725"/>
                </a:moveTo>
                <a:lnTo>
                  <a:pt x="335756" y="107156"/>
                </a:lnTo>
                <a:lnTo>
                  <a:pt x="126206" y="116681"/>
                </a:lnTo>
                <a:lnTo>
                  <a:pt x="0" y="123825"/>
                </a:lnTo>
                <a:lnTo>
                  <a:pt x="154781" y="245268"/>
                </a:lnTo>
                <a:lnTo>
                  <a:pt x="321468" y="226218"/>
                </a:lnTo>
                <a:lnTo>
                  <a:pt x="564356" y="197643"/>
                </a:lnTo>
                <a:lnTo>
                  <a:pt x="697706" y="180975"/>
                </a:lnTo>
                <a:lnTo>
                  <a:pt x="754856" y="176212"/>
                </a:lnTo>
                <a:lnTo>
                  <a:pt x="783431" y="180975"/>
                </a:lnTo>
                <a:lnTo>
                  <a:pt x="807243" y="197643"/>
                </a:lnTo>
                <a:lnTo>
                  <a:pt x="1114425" y="273843"/>
                </a:lnTo>
                <a:lnTo>
                  <a:pt x="1145381" y="259556"/>
                </a:lnTo>
                <a:lnTo>
                  <a:pt x="1183481" y="242887"/>
                </a:lnTo>
                <a:lnTo>
                  <a:pt x="1202531" y="228600"/>
                </a:lnTo>
                <a:lnTo>
                  <a:pt x="1221581" y="204787"/>
                </a:lnTo>
                <a:lnTo>
                  <a:pt x="1226343" y="173831"/>
                </a:lnTo>
                <a:lnTo>
                  <a:pt x="1221581" y="150018"/>
                </a:lnTo>
                <a:lnTo>
                  <a:pt x="1207293" y="126206"/>
                </a:lnTo>
                <a:lnTo>
                  <a:pt x="1176337" y="104775"/>
                </a:lnTo>
                <a:lnTo>
                  <a:pt x="1100137" y="69056"/>
                </a:lnTo>
                <a:lnTo>
                  <a:pt x="990600" y="23812"/>
                </a:lnTo>
                <a:lnTo>
                  <a:pt x="914400" y="2381"/>
                </a:lnTo>
                <a:lnTo>
                  <a:pt x="900112" y="0"/>
                </a:lnTo>
                <a:lnTo>
                  <a:pt x="881062" y="2381"/>
                </a:lnTo>
                <a:lnTo>
                  <a:pt x="847725" y="23812"/>
                </a:lnTo>
                <a:lnTo>
                  <a:pt x="788193" y="61912"/>
                </a:lnTo>
                <a:lnTo>
                  <a:pt x="757237" y="69056"/>
                </a:lnTo>
                <a:lnTo>
                  <a:pt x="576262" y="857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4" name="Google Shape;3254;p295"/>
          <p:cNvSpPr/>
          <p:nvPr/>
        </p:nvSpPr>
        <p:spPr>
          <a:xfrm>
            <a:off x="3857625" y="1928813"/>
            <a:ext cx="925513" cy="962025"/>
          </a:xfrm>
          <a:custGeom>
            <a:avLst/>
            <a:gdLst/>
            <a:ahLst/>
            <a:cxnLst/>
            <a:rect l="l" t="t" r="r" b="b"/>
            <a:pathLst>
              <a:path w="926306" h="962025" extrusionOk="0">
                <a:moveTo>
                  <a:pt x="440531" y="338137"/>
                </a:moveTo>
                <a:lnTo>
                  <a:pt x="538163" y="200025"/>
                </a:lnTo>
                <a:lnTo>
                  <a:pt x="614363" y="83343"/>
                </a:lnTo>
                <a:lnTo>
                  <a:pt x="619125" y="64293"/>
                </a:lnTo>
                <a:lnTo>
                  <a:pt x="616744" y="42862"/>
                </a:lnTo>
                <a:lnTo>
                  <a:pt x="597694" y="0"/>
                </a:lnTo>
                <a:lnTo>
                  <a:pt x="926306" y="90487"/>
                </a:lnTo>
                <a:lnTo>
                  <a:pt x="888206" y="116681"/>
                </a:lnTo>
                <a:lnTo>
                  <a:pt x="795338" y="207168"/>
                </a:lnTo>
                <a:lnTo>
                  <a:pt x="500063" y="507206"/>
                </a:lnTo>
                <a:lnTo>
                  <a:pt x="180975" y="842962"/>
                </a:lnTo>
                <a:lnTo>
                  <a:pt x="0" y="962025"/>
                </a:lnTo>
                <a:lnTo>
                  <a:pt x="50006" y="850106"/>
                </a:lnTo>
                <a:lnTo>
                  <a:pt x="252413" y="595312"/>
                </a:lnTo>
                <a:lnTo>
                  <a:pt x="440531" y="338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5" name="Google Shape;3255;p295"/>
          <p:cNvSpPr/>
          <p:nvPr/>
        </p:nvSpPr>
        <p:spPr>
          <a:xfrm>
            <a:off x="3008313" y="2744788"/>
            <a:ext cx="428625" cy="1181100"/>
          </a:xfrm>
          <a:custGeom>
            <a:avLst/>
            <a:gdLst/>
            <a:ahLst/>
            <a:cxnLst/>
            <a:rect l="l" t="t" r="r" b="b"/>
            <a:pathLst>
              <a:path w="428625" h="1181100" extrusionOk="0">
                <a:moveTo>
                  <a:pt x="338137" y="409575"/>
                </a:moveTo>
                <a:lnTo>
                  <a:pt x="316706" y="290513"/>
                </a:lnTo>
                <a:lnTo>
                  <a:pt x="307181" y="235744"/>
                </a:lnTo>
                <a:lnTo>
                  <a:pt x="269081" y="130969"/>
                </a:lnTo>
                <a:lnTo>
                  <a:pt x="226219" y="95250"/>
                </a:lnTo>
                <a:lnTo>
                  <a:pt x="173831" y="59532"/>
                </a:lnTo>
                <a:lnTo>
                  <a:pt x="123825" y="38100"/>
                </a:lnTo>
                <a:lnTo>
                  <a:pt x="69056" y="16669"/>
                </a:lnTo>
                <a:lnTo>
                  <a:pt x="23812" y="0"/>
                </a:lnTo>
                <a:lnTo>
                  <a:pt x="9525" y="0"/>
                </a:lnTo>
                <a:lnTo>
                  <a:pt x="0" y="4763"/>
                </a:lnTo>
                <a:lnTo>
                  <a:pt x="2381" y="26194"/>
                </a:lnTo>
                <a:lnTo>
                  <a:pt x="14287" y="50007"/>
                </a:lnTo>
                <a:lnTo>
                  <a:pt x="38100" y="78582"/>
                </a:lnTo>
                <a:lnTo>
                  <a:pt x="61912" y="107157"/>
                </a:lnTo>
                <a:lnTo>
                  <a:pt x="92869" y="166688"/>
                </a:lnTo>
                <a:lnTo>
                  <a:pt x="126206" y="245269"/>
                </a:lnTo>
                <a:lnTo>
                  <a:pt x="145256" y="321469"/>
                </a:lnTo>
                <a:lnTo>
                  <a:pt x="166687" y="452438"/>
                </a:lnTo>
                <a:lnTo>
                  <a:pt x="183356" y="623888"/>
                </a:lnTo>
                <a:lnTo>
                  <a:pt x="197644" y="852488"/>
                </a:lnTo>
                <a:lnTo>
                  <a:pt x="195262" y="945357"/>
                </a:lnTo>
                <a:lnTo>
                  <a:pt x="209550" y="973932"/>
                </a:lnTo>
                <a:lnTo>
                  <a:pt x="250031" y="1045369"/>
                </a:lnTo>
                <a:lnTo>
                  <a:pt x="297656" y="1114425"/>
                </a:lnTo>
                <a:lnTo>
                  <a:pt x="333375" y="1154907"/>
                </a:lnTo>
                <a:lnTo>
                  <a:pt x="366712" y="1176338"/>
                </a:lnTo>
                <a:lnTo>
                  <a:pt x="390525" y="1181100"/>
                </a:lnTo>
                <a:lnTo>
                  <a:pt x="407194" y="1173957"/>
                </a:lnTo>
                <a:lnTo>
                  <a:pt x="421481" y="1154907"/>
                </a:lnTo>
                <a:lnTo>
                  <a:pt x="428625" y="1131094"/>
                </a:lnTo>
                <a:lnTo>
                  <a:pt x="428625" y="1102519"/>
                </a:lnTo>
                <a:lnTo>
                  <a:pt x="416719" y="1040607"/>
                </a:lnTo>
                <a:lnTo>
                  <a:pt x="395287" y="866775"/>
                </a:lnTo>
                <a:lnTo>
                  <a:pt x="383381" y="711994"/>
                </a:lnTo>
                <a:lnTo>
                  <a:pt x="361950" y="542925"/>
                </a:lnTo>
                <a:lnTo>
                  <a:pt x="338137" y="4095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6" name="Google Shape;3256;p295"/>
          <p:cNvSpPr/>
          <p:nvPr/>
        </p:nvSpPr>
        <p:spPr>
          <a:xfrm>
            <a:off x="3116263" y="2668588"/>
            <a:ext cx="2130425" cy="1054100"/>
          </a:xfrm>
          <a:custGeom>
            <a:avLst/>
            <a:gdLst/>
            <a:ahLst/>
            <a:cxnLst/>
            <a:rect l="l" t="t" r="r" b="b"/>
            <a:pathLst>
              <a:path w="2128838" h="1052513" extrusionOk="0">
                <a:moveTo>
                  <a:pt x="695325" y="128588"/>
                </a:moveTo>
                <a:lnTo>
                  <a:pt x="452438" y="164307"/>
                </a:lnTo>
                <a:lnTo>
                  <a:pt x="271463" y="188119"/>
                </a:lnTo>
                <a:lnTo>
                  <a:pt x="142875" y="204788"/>
                </a:lnTo>
                <a:lnTo>
                  <a:pt x="0" y="238125"/>
                </a:lnTo>
                <a:lnTo>
                  <a:pt x="150019" y="342900"/>
                </a:lnTo>
                <a:lnTo>
                  <a:pt x="328613" y="319088"/>
                </a:lnTo>
                <a:lnTo>
                  <a:pt x="716757" y="264319"/>
                </a:lnTo>
                <a:lnTo>
                  <a:pt x="866775" y="242888"/>
                </a:lnTo>
                <a:lnTo>
                  <a:pt x="1076325" y="204788"/>
                </a:lnTo>
                <a:lnTo>
                  <a:pt x="1250157" y="195263"/>
                </a:lnTo>
                <a:lnTo>
                  <a:pt x="1469232" y="188119"/>
                </a:lnTo>
                <a:lnTo>
                  <a:pt x="1669257" y="180975"/>
                </a:lnTo>
                <a:lnTo>
                  <a:pt x="1738313" y="185738"/>
                </a:lnTo>
                <a:lnTo>
                  <a:pt x="1762125" y="192882"/>
                </a:lnTo>
                <a:lnTo>
                  <a:pt x="1776413" y="204788"/>
                </a:lnTo>
                <a:lnTo>
                  <a:pt x="1783557" y="223838"/>
                </a:lnTo>
                <a:lnTo>
                  <a:pt x="1785938" y="257175"/>
                </a:lnTo>
                <a:lnTo>
                  <a:pt x="1666875" y="800100"/>
                </a:lnTo>
                <a:lnTo>
                  <a:pt x="1628775" y="916782"/>
                </a:lnTo>
                <a:lnTo>
                  <a:pt x="1619250" y="964407"/>
                </a:lnTo>
                <a:lnTo>
                  <a:pt x="1616869" y="990600"/>
                </a:lnTo>
                <a:lnTo>
                  <a:pt x="1621632" y="1021557"/>
                </a:lnTo>
                <a:lnTo>
                  <a:pt x="1633538" y="1035844"/>
                </a:lnTo>
                <a:lnTo>
                  <a:pt x="1654969" y="1047750"/>
                </a:lnTo>
                <a:lnTo>
                  <a:pt x="1678782" y="1052513"/>
                </a:lnTo>
                <a:lnTo>
                  <a:pt x="1707357" y="1045369"/>
                </a:lnTo>
                <a:lnTo>
                  <a:pt x="1778794" y="1009650"/>
                </a:lnTo>
                <a:lnTo>
                  <a:pt x="1793082" y="988219"/>
                </a:lnTo>
                <a:lnTo>
                  <a:pt x="1852613" y="821532"/>
                </a:lnTo>
                <a:lnTo>
                  <a:pt x="1924050" y="621507"/>
                </a:lnTo>
                <a:lnTo>
                  <a:pt x="2007394" y="383382"/>
                </a:lnTo>
                <a:lnTo>
                  <a:pt x="2038350" y="300038"/>
                </a:lnTo>
                <a:lnTo>
                  <a:pt x="2052638" y="283369"/>
                </a:lnTo>
                <a:lnTo>
                  <a:pt x="2076450" y="266700"/>
                </a:lnTo>
                <a:lnTo>
                  <a:pt x="2107407" y="254794"/>
                </a:lnTo>
                <a:lnTo>
                  <a:pt x="2121694" y="245269"/>
                </a:lnTo>
                <a:lnTo>
                  <a:pt x="2128838" y="226219"/>
                </a:lnTo>
                <a:lnTo>
                  <a:pt x="2126457" y="200025"/>
                </a:lnTo>
                <a:lnTo>
                  <a:pt x="2109788" y="166688"/>
                </a:lnTo>
                <a:lnTo>
                  <a:pt x="2069307" y="128588"/>
                </a:lnTo>
                <a:lnTo>
                  <a:pt x="1988344" y="66675"/>
                </a:lnTo>
                <a:lnTo>
                  <a:pt x="1885950" y="4763"/>
                </a:lnTo>
                <a:lnTo>
                  <a:pt x="1869282" y="0"/>
                </a:lnTo>
                <a:lnTo>
                  <a:pt x="1793082" y="19050"/>
                </a:lnTo>
                <a:lnTo>
                  <a:pt x="1700213" y="30957"/>
                </a:lnTo>
                <a:lnTo>
                  <a:pt x="1335882" y="59532"/>
                </a:lnTo>
                <a:lnTo>
                  <a:pt x="942975" y="90488"/>
                </a:lnTo>
                <a:lnTo>
                  <a:pt x="695325" y="128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7" name="Google Shape;3257;p295"/>
          <p:cNvSpPr/>
          <p:nvPr/>
        </p:nvSpPr>
        <p:spPr>
          <a:xfrm>
            <a:off x="3960813" y="2789238"/>
            <a:ext cx="247650" cy="847725"/>
          </a:xfrm>
          <a:custGeom>
            <a:avLst/>
            <a:gdLst/>
            <a:ahLst/>
            <a:cxnLst/>
            <a:rect l="l" t="t" r="r" b="b"/>
            <a:pathLst>
              <a:path w="247650" h="847725" extrusionOk="0">
                <a:moveTo>
                  <a:pt x="2381" y="404812"/>
                </a:moveTo>
                <a:cubicBezTo>
                  <a:pt x="1587" y="320675"/>
                  <a:pt x="794" y="236537"/>
                  <a:pt x="0" y="152400"/>
                </a:cubicBezTo>
                <a:lnTo>
                  <a:pt x="0" y="107156"/>
                </a:lnTo>
                <a:lnTo>
                  <a:pt x="19050" y="0"/>
                </a:lnTo>
                <a:lnTo>
                  <a:pt x="247650" y="78581"/>
                </a:lnTo>
                <a:lnTo>
                  <a:pt x="207169" y="209550"/>
                </a:lnTo>
                <a:lnTo>
                  <a:pt x="204787" y="252412"/>
                </a:lnTo>
                <a:lnTo>
                  <a:pt x="185737" y="683419"/>
                </a:lnTo>
                <a:lnTo>
                  <a:pt x="180975" y="740569"/>
                </a:lnTo>
                <a:lnTo>
                  <a:pt x="88106" y="847725"/>
                </a:lnTo>
                <a:lnTo>
                  <a:pt x="4762" y="759619"/>
                </a:lnTo>
                <a:cubicBezTo>
                  <a:pt x="3968" y="649288"/>
                  <a:pt x="3175" y="538956"/>
                  <a:pt x="2381" y="4048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8" name="Google Shape;3258;p295"/>
          <p:cNvSpPr/>
          <p:nvPr/>
        </p:nvSpPr>
        <p:spPr>
          <a:xfrm>
            <a:off x="3228975" y="3429000"/>
            <a:ext cx="1697038" cy="385763"/>
          </a:xfrm>
          <a:custGeom>
            <a:avLst/>
            <a:gdLst/>
            <a:ahLst/>
            <a:cxnLst/>
            <a:rect l="l" t="t" r="r" b="b"/>
            <a:pathLst>
              <a:path w="1697831" h="385763" extrusionOk="0">
                <a:moveTo>
                  <a:pt x="581025" y="121444"/>
                </a:moveTo>
                <a:lnTo>
                  <a:pt x="347663" y="166688"/>
                </a:lnTo>
                <a:lnTo>
                  <a:pt x="171450" y="202406"/>
                </a:lnTo>
                <a:lnTo>
                  <a:pt x="0" y="259556"/>
                </a:lnTo>
                <a:lnTo>
                  <a:pt x="183356" y="385763"/>
                </a:lnTo>
                <a:lnTo>
                  <a:pt x="276225" y="369094"/>
                </a:lnTo>
                <a:lnTo>
                  <a:pt x="445294" y="319088"/>
                </a:lnTo>
                <a:lnTo>
                  <a:pt x="664369" y="266700"/>
                </a:lnTo>
                <a:lnTo>
                  <a:pt x="904875" y="219075"/>
                </a:lnTo>
                <a:lnTo>
                  <a:pt x="1059656" y="192881"/>
                </a:lnTo>
                <a:lnTo>
                  <a:pt x="1243013" y="166688"/>
                </a:lnTo>
                <a:lnTo>
                  <a:pt x="1400175" y="159544"/>
                </a:lnTo>
                <a:lnTo>
                  <a:pt x="1535906" y="157163"/>
                </a:lnTo>
                <a:lnTo>
                  <a:pt x="1697831" y="107156"/>
                </a:lnTo>
                <a:lnTo>
                  <a:pt x="1569244" y="0"/>
                </a:lnTo>
                <a:lnTo>
                  <a:pt x="1383506" y="16669"/>
                </a:lnTo>
                <a:lnTo>
                  <a:pt x="1028700" y="54769"/>
                </a:lnTo>
                <a:lnTo>
                  <a:pt x="842963" y="76200"/>
                </a:lnTo>
                <a:lnTo>
                  <a:pt x="581025" y="1214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9" name="Google Shape;3259;p295"/>
          <p:cNvSpPr/>
          <p:nvPr/>
        </p:nvSpPr>
        <p:spPr>
          <a:xfrm>
            <a:off x="2678113" y="3749675"/>
            <a:ext cx="1246187" cy="1881188"/>
          </a:xfrm>
          <a:custGeom>
            <a:avLst/>
            <a:gdLst/>
            <a:ahLst/>
            <a:cxnLst/>
            <a:rect l="l" t="t" r="r" b="b"/>
            <a:pathLst>
              <a:path w="1246414" h="1880507" extrusionOk="0">
                <a:moveTo>
                  <a:pt x="1102178" y="598714"/>
                </a:moveTo>
                <a:lnTo>
                  <a:pt x="1156607" y="459921"/>
                </a:lnTo>
                <a:lnTo>
                  <a:pt x="1172935" y="421821"/>
                </a:lnTo>
                <a:lnTo>
                  <a:pt x="1183821" y="410935"/>
                </a:lnTo>
                <a:lnTo>
                  <a:pt x="1208314" y="397328"/>
                </a:lnTo>
                <a:lnTo>
                  <a:pt x="1232807" y="375557"/>
                </a:lnTo>
                <a:lnTo>
                  <a:pt x="1243693" y="353785"/>
                </a:lnTo>
                <a:lnTo>
                  <a:pt x="1246414" y="340178"/>
                </a:lnTo>
                <a:lnTo>
                  <a:pt x="1238250" y="318407"/>
                </a:lnTo>
                <a:lnTo>
                  <a:pt x="1197428" y="266700"/>
                </a:lnTo>
                <a:lnTo>
                  <a:pt x="1137557" y="209550"/>
                </a:lnTo>
                <a:lnTo>
                  <a:pt x="1085850" y="166007"/>
                </a:lnTo>
                <a:lnTo>
                  <a:pt x="1025978" y="125185"/>
                </a:lnTo>
                <a:lnTo>
                  <a:pt x="974271" y="95250"/>
                </a:lnTo>
                <a:lnTo>
                  <a:pt x="960664" y="84364"/>
                </a:lnTo>
                <a:lnTo>
                  <a:pt x="941614" y="59871"/>
                </a:lnTo>
                <a:lnTo>
                  <a:pt x="925285" y="8164"/>
                </a:lnTo>
                <a:lnTo>
                  <a:pt x="881743" y="0"/>
                </a:lnTo>
                <a:lnTo>
                  <a:pt x="859971" y="32657"/>
                </a:lnTo>
                <a:lnTo>
                  <a:pt x="884464" y="103414"/>
                </a:lnTo>
                <a:lnTo>
                  <a:pt x="906235" y="166007"/>
                </a:lnTo>
                <a:lnTo>
                  <a:pt x="917121" y="217714"/>
                </a:lnTo>
                <a:lnTo>
                  <a:pt x="925285" y="263978"/>
                </a:lnTo>
                <a:lnTo>
                  <a:pt x="928007" y="315685"/>
                </a:lnTo>
                <a:lnTo>
                  <a:pt x="919843" y="416378"/>
                </a:lnTo>
                <a:lnTo>
                  <a:pt x="900793" y="508907"/>
                </a:lnTo>
                <a:lnTo>
                  <a:pt x="862693" y="636814"/>
                </a:lnTo>
                <a:lnTo>
                  <a:pt x="802821" y="781050"/>
                </a:lnTo>
                <a:lnTo>
                  <a:pt x="723900" y="941614"/>
                </a:lnTo>
                <a:lnTo>
                  <a:pt x="655864" y="1055914"/>
                </a:lnTo>
                <a:lnTo>
                  <a:pt x="530678" y="1238250"/>
                </a:lnTo>
                <a:lnTo>
                  <a:pt x="329293" y="1488621"/>
                </a:lnTo>
                <a:lnTo>
                  <a:pt x="114300" y="1725385"/>
                </a:lnTo>
                <a:lnTo>
                  <a:pt x="13607" y="1831521"/>
                </a:lnTo>
                <a:lnTo>
                  <a:pt x="0" y="1853292"/>
                </a:lnTo>
                <a:lnTo>
                  <a:pt x="2721" y="1880507"/>
                </a:lnTo>
                <a:lnTo>
                  <a:pt x="29935" y="1880507"/>
                </a:lnTo>
                <a:lnTo>
                  <a:pt x="73478" y="1861457"/>
                </a:lnTo>
                <a:lnTo>
                  <a:pt x="174171" y="1785257"/>
                </a:lnTo>
                <a:lnTo>
                  <a:pt x="332014" y="1660071"/>
                </a:lnTo>
                <a:lnTo>
                  <a:pt x="500743" y="1513114"/>
                </a:lnTo>
                <a:lnTo>
                  <a:pt x="644978" y="1371600"/>
                </a:lnTo>
                <a:lnTo>
                  <a:pt x="770164" y="1221921"/>
                </a:lnTo>
                <a:lnTo>
                  <a:pt x="859971" y="1088571"/>
                </a:lnTo>
                <a:lnTo>
                  <a:pt x="963385" y="900792"/>
                </a:lnTo>
                <a:lnTo>
                  <a:pt x="1055914" y="710292"/>
                </a:lnTo>
                <a:lnTo>
                  <a:pt x="1102178" y="59871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0" name="Google Shape;3260;p295"/>
          <p:cNvSpPr/>
          <p:nvPr/>
        </p:nvSpPr>
        <p:spPr>
          <a:xfrm>
            <a:off x="4079875" y="3573463"/>
            <a:ext cx="3187700" cy="2290762"/>
          </a:xfrm>
          <a:custGeom>
            <a:avLst/>
            <a:gdLst/>
            <a:ahLst/>
            <a:cxnLst/>
            <a:rect l="l" t="t" r="r" b="b"/>
            <a:pathLst>
              <a:path w="3186997" h="2290468" extrusionOk="0">
                <a:moveTo>
                  <a:pt x="101269" y="717819"/>
                </a:moveTo>
                <a:lnTo>
                  <a:pt x="104248" y="461668"/>
                </a:lnTo>
                <a:cubicBezTo>
                  <a:pt x="105241" y="426919"/>
                  <a:pt x="106233" y="392169"/>
                  <a:pt x="107226" y="357420"/>
                </a:cubicBezTo>
                <a:lnTo>
                  <a:pt x="98291" y="279979"/>
                </a:lnTo>
                <a:lnTo>
                  <a:pt x="80420" y="205517"/>
                </a:lnTo>
                <a:lnTo>
                  <a:pt x="59570" y="145947"/>
                </a:lnTo>
                <a:lnTo>
                  <a:pt x="20850" y="71484"/>
                </a:lnTo>
                <a:lnTo>
                  <a:pt x="0" y="0"/>
                </a:lnTo>
                <a:lnTo>
                  <a:pt x="163818" y="44677"/>
                </a:lnTo>
                <a:lnTo>
                  <a:pt x="217431" y="116162"/>
                </a:lnTo>
                <a:lnTo>
                  <a:pt x="285936" y="193603"/>
                </a:lnTo>
                <a:lnTo>
                  <a:pt x="372313" y="277001"/>
                </a:lnTo>
                <a:lnTo>
                  <a:pt x="390184" y="300829"/>
                </a:lnTo>
                <a:lnTo>
                  <a:pt x="402098" y="318700"/>
                </a:lnTo>
                <a:lnTo>
                  <a:pt x="402098" y="339549"/>
                </a:lnTo>
                <a:lnTo>
                  <a:pt x="393162" y="366356"/>
                </a:lnTo>
                <a:lnTo>
                  <a:pt x="369334" y="390184"/>
                </a:lnTo>
                <a:lnTo>
                  <a:pt x="333592" y="425926"/>
                </a:lnTo>
                <a:lnTo>
                  <a:pt x="315721" y="461668"/>
                </a:lnTo>
                <a:lnTo>
                  <a:pt x="306786" y="527195"/>
                </a:lnTo>
                <a:lnTo>
                  <a:pt x="291893" y="944185"/>
                </a:lnTo>
                <a:lnTo>
                  <a:pt x="277001" y="1274799"/>
                </a:lnTo>
                <a:lnTo>
                  <a:pt x="265087" y="1590520"/>
                </a:lnTo>
                <a:lnTo>
                  <a:pt x="265087" y="1706681"/>
                </a:lnTo>
                <a:lnTo>
                  <a:pt x="271044" y="1754337"/>
                </a:lnTo>
                <a:lnTo>
                  <a:pt x="277001" y="1784122"/>
                </a:lnTo>
                <a:lnTo>
                  <a:pt x="294872" y="1831778"/>
                </a:lnTo>
                <a:lnTo>
                  <a:pt x="318700" y="1876456"/>
                </a:lnTo>
                <a:lnTo>
                  <a:pt x="345506" y="1909219"/>
                </a:lnTo>
                <a:lnTo>
                  <a:pt x="381248" y="1939005"/>
                </a:lnTo>
                <a:lnTo>
                  <a:pt x="428904" y="1962833"/>
                </a:lnTo>
                <a:lnTo>
                  <a:pt x="479539" y="1983682"/>
                </a:lnTo>
                <a:lnTo>
                  <a:pt x="571873" y="2001553"/>
                </a:lnTo>
                <a:lnTo>
                  <a:pt x="702927" y="2019424"/>
                </a:lnTo>
                <a:lnTo>
                  <a:pt x="911422" y="2034317"/>
                </a:lnTo>
                <a:lnTo>
                  <a:pt x="1161616" y="2043252"/>
                </a:lnTo>
                <a:lnTo>
                  <a:pt x="1504144" y="2043252"/>
                </a:lnTo>
                <a:lnTo>
                  <a:pt x="1837736" y="2037295"/>
                </a:lnTo>
                <a:lnTo>
                  <a:pt x="2126650" y="2022403"/>
                </a:lnTo>
                <a:lnTo>
                  <a:pt x="2394716" y="2001553"/>
                </a:lnTo>
                <a:lnTo>
                  <a:pt x="2567469" y="1968790"/>
                </a:lnTo>
                <a:lnTo>
                  <a:pt x="2615125" y="1953897"/>
                </a:lnTo>
                <a:lnTo>
                  <a:pt x="2662781" y="1927091"/>
                </a:lnTo>
                <a:lnTo>
                  <a:pt x="3055943" y="1843692"/>
                </a:lnTo>
                <a:lnTo>
                  <a:pt x="3100620" y="1882413"/>
                </a:lnTo>
                <a:lnTo>
                  <a:pt x="3139341" y="1918155"/>
                </a:lnTo>
                <a:lnTo>
                  <a:pt x="3163169" y="1944962"/>
                </a:lnTo>
                <a:lnTo>
                  <a:pt x="3175083" y="1968790"/>
                </a:lnTo>
                <a:lnTo>
                  <a:pt x="3186997" y="1992618"/>
                </a:lnTo>
                <a:lnTo>
                  <a:pt x="3186997" y="2007510"/>
                </a:lnTo>
                <a:lnTo>
                  <a:pt x="3148276" y="2061123"/>
                </a:lnTo>
                <a:lnTo>
                  <a:pt x="3082749" y="2114736"/>
                </a:lnTo>
                <a:lnTo>
                  <a:pt x="2978502" y="2162392"/>
                </a:lnTo>
                <a:lnTo>
                  <a:pt x="2835534" y="2201113"/>
                </a:lnTo>
                <a:lnTo>
                  <a:pt x="2641931" y="2233876"/>
                </a:lnTo>
                <a:lnTo>
                  <a:pt x="2332167" y="2257704"/>
                </a:lnTo>
                <a:lnTo>
                  <a:pt x="2081973" y="2272597"/>
                </a:lnTo>
                <a:lnTo>
                  <a:pt x="1870499" y="2281532"/>
                </a:lnTo>
                <a:lnTo>
                  <a:pt x="1629241" y="2290468"/>
                </a:lnTo>
                <a:lnTo>
                  <a:pt x="1396917" y="2287489"/>
                </a:lnTo>
                <a:lnTo>
                  <a:pt x="1179487" y="2281532"/>
                </a:lnTo>
                <a:lnTo>
                  <a:pt x="965035" y="2269618"/>
                </a:lnTo>
                <a:lnTo>
                  <a:pt x="774411" y="2248769"/>
                </a:lnTo>
                <a:lnTo>
                  <a:pt x="613572" y="2224941"/>
                </a:lnTo>
                <a:lnTo>
                  <a:pt x="434861" y="2180263"/>
                </a:lnTo>
                <a:lnTo>
                  <a:pt x="312743" y="2129629"/>
                </a:lnTo>
                <a:lnTo>
                  <a:pt x="235302" y="2084951"/>
                </a:lnTo>
                <a:lnTo>
                  <a:pt x="178710" y="2034317"/>
                </a:lnTo>
                <a:lnTo>
                  <a:pt x="137011" y="1977725"/>
                </a:lnTo>
                <a:lnTo>
                  <a:pt x="107226" y="1912198"/>
                </a:lnTo>
                <a:lnTo>
                  <a:pt x="89355" y="1828800"/>
                </a:lnTo>
                <a:lnTo>
                  <a:pt x="83398" y="1730509"/>
                </a:lnTo>
                <a:lnTo>
                  <a:pt x="89355" y="1447552"/>
                </a:lnTo>
                <a:lnTo>
                  <a:pt x="92334" y="1173530"/>
                </a:lnTo>
                <a:lnTo>
                  <a:pt x="101269" y="7178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1" name="Google Shape;3261;p295"/>
          <p:cNvSpPr/>
          <p:nvPr/>
        </p:nvSpPr>
        <p:spPr>
          <a:xfrm>
            <a:off x="6726238" y="4725988"/>
            <a:ext cx="415925" cy="788987"/>
          </a:xfrm>
          <a:custGeom>
            <a:avLst/>
            <a:gdLst/>
            <a:ahLst/>
            <a:cxnLst/>
            <a:rect l="l" t="t" r="r" b="b"/>
            <a:pathLst>
              <a:path w="414338" h="788194" extrusionOk="0">
                <a:moveTo>
                  <a:pt x="223838" y="326232"/>
                </a:moveTo>
                <a:lnTo>
                  <a:pt x="247650" y="228600"/>
                </a:lnTo>
                <a:lnTo>
                  <a:pt x="273844" y="135732"/>
                </a:lnTo>
                <a:lnTo>
                  <a:pt x="290513" y="66675"/>
                </a:lnTo>
                <a:lnTo>
                  <a:pt x="297657" y="38100"/>
                </a:lnTo>
                <a:lnTo>
                  <a:pt x="316707" y="16669"/>
                </a:lnTo>
                <a:lnTo>
                  <a:pt x="333375" y="0"/>
                </a:lnTo>
                <a:lnTo>
                  <a:pt x="342900" y="0"/>
                </a:lnTo>
                <a:lnTo>
                  <a:pt x="359569" y="4763"/>
                </a:lnTo>
                <a:lnTo>
                  <a:pt x="364332" y="52388"/>
                </a:lnTo>
                <a:lnTo>
                  <a:pt x="388144" y="416719"/>
                </a:lnTo>
                <a:lnTo>
                  <a:pt x="414338" y="723900"/>
                </a:lnTo>
                <a:lnTo>
                  <a:pt x="0" y="788194"/>
                </a:lnTo>
                <a:lnTo>
                  <a:pt x="30957" y="762000"/>
                </a:lnTo>
                <a:lnTo>
                  <a:pt x="57150" y="726282"/>
                </a:lnTo>
                <a:lnTo>
                  <a:pt x="92869" y="669132"/>
                </a:lnTo>
                <a:lnTo>
                  <a:pt x="135732" y="581025"/>
                </a:lnTo>
                <a:lnTo>
                  <a:pt x="178594" y="476250"/>
                </a:lnTo>
                <a:lnTo>
                  <a:pt x="223838" y="3262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2" name="Google Shape;3262;p295"/>
          <p:cNvSpPr/>
          <p:nvPr/>
        </p:nvSpPr>
        <p:spPr>
          <a:xfrm>
            <a:off x="5156200" y="2981325"/>
            <a:ext cx="2000250" cy="466725"/>
          </a:xfrm>
          <a:custGeom>
            <a:avLst/>
            <a:gdLst/>
            <a:ahLst/>
            <a:cxnLst/>
            <a:rect l="l" t="t" r="r" b="b"/>
            <a:pathLst>
              <a:path w="2000250" h="466725" extrusionOk="0">
                <a:moveTo>
                  <a:pt x="1130300" y="82550"/>
                </a:moveTo>
                <a:lnTo>
                  <a:pt x="609600" y="177800"/>
                </a:lnTo>
                <a:lnTo>
                  <a:pt x="349250" y="228600"/>
                </a:lnTo>
                <a:lnTo>
                  <a:pt x="244475" y="250825"/>
                </a:lnTo>
                <a:lnTo>
                  <a:pt x="190500" y="254000"/>
                </a:lnTo>
                <a:lnTo>
                  <a:pt x="136525" y="238125"/>
                </a:lnTo>
                <a:lnTo>
                  <a:pt x="95250" y="215900"/>
                </a:lnTo>
                <a:lnTo>
                  <a:pt x="60325" y="184150"/>
                </a:lnTo>
                <a:lnTo>
                  <a:pt x="38100" y="171450"/>
                </a:lnTo>
                <a:lnTo>
                  <a:pt x="6350" y="171450"/>
                </a:lnTo>
                <a:lnTo>
                  <a:pt x="0" y="187325"/>
                </a:lnTo>
                <a:lnTo>
                  <a:pt x="12700" y="231775"/>
                </a:lnTo>
                <a:lnTo>
                  <a:pt x="44450" y="295275"/>
                </a:lnTo>
                <a:lnTo>
                  <a:pt x="79375" y="355600"/>
                </a:lnTo>
                <a:lnTo>
                  <a:pt x="111125" y="390525"/>
                </a:lnTo>
                <a:lnTo>
                  <a:pt x="161925" y="441325"/>
                </a:lnTo>
                <a:lnTo>
                  <a:pt x="190500" y="460375"/>
                </a:lnTo>
                <a:lnTo>
                  <a:pt x="209550" y="466725"/>
                </a:lnTo>
                <a:lnTo>
                  <a:pt x="250825" y="457200"/>
                </a:lnTo>
                <a:lnTo>
                  <a:pt x="381000" y="412750"/>
                </a:lnTo>
                <a:lnTo>
                  <a:pt x="479425" y="381000"/>
                </a:lnTo>
                <a:lnTo>
                  <a:pt x="682625" y="330200"/>
                </a:lnTo>
                <a:lnTo>
                  <a:pt x="971550" y="279400"/>
                </a:lnTo>
                <a:lnTo>
                  <a:pt x="1270000" y="225425"/>
                </a:lnTo>
                <a:lnTo>
                  <a:pt x="1568450" y="180975"/>
                </a:lnTo>
                <a:lnTo>
                  <a:pt x="1631950" y="180975"/>
                </a:lnTo>
                <a:lnTo>
                  <a:pt x="1679575" y="200025"/>
                </a:lnTo>
                <a:lnTo>
                  <a:pt x="1917700" y="346075"/>
                </a:lnTo>
                <a:lnTo>
                  <a:pt x="1952625" y="311150"/>
                </a:lnTo>
                <a:lnTo>
                  <a:pt x="1981200" y="285750"/>
                </a:lnTo>
                <a:lnTo>
                  <a:pt x="1997075" y="250825"/>
                </a:lnTo>
                <a:lnTo>
                  <a:pt x="2000250" y="219075"/>
                </a:lnTo>
                <a:lnTo>
                  <a:pt x="1981200" y="187325"/>
                </a:lnTo>
                <a:lnTo>
                  <a:pt x="1939925" y="146050"/>
                </a:lnTo>
                <a:lnTo>
                  <a:pt x="1860550" y="85725"/>
                </a:lnTo>
                <a:lnTo>
                  <a:pt x="1781175" y="34925"/>
                </a:lnTo>
                <a:lnTo>
                  <a:pt x="1704975" y="3175"/>
                </a:lnTo>
                <a:lnTo>
                  <a:pt x="1651000" y="0"/>
                </a:lnTo>
                <a:lnTo>
                  <a:pt x="1463675" y="31750"/>
                </a:lnTo>
                <a:lnTo>
                  <a:pt x="1130300" y="825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3" name="Google Shape;3263;p295"/>
          <p:cNvSpPr/>
          <p:nvPr/>
        </p:nvSpPr>
        <p:spPr>
          <a:xfrm>
            <a:off x="6073775" y="3143250"/>
            <a:ext cx="1016000" cy="1984375"/>
          </a:xfrm>
          <a:custGeom>
            <a:avLst/>
            <a:gdLst/>
            <a:ahLst/>
            <a:cxnLst/>
            <a:rect l="l" t="t" r="r" b="b"/>
            <a:pathLst>
              <a:path w="1016000" h="1984375" extrusionOk="0">
                <a:moveTo>
                  <a:pt x="638175" y="812800"/>
                </a:moveTo>
                <a:lnTo>
                  <a:pt x="679450" y="644525"/>
                </a:lnTo>
                <a:lnTo>
                  <a:pt x="717550" y="457200"/>
                </a:lnTo>
                <a:lnTo>
                  <a:pt x="746125" y="304800"/>
                </a:lnTo>
                <a:lnTo>
                  <a:pt x="765175" y="161925"/>
                </a:lnTo>
                <a:lnTo>
                  <a:pt x="768350" y="104775"/>
                </a:lnTo>
                <a:lnTo>
                  <a:pt x="758825" y="57150"/>
                </a:lnTo>
                <a:lnTo>
                  <a:pt x="733425" y="0"/>
                </a:lnTo>
                <a:lnTo>
                  <a:pt x="1016000" y="161925"/>
                </a:lnTo>
                <a:lnTo>
                  <a:pt x="990600" y="200025"/>
                </a:lnTo>
                <a:lnTo>
                  <a:pt x="974725" y="247650"/>
                </a:lnTo>
                <a:lnTo>
                  <a:pt x="952500" y="355600"/>
                </a:lnTo>
                <a:lnTo>
                  <a:pt x="889000" y="682625"/>
                </a:lnTo>
                <a:lnTo>
                  <a:pt x="822325" y="939800"/>
                </a:lnTo>
                <a:lnTo>
                  <a:pt x="765175" y="1143000"/>
                </a:lnTo>
                <a:lnTo>
                  <a:pt x="688975" y="1358900"/>
                </a:lnTo>
                <a:lnTo>
                  <a:pt x="628650" y="1508125"/>
                </a:lnTo>
                <a:lnTo>
                  <a:pt x="561975" y="1635125"/>
                </a:lnTo>
                <a:lnTo>
                  <a:pt x="488950" y="1739900"/>
                </a:lnTo>
                <a:lnTo>
                  <a:pt x="409575" y="1822450"/>
                </a:lnTo>
                <a:lnTo>
                  <a:pt x="330200" y="1882775"/>
                </a:lnTo>
                <a:lnTo>
                  <a:pt x="266700" y="1917700"/>
                </a:lnTo>
                <a:lnTo>
                  <a:pt x="200025" y="1949450"/>
                </a:lnTo>
                <a:lnTo>
                  <a:pt x="127000" y="1971675"/>
                </a:lnTo>
                <a:lnTo>
                  <a:pt x="53975" y="1984375"/>
                </a:lnTo>
                <a:lnTo>
                  <a:pt x="19050" y="1984375"/>
                </a:lnTo>
                <a:lnTo>
                  <a:pt x="0" y="1971675"/>
                </a:lnTo>
                <a:lnTo>
                  <a:pt x="241300" y="1619250"/>
                </a:lnTo>
                <a:lnTo>
                  <a:pt x="285750" y="1581150"/>
                </a:lnTo>
                <a:lnTo>
                  <a:pt x="323850" y="1539875"/>
                </a:lnTo>
                <a:lnTo>
                  <a:pt x="361950" y="1492250"/>
                </a:lnTo>
                <a:lnTo>
                  <a:pt x="403225" y="1428750"/>
                </a:lnTo>
                <a:lnTo>
                  <a:pt x="450850" y="1343025"/>
                </a:lnTo>
                <a:lnTo>
                  <a:pt x="498475" y="1247775"/>
                </a:lnTo>
                <a:lnTo>
                  <a:pt x="546100" y="1120775"/>
                </a:lnTo>
                <a:lnTo>
                  <a:pt x="590550" y="990600"/>
                </a:lnTo>
                <a:lnTo>
                  <a:pt x="638175" y="8128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4" name="Google Shape;3264;p295"/>
          <p:cNvSpPr/>
          <p:nvPr/>
        </p:nvSpPr>
        <p:spPr>
          <a:xfrm>
            <a:off x="5657850" y="4719638"/>
            <a:ext cx="704850" cy="403225"/>
          </a:xfrm>
          <a:custGeom>
            <a:avLst/>
            <a:gdLst/>
            <a:ahLst/>
            <a:cxnLst/>
            <a:rect l="l" t="t" r="r" b="b"/>
            <a:pathLst>
              <a:path w="704850" h="402431" extrusionOk="0">
                <a:moveTo>
                  <a:pt x="252413" y="52387"/>
                </a:moveTo>
                <a:lnTo>
                  <a:pt x="304800" y="69056"/>
                </a:lnTo>
                <a:lnTo>
                  <a:pt x="366713" y="83343"/>
                </a:lnTo>
                <a:lnTo>
                  <a:pt x="421481" y="90487"/>
                </a:lnTo>
                <a:lnTo>
                  <a:pt x="485775" y="97631"/>
                </a:lnTo>
                <a:lnTo>
                  <a:pt x="545306" y="90487"/>
                </a:lnTo>
                <a:lnTo>
                  <a:pt x="585788" y="78581"/>
                </a:lnTo>
                <a:lnTo>
                  <a:pt x="631031" y="59531"/>
                </a:lnTo>
                <a:lnTo>
                  <a:pt x="704850" y="9525"/>
                </a:lnTo>
                <a:lnTo>
                  <a:pt x="431006" y="402431"/>
                </a:lnTo>
                <a:lnTo>
                  <a:pt x="407194" y="385762"/>
                </a:lnTo>
                <a:lnTo>
                  <a:pt x="407194" y="378618"/>
                </a:lnTo>
                <a:lnTo>
                  <a:pt x="407194" y="345281"/>
                </a:lnTo>
                <a:lnTo>
                  <a:pt x="390525" y="311943"/>
                </a:lnTo>
                <a:lnTo>
                  <a:pt x="354806" y="269081"/>
                </a:lnTo>
                <a:lnTo>
                  <a:pt x="304800" y="226218"/>
                </a:lnTo>
                <a:lnTo>
                  <a:pt x="242888" y="176212"/>
                </a:lnTo>
                <a:lnTo>
                  <a:pt x="154781" y="121443"/>
                </a:lnTo>
                <a:lnTo>
                  <a:pt x="69056" y="66675"/>
                </a:lnTo>
                <a:lnTo>
                  <a:pt x="16669" y="42862"/>
                </a:lnTo>
                <a:lnTo>
                  <a:pt x="0" y="23812"/>
                </a:lnTo>
                <a:lnTo>
                  <a:pt x="7144" y="9525"/>
                </a:lnTo>
                <a:lnTo>
                  <a:pt x="33338" y="0"/>
                </a:lnTo>
                <a:lnTo>
                  <a:pt x="69056" y="4762"/>
                </a:lnTo>
                <a:lnTo>
                  <a:pt x="161925" y="23812"/>
                </a:lnTo>
                <a:lnTo>
                  <a:pt x="252413" y="5238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5" name="Google Shape;3265;p295"/>
          <p:cNvSpPr/>
          <p:nvPr/>
        </p:nvSpPr>
        <p:spPr>
          <a:xfrm>
            <a:off x="4802188" y="1939925"/>
            <a:ext cx="1506537" cy="3133725"/>
          </a:xfrm>
          <a:custGeom>
            <a:avLst/>
            <a:gdLst/>
            <a:ahLst/>
            <a:cxnLst/>
            <a:rect l="l" t="t" r="r" b="b"/>
            <a:pathLst>
              <a:path w="1506772" h="3132814" extrusionOk="0">
                <a:moveTo>
                  <a:pt x="1144988" y="671885"/>
                </a:moveTo>
                <a:lnTo>
                  <a:pt x="1164866" y="504908"/>
                </a:lnTo>
                <a:lnTo>
                  <a:pt x="1172817" y="385639"/>
                </a:lnTo>
                <a:lnTo>
                  <a:pt x="1168842" y="294199"/>
                </a:lnTo>
                <a:lnTo>
                  <a:pt x="1164866" y="238539"/>
                </a:lnTo>
                <a:lnTo>
                  <a:pt x="1144988" y="174929"/>
                </a:lnTo>
                <a:lnTo>
                  <a:pt x="1125109" y="139148"/>
                </a:lnTo>
                <a:lnTo>
                  <a:pt x="1085353" y="83489"/>
                </a:lnTo>
                <a:lnTo>
                  <a:pt x="1061499" y="55659"/>
                </a:lnTo>
                <a:lnTo>
                  <a:pt x="1049572" y="19879"/>
                </a:lnTo>
                <a:lnTo>
                  <a:pt x="1057523" y="0"/>
                </a:lnTo>
                <a:lnTo>
                  <a:pt x="1101255" y="11927"/>
                </a:lnTo>
                <a:lnTo>
                  <a:pt x="1172817" y="31805"/>
                </a:lnTo>
                <a:lnTo>
                  <a:pt x="1292087" y="87465"/>
                </a:lnTo>
                <a:lnTo>
                  <a:pt x="1403405" y="151075"/>
                </a:lnTo>
                <a:lnTo>
                  <a:pt x="1478942" y="206734"/>
                </a:lnTo>
                <a:lnTo>
                  <a:pt x="1498821" y="226612"/>
                </a:lnTo>
                <a:lnTo>
                  <a:pt x="1506772" y="250466"/>
                </a:lnTo>
                <a:lnTo>
                  <a:pt x="1498821" y="282272"/>
                </a:lnTo>
                <a:lnTo>
                  <a:pt x="1470991" y="318052"/>
                </a:lnTo>
                <a:lnTo>
                  <a:pt x="1443162" y="357809"/>
                </a:lnTo>
                <a:lnTo>
                  <a:pt x="1419308" y="425395"/>
                </a:lnTo>
                <a:lnTo>
                  <a:pt x="1403405" y="544665"/>
                </a:lnTo>
                <a:lnTo>
                  <a:pt x="1335819" y="1005840"/>
                </a:lnTo>
                <a:lnTo>
                  <a:pt x="1304014" y="1168842"/>
                </a:lnTo>
                <a:lnTo>
                  <a:pt x="1244379" y="1399430"/>
                </a:lnTo>
                <a:lnTo>
                  <a:pt x="1168842" y="1645920"/>
                </a:lnTo>
                <a:lnTo>
                  <a:pt x="1069450" y="1896386"/>
                </a:lnTo>
                <a:lnTo>
                  <a:pt x="966083" y="2111072"/>
                </a:lnTo>
                <a:lnTo>
                  <a:pt x="866692" y="2286000"/>
                </a:lnTo>
                <a:lnTo>
                  <a:pt x="715617" y="2480807"/>
                </a:lnTo>
                <a:lnTo>
                  <a:pt x="548640" y="2679590"/>
                </a:lnTo>
                <a:lnTo>
                  <a:pt x="365760" y="2870421"/>
                </a:lnTo>
                <a:lnTo>
                  <a:pt x="190831" y="3021496"/>
                </a:lnTo>
                <a:lnTo>
                  <a:pt x="51683" y="3120887"/>
                </a:lnTo>
                <a:lnTo>
                  <a:pt x="23854" y="3132814"/>
                </a:lnTo>
                <a:lnTo>
                  <a:pt x="0" y="3116912"/>
                </a:lnTo>
                <a:lnTo>
                  <a:pt x="3975" y="3081131"/>
                </a:lnTo>
                <a:lnTo>
                  <a:pt x="59635" y="3025472"/>
                </a:lnTo>
                <a:lnTo>
                  <a:pt x="206734" y="2874397"/>
                </a:lnTo>
                <a:lnTo>
                  <a:pt x="373711" y="2683565"/>
                </a:lnTo>
                <a:lnTo>
                  <a:pt x="508883" y="2520564"/>
                </a:lnTo>
                <a:lnTo>
                  <a:pt x="616226" y="2357562"/>
                </a:lnTo>
                <a:lnTo>
                  <a:pt x="719593" y="2178658"/>
                </a:lnTo>
                <a:lnTo>
                  <a:pt x="811033" y="1987826"/>
                </a:lnTo>
                <a:lnTo>
                  <a:pt x="902473" y="1757239"/>
                </a:lnTo>
                <a:lnTo>
                  <a:pt x="981986" y="1502797"/>
                </a:lnTo>
                <a:lnTo>
                  <a:pt x="1029694" y="1323892"/>
                </a:lnTo>
                <a:lnTo>
                  <a:pt x="1061499" y="1204623"/>
                </a:lnTo>
                <a:lnTo>
                  <a:pt x="1101255" y="989938"/>
                </a:lnTo>
                <a:lnTo>
                  <a:pt x="1144988" y="67188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24B99C8-94F7-6942-9F8A-BE7371946308}"/>
              </a:ext>
            </a:extLst>
          </p:cNvPr>
          <p:cNvGrpSpPr/>
          <p:nvPr/>
        </p:nvGrpSpPr>
        <p:grpSpPr>
          <a:xfrm>
            <a:off x="2676608" y="1491413"/>
            <a:ext cx="4598987" cy="4368800"/>
            <a:chOff x="2820988" y="1647825"/>
            <a:chExt cx="4598987" cy="4368800"/>
          </a:xfrm>
        </p:grpSpPr>
        <p:sp>
          <p:nvSpPr>
            <p:cNvPr id="32" name="Google Shape;3252;p295">
              <a:extLst>
                <a:ext uri="{FF2B5EF4-FFF2-40B4-BE49-F238E27FC236}">
                  <a16:creationId xmlns:a16="http://schemas.microsoft.com/office/drawing/2014/main" id="{C84DD14C-EFA7-C94C-ADE6-82AE3B713F57}"/>
                </a:ext>
              </a:extLst>
            </p:cNvPr>
            <p:cNvSpPr/>
            <p:nvPr/>
          </p:nvSpPr>
          <p:spPr>
            <a:xfrm>
              <a:off x="2820988" y="1647825"/>
              <a:ext cx="1360487" cy="1362075"/>
            </a:xfrm>
            <a:custGeom>
              <a:avLst/>
              <a:gdLst/>
              <a:ahLst/>
              <a:cxnLst/>
              <a:rect l="l" t="t" r="r" b="b"/>
              <a:pathLst>
                <a:path w="1359694" h="1362075" extrusionOk="0">
                  <a:moveTo>
                    <a:pt x="995363" y="652463"/>
                  </a:moveTo>
                  <a:lnTo>
                    <a:pt x="1116807" y="542925"/>
                  </a:lnTo>
                  <a:lnTo>
                    <a:pt x="1188244" y="478631"/>
                  </a:lnTo>
                  <a:lnTo>
                    <a:pt x="1312069" y="378619"/>
                  </a:lnTo>
                  <a:lnTo>
                    <a:pt x="1340644" y="323850"/>
                  </a:lnTo>
                  <a:lnTo>
                    <a:pt x="1359694" y="266700"/>
                  </a:lnTo>
                  <a:lnTo>
                    <a:pt x="1359694" y="242888"/>
                  </a:lnTo>
                  <a:lnTo>
                    <a:pt x="1354932" y="230981"/>
                  </a:lnTo>
                  <a:lnTo>
                    <a:pt x="1302544" y="200025"/>
                  </a:lnTo>
                  <a:lnTo>
                    <a:pt x="1204913" y="138113"/>
                  </a:lnTo>
                  <a:lnTo>
                    <a:pt x="1102519" y="76200"/>
                  </a:lnTo>
                  <a:lnTo>
                    <a:pt x="985838" y="21431"/>
                  </a:lnTo>
                  <a:lnTo>
                    <a:pt x="916782" y="2381"/>
                  </a:lnTo>
                  <a:lnTo>
                    <a:pt x="892969" y="0"/>
                  </a:lnTo>
                  <a:lnTo>
                    <a:pt x="885825" y="2381"/>
                  </a:lnTo>
                  <a:lnTo>
                    <a:pt x="881063" y="19050"/>
                  </a:lnTo>
                  <a:lnTo>
                    <a:pt x="888207" y="40481"/>
                  </a:lnTo>
                  <a:lnTo>
                    <a:pt x="897732" y="57150"/>
                  </a:lnTo>
                  <a:lnTo>
                    <a:pt x="923925" y="85725"/>
                  </a:lnTo>
                  <a:lnTo>
                    <a:pt x="947738" y="116681"/>
                  </a:lnTo>
                  <a:lnTo>
                    <a:pt x="976313" y="164306"/>
                  </a:lnTo>
                  <a:lnTo>
                    <a:pt x="990600" y="200025"/>
                  </a:lnTo>
                  <a:lnTo>
                    <a:pt x="997744" y="226219"/>
                  </a:lnTo>
                  <a:lnTo>
                    <a:pt x="1004888" y="261938"/>
                  </a:lnTo>
                  <a:lnTo>
                    <a:pt x="995363" y="307181"/>
                  </a:lnTo>
                  <a:lnTo>
                    <a:pt x="973932" y="354806"/>
                  </a:lnTo>
                  <a:lnTo>
                    <a:pt x="935832" y="416719"/>
                  </a:lnTo>
                  <a:lnTo>
                    <a:pt x="873919" y="504825"/>
                  </a:lnTo>
                  <a:lnTo>
                    <a:pt x="776288" y="619125"/>
                  </a:lnTo>
                  <a:lnTo>
                    <a:pt x="638175" y="764381"/>
                  </a:lnTo>
                  <a:lnTo>
                    <a:pt x="523875" y="873919"/>
                  </a:lnTo>
                  <a:lnTo>
                    <a:pt x="323850" y="1057275"/>
                  </a:lnTo>
                  <a:lnTo>
                    <a:pt x="164307" y="1183481"/>
                  </a:lnTo>
                  <a:lnTo>
                    <a:pt x="42863" y="1273969"/>
                  </a:lnTo>
                  <a:lnTo>
                    <a:pt x="21432" y="1295400"/>
                  </a:lnTo>
                  <a:lnTo>
                    <a:pt x="9525" y="1309688"/>
                  </a:lnTo>
                  <a:lnTo>
                    <a:pt x="0" y="1326356"/>
                  </a:lnTo>
                  <a:lnTo>
                    <a:pt x="0" y="1352550"/>
                  </a:lnTo>
                  <a:lnTo>
                    <a:pt x="14288" y="1359694"/>
                  </a:lnTo>
                  <a:lnTo>
                    <a:pt x="38100" y="1362075"/>
                  </a:lnTo>
                  <a:lnTo>
                    <a:pt x="69057" y="1352550"/>
                  </a:lnTo>
                  <a:lnTo>
                    <a:pt x="130969" y="1314450"/>
                  </a:lnTo>
                  <a:lnTo>
                    <a:pt x="280988" y="1221581"/>
                  </a:lnTo>
                  <a:lnTo>
                    <a:pt x="471488" y="1092994"/>
                  </a:lnTo>
                  <a:lnTo>
                    <a:pt x="654844" y="952500"/>
                  </a:lnTo>
                  <a:lnTo>
                    <a:pt x="835819" y="795338"/>
                  </a:lnTo>
                  <a:lnTo>
                    <a:pt x="995363" y="65246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253;p295">
              <a:extLst>
                <a:ext uri="{FF2B5EF4-FFF2-40B4-BE49-F238E27FC236}">
                  <a16:creationId xmlns:a16="http://schemas.microsoft.com/office/drawing/2014/main" id="{C8408CB9-E818-6F47-AE9F-8A7026CC7EDC}"/>
                </a:ext>
              </a:extLst>
            </p:cNvPr>
            <p:cNvSpPr/>
            <p:nvPr/>
          </p:nvSpPr>
          <p:spPr>
            <a:xfrm>
              <a:off x="3805238" y="1909763"/>
              <a:ext cx="1225550" cy="273050"/>
            </a:xfrm>
            <a:custGeom>
              <a:avLst/>
              <a:gdLst/>
              <a:ahLst/>
              <a:cxnLst/>
              <a:rect l="l" t="t" r="r" b="b"/>
              <a:pathLst>
                <a:path w="1226343" h="273843" extrusionOk="0">
                  <a:moveTo>
                    <a:pt x="576262" y="85725"/>
                  </a:moveTo>
                  <a:lnTo>
                    <a:pt x="335756" y="107156"/>
                  </a:lnTo>
                  <a:lnTo>
                    <a:pt x="126206" y="116681"/>
                  </a:lnTo>
                  <a:lnTo>
                    <a:pt x="0" y="123825"/>
                  </a:lnTo>
                  <a:lnTo>
                    <a:pt x="154781" y="245268"/>
                  </a:lnTo>
                  <a:lnTo>
                    <a:pt x="321468" y="226218"/>
                  </a:lnTo>
                  <a:lnTo>
                    <a:pt x="564356" y="197643"/>
                  </a:lnTo>
                  <a:lnTo>
                    <a:pt x="697706" y="180975"/>
                  </a:lnTo>
                  <a:lnTo>
                    <a:pt x="754856" y="176212"/>
                  </a:lnTo>
                  <a:lnTo>
                    <a:pt x="783431" y="180975"/>
                  </a:lnTo>
                  <a:lnTo>
                    <a:pt x="807243" y="197643"/>
                  </a:lnTo>
                  <a:lnTo>
                    <a:pt x="1114425" y="273843"/>
                  </a:lnTo>
                  <a:lnTo>
                    <a:pt x="1145381" y="259556"/>
                  </a:lnTo>
                  <a:lnTo>
                    <a:pt x="1183481" y="242887"/>
                  </a:lnTo>
                  <a:lnTo>
                    <a:pt x="1202531" y="228600"/>
                  </a:lnTo>
                  <a:lnTo>
                    <a:pt x="1221581" y="204787"/>
                  </a:lnTo>
                  <a:lnTo>
                    <a:pt x="1226343" y="173831"/>
                  </a:lnTo>
                  <a:lnTo>
                    <a:pt x="1221581" y="150018"/>
                  </a:lnTo>
                  <a:lnTo>
                    <a:pt x="1207293" y="126206"/>
                  </a:lnTo>
                  <a:lnTo>
                    <a:pt x="1176337" y="104775"/>
                  </a:lnTo>
                  <a:lnTo>
                    <a:pt x="1100137" y="69056"/>
                  </a:lnTo>
                  <a:lnTo>
                    <a:pt x="990600" y="23812"/>
                  </a:lnTo>
                  <a:lnTo>
                    <a:pt x="914400" y="2381"/>
                  </a:lnTo>
                  <a:lnTo>
                    <a:pt x="900112" y="0"/>
                  </a:lnTo>
                  <a:lnTo>
                    <a:pt x="881062" y="2381"/>
                  </a:lnTo>
                  <a:lnTo>
                    <a:pt x="847725" y="23812"/>
                  </a:lnTo>
                  <a:lnTo>
                    <a:pt x="788193" y="61912"/>
                  </a:lnTo>
                  <a:lnTo>
                    <a:pt x="757237" y="69056"/>
                  </a:lnTo>
                  <a:lnTo>
                    <a:pt x="576262" y="857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254;p295">
              <a:extLst>
                <a:ext uri="{FF2B5EF4-FFF2-40B4-BE49-F238E27FC236}">
                  <a16:creationId xmlns:a16="http://schemas.microsoft.com/office/drawing/2014/main" id="{F3122D69-48D6-FF4B-BD91-AF22199AA73B}"/>
                </a:ext>
              </a:extLst>
            </p:cNvPr>
            <p:cNvSpPr/>
            <p:nvPr/>
          </p:nvSpPr>
          <p:spPr>
            <a:xfrm>
              <a:off x="4010025" y="2081213"/>
              <a:ext cx="925513" cy="962025"/>
            </a:xfrm>
            <a:custGeom>
              <a:avLst/>
              <a:gdLst/>
              <a:ahLst/>
              <a:cxnLst/>
              <a:rect l="l" t="t" r="r" b="b"/>
              <a:pathLst>
                <a:path w="926306" h="962025" extrusionOk="0">
                  <a:moveTo>
                    <a:pt x="440531" y="338137"/>
                  </a:moveTo>
                  <a:lnTo>
                    <a:pt x="538163" y="200025"/>
                  </a:lnTo>
                  <a:lnTo>
                    <a:pt x="614363" y="83343"/>
                  </a:lnTo>
                  <a:lnTo>
                    <a:pt x="619125" y="64293"/>
                  </a:lnTo>
                  <a:lnTo>
                    <a:pt x="616744" y="42862"/>
                  </a:lnTo>
                  <a:lnTo>
                    <a:pt x="597694" y="0"/>
                  </a:lnTo>
                  <a:lnTo>
                    <a:pt x="926306" y="90487"/>
                  </a:lnTo>
                  <a:lnTo>
                    <a:pt x="888206" y="116681"/>
                  </a:lnTo>
                  <a:lnTo>
                    <a:pt x="795338" y="207168"/>
                  </a:lnTo>
                  <a:lnTo>
                    <a:pt x="500063" y="507206"/>
                  </a:lnTo>
                  <a:lnTo>
                    <a:pt x="180975" y="842962"/>
                  </a:lnTo>
                  <a:lnTo>
                    <a:pt x="0" y="962025"/>
                  </a:lnTo>
                  <a:lnTo>
                    <a:pt x="50006" y="850106"/>
                  </a:lnTo>
                  <a:lnTo>
                    <a:pt x="252413" y="595312"/>
                  </a:lnTo>
                  <a:lnTo>
                    <a:pt x="440531" y="3381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255;p295">
              <a:extLst>
                <a:ext uri="{FF2B5EF4-FFF2-40B4-BE49-F238E27FC236}">
                  <a16:creationId xmlns:a16="http://schemas.microsoft.com/office/drawing/2014/main" id="{C74AEAE5-52E1-A64E-8924-CE014B9223AB}"/>
                </a:ext>
              </a:extLst>
            </p:cNvPr>
            <p:cNvSpPr/>
            <p:nvPr/>
          </p:nvSpPr>
          <p:spPr>
            <a:xfrm>
              <a:off x="3160713" y="2897188"/>
              <a:ext cx="428625" cy="1181100"/>
            </a:xfrm>
            <a:custGeom>
              <a:avLst/>
              <a:gdLst/>
              <a:ahLst/>
              <a:cxnLst/>
              <a:rect l="l" t="t" r="r" b="b"/>
              <a:pathLst>
                <a:path w="428625" h="1181100" extrusionOk="0">
                  <a:moveTo>
                    <a:pt x="338137" y="409575"/>
                  </a:moveTo>
                  <a:lnTo>
                    <a:pt x="316706" y="290513"/>
                  </a:lnTo>
                  <a:lnTo>
                    <a:pt x="307181" y="235744"/>
                  </a:lnTo>
                  <a:lnTo>
                    <a:pt x="269081" y="130969"/>
                  </a:lnTo>
                  <a:lnTo>
                    <a:pt x="226219" y="95250"/>
                  </a:lnTo>
                  <a:lnTo>
                    <a:pt x="173831" y="59532"/>
                  </a:lnTo>
                  <a:lnTo>
                    <a:pt x="123825" y="38100"/>
                  </a:lnTo>
                  <a:lnTo>
                    <a:pt x="69056" y="16669"/>
                  </a:lnTo>
                  <a:lnTo>
                    <a:pt x="23812" y="0"/>
                  </a:lnTo>
                  <a:lnTo>
                    <a:pt x="9525" y="0"/>
                  </a:lnTo>
                  <a:lnTo>
                    <a:pt x="0" y="4763"/>
                  </a:lnTo>
                  <a:lnTo>
                    <a:pt x="2381" y="26194"/>
                  </a:lnTo>
                  <a:lnTo>
                    <a:pt x="14287" y="50007"/>
                  </a:lnTo>
                  <a:lnTo>
                    <a:pt x="38100" y="78582"/>
                  </a:lnTo>
                  <a:lnTo>
                    <a:pt x="61912" y="107157"/>
                  </a:lnTo>
                  <a:lnTo>
                    <a:pt x="92869" y="166688"/>
                  </a:lnTo>
                  <a:lnTo>
                    <a:pt x="126206" y="245269"/>
                  </a:lnTo>
                  <a:lnTo>
                    <a:pt x="145256" y="321469"/>
                  </a:lnTo>
                  <a:lnTo>
                    <a:pt x="166687" y="452438"/>
                  </a:lnTo>
                  <a:lnTo>
                    <a:pt x="183356" y="623888"/>
                  </a:lnTo>
                  <a:lnTo>
                    <a:pt x="197644" y="852488"/>
                  </a:lnTo>
                  <a:lnTo>
                    <a:pt x="195262" y="945357"/>
                  </a:lnTo>
                  <a:lnTo>
                    <a:pt x="209550" y="973932"/>
                  </a:lnTo>
                  <a:lnTo>
                    <a:pt x="250031" y="1045369"/>
                  </a:lnTo>
                  <a:lnTo>
                    <a:pt x="297656" y="1114425"/>
                  </a:lnTo>
                  <a:lnTo>
                    <a:pt x="333375" y="1154907"/>
                  </a:lnTo>
                  <a:lnTo>
                    <a:pt x="366712" y="1176338"/>
                  </a:lnTo>
                  <a:lnTo>
                    <a:pt x="390525" y="1181100"/>
                  </a:lnTo>
                  <a:lnTo>
                    <a:pt x="407194" y="1173957"/>
                  </a:lnTo>
                  <a:lnTo>
                    <a:pt x="421481" y="1154907"/>
                  </a:lnTo>
                  <a:lnTo>
                    <a:pt x="428625" y="1131094"/>
                  </a:lnTo>
                  <a:lnTo>
                    <a:pt x="428625" y="1102519"/>
                  </a:lnTo>
                  <a:lnTo>
                    <a:pt x="416719" y="1040607"/>
                  </a:lnTo>
                  <a:lnTo>
                    <a:pt x="395287" y="866775"/>
                  </a:lnTo>
                  <a:lnTo>
                    <a:pt x="383381" y="711994"/>
                  </a:lnTo>
                  <a:lnTo>
                    <a:pt x="361950" y="542925"/>
                  </a:lnTo>
                  <a:lnTo>
                    <a:pt x="338137" y="4095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256;p295">
              <a:extLst>
                <a:ext uri="{FF2B5EF4-FFF2-40B4-BE49-F238E27FC236}">
                  <a16:creationId xmlns:a16="http://schemas.microsoft.com/office/drawing/2014/main" id="{2A8E9B99-F0F1-AC40-A13C-DBF35AA6DDC3}"/>
                </a:ext>
              </a:extLst>
            </p:cNvPr>
            <p:cNvSpPr/>
            <p:nvPr/>
          </p:nvSpPr>
          <p:spPr>
            <a:xfrm>
              <a:off x="3268663" y="2820988"/>
              <a:ext cx="2130425" cy="1054100"/>
            </a:xfrm>
            <a:custGeom>
              <a:avLst/>
              <a:gdLst/>
              <a:ahLst/>
              <a:cxnLst/>
              <a:rect l="l" t="t" r="r" b="b"/>
              <a:pathLst>
                <a:path w="2128838" h="1052513" extrusionOk="0">
                  <a:moveTo>
                    <a:pt x="695325" y="128588"/>
                  </a:moveTo>
                  <a:lnTo>
                    <a:pt x="452438" y="164307"/>
                  </a:lnTo>
                  <a:lnTo>
                    <a:pt x="271463" y="188119"/>
                  </a:lnTo>
                  <a:lnTo>
                    <a:pt x="142875" y="204788"/>
                  </a:lnTo>
                  <a:lnTo>
                    <a:pt x="0" y="238125"/>
                  </a:lnTo>
                  <a:lnTo>
                    <a:pt x="150019" y="342900"/>
                  </a:lnTo>
                  <a:lnTo>
                    <a:pt x="328613" y="319088"/>
                  </a:lnTo>
                  <a:lnTo>
                    <a:pt x="716757" y="264319"/>
                  </a:lnTo>
                  <a:lnTo>
                    <a:pt x="866775" y="242888"/>
                  </a:lnTo>
                  <a:lnTo>
                    <a:pt x="1076325" y="204788"/>
                  </a:lnTo>
                  <a:lnTo>
                    <a:pt x="1250157" y="195263"/>
                  </a:lnTo>
                  <a:lnTo>
                    <a:pt x="1469232" y="188119"/>
                  </a:lnTo>
                  <a:lnTo>
                    <a:pt x="1669257" y="180975"/>
                  </a:lnTo>
                  <a:lnTo>
                    <a:pt x="1738313" y="185738"/>
                  </a:lnTo>
                  <a:lnTo>
                    <a:pt x="1762125" y="192882"/>
                  </a:lnTo>
                  <a:lnTo>
                    <a:pt x="1776413" y="204788"/>
                  </a:lnTo>
                  <a:lnTo>
                    <a:pt x="1783557" y="223838"/>
                  </a:lnTo>
                  <a:lnTo>
                    <a:pt x="1785938" y="257175"/>
                  </a:lnTo>
                  <a:lnTo>
                    <a:pt x="1666875" y="800100"/>
                  </a:lnTo>
                  <a:lnTo>
                    <a:pt x="1628775" y="916782"/>
                  </a:lnTo>
                  <a:lnTo>
                    <a:pt x="1619250" y="964407"/>
                  </a:lnTo>
                  <a:lnTo>
                    <a:pt x="1616869" y="990600"/>
                  </a:lnTo>
                  <a:lnTo>
                    <a:pt x="1621632" y="1021557"/>
                  </a:lnTo>
                  <a:lnTo>
                    <a:pt x="1633538" y="1035844"/>
                  </a:lnTo>
                  <a:lnTo>
                    <a:pt x="1654969" y="1047750"/>
                  </a:lnTo>
                  <a:lnTo>
                    <a:pt x="1678782" y="1052513"/>
                  </a:lnTo>
                  <a:lnTo>
                    <a:pt x="1707357" y="1045369"/>
                  </a:lnTo>
                  <a:lnTo>
                    <a:pt x="1778794" y="1009650"/>
                  </a:lnTo>
                  <a:lnTo>
                    <a:pt x="1793082" y="988219"/>
                  </a:lnTo>
                  <a:lnTo>
                    <a:pt x="1852613" y="821532"/>
                  </a:lnTo>
                  <a:lnTo>
                    <a:pt x="1924050" y="621507"/>
                  </a:lnTo>
                  <a:lnTo>
                    <a:pt x="2007394" y="383382"/>
                  </a:lnTo>
                  <a:lnTo>
                    <a:pt x="2038350" y="300038"/>
                  </a:lnTo>
                  <a:lnTo>
                    <a:pt x="2052638" y="283369"/>
                  </a:lnTo>
                  <a:lnTo>
                    <a:pt x="2076450" y="266700"/>
                  </a:lnTo>
                  <a:lnTo>
                    <a:pt x="2107407" y="254794"/>
                  </a:lnTo>
                  <a:lnTo>
                    <a:pt x="2121694" y="245269"/>
                  </a:lnTo>
                  <a:lnTo>
                    <a:pt x="2128838" y="226219"/>
                  </a:lnTo>
                  <a:lnTo>
                    <a:pt x="2126457" y="200025"/>
                  </a:lnTo>
                  <a:lnTo>
                    <a:pt x="2109788" y="166688"/>
                  </a:lnTo>
                  <a:lnTo>
                    <a:pt x="2069307" y="128588"/>
                  </a:lnTo>
                  <a:lnTo>
                    <a:pt x="1988344" y="66675"/>
                  </a:lnTo>
                  <a:lnTo>
                    <a:pt x="1885950" y="4763"/>
                  </a:lnTo>
                  <a:lnTo>
                    <a:pt x="1869282" y="0"/>
                  </a:lnTo>
                  <a:lnTo>
                    <a:pt x="1793082" y="19050"/>
                  </a:lnTo>
                  <a:lnTo>
                    <a:pt x="1700213" y="30957"/>
                  </a:lnTo>
                  <a:lnTo>
                    <a:pt x="1335882" y="59532"/>
                  </a:lnTo>
                  <a:lnTo>
                    <a:pt x="942975" y="90488"/>
                  </a:lnTo>
                  <a:lnTo>
                    <a:pt x="695325" y="1285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257;p295">
              <a:extLst>
                <a:ext uri="{FF2B5EF4-FFF2-40B4-BE49-F238E27FC236}">
                  <a16:creationId xmlns:a16="http://schemas.microsoft.com/office/drawing/2014/main" id="{CA9BC3CD-40B7-E04B-8325-4E4350A22018}"/>
                </a:ext>
              </a:extLst>
            </p:cNvPr>
            <p:cNvSpPr/>
            <p:nvPr/>
          </p:nvSpPr>
          <p:spPr>
            <a:xfrm>
              <a:off x="4113213" y="2941638"/>
              <a:ext cx="247650" cy="847725"/>
            </a:xfrm>
            <a:custGeom>
              <a:avLst/>
              <a:gdLst/>
              <a:ahLst/>
              <a:cxnLst/>
              <a:rect l="l" t="t" r="r" b="b"/>
              <a:pathLst>
                <a:path w="247650" h="847725" extrusionOk="0">
                  <a:moveTo>
                    <a:pt x="2381" y="404812"/>
                  </a:moveTo>
                  <a:cubicBezTo>
                    <a:pt x="1587" y="320675"/>
                    <a:pt x="794" y="236537"/>
                    <a:pt x="0" y="152400"/>
                  </a:cubicBezTo>
                  <a:lnTo>
                    <a:pt x="0" y="107156"/>
                  </a:lnTo>
                  <a:lnTo>
                    <a:pt x="19050" y="0"/>
                  </a:lnTo>
                  <a:lnTo>
                    <a:pt x="247650" y="78581"/>
                  </a:lnTo>
                  <a:lnTo>
                    <a:pt x="207169" y="209550"/>
                  </a:lnTo>
                  <a:lnTo>
                    <a:pt x="204787" y="252412"/>
                  </a:lnTo>
                  <a:lnTo>
                    <a:pt x="185737" y="683419"/>
                  </a:lnTo>
                  <a:lnTo>
                    <a:pt x="180975" y="740569"/>
                  </a:lnTo>
                  <a:lnTo>
                    <a:pt x="88106" y="847725"/>
                  </a:lnTo>
                  <a:lnTo>
                    <a:pt x="4762" y="759619"/>
                  </a:lnTo>
                  <a:cubicBezTo>
                    <a:pt x="3968" y="649288"/>
                    <a:pt x="3175" y="538956"/>
                    <a:pt x="2381" y="4048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258;p295">
              <a:extLst>
                <a:ext uri="{FF2B5EF4-FFF2-40B4-BE49-F238E27FC236}">
                  <a16:creationId xmlns:a16="http://schemas.microsoft.com/office/drawing/2014/main" id="{675564BA-6FF9-B042-8728-DFE58C18A313}"/>
                </a:ext>
              </a:extLst>
            </p:cNvPr>
            <p:cNvSpPr/>
            <p:nvPr/>
          </p:nvSpPr>
          <p:spPr>
            <a:xfrm>
              <a:off x="3381375" y="3581400"/>
              <a:ext cx="1697038" cy="385763"/>
            </a:xfrm>
            <a:custGeom>
              <a:avLst/>
              <a:gdLst/>
              <a:ahLst/>
              <a:cxnLst/>
              <a:rect l="l" t="t" r="r" b="b"/>
              <a:pathLst>
                <a:path w="1697831" h="385763" extrusionOk="0">
                  <a:moveTo>
                    <a:pt x="581025" y="121444"/>
                  </a:moveTo>
                  <a:lnTo>
                    <a:pt x="347663" y="166688"/>
                  </a:lnTo>
                  <a:lnTo>
                    <a:pt x="171450" y="202406"/>
                  </a:lnTo>
                  <a:lnTo>
                    <a:pt x="0" y="259556"/>
                  </a:lnTo>
                  <a:lnTo>
                    <a:pt x="183356" y="385763"/>
                  </a:lnTo>
                  <a:lnTo>
                    <a:pt x="276225" y="369094"/>
                  </a:lnTo>
                  <a:lnTo>
                    <a:pt x="445294" y="319088"/>
                  </a:lnTo>
                  <a:lnTo>
                    <a:pt x="664369" y="266700"/>
                  </a:lnTo>
                  <a:lnTo>
                    <a:pt x="904875" y="219075"/>
                  </a:lnTo>
                  <a:lnTo>
                    <a:pt x="1059656" y="192881"/>
                  </a:lnTo>
                  <a:lnTo>
                    <a:pt x="1243013" y="166688"/>
                  </a:lnTo>
                  <a:lnTo>
                    <a:pt x="1400175" y="159544"/>
                  </a:lnTo>
                  <a:lnTo>
                    <a:pt x="1535906" y="157163"/>
                  </a:lnTo>
                  <a:lnTo>
                    <a:pt x="1697831" y="107156"/>
                  </a:lnTo>
                  <a:lnTo>
                    <a:pt x="1569244" y="0"/>
                  </a:lnTo>
                  <a:lnTo>
                    <a:pt x="1383506" y="16669"/>
                  </a:lnTo>
                  <a:lnTo>
                    <a:pt x="1028700" y="54769"/>
                  </a:lnTo>
                  <a:lnTo>
                    <a:pt x="842963" y="76200"/>
                  </a:lnTo>
                  <a:lnTo>
                    <a:pt x="581025" y="1214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259;p295">
              <a:extLst>
                <a:ext uri="{FF2B5EF4-FFF2-40B4-BE49-F238E27FC236}">
                  <a16:creationId xmlns:a16="http://schemas.microsoft.com/office/drawing/2014/main" id="{2C16C69E-A62B-A145-903E-57F40C4A6577}"/>
                </a:ext>
              </a:extLst>
            </p:cNvPr>
            <p:cNvSpPr/>
            <p:nvPr/>
          </p:nvSpPr>
          <p:spPr>
            <a:xfrm>
              <a:off x="2830513" y="3902075"/>
              <a:ext cx="1246187" cy="1881188"/>
            </a:xfrm>
            <a:custGeom>
              <a:avLst/>
              <a:gdLst/>
              <a:ahLst/>
              <a:cxnLst/>
              <a:rect l="l" t="t" r="r" b="b"/>
              <a:pathLst>
                <a:path w="1246414" h="1880507" extrusionOk="0">
                  <a:moveTo>
                    <a:pt x="1102178" y="598714"/>
                  </a:moveTo>
                  <a:lnTo>
                    <a:pt x="1156607" y="459921"/>
                  </a:lnTo>
                  <a:lnTo>
                    <a:pt x="1172935" y="421821"/>
                  </a:lnTo>
                  <a:lnTo>
                    <a:pt x="1183821" y="410935"/>
                  </a:lnTo>
                  <a:lnTo>
                    <a:pt x="1208314" y="397328"/>
                  </a:lnTo>
                  <a:lnTo>
                    <a:pt x="1232807" y="375557"/>
                  </a:lnTo>
                  <a:lnTo>
                    <a:pt x="1243693" y="353785"/>
                  </a:lnTo>
                  <a:lnTo>
                    <a:pt x="1246414" y="340178"/>
                  </a:lnTo>
                  <a:lnTo>
                    <a:pt x="1238250" y="318407"/>
                  </a:lnTo>
                  <a:lnTo>
                    <a:pt x="1197428" y="266700"/>
                  </a:lnTo>
                  <a:lnTo>
                    <a:pt x="1137557" y="209550"/>
                  </a:lnTo>
                  <a:lnTo>
                    <a:pt x="1085850" y="166007"/>
                  </a:lnTo>
                  <a:lnTo>
                    <a:pt x="1025978" y="125185"/>
                  </a:lnTo>
                  <a:lnTo>
                    <a:pt x="974271" y="95250"/>
                  </a:lnTo>
                  <a:lnTo>
                    <a:pt x="960664" y="84364"/>
                  </a:lnTo>
                  <a:lnTo>
                    <a:pt x="941614" y="59871"/>
                  </a:lnTo>
                  <a:lnTo>
                    <a:pt x="925285" y="8164"/>
                  </a:lnTo>
                  <a:lnTo>
                    <a:pt x="881743" y="0"/>
                  </a:lnTo>
                  <a:lnTo>
                    <a:pt x="859971" y="32657"/>
                  </a:lnTo>
                  <a:lnTo>
                    <a:pt x="884464" y="103414"/>
                  </a:lnTo>
                  <a:lnTo>
                    <a:pt x="906235" y="166007"/>
                  </a:lnTo>
                  <a:lnTo>
                    <a:pt x="917121" y="217714"/>
                  </a:lnTo>
                  <a:lnTo>
                    <a:pt x="925285" y="263978"/>
                  </a:lnTo>
                  <a:lnTo>
                    <a:pt x="928007" y="315685"/>
                  </a:lnTo>
                  <a:lnTo>
                    <a:pt x="919843" y="416378"/>
                  </a:lnTo>
                  <a:lnTo>
                    <a:pt x="900793" y="508907"/>
                  </a:lnTo>
                  <a:lnTo>
                    <a:pt x="862693" y="636814"/>
                  </a:lnTo>
                  <a:lnTo>
                    <a:pt x="802821" y="781050"/>
                  </a:lnTo>
                  <a:lnTo>
                    <a:pt x="723900" y="941614"/>
                  </a:lnTo>
                  <a:lnTo>
                    <a:pt x="655864" y="1055914"/>
                  </a:lnTo>
                  <a:lnTo>
                    <a:pt x="530678" y="1238250"/>
                  </a:lnTo>
                  <a:lnTo>
                    <a:pt x="329293" y="1488621"/>
                  </a:lnTo>
                  <a:lnTo>
                    <a:pt x="114300" y="1725385"/>
                  </a:lnTo>
                  <a:lnTo>
                    <a:pt x="13607" y="1831521"/>
                  </a:lnTo>
                  <a:lnTo>
                    <a:pt x="0" y="1853292"/>
                  </a:lnTo>
                  <a:lnTo>
                    <a:pt x="2721" y="1880507"/>
                  </a:lnTo>
                  <a:lnTo>
                    <a:pt x="29935" y="1880507"/>
                  </a:lnTo>
                  <a:lnTo>
                    <a:pt x="73478" y="1861457"/>
                  </a:lnTo>
                  <a:lnTo>
                    <a:pt x="174171" y="1785257"/>
                  </a:lnTo>
                  <a:lnTo>
                    <a:pt x="332014" y="1660071"/>
                  </a:lnTo>
                  <a:lnTo>
                    <a:pt x="500743" y="1513114"/>
                  </a:lnTo>
                  <a:lnTo>
                    <a:pt x="644978" y="1371600"/>
                  </a:lnTo>
                  <a:lnTo>
                    <a:pt x="770164" y="1221921"/>
                  </a:lnTo>
                  <a:lnTo>
                    <a:pt x="859971" y="1088571"/>
                  </a:lnTo>
                  <a:lnTo>
                    <a:pt x="963385" y="900792"/>
                  </a:lnTo>
                  <a:lnTo>
                    <a:pt x="1055914" y="710292"/>
                  </a:lnTo>
                  <a:lnTo>
                    <a:pt x="1102178" y="5987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260;p295">
              <a:extLst>
                <a:ext uri="{FF2B5EF4-FFF2-40B4-BE49-F238E27FC236}">
                  <a16:creationId xmlns:a16="http://schemas.microsoft.com/office/drawing/2014/main" id="{92364776-6C32-3B4D-AB3E-F6795A40F90F}"/>
                </a:ext>
              </a:extLst>
            </p:cNvPr>
            <p:cNvSpPr/>
            <p:nvPr/>
          </p:nvSpPr>
          <p:spPr>
            <a:xfrm>
              <a:off x="4232275" y="3725863"/>
              <a:ext cx="3187700" cy="2290762"/>
            </a:xfrm>
            <a:custGeom>
              <a:avLst/>
              <a:gdLst/>
              <a:ahLst/>
              <a:cxnLst/>
              <a:rect l="l" t="t" r="r" b="b"/>
              <a:pathLst>
                <a:path w="3186997" h="2290468" extrusionOk="0">
                  <a:moveTo>
                    <a:pt x="101269" y="717819"/>
                  </a:moveTo>
                  <a:lnTo>
                    <a:pt x="104248" y="461668"/>
                  </a:lnTo>
                  <a:cubicBezTo>
                    <a:pt x="105241" y="426919"/>
                    <a:pt x="106233" y="392169"/>
                    <a:pt x="107226" y="357420"/>
                  </a:cubicBezTo>
                  <a:lnTo>
                    <a:pt x="98291" y="279979"/>
                  </a:lnTo>
                  <a:lnTo>
                    <a:pt x="80420" y="205517"/>
                  </a:lnTo>
                  <a:lnTo>
                    <a:pt x="59570" y="145947"/>
                  </a:lnTo>
                  <a:lnTo>
                    <a:pt x="20850" y="71484"/>
                  </a:lnTo>
                  <a:lnTo>
                    <a:pt x="0" y="0"/>
                  </a:lnTo>
                  <a:lnTo>
                    <a:pt x="163818" y="44677"/>
                  </a:lnTo>
                  <a:lnTo>
                    <a:pt x="217431" y="116162"/>
                  </a:lnTo>
                  <a:lnTo>
                    <a:pt x="285936" y="193603"/>
                  </a:lnTo>
                  <a:lnTo>
                    <a:pt x="372313" y="277001"/>
                  </a:lnTo>
                  <a:lnTo>
                    <a:pt x="390184" y="300829"/>
                  </a:lnTo>
                  <a:lnTo>
                    <a:pt x="402098" y="318700"/>
                  </a:lnTo>
                  <a:lnTo>
                    <a:pt x="402098" y="339549"/>
                  </a:lnTo>
                  <a:lnTo>
                    <a:pt x="393162" y="366356"/>
                  </a:lnTo>
                  <a:lnTo>
                    <a:pt x="369334" y="390184"/>
                  </a:lnTo>
                  <a:lnTo>
                    <a:pt x="333592" y="425926"/>
                  </a:lnTo>
                  <a:lnTo>
                    <a:pt x="315721" y="461668"/>
                  </a:lnTo>
                  <a:lnTo>
                    <a:pt x="306786" y="527195"/>
                  </a:lnTo>
                  <a:lnTo>
                    <a:pt x="291893" y="944185"/>
                  </a:lnTo>
                  <a:lnTo>
                    <a:pt x="277001" y="1274799"/>
                  </a:lnTo>
                  <a:lnTo>
                    <a:pt x="265087" y="1590520"/>
                  </a:lnTo>
                  <a:lnTo>
                    <a:pt x="265087" y="1706681"/>
                  </a:lnTo>
                  <a:lnTo>
                    <a:pt x="271044" y="1754337"/>
                  </a:lnTo>
                  <a:lnTo>
                    <a:pt x="277001" y="1784122"/>
                  </a:lnTo>
                  <a:lnTo>
                    <a:pt x="294872" y="1831778"/>
                  </a:lnTo>
                  <a:lnTo>
                    <a:pt x="318700" y="1876456"/>
                  </a:lnTo>
                  <a:lnTo>
                    <a:pt x="345506" y="1909219"/>
                  </a:lnTo>
                  <a:lnTo>
                    <a:pt x="381248" y="1939005"/>
                  </a:lnTo>
                  <a:lnTo>
                    <a:pt x="428904" y="1962833"/>
                  </a:lnTo>
                  <a:lnTo>
                    <a:pt x="479539" y="1983682"/>
                  </a:lnTo>
                  <a:lnTo>
                    <a:pt x="571873" y="2001553"/>
                  </a:lnTo>
                  <a:lnTo>
                    <a:pt x="702927" y="2019424"/>
                  </a:lnTo>
                  <a:lnTo>
                    <a:pt x="911422" y="2034317"/>
                  </a:lnTo>
                  <a:lnTo>
                    <a:pt x="1161616" y="2043252"/>
                  </a:lnTo>
                  <a:lnTo>
                    <a:pt x="1504144" y="2043252"/>
                  </a:lnTo>
                  <a:lnTo>
                    <a:pt x="1837736" y="2037295"/>
                  </a:lnTo>
                  <a:lnTo>
                    <a:pt x="2126650" y="2022403"/>
                  </a:lnTo>
                  <a:lnTo>
                    <a:pt x="2394716" y="2001553"/>
                  </a:lnTo>
                  <a:lnTo>
                    <a:pt x="2567469" y="1968790"/>
                  </a:lnTo>
                  <a:lnTo>
                    <a:pt x="2615125" y="1953897"/>
                  </a:lnTo>
                  <a:lnTo>
                    <a:pt x="2662781" y="1927091"/>
                  </a:lnTo>
                  <a:lnTo>
                    <a:pt x="3055943" y="1843692"/>
                  </a:lnTo>
                  <a:lnTo>
                    <a:pt x="3100620" y="1882413"/>
                  </a:lnTo>
                  <a:lnTo>
                    <a:pt x="3139341" y="1918155"/>
                  </a:lnTo>
                  <a:lnTo>
                    <a:pt x="3163169" y="1944962"/>
                  </a:lnTo>
                  <a:lnTo>
                    <a:pt x="3175083" y="1968790"/>
                  </a:lnTo>
                  <a:lnTo>
                    <a:pt x="3186997" y="1992618"/>
                  </a:lnTo>
                  <a:lnTo>
                    <a:pt x="3186997" y="2007510"/>
                  </a:lnTo>
                  <a:lnTo>
                    <a:pt x="3148276" y="2061123"/>
                  </a:lnTo>
                  <a:lnTo>
                    <a:pt x="3082749" y="2114736"/>
                  </a:lnTo>
                  <a:lnTo>
                    <a:pt x="2978502" y="2162392"/>
                  </a:lnTo>
                  <a:lnTo>
                    <a:pt x="2835534" y="2201113"/>
                  </a:lnTo>
                  <a:lnTo>
                    <a:pt x="2641931" y="2233876"/>
                  </a:lnTo>
                  <a:lnTo>
                    <a:pt x="2332167" y="2257704"/>
                  </a:lnTo>
                  <a:lnTo>
                    <a:pt x="2081973" y="2272597"/>
                  </a:lnTo>
                  <a:lnTo>
                    <a:pt x="1870499" y="2281532"/>
                  </a:lnTo>
                  <a:lnTo>
                    <a:pt x="1629241" y="2290468"/>
                  </a:lnTo>
                  <a:lnTo>
                    <a:pt x="1396917" y="2287489"/>
                  </a:lnTo>
                  <a:lnTo>
                    <a:pt x="1179487" y="2281532"/>
                  </a:lnTo>
                  <a:lnTo>
                    <a:pt x="965035" y="2269618"/>
                  </a:lnTo>
                  <a:lnTo>
                    <a:pt x="774411" y="2248769"/>
                  </a:lnTo>
                  <a:lnTo>
                    <a:pt x="613572" y="2224941"/>
                  </a:lnTo>
                  <a:lnTo>
                    <a:pt x="434861" y="2180263"/>
                  </a:lnTo>
                  <a:lnTo>
                    <a:pt x="312743" y="2129629"/>
                  </a:lnTo>
                  <a:lnTo>
                    <a:pt x="235302" y="2084951"/>
                  </a:lnTo>
                  <a:lnTo>
                    <a:pt x="178710" y="2034317"/>
                  </a:lnTo>
                  <a:lnTo>
                    <a:pt x="137011" y="1977725"/>
                  </a:lnTo>
                  <a:lnTo>
                    <a:pt x="107226" y="1912198"/>
                  </a:lnTo>
                  <a:lnTo>
                    <a:pt x="89355" y="1828800"/>
                  </a:lnTo>
                  <a:lnTo>
                    <a:pt x="83398" y="1730509"/>
                  </a:lnTo>
                  <a:lnTo>
                    <a:pt x="89355" y="1447552"/>
                  </a:lnTo>
                  <a:lnTo>
                    <a:pt x="92334" y="1173530"/>
                  </a:lnTo>
                  <a:lnTo>
                    <a:pt x="101269" y="7178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261;p295">
              <a:extLst>
                <a:ext uri="{FF2B5EF4-FFF2-40B4-BE49-F238E27FC236}">
                  <a16:creationId xmlns:a16="http://schemas.microsoft.com/office/drawing/2014/main" id="{B319EED6-CA83-DC40-83E4-C7D2C9A1629D}"/>
                </a:ext>
              </a:extLst>
            </p:cNvPr>
            <p:cNvSpPr/>
            <p:nvPr/>
          </p:nvSpPr>
          <p:spPr>
            <a:xfrm>
              <a:off x="6878638" y="4878388"/>
              <a:ext cx="415925" cy="788987"/>
            </a:xfrm>
            <a:custGeom>
              <a:avLst/>
              <a:gdLst/>
              <a:ahLst/>
              <a:cxnLst/>
              <a:rect l="l" t="t" r="r" b="b"/>
              <a:pathLst>
                <a:path w="414338" h="788194" extrusionOk="0">
                  <a:moveTo>
                    <a:pt x="223838" y="326232"/>
                  </a:moveTo>
                  <a:lnTo>
                    <a:pt x="247650" y="228600"/>
                  </a:lnTo>
                  <a:lnTo>
                    <a:pt x="273844" y="135732"/>
                  </a:lnTo>
                  <a:lnTo>
                    <a:pt x="290513" y="66675"/>
                  </a:lnTo>
                  <a:lnTo>
                    <a:pt x="297657" y="38100"/>
                  </a:lnTo>
                  <a:lnTo>
                    <a:pt x="316707" y="16669"/>
                  </a:lnTo>
                  <a:lnTo>
                    <a:pt x="333375" y="0"/>
                  </a:lnTo>
                  <a:lnTo>
                    <a:pt x="342900" y="0"/>
                  </a:lnTo>
                  <a:lnTo>
                    <a:pt x="359569" y="4763"/>
                  </a:lnTo>
                  <a:lnTo>
                    <a:pt x="364332" y="52388"/>
                  </a:lnTo>
                  <a:lnTo>
                    <a:pt x="388144" y="416719"/>
                  </a:lnTo>
                  <a:lnTo>
                    <a:pt x="414338" y="723900"/>
                  </a:lnTo>
                  <a:lnTo>
                    <a:pt x="0" y="788194"/>
                  </a:lnTo>
                  <a:lnTo>
                    <a:pt x="30957" y="762000"/>
                  </a:lnTo>
                  <a:lnTo>
                    <a:pt x="57150" y="726282"/>
                  </a:lnTo>
                  <a:lnTo>
                    <a:pt x="92869" y="669132"/>
                  </a:lnTo>
                  <a:lnTo>
                    <a:pt x="135732" y="581025"/>
                  </a:lnTo>
                  <a:lnTo>
                    <a:pt x="178594" y="476250"/>
                  </a:lnTo>
                  <a:lnTo>
                    <a:pt x="223838" y="32623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262;p295">
              <a:extLst>
                <a:ext uri="{FF2B5EF4-FFF2-40B4-BE49-F238E27FC236}">
                  <a16:creationId xmlns:a16="http://schemas.microsoft.com/office/drawing/2014/main" id="{0F5C9DCA-3CB0-464C-9E25-57428297FA70}"/>
                </a:ext>
              </a:extLst>
            </p:cNvPr>
            <p:cNvSpPr/>
            <p:nvPr/>
          </p:nvSpPr>
          <p:spPr>
            <a:xfrm>
              <a:off x="5308600" y="3133725"/>
              <a:ext cx="2000250" cy="466725"/>
            </a:xfrm>
            <a:custGeom>
              <a:avLst/>
              <a:gdLst/>
              <a:ahLst/>
              <a:cxnLst/>
              <a:rect l="l" t="t" r="r" b="b"/>
              <a:pathLst>
                <a:path w="2000250" h="466725" extrusionOk="0">
                  <a:moveTo>
                    <a:pt x="1130300" y="82550"/>
                  </a:moveTo>
                  <a:lnTo>
                    <a:pt x="609600" y="177800"/>
                  </a:lnTo>
                  <a:lnTo>
                    <a:pt x="349250" y="228600"/>
                  </a:lnTo>
                  <a:lnTo>
                    <a:pt x="244475" y="250825"/>
                  </a:lnTo>
                  <a:lnTo>
                    <a:pt x="190500" y="254000"/>
                  </a:lnTo>
                  <a:lnTo>
                    <a:pt x="136525" y="238125"/>
                  </a:lnTo>
                  <a:lnTo>
                    <a:pt x="95250" y="215900"/>
                  </a:lnTo>
                  <a:lnTo>
                    <a:pt x="60325" y="184150"/>
                  </a:lnTo>
                  <a:lnTo>
                    <a:pt x="38100" y="171450"/>
                  </a:lnTo>
                  <a:lnTo>
                    <a:pt x="6350" y="171450"/>
                  </a:lnTo>
                  <a:lnTo>
                    <a:pt x="0" y="187325"/>
                  </a:lnTo>
                  <a:lnTo>
                    <a:pt x="12700" y="231775"/>
                  </a:lnTo>
                  <a:lnTo>
                    <a:pt x="44450" y="295275"/>
                  </a:lnTo>
                  <a:lnTo>
                    <a:pt x="79375" y="355600"/>
                  </a:lnTo>
                  <a:lnTo>
                    <a:pt x="111125" y="390525"/>
                  </a:lnTo>
                  <a:lnTo>
                    <a:pt x="161925" y="441325"/>
                  </a:lnTo>
                  <a:lnTo>
                    <a:pt x="190500" y="460375"/>
                  </a:lnTo>
                  <a:lnTo>
                    <a:pt x="209550" y="466725"/>
                  </a:lnTo>
                  <a:lnTo>
                    <a:pt x="250825" y="457200"/>
                  </a:lnTo>
                  <a:lnTo>
                    <a:pt x="381000" y="412750"/>
                  </a:lnTo>
                  <a:lnTo>
                    <a:pt x="479425" y="381000"/>
                  </a:lnTo>
                  <a:lnTo>
                    <a:pt x="682625" y="330200"/>
                  </a:lnTo>
                  <a:lnTo>
                    <a:pt x="971550" y="279400"/>
                  </a:lnTo>
                  <a:lnTo>
                    <a:pt x="1270000" y="225425"/>
                  </a:lnTo>
                  <a:lnTo>
                    <a:pt x="1568450" y="180975"/>
                  </a:lnTo>
                  <a:lnTo>
                    <a:pt x="1631950" y="180975"/>
                  </a:lnTo>
                  <a:lnTo>
                    <a:pt x="1679575" y="200025"/>
                  </a:lnTo>
                  <a:lnTo>
                    <a:pt x="1917700" y="346075"/>
                  </a:lnTo>
                  <a:lnTo>
                    <a:pt x="1952625" y="311150"/>
                  </a:lnTo>
                  <a:lnTo>
                    <a:pt x="1981200" y="285750"/>
                  </a:lnTo>
                  <a:lnTo>
                    <a:pt x="1997075" y="250825"/>
                  </a:lnTo>
                  <a:lnTo>
                    <a:pt x="2000250" y="219075"/>
                  </a:lnTo>
                  <a:lnTo>
                    <a:pt x="1981200" y="187325"/>
                  </a:lnTo>
                  <a:lnTo>
                    <a:pt x="1939925" y="146050"/>
                  </a:lnTo>
                  <a:lnTo>
                    <a:pt x="1860550" y="85725"/>
                  </a:lnTo>
                  <a:lnTo>
                    <a:pt x="1781175" y="34925"/>
                  </a:lnTo>
                  <a:lnTo>
                    <a:pt x="1704975" y="3175"/>
                  </a:lnTo>
                  <a:lnTo>
                    <a:pt x="1651000" y="0"/>
                  </a:lnTo>
                  <a:lnTo>
                    <a:pt x="1463675" y="31750"/>
                  </a:lnTo>
                  <a:lnTo>
                    <a:pt x="1130300" y="825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263;p295">
              <a:extLst>
                <a:ext uri="{FF2B5EF4-FFF2-40B4-BE49-F238E27FC236}">
                  <a16:creationId xmlns:a16="http://schemas.microsoft.com/office/drawing/2014/main" id="{DF081D88-D6CC-BF49-BF5A-C5BAA2D4F0AD}"/>
                </a:ext>
              </a:extLst>
            </p:cNvPr>
            <p:cNvSpPr/>
            <p:nvPr/>
          </p:nvSpPr>
          <p:spPr>
            <a:xfrm>
              <a:off x="6226175" y="3295650"/>
              <a:ext cx="1016000" cy="1984375"/>
            </a:xfrm>
            <a:custGeom>
              <a:avLst/>
              <a:gdLst/>
              <a:ahLst/>
              <a:cxnLst/>
              <a:rect l="l" t="t" r="r" b="b"/>
              <a:pathLst>
                <a:path w="1016000" h="1984375" extrusionOk="0">
                  <a:moveTo>
                    <a:pt x="638175" y="812800"/>
                  </a:moveTo>
                  <a:lnTo>
                    <a:pt x="679450" y="644525"/>
                  </a:lnTo>
                  <a:lnTo>
                    <a:pt x="717550" y="457200"/>
                  </a:lnTo>
                  <a:lnTo>
                    <a:pt x="746125" y="304800"/>
                  </a:lnTo>
                  <a:lnTo>
                    <a:pt x="765175" y="161925"/>
                  </a:lnTo>
                  <a:lnTo>
                    <a:pt x="768350" y="104775"/>
                  </a:lnTo>
                  <a:lnTo>
                    <a:pt x="758825" y="57150"/>
                  </a:lnTo>
                  <a:lnTo>
                    <a:pt x="733425" y="0"/>
                  </a:lnTo>
                  <a:lnTo>
                    <a:pt x="1016000" y="161925"/>
                  </a:lnTo>
                  <a:lnTo>
                    <a:pt x="990600" y="200025"/>
                  </a:lnTo>
                  <a:lnTo>
                    <a:pt x="974725" y="247650"/>
                  </a:lnTo>
                  <a:lnTo>
                    <a:pt x="952500" y="355600"/>
                  </a:lnTo>
                  <a:lnTo>
                    <a:pt x="889000" y="682625"/>
                  </a:lnTo>
                  <a:lnTo>
                    <a:pt x="822325" y="939800"/>
                  </a:lnTo>
                  <a:lnTo>
                    <a:pt x="765175" y="1143000"/>
                  </a:lnTo>
                  <a:lnTo>
                    <a:pt x="688975" y="1358900"/>
                  </a:lnTo>
                  <a:lnTo>
                    <a:pt x="628650" y="1508125"/>
                  </a:lnTo>
                  <a:lnTo>
                    <a:pt x="561975" y="1635125"/>
                  </a:lnTo>
                  <a:lnTo>
                    <a:pt x="488950" y="1739900"/>
                  </a:lnTo>
                  <a:lnTo>
                    <a:pt x="409575" y="1822450"/>
                  </a:lnTo>
                  <a:lnTo>
                    <a:pt x="330200" y="1882775"/>
                  </a:lnTo>
                  <a:lnTo>
                    <a:pt x="266700" y="1917700"/>
                  </a:lnTo>
                  <a:lnTo>
                    <a:pt x="200025" y="1949450"/>
                  </a:lnTo>
                  <a:lnTo>
                    <a:pt x="127000" y="1971675"/>
                  </a:lnTo>
                  <a:lnTo>
                    <a:pt x="53975" y="1984375"/>
                  </a:lnTo>
                  <a:lnTo>
                    <a:pt x="19050" y="1984375"/>
                  </a:lnTo>
                  <a:lnTo>
                    <a:pt x="0" y="1971675"/>
                  </a:lnTo>
                  <a:lnTo>
                    <a:pt x="241300" y="1619250"/>
                  </a:lnTo>
                  <a:lnTo>
                    <a:pt x="285750" y="1581150"/>
                  </a:lnTo>
                  <a:lnTo>
                    <a:pt x="323850" y="1539875"/>
                  </a:lnTo>
                  <a:lnTo>
                    <a:pt x="361950" y="1492250"/>
                  </a:lnTo>
                  <a:lnTo>
                    <a:pt x="403225" y="1428750"/>
                  </a:lnTo>
                  <a:lnTo>
                    <a:pt x="450850" y="1343025"/>
                  </a:lnTo>
                  <a:lnTo>
                    <a:pt x="498475" y="1247775"/>
                  </a:lnTo>
                  <a:lnTo>
                    <a:pt x="546100" y="1120775"/>
                  </a:lnTo>
                  <a:lnTo>
                    <a:pt x="590550" y="990600"/>
                  </a:lnTo>
                  <a:lnTo>
                    <a:pt x="638175" y="8128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264;p295">
              <a:extLst>
                <a:ext uri="{FF2B5EF4-FFF2-40B4-BE49-F238E27FC236}">
                  <a16:creationId xmlns:a16="http://schemas.microsoft.com/office/drawing/2014/main" id="{AA4970F3-A591-E846-A9CC-3FAF17A1EE80}"/>
                </a:ext>
              </a:extLst>
            </p:cNvPr>
            <p:cNvSpPr/>
            <p:nvPr/>
          </p:nvSpPr>
          <p:spPr>
            <a:xfrm>
              <a:off x="5810250" y="4872038"/>
              <a:ext cx="704850" cy="403225"/>
            </a:xfrm>
            <a:custGeom>
              <a:avLst/>
              <a:gdLst/>
              <a:ahLst/>
              <a:cxnLst/>
              <a:rect l="l" t="t" r="r" b="b"/>
              <a:pathLst>
                <a:path w="704850" h="402431" extrusionOk="0">
                  <a:moveTo>
                    <a:pt x="252413" y="52387"/>
                  </a:moveTo>
                  <a:lnTo>
                    <a:pt x="304800" y="69056"/>
                  </a:lnTo>
                  <a:lnTo>
                    <a:pt x="366713" y="83343"/>
                  </a:lnTo>
                  <a:lnTo>
                    <a:pt x="421481" y="90487"/>
                  </a:lnTo>
                  <a:lnTo>
                    <a:pt x="485775" y="97631"/>
                  </a:lnTo>
                  <a:lnTo>
                    <a:pt x="545306" y="90487"/>
                  </a:lnTo>
                  <a:lnTo>
                    <a:pt x="585788" y="78581"/>
                  </a:lnTo>
                  <a:lnTo>
                    <a:pt x="631031" y="59531"/>
                  </a:lnTo>
                  <a:lnTo>
                    <a:pt x="704850" y="9525"/>
                  </a:lnTo>
                  <a:lnTo>
                    <a:pt x="431006" y="402431"/>
                  </a:lnTo>
                  <a:lnTo>
                    <a:pt x="407194" y="385762"/>
                  </a:lnTo>
                  <a:lnTo>
                    <a:pt x="407194" y="378618"/>
                  </a:lnTo>
                  <a:lnTo>
                    <a:pt x="407194" y="345281"/>
                  </a:lnTo>
                  <a:lnTo>
                    <a:pt x="390525" y="311943"/>
                  </a:lnTo>
                  <a:lnTo>
                    <a:pt x="354806" y="269081"/>
                  </a:lnTo>
                  <a:lnTo>
                    <a:pt x="304800" y="226218"/>
                  </a:lnTo>
                  <a:lnTo>
                    <a:pt x="242888" y="176212"/>
                  </a:lnTo>
                  <a:lnTo>
                    <a:pt x="154781" y="121443"/>
                  </a:lnTo>
                  <a:lnTo>
                    <a:pt x="69056" y="66675"/>
                  </a:lnTo>
                  <a:lnTo>
                    <a:pt x="16669" y="42862"/>
                  </a:lnTo>
                  <a:lnTo>
                    <a:pt x="0" y="23812"/>
                  </a:lnTo>
                  <a:lnTo>
                    <a:pt x="7144" y="9525"/>
                  </a:lnTo>
                  <a:lnTo>
                    <a:pt x="33338" y="0"/>
                  </a:lnTo>
                  <a:lnTo>
                    <a:pt x="69056" y="4762"/>
                  </a:lnTo>
                  <a:lnTo>
                    <a:pt x="161925" y="23812"/>
                  </a:lnTo>
                  <a:lnTo>
                    <a:pt x="252413" y="5238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265;p295">
              <a:extLst>
                <a:ext uri="{FF2B5EF4-FFF2-40B4-BE49-F238E27FC236}">
                  <a16:creationId xmlns:a16="http://schemas.microsoft.com/office/drawing/2014/main" id="{1D5038FB-CD84-A94C-8565-DCE5B3AF3760}"/>
                </a:ext>
              </a:extLst>
            </p:cNvPr>
            <p:cNvSpPr/>
            <p:nvPr/>
          </p:nvSpPr>
          <p:spPr>
            <a:xfrm>
              <a:off x="4954588" y="2092325"/>
              <a:ext cx="1506537" cy="3133725"/>
            </a:xfrm>
            <a:custGeom>
              <a:avLst/>
              <a:gdLst/>
              <a:ahLst/>
              <a:cxnLst/>
              <a:rect l="l" t="t" r="r" b="b"/>
              <a:pathLst>
                <a:path w="1506772" h="3132814" extrusionOk="0">
                  <a:moveTo>
                    <a:pt x="1144988" y="671885"/>
                  </a:moveTo>
                  <a:lnTo>
                    <a:pt x="1164866" y="504908"/>
                  </a:lnTo>
                  <a:lnTo>
                    <a:pt x="1172817" y="385639"/>
                  </a:lnTo>
                  <a:lnTo>
                    <a:pt x="1168842" y="294199"/>
                  </a:lnTo>
                  <a:lnTo>
                    <a:pt x="1164866" y="238539"/>
                  </a:lnTo>
                  <a:lnTo>
                    <a:pt x="1144988" y="174929"/>
                  </a:lnTo>
                  <a:lnTo>
                    <a:pt x="1125109" y="139148"/>
                  </a:lnTo>
                  <a:lnTo>
                    <a:pt x="1085353" y="83489"/>
                  </a:lnTo>
                  <a:lnTo>
                    <a:pt x="1061499" y="55659"/>
                  </a:lnTo>
                  <a:lnTo>
                    <a:pt x="1049572" y="19879"/>
                  </a:lnTo>
                  <a:lnTo>
                    <a:pt x="1057523" y="0"/>
                  </a:lnTo>
                  <a:lnTo>
                    <a:pt x="1101255" y="11927"/>
                  </a:lnTo>
                  <a:lnTo>
                    <a:pt x="1172817" y="31805"/>
                  </a:lnTo>
                  <a:lnTo>
                    <a:pt x="1292087" y="87465"/>
                  </a:lnTo>
                  <a:lnTo>
                    <a:pt x="1403405" y="151075"/>
                  </a:lnTo>
                  <a:lnTo>
                    <a:pt x="1478942" y="206734"/>
                  </a:lnTo>
                  <a:lnTo>
                    <a:pt x="1498821" y="226612"/>
                  </a:lnTo>
                  <a:lnTo>
                    <a:pt x="1506772" y="250466"/>
                  </a:lnTo>
                  <a:lnTo>
                    <a:pt x="1498821" y="282272"/>
                  </a:lnTo>
                  <a:lnTo>
                    <a:pt x="1470991" y="318052"/>
                  </a:lnTo>
                  <a:lnTo>
                    <a:pt x="1443162" y="357809"/>
                  </a:lnTo>
                  <a:lnTo>
                    <a:pt x="1419308" y="425395"/>
                  </a:lnTo>
                  <a:lnTo>
                    <a:pt x="1403405" y="544665"/>
                  </a:lnTo>
                  <a:lnTo>
                    <a:pt x="1335819" y="1005840"/>
                  </a:lnTo>
                  <a:lnTo>
                    <a:pt x="1304014" y="1168842"/>
                  </a:lnTo>
                  <a:lnTo>
                    <a:pt x="1244379" y="1399430"/>
                  </a:lnTo>
                  <a:lnTo>
                    <a:pt x="1168842" y="1645920"/>
                  </a:lnTo>
                  <a:lnTo>
                    <a:pt x="1069450" y="1896386"/>
                  </a:lnTo>
                  <a:lnTo>
                    <a:pt x="966083" y="2111072"/>
                  </a:lnTo>
                  <a:lnTo>
                    <a:pt x="866692" y="2286000"/>
                  </a:lnTo>
                  <a:lnTo>
                    <a:pt x="715617" y="2480807"/>
                  </a:lnTo>
                  <a:lnTo>
                    <a:pt x="548640" y="2679590"/>
                  </a:lnTo>
                  <a:lnTo>
                    <a:pt x="365760" y="2870421"/>
                  </a:lnTo>
                  <a:lnTo>
                    <a:pt x="190831" y="3021496"/>
                  </a:lnTo>
                  <a:lnTo>
                    <a:pt x="51683" y="3120887"/>
                  </a:lnTo>
                  <a:lnTo>
                    <a:pt x="23854" y="3132814"/>
                  </a:lnTo>
                  <a:lnTo>
                    <a:pt x="0" y="3116912"/>
                  </a:lnTo>
                  <a:lnTo>
                    <a:pt x="3975" y="3081131"/>
                  </a:lnTo>
                  <a:lnTo>
                    <a:pt x="59635" y="3025472"/>
                  </a:lnTo>
                  <a:lnTo>
                    <a:pt x="206734" y="2874397"/>
                  </a:lnTo>
                  <a:lnTo>
                    <a:pt x="373711" y="2683565"/>
                  </a:lnTo>
                  <a:lnTo>
                    <a:pt x="508883" y="2520564"/>
                  </a:lnTo>
                  <a:lnTo>
                    <a:pt x="616226" y="2357562"/>
                  </a:lnTo>
                  <a:lnTo>
                    <a:pt x="719593" y="2178658"/>
                  </a:lnTo>
                  <a:lnTo>
                    <a:pt x="811033" y="1987826"/>
                  </a:lnTo>
                  <a:lnTo>
                    <a:pt x="902473" y="1757239"/>
                  </a:lnTo>
                  <a:lnTo>
                    <a:pt x="981986" y="1502797"/>
                  </a:lnTo>
                  <a:lnTo>
                    <a:pt x="1029694" y="1323892"/>
                  </a:lnTo>
                  <a:lnTo>
                    <a:pt x="1061499" y="1204623"/>
                  </a:lnTo>
                  <a:lnTo>
                    <a:pt x="1101255" y="989938"/>
                  </a:lnTo>
                  <a:lnTo>
                    <a:pt x="1144988" y="67188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" name="Google Shape;3270;p296">
            <a:extLst>
              <a:ext uri="{FF2B5EF4-FFF2-40B4-BE49-F238E27FC236}">
                <a16:creationId xmlns:a16="http://schemas.microsoft.com/office/drawing/2014/main" id="{696954FF-633E-0A40-84CC-0BDB6AFB34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8364" y="1483645"/>
            <a:ext cx="45974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0" name="Google Shape;3270;p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4300" y="1519741"/>
            <a:ext cx="45974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" name="Google Shape;3903;p355"/>
          <p:cNvSpPr txBox="1"/>
          <p:nvPr/>
        </p:nvSpPr>
        <p:spPr>
          <a:xfrm>
            <a:off x="3944888" y="6597352"/>
            <a:ext cx="40085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放</a:t>
            </a:r>
            <a:endParaRPr/>
          </a:p>
        </p:txBody>
      </p:sp>
      <p:sp>
        <p:nvSpPr>
          <p:cNvPr id="3904" name="Google Shape;3904;p355"/>
          <p:cNvSpPr/>
          <p:nvPr/>
        </p:nvSpPr>
        <p:spPr>
          <a:xfrm>
            <a:off x="3468688" y="1497013"/>
            <a:ext cx="577850" cy="1076325"/>
          </a:xfrm>
          <a:custGeom>
            <a:avLst/>
            <a:gdLst/>
            <a:ahLst/>
            <a:cxnLst/>
            <a:rect l="l" t="t" r="r" b="b"/>
            <a:pathLst>
              <a:path w="576263" h="1076325" extrusionOk="0">
                <a:moveTo>
                  <a:pt x="516732" y="495300"/>
                </a:moveTo>
                <a:lnTo>
                  <a:pt x="516732" y="392907"/>
                </a:lnTo>
                <a:lnTo>
                  <a:pt x="519113" y="369094"/>
                </a:lnTo>
                <a:lnTo>
                  <a:pt x="528638" y="326232"/>
                </a:lnTo>
                <a:lnTo>
                  <a:pt x="550069" y="278607"/>
                </a:lnTo>
                <a:lnTo>
                  <a:pt x="569119" y="250032"/>
                </a:lnTo>
                <a:lnTo>
                  <a:pt x="576263" y="230982"/>
                </a:lnTo>
                <a:lnTo>
                  <a:pt x="576263" y="207169"/>
                </a:lnTo>
                <a:lnTo>
                  <a:pt x="569119" y="183357"/>
                </a:lnTo>
                <a:lnTo>
                  <a:pt x="547688" y="161925"/>
                </a:lnTo>
                <a:lnTo>
                  <a:pt x="511969" y="142875"/>
                </a:lnTo>
                <a:lnTo>
                  <a:pt x="385763" y="100013"/>
                </a:lnTo>
                <a:lnTo>
                  <a:pt x="190500" y="42863"/>
                </a:lnTo>
                <a:lnTo>
                  <a:pt x="42863" y="2382"/>
                </a:lnTo>
                <a:lnTo>
                  <a:pt x="14288" y="0"/>
                </a:lnTo>
                <a:lnTo>
                  <a:pt x="0" y="4763"/>
                </a:lnTo>
                <a:lnTo>
                  <a:pt x="0" y="21432"/>
                </a:lnTo>
                <a:lnTo>
                  <a:pt x="14288" y="61913"/>
                </a:lnTo>
                <a:lnTo>
                  <a:pt x="28575" y="83344"/>
                </a:lnTo>
                <a:lnTo>
                  <a:pt x="52388" y="97632"/>
                </a:lnTo>
                <a:lnTo>
                  <a:pt x="88107" y="121444"/>
                </a:lnTo>
                <a:lnTo>
                  <a:pt x="128588" y="150019"/>
                </a:lnTo>
                <a:lnTo>
                  <a:pt x="171450" y="190500"/>
                </a:lnTo>
                <a:lnTo>
                  <a:pt x="216694" y="242888"/>
                </a:lnTo>
                <a:lnTo>
                  <a:pt x="247650" y="295275"/>
                </a:lnTo>
                <a:lnTo>
                  <a:pt x="266700" y="359569"/>
                </a:lnTo>
                <a:lnTo>
                  <a:pt x="283369" y="461963"/>
                </a:lnTo>
                <a:lnTo>
                  <a:pt x="290513" y="545307"/>
                </a:lnTo>
                <a:cubicBezTo>
                  <a:pt x="292100" y="702469"/>
                  <a:pt x="293688" y="859632"/>
                  <a:pt x="295275" y="1016794"/>
                </a:cubicBezTo>
                <a:lnTo>
                  <a:pt x="404813" y="1076325"/>
                </a:lnTo>
                <a:lnTo>
                  <a:pt x="514350" y="973932"/>
                </a:lnTo>
                <a:lnTo>
                  <a:pt x="516732" y="495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5" name="Google Shape;3905;p355"/>
          <p:cNvSpPr/>
          <p:nvPr/>
        </p:nvSpPr>
        <p:spPr>
          <a:xfrm>
            <a:off x="2532063" y="2290763"/>
            <a:ext cx="2324100" cy="644525"/>
          </a:xfrm>
          <a:custGeom>
            <a:avLst/>
            <a:gdLst/>
            <a:ahLst/>
            <a:cxnLst/>
            <a:rect l="l" t="t" r="r" b="b"/>
            <a:pathLst>
              <a:path w="2324100" h="645318" extrusionOk="0">
                <a:moveTo>
                  <a:pt x="947737" y="269081"/>
                </a:moveTo>
                <a:lnTo>
                  <a:pt x="1266825" y="195262"/>
                </a:lnTo>
                <a:lnTo>
                  <a:pt x="1507331" y="142875"/>
                </a:lnTo>
                <a:lnTo>
                  <a:pt x="1735931" y="80962"/>
                </a:lnTo>
                <a:lnTo>
                  <a:pt x="1793081" y="66675"/>
                </a:lnTo>
                <a:lnTo>
                  <a:pt x="1819275" y="50006"/>
                </a:lnTo>
                <a:lnTo>
                  <a:pt x="1864519" y="26193"/>
                </a:lnTo>
                <a:lnTo>
                  <a:pt x="1914525" y="4762"/>
                </a:lnTo>
                <a:lnTo>
                  <a:pt x="1938337" y="0"/>
                </a:lnTo>
                <a:lnTo>
                  <a:pt x="1990725" y="2381"/>
                </a:lnTo>
                <a:lnTo>
                  <a:pt x="2057400" y="9525"/>
                </a:lnTo>
                <a:lnTo>
                  <a:pt x="2121694" y="19050"/>
                </a:lnTo>
                <a:lnTo>
                  <a:pt x="2185987" y="35718"/>
                </a:lnTo>
                <a:lnTo>
                  <a:pt x="2224087" y="45243"/>
                </a:lnTo>
                <a:lnTo>
                  <a:pt x="2269331" y="69056"/>
                </a:lnTo>
                <a:lnTo>
                  <a:pt x="2295525" y="90487"/>
                </a:lnTo>
                <a:lnTo>
                  <a:pt x="2312194" y="111918"/>
                </a:lnTo>
                <a:lnTo>
                  <a:pt x="2321719" y="133350"/>
                </a:lnTo>
                <a:lnTo>
                  <a:pt x="2324100" y="147637"/>
                </a:lnTo>
                <a:lnTo>
                  <a:pt x="2324100" y="183356"/>
                </a:lnTo>
                <a:lnTo>
                  <a:pt x="2309812" y="200025"/>
                </a:lnTo>
                <a:lnTo>
                  <a:pt x="2274094" y="216693"/>
                </a:lnTo>
                <a:lnTo>
                  <a:pt x="2228850" y="223837"/>
                </a:lnTo>
                <a:lnTo>
                  <a:pt x="2112169" y="226218"/>
                </a:lnTo>
                <a:lnTo>
                  <a:pt x="1888331" y="240506"/>
                </a:lnTo>
                <a:lnTo>
                  <a:pt x="1633537" y="269081"/>
                </a:lnTo>
                <a:lnTo>
                  <a:pt x="1550194" y="283368"/>
                </a:lnTo>
                <a:lnTo>
                  <a:pt x="1262062" y="354806"/>
                </a:lnTo>
                <a:lnTo>
                  <a:pt x="1116806" y="390525"/>
                </a:lnTo>
                <a:lnTo>
                  <a:pt x="895350" y="447675"/>
                </a:lnTo>
                <a:lnTo>
                  <a:pt x="690562" y="497681"/>
                </a:lnTo>
                <a:lnTo>
                  <a:pt x="583406" y="531018"/>
                </a:lnTo>
                <a:lnTo>
                  <a:pt x="383381" y="616743"/>
                </a:lnTo>
                <a:lnTo>
                  <a:pt x="319087" y="645318"/>
                </a:lnTo>
                <a:lnTo>
                  <a:pt x="300037" y="642937"/>
                </a:lnTo>
                <a:lnTo>
                  <a:pt x="235744" y="616743"/>
                </a:lnTo>
                <a:lnTo>
                  <a:pt x="176212" y="581025"/>
                </a:lnTo>
                <a:lnTo>
                  <a:pt x="121444" y="531018"/>
                </a:lnTo>
                <a:lnTo>
                  <a:pt x="76200" y="471487"/>
                </a:lnTo>
                <a:lnTo>
                  <a:pt x="42862" y="414337"/>
                </a:lnTo>
                <a:lnTo>
                  <a:pt x="11906" y="350043"/>
                </a:lnTo>
                <a:lnTo>
                  <a:pt x="0" y="309562"/>
                </a:lnTo>
                <a:lnTo>
                  <a:pt x="4762" y="295275"/>
                </a:lnTo>
                <a:lnTo>
                  <a:pt x="19050" y="290512"/>
                </a:lnTo>
                <a:lnTo>
                  <a:pt x="35719" y="290512"/>
                </a:lnTo>
                <a:lnTo>
                  <a:pt x="54769" y="297656"/>
                </a:lnTo>
                <a:lnTo>
                  <a:pt x="76200" y="316706"/>
                </a:lnTo>
                <a:lnTo>
                  <a:pt x="123825" y="350043"/>
                </a:lnTo>
                <a:lnTo>
                  <a:pt x="164306" y="376237"/>
                </a:lnTo>
                <a:lnTo>
                  <a:pt x="209550" y="397668"/>
                </a:lnTo>
                <a:lnTo>
                  <a:pt x="245269" y="404812"/>
                </a:lnTo>
                <a:lnTo>
                  <a:pt x="280987" y="409575"/>
                </a:lnTo>
                <a:lnTo>
                  <a:pt x="323850" y="411956"/>
                </a:lnTo>
                <a:lnTo>
                  <a:pt x="400050" y="395287"/>
                </a:lnTo>
                <a:lnTo>
                  <a:pt x="559594" y="357187"/>
                </a:lnTo>
                <a:lnTo>
                  <a:pt x="947737" y="2690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6" name="Google Shape;3906;p355"/>
          <p:cNvSpPr/>
          <p:nvPr/>
        </p:nvSpPr>
        <p:spPr>
          <a:xfrm>
            <a:off x="3662363" y="3208338"/>
            <a:ext cx="996950" cy="374650"/>
          </a:xfrm>
          <a:custGeom>
            <a:avLst/>
            <a:gdLst/>
            <a:ahLst/>
            <a:cxnLst/>
            <a:rect l="l" t="t" r="r" b="b"/>
            <a:pathLst>
              <a:path w="997743" h="376237" extrusionOk="0">
                <a:moveTo>
                  <a:pt x="502443" y="52387"/>
                </a:moveTo>
                <a:lnTo>
                  <a:pt x="297656" y="61912"/>
                </a:lnTo>
                <a:lnTo>
                  <a:pt x="247650" y="66675"/>
                </a:lnTo>
                <a:lnTo>
                  <a:pt x="228600" y="61912"/>
                </a:lnTo>
                <a:lnTo>
                  <a:pt x="154781" y="33337"/>
                </a:lnTo>
                <a:lnTo>
                  <a:pt x="0" y="59531"/>
                </a:lnTo>
                <a:lnTo>
                  <a:pt x="138112" y="221456"/>
                </a:lnTo>
                <a:lnTo>
                  <a:pt x="297656" y="204787"/>
                </a:lnTo>
                <a:lnTo>
                  <a:pt x="523875" y="183356"/>
                </a:lnTo>
                <a:lnTo>
                  <a:pt x="600075" y="176212"/>
                </a:lnTo>
                <a:lnTo>
                  <a:pt x="623887" y="180975"/>
                </a:lnTo>
                <a:lnTo>
                  <a:pt x="642937" y="188119"/>
                </a:lnTo>
                <a:lnTo>
                  <a:pt x="931068" y="376237"/>
                </a:lnTo>
                <a:lnTo>
                  <a:pt x="971550" y="309562"/>
                </a:lnTo>
                <a:lnTo>
                  <a:pt x="997743" y="273844"/>
                </a:lnTo>
                <a:lnTo>
                  <a:pt x="997743" y="266700"/>
                </a:lnTo>
                <a:lnTo>
                  <a:pt x="976312" y="226219"/>
                </a:lnTo>
                <a:lnTo>
                  <a:pt x="921543" y="140494"/>
                </a:lnTo>
                <a:lnTo>
                  <a:pt x="854868" y="64294"/>
                </a:lnTo>
                <a:lnTo>
                  <a:pt x="788193" y="7144"/>
                </a:lnTo>
                <a:lnTo>
                  <a:pt x="778668" y="0"/>
                </a:lnTo>
                <a:lnTo>
                  <a:pt x="769143" y="0"/>
                </a:lnTo>
                <a:lnTo>
                  <a:pt x="723900" y="14287"/>
                </a:lnTo>
                <a:lnTo>
                  <a:pt x="642937" y="42862"/>
                </a:lnTo>
                <a:lnTo>
                  <a:pt x="597693" y="47625"/>
                </a:lnTo>
                <a:lnTo>
                  <a:pt x="502443" y="523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7" name="Google Shape;3907;p355"/>
          <p:cNvSpPr/>
          <p:nvPr/>
        </p:nvSpPr>
        <p:spPr>
          <a:xfrm>
            <a:off x="3406775" y="3397250"/>
            <a:ext cx="1212850" cy="2384425"/>
          </a:xfrm>
          <a:custGeom>
            <a:avLst/>
            <a:gdLst/>
            <a:ahLst/>
            <a:cxnLst/>
            <a:rect l="l" t="t" r="r" b="b"/>
            <a:pathLst>
              <a:path w="1212850" h="2384425" extrusionOk="0">
                <a:moveTo>
                  <a:pt x="1066800" y="600075"/>
                </a:moveTo>
                <a:lnTo>
                  <a:pt x="1133475" y="371475"/>
                </a:lnTo>
                <a:lnTo>
                  <a:pt x="1165225" y="247650"/>
                </a:lnTo>
                <a:lnTo>
                  <a:pt x="1184275" y="193675"/>
                </a:lnTo>
                <a:lnTo>
                  <a:pt x="1212850" y="142875"/>
                </a:lnTo>
                <a:lnTo>
                  <a:pt x="923925" y="0"/>
                </a:lnTo>
                <a:lnTo>
                  <a:pt x="936625" y="47625"/>
                </a:lnTo>
                <a:lnTo>
                  <a:pt x="936625" y="117475"/>
                </a:lnTo>
                <a:lnTo>
                  <a:pt x="923925" y="269875"/>
                </a:lnTo>
                <a:lnTo>
                  <a:pt x="885825" y="492125"/>
                </a:lnTo>
                <a:lnTo>
                  <a:pt x="850900" y="615950"/>
                </a:lnTo>
                <a:lnTo>
                  <a:pt x="771525" y="869950"/>
                </a:lnTo>
                <a:lnTo>
                  <a:pt x="666750" y="1133475"/>
                </a:lnTo>
                <a:lnTo>
                  <a:pt x="533400" y="1431925"/>
                </a:lnTo>
                <a:lnTo>
                  <a:pt x="450850" y="1587500"/>
                </a:lnTo>
                <a:lnTo>
                  <a:pt x="368300" y="1720850"/>
                </a:lnTo>
                <a:lnTo>
                  <a:pt x="301625" y="1806575"/>
                </a:lnTo>
                <a:lnTo>
                  <a:pt x="231775" y="1876425"/>
                </a:lnTo>
                <a:lnTo>
                  <a:pt x="184150" y="1911350"/>
                </a:lnTo>
                <a:lnTo>
                  <a:pt x="139700" y="1930400"/>
                </a:lnTo>
                <a:lnTo>
                  <a:pt x="0" y="2333625"/>
                </a:lnTo>
                <a:lnTo>
                  <a:pt x="19050" y="2365375"/>
                </a:lnTo>
                <a:lnTo>
                  <a:pt x="38100" y="2381250"/>
                </a:lnTo>
                <a:lnTo>
                  <a:pt x="53975" y="2384425"/>
                </a:lnTo>
                <a:lnTo>
                  <a:pt x="82550" y="2378075"/>
                </a:lnTo>
                <a:lnTo>
                  <a:pt x="139700" y="2327275"/>
                </a:lnTo>
                <a:lnTo>
                  <a:pt x="231775" y="2247900"/>
                </a:lnTo>
                <a:lnTo>
                  <a:pt x="333375" y="2136775"/>
                </a:lnTo>
                <a:lnTo>
                  <a:pt x="431800" y="2016125"/>
                </a:lnTo>
                <a:lnTo>
                  <a:pt x="520700" y="1892300"/>
                </a:lnTo>
                <a:lnTo>
                  <a:pt x="612775" y="1752600"/>
                </a:lnTo>
                <a:lnTo>
                  <a:pt x="692150" y="1606550"/>
                </a:lnTo>
                <a:lnTo>
                  <a:pt x="774700" y="1431925"/>
                </a:lnTo>
                <a:lnTo>
                  <a:pt x="882650" y="1165225"/>
                </a:lnTo>
                <a:lnTo>
                  <a:pt x="968375" y="917575"/>
                </a:lnTo>
                <a:lnTo>
                  <a:pt x="1066800" y="600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8" name="Google Shape;3908;p355"/>
          <p:cNvSpPr/>
          <p:nvPr/>
        </p:nvSpPr>
        <p:spPr>
          <a:xfrm>
            <a:off x="2986088" y="5087938"/>
            <a:ext cx="593725" cy="669925"/>
          </a:xfrm>
          <a:custGeom>
            <a:avLst/>
            <a:gdLst/>
            <a:ahLst/>
            <a:cxnLst/>
            <a:rect l="l" t="t" r="r" b="b"/>
            <a:pathLst>
              <a:path w="592931" h="669132" extrusionOk="0">
                <a:moveTo>
                  <a:pt x="176212" y="88107"/>
                </a:moveTo>
                <a:lnTo>
                  <a:pt x="269081" y="142875"/>
                </a:lnTo>
                <a:lnTo>
                  <a:pt x="326231" y="173832"/>
                </a:lnTo>
                <a:lnTo>
                  <a:pt x="383381" y="200025"/>
                </a:lnTo>
                <a:lnTo>
                  <a:pt x="433387" y="219075"/>
                </a:lnTo>
                <a:lnTo>
                  <a:pt x="473868" y="233363"/>
                </a:lnTo>
                <a:lnTo>
                  <a:pt x="507206" y="240507"/>
                </a:lnTo>
                <a:lnTo>
                  <a:pt x="547687" y="242888"/>
                </a:lnTo>
                <a:lnTo>
                  <a:pt x="592931" y="233363"/>
                </a:lnTo>
                <a:lnTo>
                  <a:pt x="438150" y="669132"/>
                </a:lnTo>
                <a:lnTo>
                  <a:pt x="409575" y="616744"/>
                </a:lnTo>
                <a:lnTo>
                  <a:pt x="388143" y="550069"/>
                </a:lnTo>
                <a:lnTo>
                  <a:pt x="359568" y="483394"/>
                </a:lnTo>
                <a:lnTo>
                  <a:pt x="321468" y="414338"/>
                </a:lnTo>
                <a:lnTo>
                  <a:pt x="271462" y="335757"/>
                </a:lnTo>
                <a:lnTo>
                  <a:pt x="223837" y="269082"/>
                </a:lnTo>
                <a:lnTo>
                  <a:pt x="159543" y="195263"/>
                </a:lnTo>
                <a:lnTo>
                  <a:pt x="80962" y="119063"/>
                </a:lnTo>
                <a:lnTo>
                  <a:pt x="21431" y="64294"/>
                </a:lnTo>
                <a:lnTo>
                  <a:pt x="7143" y="45244"/>
                </a:lnTo>
                <a:lnTo>
                  <a:pt x="0" y="11907"/>
                </a:lnTo>
                <a:lnTo>
                  <a:pt x="9525" y="0"/>
                </a:lnTo>
                <a:lnTo>
                  <a:pt x="30956" y="0"/>
                </a:lnTo>
                <a:lnTo>
                  <a:pt x="64293" y="14288"/>
                </a:lnTo>
                <a:lnTo>
                  <a:pt x="114300" y="50007"/>
                </a:lnTo>
                <a:lnTo>
                  <a:pt x="176212" y="881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9" name="Google Shape;3909;p355"/>
          <p:cNvSpPr/>
          <p:nvPr/>
        </p:nvSpPr>
        <p:spPr>
          <a:xfrm>
            <a:off x="2495550" y="2651125"/>
            <a:ext cx="1527175" cy="2397125"/>
          </a:xfrm>
          <a:custGeom>
            <a:avLst/>
            <a:gdLst/>
            <a:ahLst/>
            <a:cxnLst/>
            <a:rect l="l" t="t" r="r" b="b"/>
            <a:pathLst>
              <a:path w="1527175" h="2397125" extrusionOk="0">
                <a:moveTo>
                  <a:pt x="1092200" y="790575"/>
                </a:moveTo>
                <a:lnTo>
                  <a:pt x="1143000" y="666750"/>
                </a:lnTo>
                <a:lnTo>
                  <a:pt x="1168400" y="590550"/>
                </a:lnTo>
                <a:lnTo>
                  <a:pt x="1190625" y="501650"/>
                </a:lnTo>
                <a:lnTo>
                  <a:pt x="1200150" y="444500"/>
                </a:lnTo>
                <a:lnTo>
                  <a:pt x="1203325" y="384175"/>
                </a:lnTo>
                <a:lnTo>
                  <a:pt x="1193800" y="323850"/>
                </a:lnTo>
                <a:lnTo>
                  <a:pt x="1177925" y="266700"/>
                </a:lnTo>
                <a:lnTo>
                  <a:pt x="1152525" y="209550"/>
                </a:lnTo>
                <a:lnTo>
                  <a:pt x="1120775" y="158750"/>
                </a:lnTo>
                <a:lnTo>
                  <a:pt x="1073150" y="104775"/>
                </a:lnTo>
                <a:lnTo>
                  <a:pt x="1016000" y="50800"/>
                </a:lnTo>
                <a:lnTo>
                  <a:pt x="1092200" y="0"/>
                </a:lnTo>
                <a:lnTo>
                  <a:pt x="1174750" y="22225"/>
                </a:lnTo>
                <a:lnTo>
                  <a:pt x="1174750" y="53975"/>
                </a:lnTo>
                <a:lnTo>
                  <a:pt x="1181100" y="79375"/>
                </a:lnTo>
                <a:lnTo>
                  <a:pt x="1196975" y="111125"/>
                </a:lnTo>
                <a:lnTo>
                  <a:pt x="1231900" y="142875"/>
                </a:lnTo>
                <a:lnTo>
                  <a:pt x="1304925" y="187325"/>
                </a:lnTo>
                <a:lnTo>
                  <a:pt x="1400175" y="260350"/>
                </a:lnTo>
                <a:lnTo>
                  <a:pt x="1482725" y="339725"/>
                </a:lnTo>
                <a:lnTo>
                  <a:pt x="1520825" y="384175"/>
                </a:lnTo>
                <a:lnTo>
                  <a:pt x="1527175" y="396875"/>
                </a:lnTo>
                <a:lnTo>
                  <a:pt x="1524000" y="419100"/>
                </a:lnTo>
                <a:lnTo>
                  <a:pt x="1508125" y="438150"/>
                </a:lnTo>
                <a:lnTo>
                  <a:pt x="1479550" y="454025"/>
                </a:lnTo>
                <a:lnTo>
                  <a:pt x="1454150" y="473075"/>
                </a:lnTo>
                <a:lnTo>
                  <a:pt x="1431925" y="508000"/>
                </a:lnTo>
                <a:lnTo>
                  <a:pt x="1409700" y="558800"/>
                </a:lnTo>
                <a:lnTo>
                  <a:pt x="1285875" y="841375"/>
                </a:lnTo>
                <a:lnTo>
                  <a:pt x="1155700" y="1098550"/>
                </a:lnTo>
                <a:lnTo>
                  <a:pt x="974725" y="1419225"/>
                </a:lnTo>
                <a:lnTo>
                  <a:pt x="815975" y="1657350"/>
                </a:lnTo>
                <a:lnTo>
                  <a:pt x="711200" y="1784350"/>
                </a:lnTo>
                <a:lnTo>
                  <a:pt x="479425" y="2012950"/>
                </a:lnTo>
                <a:lnTo>
                  <a:pt x="282575" y="2200275"/>
                </a:lnTo>
                <a:lnTo>
                  <a:pt x="92075" y="2365375"/>
                </a:lnTo>
                <a:lnTo>
                  <a:pt x="47625" y="2393950"/>
                </a:lnTo>
                <a:lnTo>
                  <a:pt x="19050" y="2397125"/>
                </a:lnTo>
                <a:lnTo>
                  <a:pt x="0" y="2384425"/>
                </a:lnTo>
                <a:lnTo>
                  <a:pt x="6350" y="2359025"/>
                </a:lnTo>
                <a:lnTo>
                  <a:pt x="22225" y="2330450"/>
                </a:lnTo>
                <a:lnTo>
                  <a:pt x="171450" y="2174875"/>
                </a:lnTo>
                <a:lnTo>
                  <a:pt x="333375" y="1987550"/>
                </a:lnTo>
                <a:lnTo>
                  <a:pt x="498475" y="1787525"/>
                </a:lnTo>
                <a:lnTo>
                  <a:pt x="682625" y="1536700"/>
                </a:lnTo>
                <a:lnTo>
                  <a:pt x="809625" y="1330325"/>
                </a:lnTo>
                <a:lnTo>
                  <a:pt x="927100" y="1123950"/>
                </a:lnTo>
                <a:lnTo>
                  <a:pt x="1092200" y="7905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0" name="Google Shape;3910;p355"/>
          <p:cNvSpPr/>
          <p:nvPr/>
        </p:nvSpPr>
        <p:spPr>
          <a:xfrm>
            <a:off x="4664075" y="1528763"/>
            <a:ext cx="1098550" cy="1920875"/>
          </a:xfrm>
          <a:custGeom>
            <a:avLst/>
            <a:gdLst/>
            <a:ahLst/>
            <a:cxnLst/>
            <a:rect l="l" t="t" r="r" b="b"/>
            <a:pathLst>
              <a:path w="1097280" h="1921493" extrusionOk="0">
                <a:moveTo>
                  <a:pt x="936946" y="588724"/>
                </a:moveTo>
                <a:lnTo>
                  <a:pt x="869306" y="741541"/>
                </a:lnTo>
                <a:lnTo>
                  <a:pt x="779119" y="929432"/>
                </a:lnTo>
                <a:lnTo>
                  <a:pt x="681415" y="1107301"/>
                </a:lnTo>
                <a:lnTo>
                  <a:pt x="613775" y="1222541"/>
                </a:lnTo>
                <a:lnTo>
                  <a:pt x="493525" y="1392895"/>
                </a:lnTo>
                <a:lnTo>
                  <a:pt x="338202" y="1600827"/>
                </a:lnTo>
                <a:lnTo>
                  <a:pt x="202921" y="1758655"/>
                </a:lnTo>
                <a:lnTo>
                  <a:pt x="82671" y="1881410"/>
                </a:lnTo>
                <a:lnTo>
                  <a:pt x="45093" y="1911472"/>
                </a:lnTo>
                <a:lnTo>
                  <a:pt x="17536" y="1921493"/>
                </a:lnTo>
                <a:lnTo>
                  <a:pt x="5010" y="1921493"/>
                </a:lnTo>
                <a:lnTo>
                  <a:pt x="0" y="1908967"/>
                </a:lnTo>
                <a:lnTo>
                  <a:pt x="5010" y="1883915"/>
                </a:lnTo>
                <a:lnTo>
                  <a:pt x="27557" y="1836316"/>
                </a:lnTo>
                <a:lnTo>
                  <a:pt x="77661" y="1761160"/>
                </a:lnTo>
                <a:lnTo>
                  <a:pt x="177869" y="1600827"/>
                </a:lnTo>
                <a:lnTo>
                  <a:pt x="283088" y="1425462"/>
                </a:lnTo>
                <a:lnTo>
                  <a:pt x="448431" y="1129848"/>
                </a:lnTo>
                <a:lnTo>
                  <a:pt x="536114" y="951978"/>
                </a:lnTo>
                <a:lnTo>
                  <a:pt x="616280" y="774109"/>
                </a:lnTo>
                <a:lnTo>
                  <a:pt x="663879" y="633817"/>
                </a:lnTo>
                <a:lnTo>
                  <a:pt x="706468" y="491021"/>
                </a:lnTo>
                <a:lnTo>
                  <a:pt x="724004" y="390812"/>
                </a:lnTo>
                <a:lnTo>
                  <a:pt x="729014" y="293109"/>
                </a:lnTo>
                <a:lnTo>
                  <a:pt x="729014" y="237995"/>
                </a:lnTo>
                <a:lnTo>
                  <a:pt x="724004" y="202922"/>
                </a:lnTo>
                <a:lnTo>
                  <a:pt x="713983" y="170354"/>
                </a:lnTo>
                <a:lnTo>
                  <a:pt x="696447" y="140292"/>
                </a:lnTo>
                <a:lnTo>
                  <a:pt x="663879" y="102714"/>
                </a:lnTo>
                <a:lnTo>
                  <a:pt x="618785" y="67641"/>
                </a:lnTo>
                <a:lnTo>
                  <a:pt x="591228" y="45094"/>
                </a:lnTo>
                <a:lnTo>
                  <a:pt x="588723" y="32568"/>
                </a:lnTo>
                <a:lnTo>
                  <a:pt x="593733" y="10021"/>
                </a:lnTo>
                <a:lnTo>
                  <a:pt x="613775" y="0"/>
                </a:lnTo>
                <a:lnTo>
                  <a:pt x="663879" y="5011"/>
                </a:lnTo>
                <a:lnTo>
                  <a:pt x="729014" y="20042"/>
                </a:lnTo>
                <a:lnTo>
                  <a:pt x="786634" y="42589"/>
                </a:lnTo>
                <a:lnTo>
                  <a:pt x="846759" y="70146"/>
                </a:lnTo>
                <a:lnTo>
                  <a:pt x="896863" y="102714"/>
                </a:lnTo>
                <a:lnTo>
                  <a:pt x="982040" y="170354"/>
                </a:lnTo>
                <a:lnTo>
                  <a:pt x="1049681" y="237995"/>
                </a:lnTo>
                <a:lnTo>
                  <a:pt x="1084754" y="273068"/>
                </a:lnTo>
                <a:lnTo>
                  <a:pt x="1097280" y="290604"/>
                </a:lnTo>
                <a:lnTo>
                  <a:pt x="1097280" y="310646"/>
                </a:lnTo>
                <a:lnTo>
                  <a:pt x="1087259" y="330687"/>
                </a:lnTo>
                <a:lnTo>
                  <a:pt x="1057196" y="350729"/>
                </a:lnTo>
                <a:lnTo>
                  <a:pt x="1032144" y="368266"/>
                </a:lnTo>
                <a:lnTo>
                  <a:pt x="1007092" y="398328"/>
                </a:lnTo>
                <a:lnTo>
                  <a:pt x="989556" y="440917"/>
                </a:lnTo>
                <a:lnTo>
                  <a:pt x="974525" y="493526"/>
                </a:lnTo>
                <a:lnTo>
                  <a:pt x="936946" y="58872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1" name="Google Shape;3911;p355"/>
          <p:cNvSpPr/>
          <p:nvPr/>
        </p:nvSpPr>
        <p:spPr>
          <a:xfrm>
            <a:off x="5170488" y="2474913"/>
            <a:ext cx="1978025" cy="487362"/>
          </a:xfrm>
          <a:custGeom>
            <a:avLst/>
            <a:gdLst/>
            <a:ahLst/>
            <a:cxnLst/>
            <a:rect l="l" t="t" r="r" b="b"/>
            <a:pathLst>
              <a:path w="1978819" h="488156" extrusionOk="0">
                <a:moveTo>
                  <a:pt x="871537" y="235744"/>
                </a:moveTo>
                <a:lnTo>
                  <a:pt x="726281" y="264319"/>
                </a:lnTo>
                <a:lnTo>
                  <a:pt x="569119" y="292894"/>
                </a:lnTo>
                <a:lnTo>
                  <a:pt x="464344" y="304800"/>
                </a:lnTo>
                <a:lnTo>
                  <a:pt x="392906" y="309562"/>
                </a:lnTo>
                <a:lnTo>
                  <a:pt x="302419" y="307181"/>
                </a:lnTo>
                <a:lnTo>
                  <a:pt x="240506" y="300037"/>
                </a:lnTo>
                <a:lnTo>
                  <a:pt x="164306" y="283369"/>
                </a:lnTo>
                <a:lnTo>
                  <a:pt x="100012" y="261937"/>
                </a:lnTo>
                <a:lnTo>
                  <a:pt x="0" y="233362"/>
                </a:lnTo>
                <a:lnTo>
                  <a:pt x="14287" y="395287"/>
                </a:lnTo>
                <a:lnTo>
                  <a:pt x="45244" y="428625"/>
                </a:lnTo>
                <a:lnTo>
                  <a:pt x="73819" y="452437"/>
                </a:lnTo>
                <a:lnTo>
                  <a:pt x="107156" y="471487"/>
                </a:lnTo>
                <a:lnTo>
                  <a:pt x="135731" y="481012"/>
                </a:lnTo>
                <a:lnTo>
                  <a:pt x="178594" y="488156"/>
                </a:lnTo>
                <a:lnTo>
                  <a:pt x="216694" y="488156"/>
                </a:lnTo>
                <a:lnTo>
                  <a:pt x="292894" y="488156"/>
                </a:lnTo>
                <a:lnTo>
                  <a:pt x="354806" y="485775"/>
                </a:lnTo>
                <a:lnTo>
                  <a:pt x="400050" y="476250"/>
                </a:lnTo>
                <a:lnTo>
                  <a:pt x="595312" y="450056"/>
                </a:lnTo>
                <a:lnTo>
                  <a:pt x="814387" y="409575"/>
                </a:lnTo>
                <a:lnTo>
                  <a:pt x="959644" y="390525"/>
                </a:lnTo>
                <a:lnTo>
                  <a:pt x="1195387" y="361950"/>
                </a:lnTo>
                <a:lnTo>
                  <a:pt x="1416844" y="335756"/>
                </a:lnTo>
                <a:lnTo>
                  <a:pt x="1714500" y="297656"/>
                </a:lnTo>
                <a:lnTo>
                  <a:pt x="1859756" y="278606"/>
                </a:lnTo>
                <a:lnTo>
                  <a:pt x="1912144" y="266700"/>
                </a:lnTo>
                <a:lnTo>
                  <a:pt x="1938337" y="254794"/>
                </a:lnTo>
                <a:lnTo>
                  <a:pt x="1957387" y="238125"/>
                </a:lnTo>
                <a:lnTo>
                  <a:pt x="1976437" y="214312"/>
                </a:lnTo>
                <a:lnTo>
                  <a:pt x="1978819" y="195262"/>
                </a:lnTo>
                <a:lnTo>
                  <a:pt x="1974056" y="178594"/>
                </a:lnTo>
                <a:lnTo>
                  <a:pt x="1957387" y="154781"/>
                </a:lnTo>
                <a:lnTo>
                  <a:pt x="1888331" y="104775"/>
                </a:lnTo>
                <a:lnTo>
                  <a:pt x="1759744" y="42862"/>
                </a:lnTo>
                <a:lnTo>
                  <a:pt x="1628775" y="0"/>
                </a:lnTo>
                <a:lnTo>
                  <a:pt x="1614487" y="0"/>
                </a:lnTo>
                <a:lnTo>
                  <a:pt x="1585912" y="14287"/>
                </a:lnTo>
                <a:lnTo>
                  <a:pt x="1507331" y="50006"/>
                </a:lnTo>
                <a:lnTo>
                  <a:pt x="1304925" y="121444"/>
                </a:lnTo>
                <a:lnTo>
                  <a:pt x="1095375" y="185737"/>
                </a:lnTo>
                <a:lnTo>
                  <a:pt x="871537" y="2357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2" name="Google Shape;3912;p355"/>
          <p:cNvSpPr/>
          <p:nvPr/>
        </p:nvSpPr>
        <p:spPr>
          <a:xfrm>
            <a:off x="4130675" y="2819400"/>
            <a:ext cx="2311400" cy="2944813"/>
          </a:xfrm>
          <a:custGeom>
            <a:avLst/>
            <a:gdLst/>
            <a:ahLst/>
            <a:cxnLst/>
            <a:rect l="l" t="t" r="r" b="b"/>
            <a:pathLst>
              <a:path w="2312670" h="2945130" extrusionOk="0">
                <a:moveTo>
                  <a:pt x="2007870" y="560070"/>
                </a:moveTo>
                <a:lnTo>
                  <a:pt x="2019300" y="445770"/>
                </a:lnTo>
                <a:lnTo>
                  <a:pt x="2019300" y="381000"/>
                </a:lnTo>
                <a:lnTo>
                  <a:pt x="2019300" y="339090"/>
                </a:lnTo>
                <a:lnTo>
                  <a:pt x="1988820" y="304800"/>
                </a:lnTo>
                <a:lnTo>
                  <a:pt x="1935480" y="240030"/>
                </a:lnTo>
                <a:lnTo>
                  <a:pt x="1882140" y="163830"/>
                </a:lnTo>
                <a:lnTo>
                  <a:pt x="1836420" y="99060"/>
                </a:lnTo>
                <a:lnTo>
                  <a:pt x="1805940" y="45720"/>
                </a:lnTo>
                <a:lnTo>
                  <a:pt x="1851660" y="0"/>
                </a:lnTo>
                <a:lnTo>
                  <a:pt x="1924050" y="45720"/>
                </a:lnTo>
                <a:lnTo>
                  <a:pt x="1973580" y="118110"/>
                </a:lnTo>
                <a:lnTo>
                  <a:pt x="2011680" y="160020"/>
                </a:lnTo>
                <a:lnTo>
                  <a:pt x="2057400" y="198120"/>
                </a:lnTo>
                <a:lnTo>
                  <a:pt x="2091690" y="220980"/>
                </a:lnTo>
                <a:lnTo>
                  <a:pt x="2148840" y="255270"/>
                </a:lnTo>
                <a:lnTo>
                  <a:pt x="2194560" y="278130"/>
                </a:lnTo>
                <a:lnTo>
                  <a:pt x="2236470" y="293370"/>
                </a:lnTo>
                <a:lnTo>
                  <a:pt x="2266950" y="312420"/>
                </a:lnTo>
                <a:lnTo>
                  <a:pt x="2297430" y="350520"/>
                </a:lnTo>
                <a:lnTo>
                  <a:pt x="2312670" y="392430"/>
                </a:lnTo>
                <a:lnTo>
                  <a:pt x="2312670" y="472440"/>
                </a:lnTo>
                <a:lnTo>
                  <a:pt x="2293620" y="647700"/>
                </a:lnTo>
                <a:lnTo>
                  <a:pt x="2240280" y="845820"/>
                </a:lnTo>
                <a:lnTo>
                  <a:pt x="2179320" y="1013460"/>
                </a:lnTo>
                <a:lnTo>
                  <a:pt x="2076450" y="1234440"/>
                </a:lnTo>
                <a:lnTo>
                  <a:pt x="1950720" y="1474470"/>
                </a:lnTo>
                <a:lnTo>
                  <a:pt x="1832610" y="1684020"/>
                </a:lnTo>
                <a:lnTo>
                  <a:pt x="1684020" y="1870710"/>
                </a:lnTo>
                <a:lnTo>
                  <a:pt x="1485900" y="2076450"/>
                </a:lnTo>
                <a:lnTo>
                  <a:pt x="1291590" y="2259330"/>
                </a:lnTo>
                <a:lnTo>
                  <a:pt x="1165860" y="2369820"/>
                </a:lnTo>
                <a:lnTo>
                  <a:pt x="925830" y="2537460"/>
                </a:lnTo>
                <a:lnTo>
                  <a:pt x="712470" y="2667000"/>
                </a:lnTo>
                <a:lnTo>
                  <a:pt x="445770" y="2785110"/>
                </a:lnTo>
                <a:lnTo>
                  <a:pt x="175260" y="2891790"/>
                </a:lnTo>
                <a:lnTo>
                  <a:pt x="34290" y="2941320"/>
                </a:lnTo>
                <a:lnTo>
                  <a:pt x="3810" y="2945130"/>
                </a:lnTo>
                <a:lnTo>
                  <a:pt x="0" y="2937510"/>
                </a:lnTo>
                <a:lnTo>
                  <a:pt x="0" y="2914650"/>
                </a:lnTo>
                <a:lnTo>
                  <a:pt x="15240" y="2887980"/>
                </a:lnTo>
                <a:lnTo>
                  <a:pt x="99060" y="2842260"/>
                </a:lnTo>
                <a:lnTo>
                  <a:pt x="270510" y="2754630"/>
                </a:lnTo>
                <a:lnTo>
                  <a:pt x="453390" y="2651760"/>
                </a:lnTo>
                <a:lnTo>
                  <a:pt x="601980" y="2556510"/>
                </a:lnTo>
                <a:lnTo>
                  <a:pt x="750570" y="2457450"/>
                </a:lnTo>
                <a:lnTo>
                  <a:pt x="906780" y="2339340"/>
                </a:lnTo>
                <a:lnTo>
                  <a:pt x="1043940" y="2221230"/>
                </a:lnTo>
                <a:lnTo>
                  <a:pt x="1150620" y="2125980"/>
                </a:lnTo>
                <a:lnTo>
                  <a:pt x="1257300" y="2023110"/>
                </a:lnTo>
                <a:lnTo>
                  <a:pt x="1398270" y="1870710"/>
                </a:lnTo>
                <a:lnTo>
                  <a:pt x="1527810" y="1706880"/>
                </a:lnTo>
                <a:lnTo>
                  <a:pt x="1588770" y="1623060"/>
                </a:lnTo>
                <a:lnTo>
                  <a:pt x="1691640" y="1455420"/>
                </a:lnTo>
                <a:lnTo>
                  <a:pt x="1794510" y="1249680"/>
                </a:lnTo>
                <a:lnTo>
                  <a:pt x="1863090" y="1101090"/>
                </a:lnTo>
                <a:lnTo>
                  <a:pt x="1927860" y="944880"/>
                </a:lnTo>
                <a:lnTo>
                  <a:pt x="1958340" y="857250"/>
                </a:lnTo>
                <a:lnTo>
                  <a:pt x="2000250" y="662940"/>
                </a:lnTo>
                <a:lnTo>
                  <a:pt x="2007870" y="5600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3" name="Google Shape;3913;p355"/>
          <p:cNvSpPr/>
          <p:nvPr/>
        </p:nvSpPr>
        <p:spPr>
          <a:xfrm>
            <a:off x="4845050" y="3482975"/>
            <a:ext cx="2628900" cy="2273300"/>
          </a:xfrm>
          <a:custGeom>
            <a:avLst/>
            <a:gdLst/>
            <a:ahLst/>
            <a:cxnLst/>
            <a:rect l="l" t="t" r="r" b="b"/>
            <a:pathLst>
              <a:path w="2628900" h="2273300" extrusionOk="0">
                <a:moveTo>
                  <a:pt x="777875" y="593725"/>
                </a:moveTo>
                <a:lnTo>
                  <a:pt x="968375" y="796925"/>
                </a:lnTo>
                <a:lnTo>
                  <a:pt x="1162050" y="1031875"/>
                </a:lnTo>
                <a:lnTo>
                  <a:pt x="1352550" y="1231900"/>
                </a:lnTo>
                <a:lnTo>
                  <a:pt x="1504950" y="1381125"/>
                </a:lnTo>
                <a:lnTo>
                  <a:pt x="1724025" y="1574800"/>
                </a:lnTo>
                <a:lnTo>
                  <a:pt x="1936750" y="1752600"/>
                </a:lnTo>
                <a:lnTo>
                  <a:pt x="2092325" y="1863725"/>
                </a:lnTo>
                <a:lnTo>
                  <a:pt x="2270125" y="1978025"/>
                </a:lnTo>
                <a:lnTo>
                  <a:pt x="2514600" y="2105025"/>
                </a:lnTo>
                <a:lnTo>
                  <a:pt x="2619375" y="2159000"/>
                </a:lnTo>
                <a:lnTo>
                  <a:pt x="2628900" y="2171700"/>
                </a:lnTo>
                <a:lnTo>
                  <a:pt x="2625725" y="2190750"/>
                </a:lnTo>
                <a:lnTo>
                  <a:pt x="2600325" y="2203450"/>
                </a:lnTo>
                <a:lnTo>
                  <a:pt x="2479675" y="2216150"/>
                </a:lnTo>
                <a:lnTo>
                  <a:pt x="2159000" y="2247900"/>
                </a:lnTo>
                <a:lnTo>
                  <a:pt x="1930400" y="2273300"/>
                </a:lnTo>
                <a:lnTo>
                  <a:pt x="1870075" y="2270125"/>
                </a:lnTo>
                <a:lnTo>
                  <a:pt x="1828800" y="2257425"/>
                </a:lnTo>
                <a:lnTo>
                  <a:pt x="1787525" y="2235200"/>
                </a:lnTo>
                <a:lnTo>
                  <a:pt x="1749425" y="2197100"/>
                </a:lnTo>
                <a:lnTo>
                  <a:pt x="1698625" y="2120900"/>
                </a:lnTo>
                <a:lnTo>
                  <a:pt x="1600200" y="1962150"/>
                </a:lnTo>
                <a:lnTo>
                  <a:pt x="1466850" y="1768475"/>
                </a:lnTo>
                <a:lnTo>
                  <a:pt x="1333500" y="1581150"/>
                </a:lnTo>
                <a:lnTo>
                  <a:pt x="1123950" y="1320800"/>
                </a:lnTo>
                <a:lnTo>
                  <a:pt x="990600" y="1165225"/>
                </a:lnTo>
                <a:lnTo>
                  <a:pt x="866775" y="984250"/>
                </a:lnTo>
                <a:lnTo>
                  <a:pt x="746125" y="828675"/>
                </a:lnTo>
                <a:lnTo>
                  <a:pt x="587375" y="631825"/>
                </a:lnTo>
                <a:lnTo>
                  <a:pt x="419100" y="412750"/>
                </a:lnTo>
                <a:lnTo>
                  <a:pt x="292100" y="260350"/>
                </a:lnTo>
                <a:lnTo>
                  <a:pt x="238125" y="209550"/>
                </a:lnTo>
                <a:lnTo>
                  <a:pt x="171450" y="152400"/>
                </a:lnTo>
                <a:lnTo>
                  <a:pt x="88900" y="95250"/>
                </a:lnTo>
                <a:lnTo>
                  <a:pt x="31750" y="69850"/>
                </a:lnTo>
                <a:lnTo>
                  <a:pt x="12700" y="57150"/>
                </a:lnTo>
                <a:lnTo>
                  <a:pt x="3175" y="34925"/>
                </a:lnTo>
                <a:lnTo>
                  <a:pt x="0" y="15875"/>
                </a:lnTo>
                <a:lnTo>
                  <a:pt x="6350" y="0"/>
                </a:lnTo>
                <a:lnTo>
                  <a:pt x="22225" y="0"/>
                </a:lnTo>
                <a:lnTo>
                  <a:pt x="114300" y="34925"/>
                </a:lnTo>
                <a:lnTo>
                  <a:pt x="225425" y="92075"/>
                </a:lnTo>
                <a:lnTo>
                  <a:pt x="311150" y="142875"/>
                </a:lnTo>
                <a:lnTo>
                  <a:pt x="409575" y="212725"/>
                </a:lnTo>
                <a:lnTo>
                  <a:pt x="479425" y="276225"/>
                </a:lnTo>
                <a:lnTo>
                  <a:pt x="777875" y="593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E0E712D-B843-4C47-A533-A7D885B16C9A}"/>
              </a:ext>
            </a:extLst>
          </p:cNvPr>
          <p:cNvGrpSpPr/>
          <p:nvPr/>
        </p:nvGrpSpPr>
        <p:grpSpPr>
          <a:xfrm>
            <a:off x="2503570" y="1493001"/>
            <a:ext cx="4978400" cy="4284662"/>
            <a:chOff x="2647950" y="1649413"/>
            <a:chExt cx="4978400" cy="4284662"/>
          </a:xfrm>
        </p:grpSpPr>
        <p:sp>
          <p:nvSpPr>
            <p:cNvPr id="13" name="Google Shape;3904;p355">
              <a:extLst>
                <a:ext uri="{FF2B5EF4-FFF2-40B4-BE49-F238E27FC236}">
                  <a16:creationId xmlns:a16="http://schemas.microsoft.com/office/drawing/2014/main" id="{9C93463C-33AD-B042-99C8-8235E7A83520}"/>
                </a:ext>
              </a:extLst>
            </p:cNvPr>
            <p:cNvSpPr/>
            <p:nvPr/>
          </p:nvSpPr>
          <p:spPr>
            <a:xfrm>
              <a:off x="3621088" y="1649413"/>
              <a:ext cx="577850" cy="1076325"/>
            </a:xfrm>
            <a:custGeom>
              <a:avLst/>
              <a:gdLst/>
              <a:ahLst/>
              <a:cxnLst/>
              <a:rect l="l" t="t" r="r" b="b"/>
              <a:pathLst>
                <a:path w="576263" h="1076325" extrusionOk="0">
                  <a:moveTo>
                    <a:pt x="516732" y="495300"/>
                  </a:moveTo>
                  <a:lnTo>
                    <a:pt x="516732" y="392907"/>
                  </a:lnTo>
                  <a:lnTo>
                    <a:pt x="519113" y="369094"/>
                  </a:lnTo>
                  <a:lnTo>
                    <a:pt x="528638" y="326232"/>
                  </a:lnTo>
                  <a:lnTo>
                    <a:pt x="550069" y="278607"/>
                  </a:lnTo>
                  <a:lnTo>
                    <a:pt x="569119" y="250032"/>
                  </a:lnTo>
                  <a:lnTo>
                    <a:pt x="576263" y="230982"/>
                  </a:lnTo>
                  <a:lnTo>
                    <a:pt x="576263" y="207169"/>
                  </a:lnTo>
                  <a:lnTo>
                    <a:pt x="569119" y="183357"/>
                  </a:lnTo>
                  <a:lnTo>
                    <a:pt x="547688" y="161925"/>
                  </a:lnTo>
                  <a:lnTo>
                    <a:pt x="511969" y="142875"/>
                  </a:lnTo>
                  <a:lnTo>
                    <a:pt x="385763" y="100013"/>
                  </a:lnTo>
                  <a:lnTo>
                    <a:pt x="190500" y="42863"/>
                  </a:lnTo>
                  <a:lnTo>
                    <a:pt x="42863" y="2382"/>
                  </a:lnTo>
                  <a:lnTo>
                    <a:pt x="14288" y="0"/>
                  </a:lnTo>
                  <a:lnTo>
                    <a:pt x="0" y="4763"/>
                  </a:lnTo>
                  <a:lnTo>
                    <a:pt x="0" y="21432"/>
                  </a:lnTo>
                  <a:lnTo>
                    <a:pt x="14288" y="61913"/>
                  </a:lnTo>
                  <a:lnTo>
                    <a:pt x="28575" y="83344"/>
                  </a:lnTo>
                  <a:lnTo>
                    <a:pt x="52388" y="97632"/>
                  </a:lnTo>
                  <a:lnTo>
                    <a:pt x="88107" y="121444"/>
                  </a:lnTo>
                  <a:lnTo>
                    <a:pt x="128588" y="150019"/>
                  </a:lnTo>
                  <a:lnTo>
                    <a:pt x="171450" y="190500"/>
                  </a:lnTo>
                  <a:lnTo>
                    <a:pt x="216694" y="242888"/>
                  </a:lnTo>
                  <a:lnTo>
                    <a:pt x="247650" y="295275"/>
                  </a:lnTo>
                  <a:lnTo>
                    <a:pt x="266700" y="359569"/>
                  </a:lnTo>
                  <a:lnTo>
                    <a:pt x="283369" y="461963"/>
                  </a:lnTo>
                  <a:lnTo>
                    <a:pt x="290513" y="545307"/>
                  </a:lnTo>
                  <a:cubicBezTo>
                    <a:pt x="292100" y="702469"/>
                    <a:pt x="293688" y="859632"/>
                    <a:pt x="295275" y="1016794"/>
                  </a:cubicBezTo>
                  <a:lnTo>
                    <a:pt x="404813" y="1076325"/>
                  </a:lnTo>
                  <a:lnTo>
                    <a:pt x="514350" y="973932"/>
                  </a:lnTo>
                  <a:lnTo>
                    <a:pt x="516732" y="495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905;p355">
              <a:extLst>
                <a:ext uri="{FF2B5EF4-FFF2-40B4-BE49-F238E27FC236}">
                  <a16:creationId xmlns:a16="http://schemas.microsoft.com/office/drawing/2014/main" id="{60EDD540-E8EC-D341-ACBC-AF47181E2129}"/>
                </a:ext>
              </a:extLst>
            </p:cNvPr>
            <p:cNvSpPr/>
            <p:nvPr/>
          </p:nvSpPr>
          <p:spPr>
            <a:xfrm>
              <a:off x="2684463" y="2443163"/>
              <a:ext cx="2324100" cy="644525"/>
            </a:xfrm>
            <a:custGeom>
              <a:avLst/>
              <a:gdLst/>
              <a:ahLst/>
              <a:cxnLst/>
              <a:rect l="l" t="t" r="r" b="b"/>
              <a:pathLst>
                <a:path w="2324100" h="645318" extrusionOk="0">
                  <a:moveTo>
                    <a:pt x="947737" y="269081"/>
                  </a:moveTo>
                  <a:lnTo>
                    <a:pt x="1266825" y="195262"/>
                  </a:lnTo>
                  <a:lnTo>
                    <a:pt x="1507331" y="142875"/>
                  </a:lnTo>
                  <a:lnTo>
                    <a:pt x="1735931" y="80962"/>
                  </a:lnTo>
                  <a:lnTo>
                    <a:pt x="1793081" y="66675"/>
                  </a:lnTo>
                  <a:lnTo>
                    <a:pt x="1819275" y="50006"/>
                  </a:lnTo>
                  <a:lnTo>
                    <a:pt x="1864519" y="26193"/>
                  </a:lnTo>
                  <a:lnTo>
                    <a:pt x="1914525" y="4762"/>
                  </a:lnTo>
                  <a:lnTo>
                    <a:pt x="1938337" y="0"/>
                  </a:lnTo>
                  <a:lnTo>
                    <a:pt x="1990725" y="2381"/>
                  </a:lnTo>
                  <a:lnTo>
                    <a:pt x="2057400" y="9525"/>
                  </a:lnTo>
                  <a:lnTo>
                    <a:pt x="2121694" y="19050"/>
                  </a:lnTo>
                  <a:lnTo>
                    <a:pt x="2185987" y="35718"/>
                  </a:lnTo>
                  <a:lnTo>
                    <a:pt x="2224087" y="45243"/>
                  </a:lnTo>
                  <a:lnTo>
                    <a:pt x="2269331" y="69056"/>
                  </a:lnTo>
                  <a:lnTo>
                    <a:pt x="2295525" y="90487"/>
                  </a:lnTo>
                  <a:lnTo>
                    <a:pt x="2312194" y="111918"/>
                  </a:lnTo>
                  <a:lnTo>
                    <a:pt x="2321719" y="133350"/>
                  </a:lnTo>
                  <a:lnTo>
                    <a:pt x="2324100" y="147637"/>
                  </a:lnTo>
                  <a:lnTo>
                    <a:pt x="2324100" y="183356"/>
                  </a:lnTo>
                  <a:lnTo>
                    <a:pt x="2309812" y="200025"/>
                  </a:lnTo>
                  <a:lnTo>
                    <a:pt x="2274094" y="216693"/>
                  </a:lnTo>
                  <a:lnTo>
                    <a:pt x="2228850" y="223837"/>
                  </a:lnTo>
                  <a:lnTo>
                    <a:pt x="2112169" y="226218"/>
                  </a:lnTo>
                  <a:lnTo>
                    <a:pt x="1888331" y="240506"/>
                  </a:lnTo>
                  <a:lnTo>
                    <a:pt x="1633537" y="269081"/>
                  </a:lnTo>
                  <a:lnTo>
                    <a:pt x="1550194" y="283368"/>
                  </a:lnTo>
                  <a:lnTo>
                    <a:pt x="1262062" y="354806"/>
                  </a:lnTo>
                  <a:lnTo>
                    <a:pt x="1116806" y="390525"/>
                  </a:lnTo>
                  <a:lnTo>
                    <a:pt x="895350" y="447675"/>
                  </a:lnTo>
                  <a:lnTo>
                    <a:pt x="690562" y="497681"/>
                  </a:lnTo>
                  <a:lnTo>
                    <a:pt x="583406" y="531018"/>
                  </a:lnTo>
                  <a:lnTo>
                    <a:pt x="383381" y="616743"/>
                  </a:lnTo>
                  <a:lnTo>
                    <a:pt x="319087" y="645318"/>
                  </a:lnTo>
                  <a:lnTo>
                    <a:pt x="300037" y="642937"/>
                  </a:lnTo>
                  <a:lnTo>
                    <a:pt x="235744" y="616743"/>
                  </a:lnTo>
                  <a:lnTo>
                    <a:pt x="176212" y="581025"/>
                  </a:lnTo>
                  <a:lnTo>
                    <a:pt x="121444" y="531018"/>
                  </a:lnTo>
                  <a:lnTo>
                    <a:pt x="76200" y="471487"/>
                  </a:lnTo>
                  <a:lnTo>
                    <a:pt x="42862" y="414337"/>
                  </a:lnTo>
                  <a:lnTo>
                    <a:pt x="11906" y="350043"/>
                  </a:lnTo>
                  <a:lnTo>
                    <a:pt x="0" y="309562"/>
                  </a:lnTo>
                  <a:lnTo>
                    <a:pt x="4762" y="295275"/>
                  </a:lnTo>
                  <a:lnTo>
                    <a:pt x="19050" y="290512"/>
                  </a:lnTo>
                  <a:lnTo>
                    <a:pt x="35719" y="290512"/>
                  </a:lnTo>
                  <a:lnTo>
                    <a:pt x="54769" y="297656"/>
                  </a:lnTo>
                  <a:lnTo>
                    <a:pt x="76200" y="316706"/>
                  </a:lnTo>
                  <a:lnTo>
                    <a:pt x="123825" y="350043"/>
                  </a:lnTo>
                  <a:lnTo>
                    <a:pt x="164306" y="376237"/>
                  </a:lnTo>
                  <a:lnTo>
                    <a:pt x="209550" y="397668"/>
                  </a:lnTo>
                  <a:lnTo>
                    <a:pt x="245269" y="404812"/>
                  </a:lnTo>
                  <a:lnTo>
                    <a:pt x="280987" y="409575"/>
                  </a:lnTo>
                  <a:lnTo>
                    <a:pt x="323850" y="411956"/>
                  </a:lnTo>
                  <a:lnTo>
                    <a:pt x="400050" y="395287"/>
                  </a:lnTo>
                  <a:lnTo>
                    <a:pt x="559594" y="357187"/>
                  </a:lnTo>
                  <a:lnTo>
                    <a:pt x="947737" y="2690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906;p355">
              <a:extLst>
                <a:ext uri="{FF2B5EF4-FFF2-40B4-BE49-F238E27FC236}">
                  <a16:creationId xmlns:a16="http://schemas.microsoft.com/office/drawing/2014/main" id="{409087C9-30D1-8645-8215-CB8B94DA49A3}"/>
                </a:ext>
              </a:extLst>
            </p:cNvPr>
            <p:cNvSpPr/>
            <p:nvPr/>
          </p:nvSpPr>
          <p:spPr>
            <a:xfrm>
              <a:off x="3814763" y="3360738"/>
              <a:ext cx="996950" cy="374650"/>
            </a:xfrm>
            <a:custGeom>
              <a:avLst/>
              <a:gdLst/>
              <a:ahLst/>
              <a:cxnLst/>
              <a:rect l="l" t="t" r="r" b="b"/>
              <a:pathLst>
                <a:path w="997743" h="376237" extrusionOk="0">
                  <a:moveTo>
                    <a:pt x="502443" y="52387"/>
                  </a:moveTo>
                  <a:lnTo>
                    <a:pt x="297656" y="61912"/>
                  </a:lnTo>
                  <a:lnTo>
                    <a:pt x="247650" y="66675"/>
                  </a:lnTo>
                  <a:lnTo>
                    <a:pt x="228600" y="61912"/>
                  </a:lnTo>
                  <a:lnTo>
                    <a:pt x="154781" y="33337"/>
                  </a:lnTo>
                  <a:lnTo>
                    <a:pt x="0" y="59531"/>
                  </a:lnTo>
                  <a:lnTo>
                    <a:pt x="138112" y="221456"/>
                  </a:lnTo>
                  <a:lnTo>
                    <a:pt x="297656" y="204787"/>
                  </a:lnTo>
                  <a:lnTo>
                    <a:pt x="523875" y="183356"/>
                  </a:lnTo>
                  <a:lnTo>
                    <a:pt x="600075" y="176212"/>
                  </a:lnTo>
                  <a:lnTo>
                    <a:pt x="623887" y="180975"/>
                  </a:lnTo>
                  <a:lnTo>
                    <a:pt x="642937" y="188119"/>
                  </a:lnTo>
                  <a:lnTo>
                    <a:pt x="931068" y="376237"/>
                  </a:lnTo>
                  <a:lnTo>
                    <a:pt x="971550" y="309562"/>
                  </a:lnTo>
                  <a:lnTo>
                    <a:pt x="997743" y="273844"/>
                  </a:lnTo>
                  <a:lnTo>
                    <a:pt x="997743" y="266700"/>
                  </a:lnTo>
                  <a:lnTo>
                    <a:pt x="976312" y="226219"/>
                  </a:lnTo>
                  <a:lnTo>
                    <a:pt x="921543" y="140494"/>
                  </a:lnTo>
                  <a:lnTo>
                    <a:pt x="854868" y="64294"/>
                  </a:lnTo>
                  <a:lnTo>
                    <a:pt x="788193" y="7144"/>
                  </a:lnTo>
                  <a:lnTo>
                    <a:pt x="778668" y="0"/>
                  </a:lnTo>
                  <a:lnTo>
                    <a:pt x="769143" y="0"/>
                  </a:lnTo>
                  <a:lnTo>
                    <a:pt x="723900" y="14287"/>
                  </a:lnTo>
                  <a:lnTo>
                    <a:pt x="642937" y="42862"/>
                  </a:lnTo>
                  <a:lnTo>
                    <a:pt x="597693" y="47625"/>
                  </a:lnTo>
                  <a:lnTo>
                    <a:pt x="502443" y="523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07;p355">
              <a:extLst>
                <a:ext uri="{FF2B5EF4-FFF2-40B4-BE49-F238E27FC236}">
                  <a16:creationId xmlns:a16="http://schemas.microsoft.com/office/drawing/2014/main" id="{74AD73E1-5799-E64E-8C72-7E5242907DE6}"/>
                </a:ext>
              </a:extLst>
            </p:cNvPr>
            <p:cNvSpPr/>
            <p:nvPr/>
          </p:nvSpPr>
          <p:spPr>
            <a:xfrm>
              <a:off x="3559175" y="3549650"/>
              <a:ext cx="1212850" cy="2384425"/>
            </a:xfrm>
            <a:custGeom>
              <a:avLst/>
              <a:gdLst/>
              <a:ahLst/>
              <a:cxnLst/>
              <a:rect l="l" t="t" r="r" b="b"/>
              <a:pathLst>
                <a:path w="1212850" h="2384425" extrusionOk="0">
                  <a:moveTo>
                    <a:pt x="1066800" y="600075"/>
                  </a:moveTo>
                  <a:lnTo>
                    <a:pt x="1133475" y="371475"/>
                  </a:lnTo>
                  <a:lnTo>
                    <a:pt x="1165225" y="247650"/>
                  </a:lnTo>
                  <a:lnTo>
                    <a:pt x="1184275" y="193675"/>
                  </a:lnTo>
                  <a:lnTo>
                    <a:pt x="1212850" y="142875"/>
                  </a:lnTo>
                  <a:lnTo>
                    <a:pt x="923925" y="0"/>
                  </a:lnTo>
                  <a:lnTo>
                    <a:pt x="936625" y="47625"/>
                  </a:lnTo>
                  <a:lnTo>
                    <a:pt x="936625" y="117475"/>
                  </a:lnTo>
                  <a:lnTo>
                    <a:pt x="923925" y="269875"/>
                  </a:lnTo>
                  <a:lnTo>
                    <a:pt x="885825" y="492125"/>
                  </a:lnTo>
                  <a:lnTo>
                    <a:pt x="850900" y="615950"/>
                  </a:lnTo>
                  <a:lnTo>
                    <a:pt x="771525" y="869950"/>
                  </a:lnTo>
                  <a:lnTo>
                    <a:pt x="666750" y="1133475"/>
                  </a:lnTo>
                  <a:lnTo>
                    <a:pt x="533400" y="1431925"/>
                  </a:lnTo>
                  <a:lnTo>
                    <a:pt x="450850" y="1587500"/>
                  </a:lnTo>
                  <a:lnTo>
                    <a:pt x="368300" y="1720850"/>
                  </a:lnTo>
                  <a:lnTo>
                    <a:pt x="301625" y="1806575"/>
                  </a:lnTo>
                  <a:lnTo>
                    <a:pt x="231775" y="1876425"/>
                  </a:lnTo>
                  <a:lnTo>
                    <a:pt x="184150" y="1911350"/>
                  </a:lnTo>
                  <a:lnTo>
                    <a:pt x="139700" y="1930400"/>
                  </a:lnTo>
                  <a:lnTo>
                    <a:pt x="0" y="2333625"/>
                  </a:lnTo>
                  <a:lnTo>
                    <a:pt x="19050" y="2365375"/>
                  </a:lnTo>
                  <a:lnTo>
                    <a:pt x="38100" y="2381250"/>
                  </a:lnTo>
                  <a:lnTo>
                    <a:pt x="53975" y="2384425"/>
                  </a:lnTo>
                  <a:lnTo>
                    <a:pt x="82550" y="2378075"/>
                  </a:lnTo>
                  <a:lnTo>
                    <a:pt x="139700" y="2327275"/>
                  </a:lnTo>
                  <a:lnTo>
                    <a:pt x="231775" y="2247900"/>
                  </a:lnTo>
                  <a:lnTo>
                    <a:pt x="333375" y="2136775"/>
                  </a:lnTo>
                  <a:lnTo>
                    <a:pt x="431800" y="2016125"/>
                  </a:lnTo>
                  <a:lnTo>
                    <a:pt x="520700" y="1892300"/>
                  </a:lnTo>
                  <a:lnTo>
                    <a:pt x="612775" y="1752600"/>
                  </a:lnTo>
                  <a:lnTo>
                    <a:pt x="692150" y="1606550"/>
                  </a:lnTo>
                  <a:lnTo>
                    <a:pt x="774700" y="1431925"/>
                  </a:lnTo>
                  <a:lnTo>
                    <a:pt x="882650" y="1165225"/>
                  </a:lnTo>
                  <a:lnTo>
                    <a:pt x="968375" y="917575"/>
                  </a:lnTo>
                  <a:lnTo>
                    <a:pt x="1066800" y="6000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08;p355">
              <a:extLst>
                <a:ext uri="{FF2B5EF4-FFF2-40B4-BE49-F238E27FC236}">
                  <a16:creationId xmlns:a16="http://schemas.microsoft.com/office/drawing/2014/main" id="{BD7F37F3-57F2-2D40-B305-C3D01CFEAB97}"/>
                </a:ext>
              </a:extLst>
            </p:cNvPr>
            <p:cNvSpPr/>
            <p:nvPr/>
          </p:nvSpPr>
          <p:spPr>
            <a:xfrm>
              <a:off x="3138488" y="5240338"/>
              <a:ext cx="593725" cy="669925"/>
            </a:xfrm>
            <a:custGeom>
              <a:avLst/>
              <a:gdLst/>
              <a:ahLst/>
              <a:cxnLst/>
              <a:rect l="l" t="t" r="r" b="b"/>
              <a:pathLst>
                <a:path w="592931" h="669132" extrusionOk="0">
                  <a:moveTo>
                    <a:pt x="176212" y="88107"/>
                  </a:moveTo>
                  <a:lnTo>
                    <a:pt x="269081" y="142875"/>
                  </a:lnTo>
                  <a:lnTo>
                    <a:pt x="326231" y="173832"/>
                  </a:lnTo>
                  <a:lnTo>
                    <a:pt x="383381" y="200025"/>
                  </a:lnTo>
                  <a:lnTo>
                    <a:pt x="433387" y="219075"/>
                  </a:lnTo>
                  <a:lnTo>
                    <a:pt x="473868" y="233363"/>
                  </a:lnTo>
                  <a:lnTo>
                    <a:pt x="507206" y="240507"/>
                  </a:lnTo>
                  <a:lnTo>
                    <a:pt x="547687" y="242888"/>
                  </a:lnTo>
                  <a:lnTo>
                    <a:pt x="592931" y="233363"/>
                  </a:lnTo>
                  <a:lnTo>
                    <a:pt x="438150" y="669132"/>
                  </a:lnTo>
                  <a:lnTo>
                    <a:pt x="409575" y="616744"/>
                  </a:lnTo>
                  <a:lnTo>
                    <a:pt x="388143" y="550069"/>
                  </a:lnTo>
                  <a:lnTo>
                    <a:pt x="359568" y="483394"/>
                  </a:lnTo>
                  <a:lnTo>
                    <a:pt x="321468" y="414338"/>
                  </a:lnTo>
                  <a:lnTo>
                    <a:pt x="271462" y="335757"/>
                  </a:lnTo>
                  <a:lnTo>
                    <a:pt x="223837" y="269082"/>
                  </a:lnTo>
                  <a:lnTo>
                    <a:pt x="159543" y="195263"/>
                  </a:lnTo>
                  <a:lnTo>
                    <a:pt x="80962" y="119063"/>
                  </a:lnTo>
                  <a:lnTo>
                    <a:pt x="21431" y="64294"/>
                  </a:lnTo>
                  <a:lnTo>
                    <a:pt x="7143" y="45244"/>
                  </a:lnTo>
                  <a:lnTo>
                    <a:pt x="0" y="11907"/>
                  </a:lnTo>
                  <a:lnTo>
                    <a:pt x="9525" y="0"/>
                  </a:lnTo>
                  <a:lnTo>
                    <a:pt x="30956" y="0"/>
                  </a:lnTo>
                  <a:lnTo>
                    <a:pt x="64293" y="14288"/>
                  </a:lnTo>
                  <a:lnTo>
                    <a:pt x="114300" y="50007"/>
                  </a:lnTo>
                  <a:lnTo>
                    <a:pt x="176212" y="881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09;p355">
              <a:extLst>
                <a:ext uri="{FF2B5EF4-FFF2-40B4-BE49-F238E27FC236}">
                  <a16:creationId xmlns:a16="http://schemas.microsoft.com/office/drawing/2014/main" id="{ACA690B3-AA8E-794C-9B15-C01018E21F5E}"/>
                </a:ext>
              </a:extLst>
            </p:cNvPr>
            <p:cNvSpPr/>
            <p:nvPr/>
          </p:nvSpPr>
          <p:spPr>
            <a:xfrm>
              <a:off x="2647950" y="2803525"/>
              <a:ext cx="1527175" cy="2397125"/>
            </a:xfrm>
            <a:custGeom>
              <a:avLst/>
              <a:gdLst/>
              <a:ahLst/>
              <a:cxnLst/>
              <a:rect l="l" t="t" r="r" b="b"/>
              <a:pathLst>
                <a:path w="1527175" h="2397125" extrusionOk="0">
                  <a:moveTo>
                    <a:pt x="1092200" y="790575"/>
                  </a:moveTo>
                  <a:lnTo>
                    <a:pt x="1143000" y="666750"/>
                  </a:lnTo>
                  <a:lnTo>
                    <a:pt x="1168400" y="590550"/>
                  </a:lnTo>
                  <a:lnTo>
                    <a:pt x="1190625" y="501650"/>
                  </a:lnTo>
                  <a:lnTo>
                    <a:pt x="1200150" y="444500"/>
                  </a:lnTo>
                  <a:lnTo>
                    <a:pt x="1203325" y="384175"/>
                  </a:lnTo>
                  <a:lnTo>
                    <a:pt x="1193800" y="323850"/>
                  </a:lnTo>
                  <a:lnTo>
                    <a:pt x="1177925" y="266700"/>
                  </a:lnTo>
                  <a:lnTo>
                    <a:pt x="1152525" y="209550"/>
                  </a:lnTo>
                  <a:lnTo>
                    <a:pt x="1120775" y="158750"/>
                  </a:lnTo>
                  <a:lnTo>
                    <a:pt x="1073150" y="104775"/>
                  </a:lnTo>
                  <a:lnTo>
                    <a:pt x="1016000" y="50800"/>
                  </a:lnTo>
                  <a:lnTo>
                    <a:pt x="1092200" y="0"/>
                  </a:lnTo>
                  <a:lnTo>
                    <a:pt x="1174750" y="22225"/>
                  </a:lnTo>
                  <a:lnTo>
                    <a:pt x="1174750" y="53975"/>
                  </a:lnTo>
                  <a:lnTo>
                    <a:pt x="1181100" y="79375"/>
                  </a:lnTo>
                  <a:lnTo>
                    <a:pt x="1196975" y="111125"/>
                  </a:lnTo>
                  <a:lnTo>
                    <a:pt x="1231900" y="142875"/>
                  </a:lnTo>
                  <a:lnTo>
                    <a:pt x="1304925" y="187325"/>
                  </a:lnTo>
                  <a:lnTo>
                    <a:pt x="1400175" y="260350"/>
                  </a:lnTo>
                  <a:lnTo>
                    <a:pt x="1482725" y="339725"/>
                  </a:lnTo>
                  <a:lnTo>
                    <a:pt x="1520825" y="384175"/>
                  </a:lnTo>
                  <a:lnTo>
                    <a:pt x="1527175" y="396875"/>
                  </a:lnTo>
                  <a:lnTo>
                    <a:pt x="1524000" y="419100"/>
                  </a:lnTo>
                  <a:lnTo>
                    <a:pt x="1508125" y="438150"/>
                  </a:lnTo>
                  <a:lnTo>
                    <a:pt x="1479550" y="454025"/>
                  </a:lnTo>
                  <a:lnTo>
                    <a:pt x="1454150" y="473075"/>
                  </a:lnTo>
                  <a:lnTo>
                    <a:pt x="1431925" y="508000"/>
                  </a:lnTo>
                  <a:lnTo>
                    <a:pt x="1409700" y="558800"/>
                  </a:lnTo>
                  <a:lnTo>
                    <a:pt x="1285875" y="841375"/>
                  </a:lnTo>
                  <a:lnTo>
                    <a:pt x="1155700" y="1098550"/>
                  </a:lnTo>
                  <a:lnTo>
                    <a:pt x="974725" y="1419225"/>
                  </a:lnTo>
                  <a:lnTo>
                    <a:pt x="815975" y="1657350"/>
                  </a:lnTo>
                  <a:lnTo>
                    <a:pt x="711200" y="1784350"/>
                  </a:lnTo>
                  <a:lnTo>
                    <a:pt x="479425" y="2012950"/>
                  </a:lnTo>
                  <a:lnTo>
                    <a:pt x="282575" y="2200275"/>
                  </a:lnTo>
                  <a:lnTo>
                    <a:pt x="92075" y="2365375"/>
                  </a:lnTo>
                  <a:lnTo>
                    <a:pt x="47625" y="2393950"/>
                  </a:lnTo>
                  <a:lnTo>
                    <a:pt x="19050" y="2397125"/>
                  </a:lnTo>
                  <a:lnTo>
                    <a:pt x="0" y="2384425"/>
                  </a:lnTo>
                  <a:lnTo>
                    <a:pt x="6350" y="2359025"/>
                  </a:lnTo>
                  <a:lnTo>
                    <a:pt x="22225" y="2330450"/>
                  </a:lnTo>
                  <a:lnTo>
                    <a:pt x="171450" y="2174875"/>
                  </a:lnTo>
                  <a:lnTo>
                    <a:pt x="333375" y="1987550"/>
                  </a:lnTo>
                  <a:lnTo>
                    <a:pt x="498475" y="1787525"/>
                  </a:lnTo>
                  <a:lnTo>
                    <a:pt x="682625" y="1536700"/>
                  </a:lnTo>
                  <a:lnTo>
                    <a:pt x="809625" y="1330325"/>
                  </a:lnTo>
                  <a:lnTo>
                    <a:pt x="927100" y="1123950"/>
                  </a:lnTo>
                  <a:lnTo>
                    <a:pt x="1092200" y="7905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10;p355">
              <a:extLst>
                <a:ext uri="{FF2B5EF4-FFF2-40B4-BE49-F238E27FC236}">
                  <a16:creationId xmlns:a16="http://schemas.microsoft.com/office/drawing/2014/main" id="{BDC63896-B02E-B74A-8F1E-EBC8FFE9FD5B}"/>
                </a:ext>
              </a:extLst>
            </p:cNvPr>
            <p:cNvSpPr/>
            <p:nvPr/>
          </p:nvSpPr>
          <p:spPr>
            <a:xfrm>
              <a:off x="4816475" y="1681163"/>
              <a:ext cx="1098550" cy="1920875"/>
            </a:xfrm>
            <a:custGeom>
              <a:avLst/>
              <a:gdLst/>
              <a:ahLst/>
              <a:cxnLst/>
              <a:rect l="l" t="t" r="r" b="b"/>
              <a:pathLst>
                <a:path w="1097280" h="1921493" extrusionOk="0">
                  <a:moveTo>
                    <a:pt x="936946" y="588724"/>
                  </a:moveTo>
                  <a:lnTo>
                    <a:pt x="869306" y="741541"/>
                  </a:lnTo>
                  <a:lnTo>
                    <a:pt x="779119" y="929432"/>
                  </a:lnTo>
                  <a:lnTo>
                    <a:pt x="681415" y="1107301"/>
                  </a:lnTo>
                  <a:lnTo>
                    <a:pt x="613775" y="1222541"/>
                  </a:lnTo>
                  <a:lnTo>
                    <a:pt x="493525" y="1392895"/>
                  </a:lnTo>
                  <a:lnTo>
                    <a:pt x="338202" y="1600827"/>
                  </a:lnTo>
                  <a:lnTo>
                    <a:pt x="202921" y="1758655"/>
                  </a:lnTo>
                  <a:lnTo>
                    <a:pt x="82671" y="1881410"/>
                  </a:lnTo>
                  <a:lnTo>
                    <a:pt x="45093" y="1911472"/>
                  </a:lnTo>
                  <a:lnTo>
                    <a:pt x="17536" y="1921493"/>
                  </a:lnTo>
                  <a:lnTo>
                    <a:pt x="5010" y="1921493"/>
                  </a:lnTo>
                  <a:lnTo>
                    <a:pt x="0" y="1908967"/>
                  </a:lnTo>
                  <a:lnTo>
                    <a:pt x="5010" y="1883915"/>
                  </a:lnTo>
                  <a:lnTo>
                    <a:pt x="27557" y="1836316"/>
                  </a:lnTo>
                  <a:lnTo>
                    <a:pt x="77661" y="1761160"/>
                  </a:lnTo>
                  <a:lnTo>
                    <a:pt x="177869" y="1600827"/>
                  </a:lnTo>
                  <a:lnTo>
                    <a:pt x="283088" y="1425462"/>
                  </a:lnTo>
                  <a:lnTo>
                    <a:pt x="448431" y="1129848"/>
                  </a:lnTo>
                  <a:lnTo>
                    <a:pt x="536114" y="951978"/>
                  </a:lnTo>
                  <a:lnTo>
                    <a:pt x="616280" y="774109"/>
                  </a:lnTo>
                  <a:lnTo>
                    <a:pt x="663879" y="633817"/>
                  </a:lnTo>
                  <a:lnTo>
                    <a:pt x="706468" y="491021"/>
                  </a:lnTo>
                  <a:lnTo>
                    <a:pt x="724004" y="390812"/>
                  </a:lnTo>
                  <a:lnTo>
                    <a:pt x="729014" y="293109"/>
                  </a:lnTo>
                  <a:lnTo>
                    <a:pt x="729014" y="237995"/>
                  </a:lnTo>
                  <a:lnTo>
                    <a:pt x="724004" y="202922"/>
                  </a:lnTo>
                  <a:lnTo>
                    <a:pt x="713983" y="170354"/>
                  </a:lnTo>
                  <a:lnTo>
                    <a:pt x="696447" y="140292"/>
                  </a:lnTo>
                  <a:lnTo>
                    <a:pt x="663879" y="102714"/>
                  </a:lnTo>
                  <a:lnTo>
                    <a:pt x="618785" y="67641"/>
                  </a:lnTo>
                  <a:lnTo>
                    <a:pt x="591228" y="45094"/>
                  </a:lnTo>
                  <a:lnTo>
                    <a:pt x="588723" y="32568"/>
                  </a:lnTo>
                  <a:lnTo>
                    <a:pt x="593733" y="10021"/>
                  </a:lnTo>
                  <a:lnTo>
                    <a:pt x="613775" y="0"/>
                  </a:lnTo>
                  <a:lnTo>
                    <a:pt x="663879" y="5011"/>
                  </a:lnTo>
                  <a:lnTo>
                    <a:pt x="729014" y="20042"/>
                  </a:lnTo>
                  <a:lnTo>
                    <a:pt x="786634" y="42589"/>
                  </a:lnTo>
                  <a:lnTo>
                    <a:pt x="846759" y="70146"/>
                  </a:lnTo>
                  <a:lnTo>
                    <a:pt x="896863" y="102714"/>
                  </a:lnTo>
                  <a:lnTo>
                    <a:pt x="982040" y="170354"/>
                  </a:lnTo>
                  <a:lnTo>
                    <a:pt x="1049681" y="237995"/>
                  </a:lnTo>
                  <a:lnTo>
                    <a:pt x="1084754" y="273068"/>
                  </a:lnTo>
                  <a:lnTo>
                    <a:pt x="1097280" y="290604"/>
                  </a:lnTo>
                  <a:lnTo>
                    <a:pt x="1097280" y="310646"/>
                  </a:lnTo>
                  <a:lnTo>
                    <a:pt x="1087259" y="330687"/>
                  </a:lnTo>
                  <a:lnTo>
                    <a:pt x="1057196" y="350729"/>
                  </a:lnTo>
                  <a:lnTo>
                    <a:pt x="1032144" y="368266"/>
                  </a:lnTo>
                  <a:lnTo>
                    <a:pt x="1007092" y="398328"/>
                  </a:lnTo>
                  <a:lnTo>
                    <a:pt x="989556" y="440917"/>
                  </a:lnTo>
                  <a:lnTo>
                    <a:pt x="974525" y="493526"/>
                  </a:lnTo>
                  <a:lnTo>
                    <a:pt x="936946" y="588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11;p355">
              <a:extLst>
                <a:ext uri="{FF2B5EF4-FFF2-40B4-BE49-F238E27FC236}">
                  <a16:creationId xmlns:a16="http://schemas.microsoft.com/office/drawing/2014/main" id="{1F8261C7-AE60-8D49-8FA3-FDCE31EB12CE}"/>
                </a:ext>
              </a:extLst>
            </p:cNvPr>
            <p:cNvSpPr/>
            <p:nvPr/>
          </p:nvSpPr>
          <p:spPr>
            <a:xfrm>
              <a:off x="5322888" y="2627313"/>
              <a:ext cx="1978025" cy="487362"/>
            </a:xfrm>
            <a:custGeom>
              <a:avLst/>
              <a:gdLst/>
              <a:ahLst/>
              <a:cxnLst/>
              <a:rect l="l" t="t" r="r" b="b"/>
              <a:pathLst>
                <a:path w="1978819" h="488156" extrusionOk="0">
                  <a:moveTo>
                    <a:pt x="871537" y="235744"/>
                  </a:moveTo>
                  <a:lnTo>
                    <a:pt x="726281" y="264319"/>
                  </a:lnTo>
                  <a:lnTo>
                    <a:pt x="569119" y="292894"/>
                  </a:lnTo>
                  <a:lnTo>
                    <a:pt x="464344" y="304800"/>
                  </a:lnTo>
                  <a:lnTo>
                    <a:pt x="392906" y="309562"/>
                  </a:lnTo>
                  <a:lnTo>
                    <a:pt x="302419" y="307181"/>
                  </a:lnTo>
                  <a:lnTo>
                    <a:pt x="240506" y="300037"/>
                  </a:lnTo>
                  <a:lnTo>
                    <a:pt x="164306" y="283369"/>
                  </a:lnTo>
                  <a:lnTo>
                    <a:pt x="100012" y="261937"/>
                  </a:lnTo>
                  <a:lnTo>
                    <a:pt x="0" y="233362"/>
                  </a:lnTo>
                  <a:lnTo>
                    <a:pt x="14287" y="395287"/>
                  </a:lnTo>
                  <a:lnTo>
                    <a:pt x="45244" y="428625"/>
                  </a:lnTo>
                  <a:lnTo>
                    <a:pt x="73819" y="452437"/>
                  </a:lnTo>
                  <a:lnTo>
                    <a:pt x="107156" y="471487"/>
                  </a:lnTo>
                  <a:lnTo>
                    <a:pt x="135731" y="481012"/>
                  </a:lnTo>
                  <a:lnTo>
                    <a:pt x="178594" y="488156"/>
                  </a:lnTo>
                  <a:lnTo>
                    <a:pt x="216694" y="488156"/>
                  </a:lnTo>
                  <a:lnTo>
                    <a:pt x="292894" y="488156"/>
                  </a:lnTo>
                  <a:lnTo>
                    <a:pt x="354806" y="485775"/>
                  </a:lnTo>
                  <a:lnTo>
                    <a:pt x="400050" y="476250"/>
                  </a:lnTo>
                  <a:lnTo>
                    <a:pt x="595312" y="450056"/>
                  </a:lnTo>
                  <a:lnTo>
                    <a:pt x="814387" y="409575"/>
                  </a:lnTo>
                  <a:lnTo>
                    <a:pt x="959644" y="390525"/>
                  </a:lnTo>
                  <a:lnTo>
                    <a:pt x="1195387" y="361950"/>
                  </a:lnTo>
                  <a:lnTo>
                    <a:pt x="1416844" y="335756"/>
                  </a:lnTo>
                  <a:lnTo>
                    <a:pt x="1714500" y="297656"/>
                  </a:lnTo>
                  <a:lnTo>
                    <a:pt x="1859756" y="278606"/>
                  </a:lnTo>
                  <a:lnTo>
                    <a:pt x="1912144" y="266700"/>
                  </a:lnTo>
                  <a:lnTo>
                    <a:pt x="1938337" y="254794"/>
                  </a:lnTo>
                  <a:lnTo>
                    <a:pt x="1957387" y="238125"/>
                  </a:lnTo>
                  <a:lnTo>
                    <a:pt x="1976437" y="214312"/>
                  </a:lnTo>
                  <a:lnTo>
                    <a:pt x="1978819" y="195262"/>
                  </a:lnTo>
                  <a:lnTo>
                    <a:pt x="1974056" y="178594"/>
                  </a:lnTo>
                  <a:lnTo>
                    <a:pt x="1957387" y="154781"/>
                  </a:lnTo>
                  <a:lnTo>
                    <a:pt x="1888331" y="104775"/>
                  </a:lnTo>
                  <a:lnTo>
                    <a:pt x="1759744" y="42862"/>
                  </a:lnTo>
                  <a:lnTo>
                    <a:pt x="1628775" y="0"/>
                  </a:lnTo>
                  <a:lnTo>
                    <a:pt x="1614487" y="0"/>
                  </a:lnTo>
                  <a:lnTo>
                    <a:pt x="1585912" y="14287"/>
                  </a:lnTo>
                  <a:lnTo>
                    <a:pt x="1507331" y="50006"/>
                  </a:lnTo>
                  <a:lnTo>
                    <a:pt x="1304925" y="121444"/>
                  </a:lnTo>
                  <a:lnTo>
                    <a:pt x="1095375" y="185737"/>
                  </a:lnTo>
                  <a:lnTo>
                    <a:pt x="871537" y="2357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912;p355">
              <a:extLst>
                <a:ext uri="{FF2B5EF4-FFF2-40B4-BE49-F238E27FC236}">
                  <a16:creationId xmlns:a16="http://schemas.microsoft.com/office/drawing/2014/main" id="{EE563F6C-CF11-1A4D-B4D7-EB1A855F464B}"/>
                </a:ext>
              </a:extLst>
            </p:cNvPr>
            <p:cNvSpPr/>
            <p:nvPr/>
          </p:nvSpPr>
          <p:spPr>
            <a:xfrm>
              <a:off x="4283075" y="2971800"/>
              <a:ext cx="2311400" cy="2944813"/>
            </a:xfrm>
            <a:custGeom>
              <a:avLst/>
              <a:gdLst/>
              <a:ahLst/>
              <a:cxnLst/>
              <a:rect l="l" t="t" r="r" b="b"/>
              <a:pathLst>
                <a:path w="2312670" h="2945130" extrusionOk="0">
                  <a:moveTo>
                    <a:pt x="2007870" y="560070"/>
                  </a:moveTo>
                  <a:lnTo>
                    <a:pt x="2019300" y="445770"/>
                  </a:lnTo>
                  <a:lnTo>
                    <a:pt x="2019300" y="381000"/>
                  </a:lnTo>
                  <a:lnTo>
                    <a:pt x="2019300" y="339090"/>
                  </a:lnTo>
                  <a:lnTo>
                    <a:pt x="1988820" y="304800"/>
                  </a:lnTo>
                  <a:lnTo>
                    <a:pt x="1935480" y="240030"/>
                  </a:lnTo>
                  <a:lnTo>
                    <a:pt x="1882140" y="163830"/>
                  </a:lnTo>
                  <a:lnTo>
                    <a:pt x="1836420" y="99060"/>
                  </a:lnTo>
                  <a:lnTo>
                    <a:pt x="1805940" y="45720"/>
                  </a:lnTo>
                  <a:lnTo>
                    <a:pt x="1851660" y="0"/>
                  </a:lnTo>
                  <a:lnTo>
                    <a:pt x="1924050" y="45720"/>
                  </a:lnTo>
                  <a:lnTo>
                    <a:pt x="1973580" y="118110"/>
                  </a:lnTo>
                  <a:lnTo>
                    <a:pt x="2011680" y="160020"/>
                  </a:lnTo>
                  <a:lnTo>
                    <a:pt x="2057400" y="198120"/>
                  </a:lnTo>
                  <a:lnTo>
                    <a:pt x="2091690" y="220980"/>
                  </a:lnTo>
                  <a:lnTo>
                    <a:pt x="2148840" y="255270"/>
                  </a:lnTo>
                  <a:lnTo>
                    <a:pt x="2194560" y="278130"/>
                  </a:lnTo>
                  <a:lnTo>
                    <a:pt x="2236470" y="293370"/>
                  </a:lnTo>
                  <a:lnTo>
                    <a:pt x="2266950" y="312420"/>
                  </a:lnTo>
                  <a:lnTo>
                    <a:pt x="2297430" y="350520"/>
                  </a:lnTo>
                  <a:lnTo>
                    <a:pt x="2312670" y="392430"/>
                  </a:lnTo>
                  <a:lnTo>
                    <a:pt x="2312670" y="472440"/>
                  </a:lnTo>
                  <a:lnTo>
                    <a:pt x="2293620" y="647700"/>
                  </a:lnTo>
                  <a:lnTo>
                    <a:pt x="2240280" y="845820"/>
                  </a:lnTo>
                  <a:lnTo>
                    <a:pt x="2179320" y="1013460"/>
                  </a:lnTo>
                  <a:lnTo>
                    <a:pt x="2076450" y="1234440"/>
                  </a:lnTo>
                  <a:lnTo>
                    <a:pt x="1950720" y="1474470"/>
                  </a:lnTo>
                  <a:lnTo>
                    <a:pt x="1832610" y="1684020"/>
                  </a:lnTo>
                  <a:lnTo>
                    <a:pt x="1684020" y="1870710"/>
                  </a:lnTo>
                  <a:lnTo>
                    <a:pt x="1485900" y="2076450"/>
                  </a:lnTo>
                  <a:lnTo>
                    <a:pt x="1291590" y="2259330"/>
                  </a:lnTo>
                  <a:lnTo>
                    <a:pt x="1165860" y="2369820"/>
                  </a:lnTo>
                  <a:lnTo>
                    <a:pt x="925830" y="2537460"/>
                  </a:lnTo>
                  <a:lnTo>
                    <a:pt x="712470" y="2667000"/>
                  </a:lnTo>
                  <a:lnTo>
                    <a:pt x="445770" y="2785110"/>
                  </a:lnTo>
                  <a:lnTo>
                    <a:pt x="175260" y="2891790"/>
                  </a:lnTo>
                  <a:lnTo>
                    <a:pt x="34290" y="2941320"/>
                  </a:lnTo>
                  <a:lnTo>
                    <a:pt x="3810" y="2945130"/>
                  </a:lnTo>
                  <a:lnTo>
                    <a:pt x="0" y="2937510"/>
                  </a:lnTo>
                  <a:lnTo>
                    <a:pt x="0" y="2914650"/>
                  </a:lnTo>
                  <a:lnTo>
                    <a:pt x="15240" y="2887980"/>
                  </a:lnTo>
                  <a:lnTo>
                    <a:pt x="99060" y="2842260"/>
                  </a:lnTo>
                  <a:lnTo>
                    <a:pt x="270510" y="2754630"/>
                  </a:lnTo>
                  <a:lnTo>
                    <a:pt x="453390" y="2651760"/>
                  </a:lnTo>
                  <a:lnTo>
                    <a:pt x="601980" y="2556510"/>
                  </a:lnTo>
                  <a:lnTo>
                    <a:pt x="750570" y="2457450"/>
                  </a:lnTo>
                  <a:lnTo>
                    <a:pt x="906780" y="2339340"/>
                  </a:lnTo>
                  <a:lnTo>
                    <a:pt x="1043940" y="2221230"/>
                  </a:lnTo>
                  <a:lnTo>
                    <a:pt x="1150620" y="2125980"/>
                  </a:lnTo>
                  <a:lnTo>
                    <a:pt x="1257300" y="2023110"/>
                  </a:lnTo>
                  <a:lnTo>
                    <a:pt x="1398270" y="1870710"/>
                  </a:lnTo>
                  <a:lnTo>
                    <a:pt x="1527810" y="1706880"/>
                  </a:lnTo>
                  <a:lnTo>
                    <a:pt x="1588770" y="1623060"/>
                  </a:lnTo>
                  <a:lnTo>
                    <a:pt x="1691640" y="1455420"/>
                  </a:lnTo>
                  <a:lnTo>
                    <a:pt x="1794510" y="1249680"/>
                  </a:lnTo>
                  <a:lnTo>
                    <a:pt x="1863090" y="1101090"/>
                  </a:lnTo>
                  <a:lnTo>
                    <a:pt x="1927860" y="944880"/>
                  </a:lnTo>
                  <a:lnTo>
                    <a:pt x="1958340" y="857250"/>
                  </a:lnTo>
                  <a:lnTo>
                    <a:pt x="2000250" y="662940"/>
                  </a:lnTo>
                  <a:lnTo>
                    <a:pt x="2007870" y="5600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913;p355">
              <a:extLst>
                <a:ext uri="{FF2B5EF4-FFF2-40B4-BE49-F238E27FC236}">
                  <a16:creationId xmlns:a16="http://schemas.microsoft.com/office/drawing/2014/main" id="{A34DD80D-27E0-3443-8916-D940ADBBA394}"/>
                </a:ext>
              </a:extLst>
            </p:cNvPr>
            <p:cNvSpPr/>
            <p:nvPr/>
          </p:nvSpPr>
          <p:spPr>
            <a:xfrm>
              <a:off x="4997450" y="3635375"/>
              <a:ext cx="2628900" cy="2273300"/>
            </a:xfrm>
            <a:custGeom>
              <a:avLst/>
              <a:gdLst/>
              <a:ahLst/>
              <a:cxnLst/>
              <a:rect l="l" t="t" r="r" b="b"/>
              <a:pathLst>
                <a:path w="2628900" h="2273300" extrusionOk="0">
                  <a:moveTo>
                    <a:pt x="777875" y="593725"/>
                  </a:moveTo>
                  <a:lnTo>
                    <a:pt x="968375" y="796925"/>
                  </a:lnTo>
                  <a:lnTo>
                    <a:pt x="1162050" y="1031875"/>
                  </a:lnTo>
                  <a:lnTo>
                    <a:pt x="1352550" y="1231900"/>
                  </a:lnTo>
                  <a:lnTo>
                    <a:pt x="1504950" y="1381125"/>
                  </a:lnTo>
                  <a:lnTo>
                    <a:pt x="1724025" y="1574800"/>
                  </a:lnTo>
                  <a:lnTo>
                    <a:pt x="1936750" y="1752600"/>
                  </a:lnTo>
                  <a:lnTo>
                    <a:pt x="2092325" y="1863725"/>
                  </a:lnTo>
                  <a:lnTo>
                    <a:pt x="2270125" y="1978025"/>
                  </a:lnTo>
                  <a:lnTo>
                    <a:pt x="2514600" y="2105025"/>
                  </a:lnTo>
                  <a:lnTo>
                    <a:pt x="2619375" y="2159000"/>
                  </a:lnTo>
                  <a:lnTo>
                    <a:pt x="2628900" y="2171700"/>
                  </a:lnTo>
                  <a:lnTo>
                    <a:pt x="2625725" y="2190750"/>
                  </a:lnTo>
                  <a:lnTo>
                    <a:pt x="2600325" y="2203450"/>
                  </a:lnTo>
                  <a:lnTo>
                    <a:pt x="2479675" y="2216150"/>
                  </a:lnTo>
                  <a:lnTo>
                    <a:pt x="2159000" y="2247900"/>
                  </a:lnTo>
                  <a:lnTo>
                    <a:pt x="1930400" y="2273300"/>
                  </a:lnTo>
                  <a:lnTo>
                    <a:pt x="1870075" y="2270125"/>
                  </a:lnTo>
                  <a:lnTo>
                    <a:pt x="1828800" y="2257425"/>
                  </a:lnTo>
                  <a:lnTo>
                    <a:pt x="1787525" y="2235200"/>
                  </a:lnTo>
                  <a:lnTo>
                    <a:pt x="1749425" y="2197100"/>
                  </a:lnTo>
                  <a:lnTo>
                    <a:pt x="1698625" y="2120900"/>
                  </a:lnTo>
                  <a:lnTo>
                    <a:pt x="1600200" y="1962150"/>
                  </a:lnTo>
                  <a:lnTo>
                    <a:pt x="1466850" y="1768475"/>
                  </a:lnTo>
                  <a:lnTo>
                    <a:pt x="1333500" y="1581150"/>
                  </a:lnTo>
                  <a:lnTo>
                    <a:pt x="1123950" y="1320800"/>
                  </a:lnTo>
                  <a:lnTo>
                    <a:pt x="990600" y="1165225"/>
                  </a:lnTo>
                  <a:lnTo>
                    <a:pt x="866775" y="984250"/>
                  </a:lnTo>
                  <a:lnTo>
                    <a:pt x="746125" y="828675"/>
                  </a:lnTo>
                  <a:lnTo>
                    <a:pt x="587375" y="631825"/>
                  </a:lnTo>
                  <a:lnTo>
                    <a:pt x="419100" y="412750"/>
                  </a:lnTo>
                  <a:lnTo>
                    <a:pt x="292100" y="260350"/>
                  </a:lnTo>
                  <a:lnTo>
                    <a:pt x="238125" y="209550"/>
                  </a:lnTo>
                  <a:lnTo>
                    <a:pt x="171450" y="152400"/>
                  </a:lnTo>
                  <a:lnTo>
                    <a:pt x="88900" y="95250"/>
                  </a:lnTo>
                  <a:lnTo>
                    <a:pt x="31750" y="69850"/>
                  </a:lnTo>
                  <a:lnTo>
                    <a:pt x="12700" y="57150"/>
                  </a:lnTo>
                  <a:lnTo>
                    <a:pt x="3175" y="34925"/>
                  </a:lnTo>
                  <a:lnTo>
                    <a:pt x="0" y="15875"/>
                  </a:lnTo>
                  <a:lnTo>
                    <a:pt x="6350" y="0"/>
                  </a:lnTo>
                  <a:lnTo>
                    <a:pt x="22225" y="0"/>
                  </a:lnTo>
                  <a:lnTo>
                    <a:pt x="114300" y="34925"/>
                  </a:lnTo>
                  <a:lnTo>
                    <a:pt x="225425" y="92075"/>
                  </a:lnTo>
                  <a:lnTo>
                    <a:pt x="311150" y="142875"/>
                  </a:lnTo>
                  <a:lnTo>
                    <a:pt x="409575" y="212725"/>
                  </a:lnTo>
                  <a:lnTo>
                    <a:pt x="479425" y="276225"/>
                  </a:lnTo>
                  <a:lnTo>
                    <a:pt x="777875" y="593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918;p356">
            <a:extLst>
              <a:ext uri="{FF2B5EF4-FFF2-40B4-BE49-F238E27FC236}">
                <a16:creationId xmlns:a16="http://schemas.microsoft.com/office/drawing/2014/main" id="{861839F5-5A3F-414C-911E-1414D00DA4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309" y="1493587"/>
            <a:ext cx="4981575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8" name="Google Shape;3918;p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2213" y="1662030"/>
            <a:ext cx="4981575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203"/>
          <p:cNvSpPr txBox="1"/>
          <p:nvPr/>
        </p:nvSpPr>
        <p:spPr>
          <a:xfrm>
            <a:off x="4342341" y="6669360"/>
            <a:ext cx="379249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打</a:t>
            </a:r>
            <a:endParaRPr/>
          </a:p>
        </p:txBody>
      </p:sp>
      <p:sp>
        <p:nvSpPr>
          <p:cNvPr id="2245" name="Google Shape;2245;p203"/>
          <p:cNvSpPr/>
          <p:nvPr/>
        </p:nvSpPr>
        <p:spPr>
          <a:xfrm>
            <a:off x="2719388" y="2405063"/>
            <a:ext cx="1795462" cy="523875"/>
          </a:xfrm>
          <a:custGeom>
            <a:avLst/>
            <a:gdLst/>
            <a:ahLst/>
            <a:cxnLst/>
            <a:rect l="l" t="t" r="r" b="b"/>
            <a:pathLst>
              <a:path w="1795462" h="523875" extrusionOk="0">
                <a:moveTo>
                  <a:pt x="859631" y="209550"/>
                </a:moveTo>
                <a:lnTo>
                  <a:pt x="1033462" y="169068"/>
                </a:lnTo>
                <a:lnTo>
                  <a:pt x="1190625" y="111918"/>
                </a:lnTo>
                <a:lnTo>
                  <a:pt x="1326356" y="80962"/>
                </a:lnTo>
                <a:lnTo>
                  <a:pt x="1383506" y="64293"/>
                </a:lnTo>
                <a:lnTo>
                  <a:pt x="1409700" y="45243"/>
                </a:lnTo>
                <a:lnTo>
                  <a:pt x="1450181" y="23812"/>
                </a:lnTo>
                <a:lnTo>
                  <a:pt x="1490662" y="4762"/>
                </a:lnTo>
                <a:lnTo>
                  <a:pt x="1519237" y="0"/>
                </a:lnTo>
                <a:lnTo>
                  <a:pt x="1545431" y="0"/>
                </a:lnTo>
                <a:lnTo>
                  <a:pt x="1566862" y="0"/>
                </a:lnTo>
                <a:lnTo>
                  <a:pt x="1604962" y="9525"/>
                </a:lnTo>
                <a:lnTo>
                  <a:pt x="1652587" y="28575"/>
                </a:lnTo>
                <a:lnTo>
                  <a:pt x="1700212" y="52387"/>
                </a:lnTo>
                <a:lnTo>
                  <a:pt x="1747837" y="78581"/>
                </a:lnTo>
                <a:lnTo>
                  <a:pt x="1766887" y="92868"/>
                </a:lnTo>
                <a:lnTo>
                  <a:pt x="1783556" y="114300"/>
                </a:lnTo>
                <a:lnTo>
                  <a:pt x="1790700" y="128587"/>
                </a:lnTo>
                <a:lnTo>
                  <a:pt x="1795462" y="147637"/>
                </a:lnTo>
                <a:lnTo>
                  <a:pt x="1795462" y="161925"/>
                </a:lnTo>
                <a:lnTo>
                  <a:pt x="1788318" y="178593"/>
                </a:lnTo>
                <a:lnTo>
                  <a:pt x="1764506" y="197643"/>
                </a:lnTo>
                <a:lnTo>
                  <a:pt x="1712118" y="214312"/>
                </a:lnTo>
                <a:lnTo>
                  <a:pt x="1621631" y="226218"/>
                </a:lnTo>
                <a:lnTo>
                  <a:pt x="1464468" y="250031"/>
                </a:lnTo>
                <a:lnTo>
                  <a:pt x="1285875" y="290512"/>
                </a:lnTo>
                <a:lnTo>
                  <a:pt x="1169193" y="316706"/>
                </a:lnTo>
                <a:lnTo>
                  <a:pt x="1021556" y="373856"/>
                </a:lnTo>
                <a:lnTo>
                  <a:pt x="842962" y="411956"/>
                </a:lnTo>
                <a:lnTo>
                  <a:pt x="652462" y="454818"/>
                </a:lnTo>
                <a:lnTo>
                  <a:pt x="440531" y="507206"/>
                </a:lnTo>
                <a:lnTo>
                  <a:pt x="416718" y="511968"/>
                </a:lnTo>
                <a:lnTo>
                  <a:pt x="390525" y="519112"/>
                </a:lnTo>
                <a:lnTo>
                  <a:pt x="352425" y="523875"/>
                </a:lnTo>
                <a:lnTo>
                  <a:pt x="328612" y="523875"/>
                </a:lnTo>
                <a:lnTo>
                  <a:pt x="295275" y="516731"/>
                </a:lnTo>
                <a:lnTo>
                  <a:pt x="254793" y="502443"/>
                </a:lnTo>
                <a:lnTo>
                  <a:pt x="195262" y="471487"/>
                </a:lnTo>
                <a:lnTo>
                  <a:pt x="154781" y="447675"/>
                </a:lnTo>
                <a:lnTo>
                  <a:pt x="121443" y="426243"/>
                </a:lnTo>
                <a:lnTo>
                  <a:pt x="95250" y="402431"/>
                </a:lnTo>
                <a:lnTo>
                  <a:pt x="64293" y="373856"/>
                </a:lnTo>
                <a:lnTo>
                  <a:pt x="35718" y="340518"/>
                </a:lnTo>
                <a:lnTo>
                  <a:pt x="16668" y="311943"/>
                </a:lnTo>
                <a:lnTo>
                  <a:pt x="2381" y="283368"/>
                </a:lnTo>
                <a:lnTo>
                  <a:pt x="0" y="264318"/>
                </a:lnTo>
                <a:lnTo>
                  <a:pt x="7143" y="250031"/>
                </a:lnTo>
                <a:lnTo>
                  <a:pt x="26193" y="247650"/>
                </a:lnTo>
                <a:lnTo>
                  <a:pt x="69056" y="259556"/>
                </a:lnTo>
                <a:lnTo>
                  <a:pt x="111918" y="280987"/>
                </a:lnTo>
                <a:lnTo>
                  <a:pt x="152400" y="297656"/>
                </a:lnTo>
                <a:lnTo>
                  <a:pt x="200025" y="307181"/>
                </a:lnTo>
                <a:lnTo>
                  <a:pt x="259556" y="314325"/>
                </a:lnTo>
                <a:lnTo>
                  <a:pt x="321468" y="316706"/>
                </a:lnTo>
                <a:lnTo>
                  <a:pt x="402431" y="309562"/>
                </a:lnTo>
                <a:lnTo>
                  <a:pt x="559593" y="276225"/>
                </a:lnTo>
                <a:lnTo>
                  <a:pt x="859631" y="209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203"/>
          <p:cNvSpPr/>
          <p:nvPr/>
        </p:nvSpPr>
        <p:spPr>
          <a:xfrm>
            <a:off x="4613275" y="2200275"/>
            <a:ext cx="2620963" cy="585788"/>
          </a:xfrm>
          <a:custGeom>
            <a:avLst/>
            <a:gdLst/>
            <a:ahLst/>
            <a:cxnLst/>
            <a:rect l="l" t="t" r="r" b="b"/>
            <a:pathLst>
              <a:path w="2621757" h="585788" extrusionOk="0">
                <a:moveTo>
                  <a:pt x="959644" y="428625"/>
                </a:moveTo>
                <a:lnTo>
                  <a:pt x="1150144" y="390525"/>
                </a:lnTo>
                <a:lnTo>
                  <a:pt x="1231107" y="376238"/>
                </a:lnTo>
                <a:lnTo>
                  <a:pt x="1259682" y="359569"/>
                </a:lnTo>
                <a:lnTo>
                  <a:pt x="1423988" y="335756"/>
                </a:lnTo>
                <a:lnTo>
                  <a:pt x="1600200" y="316706"/>
                </a:lnTo>
                <a:lnTo>
                  <a:pt x="1735932" y="307181"/>
                </a:lnTo>
                <a:lnTo>
                  <a:pt x="1852613" y="300038"/>
                </a:lnTo>
                <a:lnTo>
                  <a:pt x="1988344" y="292894"/>
                </a:lnTo>
                <a:lnTo>
                  <a:pt x="2155032" y="292894"/>
                </a:lnTo>
                <a:lnTo>
                  <a:pt x="2228850" y="292894"/>
                </a:lnTo>
                <a:lnTo>
                  <a:pt x="2343150" y="300038"/>
                </a:lnTo>
                <a:lnTo>
                  <a:pt x="2445544" y="307181"/>
                </a:lnTo>
                <a:lnTo>
                  <a:pt x="2497932" y="311944"/>
                </a:lnTo>
                <a:lnTo>
                  <a:pt x="2524125" y="314325"/>
                </a:lnTo>
                <a:lnTo>
                  <a:pt x="2557463" y="311944"/>
                </a:lnTo>
                <a:lnTo>
                  <a:pt x="2590800" y="302419"/>
                </a:lnTo>
                <a:lnTo>
                  <a:pt x="2602707" y="292894"/>
                </a:lnTo>
                <a:lnTo>
                  <a:pt x="2616994" y="278606"/>
                </a:lnTo>
                <a:lnTo>
                  <a:pt x="2621757" y="259556"/>
                </a:lnTo>
                <a:lnTo>
                  <a:pt x="2619375" y="240506"/>
                </a:lnTo>
                <a:lnTo>
                  <a:pt x="2612232" y="211931"/>
                </a:lnTo>
                <a:lnTo>
                  <a:pt x="2600325" y="176213"/>
                </a:lnTo>
                <a:lnTo>
                  <a:pt x="2586038" y="154781"/>
                </a:lnTo>
                <a:lnTo>
                  <a:pt x="2547938" y="128588"/>
                </a:lnTo>
                <a:lnTo>
                  <a:pt x="2488407" y="100013"/>
                </a:lnTo>
                <a:lnTo>
                  <a:pt x="2424113" y="73819"/>
                </a:lnTo>
                <a:lnTo>
                  <a:pt x="2312194" y="33338"/>
                </a:lnTo>
                <a:lnTo>
                  <a:pt x="2216944" y="7144"/>
                </a:lnTo>
                <a:lnTo>
                  <a:pt x="2188369" y="0"/>
                </a:lnTo>
                <a:lnTo>
                  <a:pt x="2152650" y="11906"/>
                </a:lnTo>
                <a:lnTo>
                  <a:pt x="2028825" y="47625"/>
                </a:lnTo>
                <a:lnTo>
                  <a:pt x="1902619" y="90488"/>
                </a:lnTo>
                <a:lnTo>
                  <a:pt x="1845469" y="100013"/>
                </a:lnTo>
                <a:lnTo>
                  <a:pt x="1664494" y="123825"/>
                </a:lnTo>
                <a:lnTo>
                  <a:pt x="1254919" y="188119"/>
                </a:lnTo>
                <a:lnTo>
                  <a:pt x="1007269" y="226219"/>
                </a:lnTo>
                <a:lnTo>
                  <a:pt x="778669" y="266700"/>
                </a:lnTo>
                <a:lnTo>
                  <a:pt x="569119" y="304800"/>
                </a:lnTo>
                <a:lnTo>
                  <a:pt x="411957" y="335756"/>
                </a:lnTo>
                <a:lnTo>
                  <a:pt x="373857" y="340519"/>
                </a:lnTo>
                <a:lnTo>
                  <a:pt x="302419" y="335756"/>
                </a:lnTo>
                <a:lnTo>
                  <a:pt x="219075" y="321469"/>
                </a:lnTo>
                <a:lnTo>
                  <a:pt x="161925" y="307181"/>
                </a:lnTo>
                <a:lnTo>
                  <a:pt x="114300" y="285750"/>
                </a:lnTo>
                <a:lnTo>
                  <a:pt x="61913" y="257175"/>
                </a:lnTo>
                <a:lnTo>
                  <a:pt x="33338" y="247650"/>
                </a:lnTo>
                <a:lnTo>
                  <a:pt x="11907" y="242888"/>
                </a:lnTo>
                <a:lnTo>
                  <a:pt x="0" y="254794"/>
                </a:lnTo>
                <a:lnTo>
                  <a:pt x="0" y="271463"/>
                </a:lnTo>
                <a:lnTo>
                  <a:pt x="11907" y="304800"/>
                </a:lnTo>
                <a:lnTo>
                  <a:pt x="38100" y="335756"/>
                </a:lnTo>
                <a:lnTo>
                  <a:pt x="80963" y="383381"/>
                </a:lnTo>
                <a:lnTo>
                  <a:pt x="161925" y="457200"/>
                </a:lnTo>
                <a:lnTo>
                  <a:pt x="214313" y="502444"/>
                </a:lnTo>
                <a:lnTo>
                  <a:pt x="276225" y="547688"/>
                </a:lnTo>
                <a:lnTo>
                  <a:pt x="319088" y="571500"/>
                </a:lnTo>
                <a:lnTo>
                  <a:pt x="357188" y="583406"/>
                </a:lnTo>
                <a:lnTo>
                  <a:pt x="385763" y="585788"/>
                </a:lnTo>
                <a:lnTo>
                  <a:pt x="452438" y="566738"/>
                </a:lnTo>
                <a:lnTo>
                  <a:pt x="597694" y="516731"/>
                </a:lnTo>
                <a:lnTo>
                  <a:pt x="688182" y="488156"/>
                </a:lnTo>
                <a:lnTo>
                  <a:pt x="831057" y="457200"/>
                </a:lnTo>
                <a:lnTo>
                  <a:pt x="959644" y="428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203"/>
          <p:cNvSpPr/>
          <p:nvPr/>
        </p:nvSpPr>
        <p:spPr>
          <a:xfrm rot="-5400000">
            <a:off x="1727201" y="3409950"/>
            <a:ext cx="4081462" cy="509587"/>
          </a:xfrm>
          <a:custGeom>
            <a:avLst/>
            <a:gdLst/>
            <a:ahLst/>
            <a:cxnLst/>
            <a:rect l="l" t="t" r="r" b="b"/>
            <a:pathLst>
              <a:path w="4082507" h="509889" extrusionOk="0">
                <a:moveTo>
                  <a:pt x="2189121" y="203956"/>
                </a:moveTo>
                <a:lnTo>
                  <a:pt x="2518849" y="203956"/>
                </a:lnTo>
                <a:lnTo>
                  <a:pt x="2851976" y="203956"/>
                </a:lnTo>
                <a:lnTo>
                  <a:pt x="2933558" y="203956"/>
                </a:lnTo>
                <a:lnTo>
                  <a:pt x="3266686" y="207355"/>
                </a:lnTo>
                <a:lnTo>
                  <a:pt x="3412854" y="203956"/>
                </a:lnTo>
                <a:lnTo>
                  <a:pt x="3538626" y="207355"/>
                </a:lnTo>
                <a:lnTo>
                  <a:pt x="3606611" y="207355"/>
                </a:lnTo>
                <a:lnTo>
                  <a:pt x="3681395" y="200557"/>
                </a:lnTo>
                <a:lnTo>
                  <a:pt x="3725585" y="193758"/>
                </a:lnTo>
                <a:lnTo>
                  <a:pt x="3776574" y="183560"/>
                </a:lnTo>
                <a:lnTo>
                  <a:pt x="3824164" y="169963"/>
                </a:lnTo>
                <a:lnTo>
                  <a:pt x="3868354" y="152967"/>
                </a:lnTo>
                <a:lnTo>
                  <a:pt x="3902346" y="135971"/>
                </a:lnTo>
                <a:lnTo>
                  <a:pt x="3949936" y="105377"/>
                </a:lnTo>
                <a:lnTo>
                  <a:pt x="3983929" y="64586"/>
                </a:lnTo>
                <a:lnTo>
                  <a:pt x="4017921" y="23795"/>
                </a:lnTo>
                <a:lnTo>
                  <a:pt x="4031518" y="10198"/>
                </a:lnTo>
                <a:lnTo>
                  <a:pt x="4048515" y="0"/>
                </a:lnTo>
                <a:lnTo>
                  <a:pt x="4058712" y="0"/>
                </a:lnTo>
                <a:lnTo>
                  <a:pt x="4072309" y="3400"/>
                </a:lnTo>
                <a:lnTo>
                  <a:pt x="4082507" y="23795"/>
                </a:lnTo>
                <a:lnTo>
                  <a:pt x="4082507" y="54389"/>
                </a:lnTo>
                <a:lnTo>
                  <a:pt x="4079108" y="108777"/>
                </a:lnTo>
                <a:lnTo>
                  <a:pt x="4065511" y="176762"/>
                </a:lnTo>
                <a:lnTo>
                  <a:pt x="4038317" y="254945"/>
                </a:lnTo>
                <a:lnTo>
                  <a:pt x="3997526" y="333128"/>
                </a:lnTo>
                <a:lnTo>
                  <a:pt x="3963533" y="380717"/>
                </a:lnTo>
                <a:lnTo>
                  <a:pt x="3915944" y="438505"/>
                </a:lnTo>
                <a:lnTo>
                  <a:pt x="3878552" y="475896"/>
                </a:lnTo>
                <a:lnTo>
                  <a:pt x="3844559" y="496292"/>
                </a:lnTo>
                <a:lnTo>
                  <a:pt x="3813966" y="506490"/>
                </a:lnTo>
                <a:lnTo>
                  <a:pt x="3786772" y="509889"/>
                </a:lnTo>
                <a:lnTo>
                  <a:pt x="3756178" y="503090"/>
                </a:lnTo>
                <a:lnTo>
                  <a:pt x="3728984" y="482695"/>
                </a:lnTo>
                <a:lnTo>
                  <a:pt x="3705190" y="455501"/>
                </a:lnTo>
                <a:lnTo>
                  <a:pt x="3671197" y="438505"/>
                </a:lnTo>
                <a:lnTo>
                  <a:pt x="3606611" y="424907"/>
                </a:lnTo>
                <a:lnTo>
                  <a:pt x="3494436" y="414710"/>
                </a:lnTo>
                <a:lnTo>
                  <a:pt x="3341469" y="407911"/>
                </a:lnTo>
                <a:lnTo>
                  <a:pt x="3174906" y="407911"/>
                </a:lnTo>
                <a:lnTo>
                  <a:pt x="2875771" y="407911"/>
                </a:lnTo>
                <a:lnTo>
                  <a:pt x="2607230" y="407911"/>
                </a:lnTo>
                <a:lnTo>
                  <a:pt x="2172125" y="404512"/>
                </a:lnTo>
                <a:lnTo>
                  <a:pt x="1889987" y="407911"/>
                </a:lnTo>
                <a:lnTo>
                  <a:pt x="1550061" y="407911"/>
                </a:lnTo>
                <a:lnTo>
                  <a:pt x="1237329" y="407911"/>
                </a:lnTo>
                <a:lnTo>
                  <a:pt x="992583" y="407911"/>
                </a:lnTo>
                <a:lnTo>
                  <a:pt x="768232" y="414710"/>
                </a:lnTo>
                <a:lnTo>
                  <a:pt x="608467" y="424907"/>
                </a:lnTo>
                <a:lnTo>
                  <a:pt x="557478" y="431706"/>
                </a:lnTo>
                <a:lnTo>
                  <a:pt x="520086" y="424907"/>
                </a:lnTo>
                <a:lnTo>
                  <a:pt x="428306" y="404512"/>
                </a:lnTo>
                <a:lnTo>
                  <a:pt x="353523" y="384116"/>
                </a:lnTo>
                <a:lnTo>
                  <a:pt x="275340" y="360322"/>
                </a:lnTo>
                <a:lnTo>
                  <a:pt x="176761" y="326329"/>
                </a:lnTo>
                <a:lnTo>
                  <a:pt x="101978" y="288937"/>
                </a:lnTo>
                <a:lnTo>
                  <a:pt x="47590" y="254945"/>
                </a:lnTo>
                <a:lnTo>
                  <a:pt x="20396" y="231150"/>
                </a:lnTo>
                <a:lnTo>
                  <a:pt x="3399" y="207355"/>
                </a:lnTo>
                <a:lnTo>
                  <a:pt x="0" y="193758"/>
                </a:lnTo>
                <a:lnTo>
                  <a:pt x="0" y="176762"/>
                </a:lnTo>
                <a:lnTo>
                  <a:pt x="6799" y="159765"/>
                </a:lnTo>
                <a:lnTo>
                  <a:pt x="20396" y="139370"/>
                </a:lnTo>
                <a:lnTo>
                  <a:pt x="47590" y="122374"/>
                </a:lnTo>
                <a:lnTo>
                  <a:pt x="84981" y="105377"/>
                </a:lnTo>
                <a:lnTo>
                  <a:pt x="146168" y="88381"/>
                </a:lnTo>
                <a:lnTo>
                  <a:pt x="696848" y="200557"/>
                </a:lnTo>
                <a:lnTo>
                  <a:pt x="822620" y="207355"/>
                </a:lnTo>
                <a:lnTo>
                  <a:pt x="1910382" y="207355"/>
                </a:lnTo>
                <a:lnTo>
                  <a:pt x="2189121" y="2039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203"/>
          <p:cNvSpPr/>
          <p:nvPr/>
        </p:nvSpPr>
        <p:spPr>
          <a:xfrm>
            <a:off x="3182938" y="4951413"/>
            <a:ext cx="561975" cy="666750"/>
          </a:xfrm>
          <a:custGeom>
            <a:avLst/>
            <a:gdLst/>
            <a:ahLst/>
            <a:cxnLst/>
            <a:rect l="l" t="t" r="r" b="b"/>
            <a:pathLst>
              <a:path w="561975" h="666750" extrusionOk="0">
                <a:moveTo>
                  <a:pt x="185738" y="116681"/>
                </a:moveTo>
                <a:lnTo>
                  <a:pt x="302419" y="159544"/>
                </a:lnTo>
                <a:lnTo>
                  <a:pt x="354807" y="180975"/>
                </a:lnTo>
                <a:lnTo>
                  <a:pt x="395288" y="197644"/>
                </a:lnTo>
                <a:lnTo>
                  <a:pt x="421482" y="202406"/>
                </a:lnTo>
                <a:lnTo>
                  <a:pt x="447675" y="197644"/>
                </a:lnTo>
                <a:lnTo>
                  <a:pt x="473869" y="183356"/>
                </a:lnTo>
                <a:lnTo>
                  <a:pt x="492919" y="161925"/>
                </a:lnTo>
                <a:lnTo>
                  <a:pt x="507207" y="138112"/>
                </a:lnTo>
                <a:lnTo>
                  <a:pt x="561975" y="0"/>
                </a:lnTo>
                <a:lnTo>
                  <a:pt x="435769" y="666750"/>
                </a:lnTo>
                <a:lnTo>
                  <a:pt x="416719" y="604837"/>
                </a:lnTo>
                <a:lnTo>
                  <a:pt x="404813" y="569119"/>
                </a:lnTo>
                <a:lnTo>
                  <a:pt x="392907" y="535781"/>
                </a:lnTo>
                <a:lnTo>
                  <a:pt x="364332" y="485775"/>
                </a:lnTo>
                <a:lnTo>
                  <a:pt x="321469" y="426244"/>
                </a:lnTo>
                <a:lnTo>
                  <a:pt x="273844" y="366712"/>
                </a:lnTo>
                <a:lnTo>
                  <a:pt x="207169" y="290512"/>
                </a:lnTo>
                <a:lnTo>
                  <a:pt x="119063" y="202406"/>
                </a:lnTo>
                <a:lnTo>
                  <a:pt x="45244" y="133350"/>
                </a:lnTo>
                <a:lnTo>
                  <a:pt x="16669" y="102394"/>
                </a:lnTo>
                <a:lnTo>
                  <a:pt x="2382" y="76200"/>
                </a:lnTo>
                <a:lnTo>
                  <a:pt x="0" y="64294"/>
                </a:lnTo>
                <a:lnTo>
                  <a:pt x="2382" y="57150"/>
                </a:lnTo>
                <a:lnTo>
                  <a:pt x="11907" y="54769"/>
                </a:lnTo>
                <a:lnTo>
                  <a:pt x="26194" y="54769"/>
                </a:lnTo>
                <a:lnTo>
                  <a:pt x="47625" y="61912"/>
                </a:lnTo>
                <a:lnTo>
                  <a:pt x="90488" y="76200"/>
                </a:lnTo>
                <a:lnTo>
                  <a:pt x="185738" y="1166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203"/>
          <p:cNvSpPr/>
          <p:nvPr/>
        </p:nvSpPr>
        <p:spPr>
          <a:xfrm>
            <a:off x="2665413" y="3236913"/>
            <a:ext cx="1671637" cy="1289050"/>
          </a:xfrm>
          <a:custGeom>
            <a:avLst/>
            <a:gdLst/>
            <a:ahLst/>
            <a:cxnLst/>
            <a:rect l="l" t="t" r="r" b="b"/>
            <a:pathLst>
              <a:path w="1671637" h="1290637" extrusionOk="0">
                <a:moveTo>
                  <a:pt x="802481" y="531019"/>
                </a:moveTo>
                <a:lnTo>
                  <a:pt x="1097756" y="347662"/>
                </a:lnTo>
                <a:lnTo>
                  <a:pt x="1250156" y="266700"/>
                </a:lnTo>
                <a:lnTo>
                  <a:pt x="1535906" y="66675"/>
                </a:lnTo>
                <a:lnTo>
                  <a:pt x="1593056" y="26194"/>
                </a:lnTo>
                <a:lnTo>
                  <a:pt x="1619250" y="9525"/>
                </a:lnTo>
                <a:lnTo>
                  <a:pt x="1640681" y="0"/>
                </a:lnTo>
                <a:lnTo>
                  <a:pt x="1654969" y="0"/>
                </a:lnTo>
                <a:lnTo>
                  <a:pt x="1669256" y="2381"/>
                </a:lnTo>
                <a:lnTo>
                  <a:pt x="1671637" y="14287"/>
                </a:lnTo>
                <a:lnTo>
                  <a:pt x="1664494" y="42862"/>
                </a:lnTo>
                <a:lnTo>
                  <a:pt x="1652587" y="64294"/>
                </a:lnTo>
                <a:lnTo>
                  <a:pt x="1588294" y="126206"/>
                </a:lnTo>
                <a:lnTo>
                  <a:pt x="1357312" y="340519"/>
                </a:lnTo>
                <a:lnTo>
                  <a:pt x="1219200" y="471487"/>
                </a:lnTo>
                <a:lnTo>
                  <a:pt x="1064419" y="569119"/>
                </a:lnTo>
                <a:lnTo>
                  <a:pt x="919162" y="676275"/>
                </a:lnTo>
                <a:lnTo>
                  <a:pt x="731044" y="823912"/>
                </a:lnTo>
                <a:lnTo>
                  <a:pt x="590550" y="933450"/>
                </a:lnTo>
                <a:lnTo>
                  <a:pt x="469106" y="1033462"/>
                </a:lnTo>
                <a:lnTo>
                  <a:pt x="364331" y="1123950"/>
                </a:lnTo>
                <a:lnTo>
                  <a:pt x="350044" y="1152525"/>
                </a:lnTo>
                <a:lnTo>
                  <a:pt x="338137" y="1183481"/>
                </a:lnTo>
                <a:lnTo>
                  <a:pt x="319087" y="1219200"/>
                </a:lnTo>
                <a:lnTo>
                  <a:pt x="295275" y="1250156"/>
                </a:lnTo>
                <a:lnTo>
                  <a:pt x="273844" y="1273969"/>
                </a:lnTo>
                <a:lnTo>
                  <a:pt x="252412" y="1285875"/>
                </a:lnTo>
                <a:lnTo>
                  <a:pt x="226219" y="1290637"/>
                </a:lnTo>
                <a:lnTo>
                  <a:pt x="202406" y="1285875"/>
                </a:lnTo>
                <a:lnTo>
                  <a:pt x="180975" y="1271587"/>
                </a:lnTo>
                <a:lnTo>
                  <a:pt x="159544" y="1252537"/>
                </a:lnTo>
                <a:lnTo>
                  <a:pt x="145256" y="1233487"/>
                </a:lnTo>
                <a:lnTo>
                  <a:pt x="130969" y="1214437"/>
                </a:lnTo>
                <a:lnTo>
                  <a:pt x="107156" y="1176337"/>
                </a:lnTo>
                <a:lnTo>
                  <a:pt x="80962" y="1128712"/>
                </a:lnTo>
                <a:lnTo>
                  <a:pt x="52387" y="1071562"/>
                </a:lnTo>
                <a:lnTo>
                  <a:pt x="28575" y="1009650"/>
                </a:lnTo>
                <a:lnTo>
                  <a:pt x="11906" y="959644"/>
                </a:lnTo>
                <a:lnTo>
                  <a:pt x="2381" y="928687"/>
                </a:lnTo>
                <a:lnTo>
                  <a:pt x="0" y="897731"/>
                </a:lnTo>
                <a:lnTo>
                  <a:pt x="0" y="871537"/>
                </a:lnTo>
                <a:lnTo>
                  <a:pt x="2381" y="854869"/>
                </a:lnTo>
                <a:lnTo>
                  <a:pt x="11906" y="842962"/>
                </a:lnTo>
                <a:lnTo>
                  <a:pt x="19050" y="840581"/>
                </a:lnTo>
                <a:lnTo>
                  <a:pt x="30956" y="840581"/>
                </a:lnTo>
                <a:lnTo>
                  <a:pt x="59531" y="859631"/>
                </a:lnTo>
                <a:lnTo>
                  <a:pt x="83344" y="871537"/>
                </a:lnTo>
                <a:lnTo>
                  <a:pt x="102394" y="881062"/>
                </a:lnTo>
                <a:lnTo>
                  <a:pt x="128587" y="885825"/>
                </a:lnTo>
                <a:lnTo>
                  <a:pt x="152400" y="883444"/>
                </a:lnTo>
                <a:lnTo>
                  <a:pt x="190500" y="876300"/>
                </a:lnTo>
                <a:lnTo>
                  <a:pt x="238125" y="859631"/>
                </a:lnTo>
                <a:lnTo>
                  <a:pt x="321469" y="812006"/>
                </a:lnTo>
                <a:lnTo>
                  <a:pt x="507206" y="707231"/>
                </a:lnTo>
                <a:lnTo>
                  <a:pt x="802481" y="5310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203"/>
          <p:cNvSpPr/>
          <p:nvPr/>
        </p:nvSpPr>
        <p:spPr>
          <a:xfrm rot="-5400000">
            <a:off x="4391819" y="3918744"/>
            <a:ext cx="3367088" cy="584200"/>
          </a:xfrm>
          <a:custGeom>
            <a:avLst/>
            <a:gdLst/>
            <a:ahLst/>
            <a:cxnLst/>
            <a:rect l="l" t="t" r="r" b="b"/>
            <a:pathLst>
              <a:path w="3365707" h="583786" extrusionOk="0">
                <a:moveTo>
                  <a:pt x="1635198" y="294871"/>
                </a:moveTo>
                <a:lnTo>
                  <a:pt x="2153457" y="288914"/>
                </a:lnTo>
                <a:lnTo>
                  <a:pt x="2501942" y="282957"/>
                </a:lnTo>
                <a:lnTo>
                  <a:pt x="2767028" y="279979"/>
                </a:lnTo>
                <a:lnTo>
                  <a:pt x="2823620" y="279979"/>
                </a:lnTo>
                <a:lnTo>
                  <a:pt x="2871276" y="274022"/>
                </a:lnTo>
                <a:lnTo>
                  <a:pt x="2918932" y="265086"/>
                </a:lnTo>
                <a:lnTo>
                  <a:pt x="2957652" y="256151"/>
                </a:lnTo>
                <a:lnTo>
                  <a:pt x="3014244" y="241258"/>
                </a:lnTo>
                <a:lnTo>
                  <a:pt x="3073814" y="220409"/>
                </a:lnTo>
                <a:lnTo>
                  <a:pt x="3124449" y="193602"/>
                </a:lnTo>
                <a:lnTo>
                  <a:pt x="3166148" y="169774"/>
                </a:lnTo>
                <a:lnTo>
                  <a:pt x="3213804" y="131054"/>
                </a:lnTo>
                <a:lnTo>
                  <a:pt x="3270395" y="83398"/>
                </a:lnTo>
                <a:lnTo>
                  <a:pt x="3341879" y="0"/>
                </a:lnTo>
                <a:lnTo>
                  <a:pt x="3365707" y="26806"/>
                </a:lnTo>
                <a:lnTo>
                  <a:pt x="3306137" y="193602"/>
                </a:lnTo>
                <a:lnTo>
                  <a:pt x="3279331" y="265086"/>
                </a:lnTo>
                <a:lnTo>
                  <a:pt x="3246567" y="342527"/>
                </a:lnTo>
                <a:lnTo>
                  <a:pt x="3195933" y="446775"/>
                </a:lnTo>
                <a:lnTo>
                  <a:pt x="3172105" y="497410"/>
                </a:lnTo>
                <a:lnTo>
                  <a:pt x="3154234" y="539109"/>
                </a:lnTo>
                <a:lnTo>
                  <a:pt x="3136363" y="562937"/>
                </a:lnTo>
                <a:lnTo>
                  <a:pt x="3112535" y="577829"/>
                </a:lnTo>
                <a:lnTo>
                  <a:pt x="3085728" y="583786"/>
                </a:lnTo>
                <a:lnTo>
                  <a:pt x="3047007" y="580808"/>
                </a:lnTo>
                <a:lnTo>
                  <a:pt x="3002330" y="562937"/>
                </a:lnTo>
                <a:lnTo>
                  <a:pt x="2948717" y="533152"/>
                </a:lnTo>
                <a:lnTo>
                  <a:pt x="2895104" y="515281"/>
                </a:lnTo>
                <a:lnTo>
                  <a:pt x="2838512" y="506345"/>
                </a:lnTo>
                <a:lnTo>
                  <a:pt x="2662781" y="506345"/>
                </a:lnTo>
                <a:lnTo>
                  <a:pt x="2198135" y="512302"/>
                </a:lnTo>
                <a:lnTo>
                  <a:pt x="1706682" y="518259"/>
                </a:lnTo>
                <a:lnTo>
                  <a:pt x="1239057" y="524216"/>
                </a:lnTo>
                <a:lnTo>
                  <a:pt x="1003755" y="524216"/>
                </a:lnTo>
                <a:lnTo>
                  <a:pt x="911422" y="527195"/>
                </a:lnTo>
                <a:lnTo>
                  <a:pt x="857809" y="533152"/>
                </a:lnTo>
                <a:lnTo>
                  <a:pt x="765475" y="545066"/>
                </a:lnTo>
                <a:lnTo>
                  <a:pt x="691013" y="548044"/>
                </a:lnTo>
                <a:lnTo>
                  <a:pt x="622507" y="548044"/>
                </a:lnTo>
                <a:lnTo>
                  <a:pt x="559959" y="542087"/>
                </a:lnTo>
                <a:lnTo>
                  <a:pt x="488475" y="530173"/>
                </a:lnTo>
                <a:lnTo>
                  <a:pt x="411034" y="515281"/>
                </a:lnTo>
                <a:lnTo>
                  <a:pt x="321679" y="491453"/>
                </a:lnTo>
                <a:lnTo>
                  <a:pt x="247216" y="464646"/>
                </a:lnTo>
                <a:lnTo>
                  <a:pt x="154882" y="419969"/>
                </a:lnTo>
                <a:lnTo>
                  <a:pt x="107226" y="390184"/>
                </a:lnTo>
                <a:lnTo>
                  <a:pt x="53613" y="348484"/>
                </a:lnTo>
                <a:lnTo>
                  <a:pt x="26807" y="327635"/>
                </a:lnTo>
                <a:lnTo>
                  <a:pt x="8936" y="297850"/>
                </a:lnTo>
                <a:lnTo>
                  <a:pt x="0" y="265086"/>
                </a:lnTo>
                <a:lnTo>
                  <a:pt x="5957" y="247215"/>
                </a:lnTo>
                <a:lnTo>
                  <a:pt x="11914" y="235301"/>
                </a:lnTo>
                <a:lnTo>
                  <a:pt x="29785" y="214452"/>
                </a:lnTo>
                <a:lnTo>
                  <a:pt x="583787" y="268065"/>
                </a:lnTo>
                <a:lnTo>
                  <a:pt x="640378" y="282957"/>
                </a:lnTo>
                <a:lnTo>
                  <a:pt x="708884" y="291893"/>
                </a:lnTo>
                <a:lnTo>
                  <a:pt x="833981" y="300828"/>
                </a:lnTo>
                <a:lnTo>
                  <a:pt x="1033540" y="300828"/>
                </a:lnTo>
                <a:lnTo>
                  <a:pt x="1635198" y="2948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203"/>
          <p:cNvSpPr/>
          <p:nvPr/>
        </p:nvSpPr>
        <p:spPr>
          <a:xfrm>
            <a:off x="5335588" y="5135563"/>
            <a:ext cx="803275" cy="746125"/>
          </a:xfrm>
          <a:custGeom>
            <a:avLst/>
            <a:gdLst/>
            <a:ahLst/>
            <a:cxnLst/>
            <a:rect l="l" t="t" r="r" b="b"/>
            <a:pathLst>
              <a:path w="802482" h="745332" extrusionOk="0">
                <a:moveTo>
                  <a:pt x="285750" y="104775"/>
                </a:moveTo>
                <a:lnTo>
                  <a:pt x="340519" y="123825"/>
                </a:lnTo>
                <a:lnTo>
                  <a:pt x="385763" y="138113"/>
                </a:lnTo>
                <a:lnTo>
                  <a:pt x="409575" y="145257"/>
                </a:lnTo>
                <a:lnTo>
                  <a:pt x="440532" y="161925"/>
                </a:lnTo>
                <a:lnTo>
                  <a:pt x="488157" y="185738"/>
                </a:lnTo>
                <a:lnTo>
                  <a:pt x="526257" y="202407"/>
                </a:lnTo>
                <a:lnTo>
                  <a:pt x="557213" y="214313"/>
                </a:lnTo>
                <a:lnTo>
                  <a:pt x="585788" y="221457"/>
                </a:lnTo>
                <a:lnTo>
                  <a:pt x="621507" y="226219"/>
                </a:lnTo>
                <a:lnTo>
                  <a:pt x="642938" y="228600"/>
                </a:lnTo>
                <a:lnTo>
                  <a:pt x="673894" y="221457"/>
                </a:lnTo>
                <a:lnTo>
                  <a:pt x="692944" y="209550"/>
                </a:lnTo>
                <a:lnTo>
                  <a:pt x="704850" y="195263"/>
                </a:lnTo>
                <a:lnTo>
                  <a:pt x="728663" y="142875"/>
                </a:lnTo>
                <a:lnTo>
                  <a:pt x="802482" y="69057"/>
                </a:lnTo>
                <a:lnTo>
                  <a:pt x="685800" y="745332"/>
                </a:lnTo>
                <a:lnTo>
                  <a:pt x="661988" y="726282"/>
                </a:lnTo>
                <a:lnTo>
                  <a:pt x="645319" y="700088"/>
                </a:lnTo>
                <a:lnTo>
                  <a:pt x="621507" y="654844"/>
                </a:lnTo>
                <a:lnTo>
                  <a:pt x="592932" y="597694"/>
                </a:lnTo>
                <a:lnTo>
                  <a:pt x="557213" y="542925"/>
                </a:lnTo>
                <a:lnTo>
                  <a:pt x="526257" y="497682"/>
                </a:lnTo>
                <a:lnTo>
                  <a:pt x="473869" y="431007"/>
                </a:lnTo>
                <a:lnTo>
                  <a:pt x="426244" y="381000"/>
                </a:lnTo>
                <a:lnTo>
                  <a:pt x="366713" y="319088"/>
                </a:lnTo>
                <a:lnTo>
                  <a:pt x="311944" y="266700"/>
                </a:lnTo>
                <a:lnTo>
                  <a:pt x="247650" y="211932"/>
                </a:lnTo>
                <a:lnTo>
                  <a:pt x="169069" y="152400"/>
                </a:lnTo>
                <a:lnTo>
                  <a:pt x="73819" y="83344"/>
                </a:lnTo>
                <a:lnTo>
                  <a:pt x="38100" y="61913"/>
                </a:lnTo>
                <a:lnTo>
                  <a:pt x="16669" y="42863"/>
                </a:lnTo>
                <a:lnTo>
                  <a:pt x="0" y="19050"/>
                </a:lnTo>
                <a:lnTo>
                  <a:pt x="2382" y="7144"/>
                </a:lnTo>
                <a:lnTo>
                  <a:pt x="14288" y="0"/>
                </a:lnTo>
                <a:lnTo>
                  <a:pt x="28575" y="0"/>
                </a:lnTo>
                <a:lnTo>
                  <a:pt x="57150" y="7144"/>
                </a:lnTo>
                <a:lnTo>
                  <a:pt x="104775" y="26194"/>
                </a:lnTo>
                <a:lnTo>
                  <a:pt x="188119" y="66675"/>
                </a:lnTo>
                <a:lnTo>
                  <a:pt x="285750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D335952-2345-F24F-A74A-87074D2B0EC6}"/>
              </a:ext>
            </a:extLst>
          </p:cNvPr>
          <p:cNvGrpSpPr/>
          <p:nvPr/>
        </p:nvGrpSpPr>
        <p:grpSpPr>
          <a:xfrm>
            <a:off x="2673429" y="1632029"/>
            <a:ext cx="4568825" cy="4270375"/>
            <a:chOff x="2817813" y="1776413"/>
            <a:chExt cx="4568825" cy="4270375"/>
          </a:xfrm>
        </p:grpSpPr>
        <p:sp>
          <p:nvSpPr>
            <p:cNvPr id="10" name="Google Shape;2245;p203">
              <a:extLst>
                <a:ext uri="{FF2B5EF4-FFF2-40B4-BE49-F238E27FC236}">
                  <a16:creationId xmlns:a16="http://schemas.microsoft.com/office/drawing/2014/main" id="{9FE6CF61-00B9-5D48-825A-57006340E7FD}"/>
                </a:ext>
              </a:extLst>
            </p:cNvPr>
            <p:cNvSpPr/>
            <p:nvPr/>
          </p:nvSpPr>
          <p:spPr>
            <a:xfrm>
              <a:off x="2871788" y="2557463"/>
              <a:ext cx="1795462" cy="523875"/>
            </a:xfrm>
            <a:custGeom>
              <a:avLst/>
              <a:gdLst/>
              <a:ahLst/>
              <a:cxnLst/>
              <a:rect l="l" t="t" r="r" b="b"/>
              <a:pathLst>
                <a:path w="1795462" h="523875" extrusionOk="0">
                  <a:moveTo>
                    <a:pt x="859631" y="209550"/>
                  </a:moveTo>
                  <a:lnTo>
                    <a:pt x="1033462" y="169068"/>
                  </a:lnTo>
                  <a:lnTo>
                    <a:pt x="1190625" y="111918"/>
                  </a:lnTo>
                  <a:lnTo>
                    <a:pt x="1326356" y="80962"/>
                  </a:lnTo>
                  <a:lnTo>
                    <a:pt x="1383506" y="64293"/>
                  </a:lnTo>
                  <a:lnTo>
                    <a:pt x="1409700" y="45243"/>
                  </a:lnTo>
                  <a:lnTo>
                    <a:pt x="1450181" y="23812"/>
                  </a:lnTo>
                  <a:lnTo>
                    <a:pt x="1490662" y="4762"/>
                  </a:lnTo>
                  <a:lnTo>
                    <a:pt x="1519237" y="0"/>
                  </a:lnTo>
                  <a:lnTo>
                    <a:pt x="1545431" y="0"/>
                  </a:lnTo>
                  <a:lnTo>
                    <a:pt x="1566862" y="0"/>
                  </a:lnTo>
                  <a:lnTo>
                    <a:pt x="1604962" y="9525"/>
                  </a:lnTo>
                  <a:lnTo>
                    <a:pt x="1652587" y="28575"/>
                  </a:lnTo>
                  <a:lnTo>
                    <a:pt x="1700212" y="52387"/>
                  </a:lnTo>
                  <a:lnTo>
                    <a:pt x="1747837" y="78581"/>
                  </a:lnTo>
                  <a:lnTo>
                    <a:pt x="1766887" y="92868"/>
                  </a:lnTo>
                  <a:lnTo>
                    <a:pt x="1783556" y="114300"/>
                  </a:lnTo>
                  <a:lnTo>
                    <a:pt x="1790700" y="128587"/>
                  </a:lnTo>
                  <a:lnTo>
                    <a:pt x="1795462" y="147637"/>
                  </a:lnTo>
                  <a:lnTo>
                    <a:pt x="1795462" y="161925"/>
                  </a:lnTo>
                  <a:lnTo>
                    <a:pt x="1788318" y="178593"/>
                  </a:lnTo>
                  <a:lnTo>
                    <a:pt x="1764506" y="197643"/>
                  </a:lnTo>
                  <a:lnTo>
                    <a:pt x="1712118" y="214312"/>
                  </a:lnTo>
                  <a:lnTo>
                    <a:pt x="1621631" y="226218"/>
                  </a:lnTo>
                  <a:lnTo>
                    <a:pt x="1464468" y="250031"/>
                  </a:lnTo>
                  <a:lnTo>
                    <a:pt x="1285875" y="290512"/>
                  </a:lnTo>
                  <a:lnTo>
                    <a:pt x="1169193" y="316706"/>
                  </a:lnTo>
                  <a:lnTo>
                    <a:pt x="1021556" y="373856"/>
                  </a:lnTo>
                  <a:lnTo>
                    <a:pt x="842962" y="411956"/>
                  </a:lnTo>
                  <a:lnTo>
                    <a:pt x="652462" y="454818"/>
                  </a:lnTo>
                  <a:lnTo>
                    <a:pt x="440531" y="507206"/>
                  </a:lnTo>
                  <a:lnTo>
                    <a:pt x="416718" y="511968"/>
                  </a:lnTo>
                  <a:lnTo>
                    <a:pt x="390525" y="519112"/>
                  </a:lnTo>
                  <a:lnTo>
                    <a:pt x="352425" y="523875"/>
                  </a:lnTo>
                  <a:lnTo>
                    <a:pt x="328612" y="523875"/>
                  </a:lnTo>
                  <a:lnTo>
                    <a:pt x="295275" y="516731"/>
                  </a:lnTo>
                  <a:lnTo>
                    <a:pt x="254793" y="502443"/>
                  </a:lnTo>
                  <a:lnTo>
                    <a:pt x="195262" y="471487"/>
                  </a:lnTo>
                  <a:lnTo>
                    <a:pt x="154781" y="447675"/>
                  </a:lnTo>
                  <a:lnTo>
                    <a:pt x="121443" y="426243"/>
                  </a:lnTo>
                  <a:lnTo>
                    <a:pt x="95250" y="402431"/>
                  </a:lnTo>
                  <a:lnTo>
                    <a:pt x="64293" y="373856"/>
                  </a:lnTo>
                  <a:lnTo>
                    <a:pt x="35718" y="340518"/>
                  </a:lnTo>
                  <a:lnTo>
                    <a:pt x="16668" y="311943"/>
                  </a:lnTo>
                  <a:lnTo>
                    <a:pt x="2381" y="283368"/>
                  </a:lnTo>
                  <a:lnTo>
                    <a:pt x="0" y="264318"/>
                  </a:lnTo>
                  <a:lnTo>
                    <a:pt x="7143" y="250031"/>
                  </a:lnTo>
                  <a:lnTo>
                    <a:pt x="26193" y="247650"/>
                  </a:lnTo>
                  <a:lnTo>
                    <a:pt x="69056" y="259556"/>
                  </a:lnTo>
                  <a:lnTo>
                    <a:pt x="111918" y="280987"/>
                  </a:lnTo>
                  <a:lnTo>
                    <a:pt x="152400" y="297656"/>
                  </a:lnTo>
                  <a:lnTo>
                    <a:pt x="200025" y="307181"/>
                  </a:lnTo>
                  <a:lnTo>
                    <a:pt x="259556" y="314325"/>
                  </a:lnTo>
                  <a:lnTo>
                    <a:pt x="321468" y="316706"/>
                  </a:lnTo>
                  <a:lnTo>
                    <a:pt x="402431" y="309562"/>
                  </a:lnTo>
                  <a:lnTo>
                    <a:pt x="559593" y="276225"/>
                  </a:lnTo>
                  <a:lnTo>
                    <a:pt x="859631" y="2095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246;p203">
              <a:extLst>
                <a:ext uri="{FF2B5EF4-FFF2-40B4-BE49-F238E27FC236}">
                  <a16:creationId xmlns:a16="http://schemas.microsoft.com/office/drawing/2014/main" id="{1AF61438-F3B1-7F49-89AC-4BE9CFE5A169}"/>
                </a:ext>
              </a:extLst>
            </p:cNvPr>
            <p:cNvSpPr/>
            <p:nvPr/>
          </p:nvSpPr>
          <p:spPr>
            <a:xfrm>
              <a:off x="4765675" y="2352675"/>
              <a:ext cx="2620963" cy="585788"/>
            </a:xfrm>
            <a:custGeom>
              <a:avLst/>
              <a:gdLst/>
              <a:ahLst/>
              <a:cxnLst/>
              <a:rect l="l" t="t" r="r" b="b"/>
              <a:pathLst>
                <a:path w="2621757" h="585788" extrusionOk="0">
                  <a:moveTo>
                    <a:pt x="959644" y="428625"/>
                  </a:moveTo>
                  <a:lnTo>
                    <a:pt x="1150144" y="390525"/>
                  </a:lnTo>
                  <a:lnTo>
                    <a:pt x="1231107" y="376238"/>
                  </a:lnTo>
                  <a:lnTo>
                    <a:pt x="1259682" y="359569"/>
                  </a:lnTo>
                  <a:lnTo>
                    <a:pt x="1423988" y="335756"/>
                  </a:lnTo>
                  <a:lnTo>
                    <a:pt x="1600200" y="316706"/>
                  </a:lnTo>
                  <a:lnTo>
                    <a:pt x="1735932" y="307181"/>
                  </a:lnTo>
                  <a:lnTo>
                    <a:pt x="1852613" y="300038"/>
                  </a:lnTo>
                  <a:lnTo>
                    <a:pt x="1988344" y="292894"/>
                  </a:lnTo>
                  <a:lnTo>
                    <a:pt x="2155032" y="292894"/>
                  </a:lnTo>
                  <a:lnTo>
                    <a:pt x="2228850" y="292894"/>
                  </a:lnTo>
                  <a:lnTo>
                    <a:pt x="2343150" y="300038"/>
                  </a:lnTo>
                  <a:lnTo>
                    <a:pt x="2445544" y="307181"/>
                  </a:lnTo>
                  <a:lnTo>
                    <a:pt x="2497932" y="311944"/>
                  </a:lnTo>
                  <a:lnTo>
                    <a:pt x="2524125" y="314325"/>
                  </a:lnTo>
                  <a:lnTo>
                    <a:pt x="2557463" y="311944"/>
                  </a:lnTo>
                  <a:lnTo>
                    <a:pt x="2590800" y="302419"/>
                  </a:lnTo>
                  <a:lnTo>
                    <a:pt x="2602707" y="292894"/>
                  </a:lnTo>
                  <a:lnTo>
                    <a:pt x="2616994" y="278606"/>
                  </a:lnTo>
                  <a:lnTo>
                    <a:pt x="2621757" y="259556"/>
                  </a:lnTo>
                  <a:lnTo>
                    <a:pt x="2619375" y="240506"/>
                  </a:lnTo>
                  <a:lnTo>
                    <a:pt x="2612232" y="211931"/>
                  </a:lnTo>
                  <a:lnTo>
                    <a:pt x="2600325" y="176213"/>
                  </a:lnTo>
                  <a:lnTo>
                    <a:pt x="2586038" y="154781"/>
                  </a:lnTo>
                  <a:lnTo>
                    <a:pt x="2547938" y="128588"/>
                  </a:lnTo>
                  <a:lnTo>
                    <a:pt x="2488407" y="100013"/>
                  </a:lnTo>
                  <a:lnTo>
                    <a:pt x="2424113" y="73819"/>
                  </a:lnTo>
                  <a:lnTo>
                    <a:pt x="2312194" y="33338"/>
                  </a:lnTo>
                  <a:lnTo>
                    <a:pt x="2216944" y="7144"/>
                  </a:lnTo>
                  <a:lnTo>
                    <a:pt x="2188369" y="0"/>
                  </a:lnTo>
                  <a:lnTo>
                    <a:pt x="2152650" y="11906"/>
                  </a:lnTo>
                  <a:lnTo>
                    <a:pt x="2028825" y="47625"/>
                  </a:lnTo>
                  <a:lnTo>
                    <a:pt x="1902619" y="90488"/>
                  </a:lnTo>
                  <a:lnTo>
                    <a:pt x="1845469" y="100013"/>
                  </a:lnTo>
                  <a:lnTo>
                    <a:pt x="1664494" y="123825"/>
                  </a:lnTo>
                  <a:lnTo>
                    <a:pt x="1254919" y="188119"/>
                  </a:lnTo>
                  <a:lnTo>
                    <a:pt x="1007269" y="226219"/>
                  </a:lnTo>
                  <a:lnTo>
                    <a:pt x="778669" y="266700"/>
                  </a:lnTo>
                  <a:lnTo>
                    <a:pt x="569119" y="304800"/>
                  </a:lnTo>
                  <a:lnTo>
                    <a:pt x="411957" y="335756"/>
                  </a:lnTo>
                  <a:lnTo>
                    <a:pt x="373857" y="340519"/>
                  </a:lnTo>
                  <a:lnTo>
                    <a:pt x="302419" y="335756"/>
                  </a:lnTo>
                  <a:lnTo>
                    <a:pt x="219075" y="321469"/>
                  </a:lnTo>
                  <a:lnTo>
                    <a:pt x="161925" y="307181"/>
                  </a:lnTo>
                  <a:lnTo>
                    <a:pt x="114300" y="285750"/>
                  </a:lnTo>
                  <a:lnTo>
                    <a:pt x="61913" y="257175"/>
                  </a:lnTo>
                  <a:lnTo>
                    <a:pt x="33338" y="247650"/>
                  </a:lnTo>
                  <a:lnTo>
                    <a:pt x="11907" y="242888"/>
                  </a:lnTo>
                  <a:lnTo>
                    <a:pt x="0" y="254794"/>
                  </a:lnTo>
                  <a:lnTo>
                    <a:pt x="0" y="271463"/>
                  </a:lnTo>
                  <a:lnTo>
                    <a:pt x="11907" y="304800"/>
                  </a:lnTo>
                  <a:lnTo>
                    <a:pt x="38100" y="335756"/>
                  </a:lnTo>
                  <a:lnTo>
                    <a:pt x="80963" y="383381"/>
                  </a:lnTo>
                  <a:lnTo>
                    <a:pt x="161925" y="457200"/>
                  </a:lnTo>
                  <a:lnTo>
                    <a:pt x="214313" y="502444"/>
                  </a:lnTo>
                  <a:lnTo>
                    <a:pt x="276225" y="547688"/>
                  </a:lnTo>
                  <a:lnTo>
                    <a:pt x="319088" y="571500"/>
                  </a:lnTo>
                  <a:lnTo>
                    <a:pt x="357188" y="583406"/>
                  </a:lnTo>
                  <a:lnTo>
                    <a:pt x="385763" y="585788"/>
                  </a:lnTo>
                  <a:lnTo>
                    <a:pt x="452438" y="566738"/>
                  </a:lnTo>
                  <a:lnTo>
                    <a:pt x="597694" y="516731"/>
                  </a:lnTo>
                  <a:lnTo>
                    <a:pt x="688182" y="488156"/>
                  </a:lnTo>
                  <a:lnTo>
                    <a:pt x="831057" y="457200"/>
                  </a:lnTo>
                  <a:lnTo>
                    <a:pt x="959644" y="428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247;p203">
              <a:extLst>
                <a:ext uri="{FF2B5EF4-FFF2-40B4-BE49-F238E27FC236}">
                  <a16:creationId xmlns:a16="http://schemas.microsoft.com/office/drawing/2014/main" id="{FBE1B2DD-780D-E14C-B8DC-0E31118D62AC}"/>
                </a:ext>
              </a:extLst>
            </p:cNvPr>
            <p:cNvSpPr/>
            <p:nvPr/>
          </p:nvSpPr>
          <p:spPr>
            <a:xfrm rot="-5400000">
              <a:off x="1879601" y="3562350"/>
              <a:ext cx="4081462" cy="509587"/>
            </a:xfrm>
            <a:custGeom>
              <a:avLst/>
              <a:gdLst/>
              <a:ahLst/>
              <a:cxnLst/>
              <a:rect l="l" t="t" r="r" b="b"/>
              <a:pathLst>
                <a:path w="4082507" h="509889" extrusionOk="0">
                  <a:moveTo>
                    <a:pt x="2189121" y="203956"/>
                  </a:moveTo>
                  <a:lnTo>
                    <a:pt x="2518849" y="203956"/>
                  </a:lnTo>
                  <a:lnTo>
                    <a:pt x="2851976" y="203956"/>
                  </a:lnTo>
                  <a:lnTo>
                    <a:pt x="2933558" y="203956"/>
                  </a:lnTo>
                  <a:lnTo>
                    <a:pt x="3266686" y="207355"/>
                  </a:lnTo>
                  <a:lnTo>
                    <a:pt x="3412854" y="203956"/>
                  </a:lnTo>
                  <a:lnTo>
                    <a:pt x="3538626" y="207355"/>
                  </a:lnTo>
                  <a:lnTo>
                    <a:pt x="3606611" y="207355"/>
                  </a:lnTo>
                  <a:lnTo>
                    <a:pt x="3681395" y="200557"/>
                  </a:lnTo>
                  <a:lnTo>
                    <a:pt x="3725585" y="193758"/>
                  </a:lnTo>
                  <a:lnTo>
                    <a:pt x="3776574" y="183560"/>
                  </a:lnTo>
                  <a:lnTo>
                    <a:pt x="3824164" y="169963"/>
                  </a:lnTo>
                  <a:lnTo>
                    <a:pt x="3868354" y="152967"/>
                  </a:lnTo>
                  <a:lnTo>
                    <a:pt x="3902346" y="135971"/>
                  </a:lnTo>
                  <a:lnTo>
                    <a:pt x="3949936" y="105377"/>
                  </a:lnTo>
                  <a:lnTo>
                    <a:pt x="3983929" y="64586"/>
                  </a:lnTo>
                  <a:lnTo>
                    <a:pt x="4017921" y="23795"/>
                  </a:lnTo>
                  <a:lnTo>
                    <a:pt x="4031518" y="10198"/>
                  </a:lnTo>
                  <a:lnTo>
                    <a:pt x="4048515" y="0"/>
                  </a:lnTo>
                  <a:lnTo>
                    <a:pt x="4058712" y="0"/>
                  </a:lnTo>
                  <a:lnTo>
                    <a:pt x="4072309" y="3400"/>
                  </a:lnTo>
                  <a:lnTo>
                    <a:pt x="4082507" y="23795"/>
                  </a:lnTo>
                  <a:lnTo>
                    <a:pt x="4082507" y="54389"/>
                  </a:lnTo>
                  <a:lnTo>
                    <a:pt x="4079108" y="108777"/>
                  </a:lnTo>
                  <a:lnTo>
                    <a:pt x="4065511" y="176762"/>
                  </a:lnTo>
                  <a:lnTo>
                    <a:pt x="4038317" y="254945"/>
                  </a:lnTo>
                  <a:lnTo>
                    <a:pt x="3997526" y="333128"/>
                  </a:lnTo>
                  <a:lnTo>
                    <a:pt x="3963533" y="380717"/>
                  </a:lnTo>
                  <a:lnTo>
                    <a:pt x="3915944" y="438505"/>
                  </a:lnTo>
                  <a:lnTo>
                    <a:pt x="3878552" y="475896"/>
                  </a:lnTo>
                  <a:lnTo>
                    <a:pt x="3844559" y="496292"/>
                  </a:lnTo>
                  <a:lnTo>
                    <a:pt x="3813966" y="506490"/>
                  </a:lnTo>
                  <a:lnTo>
                    <a:pt x="3786772" y="509889"/>
                  </a:lnTo>
                  <a:lnTo>
                    <a:pt x="3756178" y="503090"/>
                  </a:lnTo>
                  <a:lnTo>
                    <a:pt x="3728984" y="482695"/>
                  </a:lnTo>
                  <a:lnTo>
                    <a:pt x="3705190" y="455501"/>
                  </a:lnTo>
                  <a:lnTo>
                    <a:pt x="3671197" y="438505"/>
                  </a:lnTo>
                  <a:lnTo>
                    <a:pt x="3606611" y="424907"/>
                  </a:lnTo>
                  <a:lnTo>
                    <a:pt x="3494436" y="414710"/>
                  </a:lnTo>
                  <a:lnTo>
                    <a:pt x="3341469" y="407911"/>
                  </a:lnTo>
                  <a:lnTo>
                    <a:pt x="3174906" y="407911"/>
                  </a:lnTo>
                  <a:lnTo>
                    <a:pt x="2875771" y="407911"/>
                  </a:lnTo>
                  <a:lnTo>
                    <a:pt x="2607230" y="407911"/>
                  </a:lnTo>
                  <a:lnTo>
                    <a:pt x="2172125" y="404512"/>
                  </a:lnTo>
                  <a:lnTo>
                    <a:pt x="1889987" y="407911"/>
                  </a:lnTo>
                  <a:lnTo>
                    <a:pt x="1550061" y="407911"/>
                  </a:lnTo>
                  <a:lnTo>
                    <a:pt x="1237329" y="407911"/>
                  </a:lnTo>
                  <a:lnTo>
                    <a:pt x="992583" y="407911"/>
                  </a:lnTo>
                  <a:lnTo>
                    <a:pt x="768232" y="414710"/>
                  </a:lnTo>
                  <a:lnTo>
                    <a:pt x="608467" y="424907"/>
                  </a:lnTo>
                  <a:lnTo>
                    <a:pt x="557478" y="431706"/>
                  </a:lnTo>
                  <a:lnTo>
                    <a:pt x="520086" y="424907"/>
                  </a:lnTo>
                  <a:lnTo>
                    <a:pt x="428306" y="404512"/>
                  </a:lnTo>
                  <a:lnTo>
                    <a:pt x="353523" y="384116"/>
                  </a:lnTo>
                  <a:lnTo>
                    <a:pt x="275340" y="360322"/>
                  </a:lnTo>
                  <a:lnTo>
                    <a:pt x="176761" y="326329"/>
                  </a:lnTo>
                  <a:lnTo>
                    <a:pt x="101978" y="288937"/>
                  </a:lnTo>
                  <a:lnTo>
                    <a:pt x="47590" y="254945"/>
                  </a:lnTo>
                  <a:lnTo>
                    <a:pt x="20396" y="231150"/>
                  </a:lnTo>
                  <a:lnTo>
                    <a:pt x="3399" y="207355"/>
                  </a:lnTo>
                  <a:lnTo>
                    <a:pt x="0" y="193758"/>
                  </a:lnTo>
                  <a:lnTo>
                    <a:pt x="0" y="176762"/>
                  </a:lnTo>
                  <a:lnTo>
                    <a:pt x="6799" y="159765"/>
                  </a:lnTo>
                  <a:lnTo>
                    <a:pt x="20396" y="139370"/>
                  </a:lnTo>
                  <a:lnTo>
                    <a:pt x="47590" y="122374"/>
                  </a:lnTo>
                  <a:lnTo>
                    <a:pt x="84981" y="105377"/>
                  </a:lnTo>
                  <a:lnTo>
                    <a:pt x="146168" y="88381"/>
                  </a:lnTo>
                  <a:lnTo>
                    <a:pt x="696848" y="200557"/>
                  </a:lnTo>
                  <a:lnTo>
                    <a:pt x="822620" y="207355"/>
                  </a:lnTo>
                  <a:lnTo>
                    <a:pt x="1910382" y="207355"/>
                  </a:lnTo>
                  <a:lnTo>
                    <a:pt x="2189121" y="2039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248;p203">
              <a:extLst>
                <a:ext uri="{FF2B5EF4-FFF2-40B4-BE49-F238E27FC236}">
                  <a16:creationId xmlns:a16="http://schemas.microsoft.com/office/drawing/2014/main" id="{DFD07950-889A-2D40-BA45-E1BED349D94F}"/>
                </a:ext>
              </a:extLst>
            </p:cNvPr>
            <p:cNvSpPr/>
            <p:nvPr/>
          </p:nvSpPr>
          <p:spPr>
            <a:xfrm>
              <a:off x="3335338" y="5103813"/>
              <a:ext cx="561975" cy="666750"/>
            </a:xfrm>
            <a:custGeom>
              <a:avLst/>
              <a:gdLst/>
              <a:ahLst/>
              <a:cxnLst/>
              <a:rect l="l" t="t" r="r" b="b"/>
              <a:pathLst>
                <a:path w="561975" h="666750" extrusionOk="0">
                  <a:moveTo>
                    <a:pt x="185738" y="116681"/>
                  </a:moveTo>
                  <a:lnTo>
                    <a:pt x="302419" y="159544"/>
                  </a:lnTo>
                  <a:lnTo>
                    <a:pt x="354807" y="180975"/>
                  </a:lnTo>
                  <a:lnTo>
                    <a:pt x="395288" y="197644"/>
                  </a:lnTo>
                  <a:lnTo>
                    <a:pt x="421482" y="202406"/>
                  </a:lnTo>
                  <a:lnTo>
                    <a:pt x="447675" y="197644"/>
                  </a:lnTo>
                  <a:lnTo>
                    <a:pt x="473869" y="183356"/>
                  </a:lnTo>
                  <a:lnTo>
                    <a:pt x="492919" y="161925"/>
                  </a:lnTo>
                  <a:lnTo>
                    <a:pt x="507207" y="138112"/>
                  </a:lnTo>
                  <a:lnTo>
                    <a:pt x="561975" y="0"/>
                  </a:lnTo>
                  <a:lnTo>
                    <a:pt x="435769" y="666750"/>
                  </a:lnTo>
                  <a:lnTo>
                    <a:pt x="416719" y="604837"/>
                  </a:lnTo>
                  <a:lnTo>
                    <a:pt x="404813" y="569119"/>
                  </a:lnTo>
                  <a:lnTo>
                    <a:pt x="392907" y="535781"/>
                  </a:lnTo>
                  <a:lnTo>
                    <a:pt x="364332" y="485775"/>
                  </a:lnTo>
                  <a:lnTo>
                    <a:pt x="321469" y="426244"/>
                  </a:lnTo>
                  <a:lnTo>
                    <a:pt x="273844" y="366712"/>
                  </a:lnTo>
                  <a:lnTo>
                    <a:pt x="207169" y="290512"/>
                  </a:lnTo>
                  <a:lnTo>
                    <a:pt x="119063" y="202406"/>
                  </a:lnTo>
                  <a:lnTo>
                    <a:pt x="45244" y="133350"/>
                  </a:lnTo>
                  <a:lnTo>
                    <a:pt x="16669" y="102394"/>
                  </a:lnTo>
                  <a:lnTo>
                    <a:pt x="2382" y="76200"/>
                  </a:lnTo>
                  <a:lnTo>
                    <a:pt x="0" y="64294"/>
                  </a:lnTo>
                  <a:lnTo>
                    <a:pt x="2382" y="57150"/>
                  </a:lnTo>
                  <a:lnTo>
                    <a:pt x="11907" y="54769"/>
                  </a:lnTo>
                  <a:lnTo>
                    <a:pt x="26194" y="54769"/>
                  </a:lnTo>
                  <a:lnTo>
                    <a:pt x="47625" y="61912"/>
                  </a:lnTo>
                  <a:lnTo>
                    <a:pt x="90488" y="76200"/>
                  </a:lnTo>
                  <a:lnTo>
                    <a:pt x="185738" y="1166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249;p203">
              <a:extLst>
                <a:ext uri="{FF2B5EF4-FFF2-40B4-BE49-F238E27FC236}">
                  <a16:creationId xmlns:a16="http://schemas.microsoft.com/office/drawing/2014/main" id="{459CFFEB-6D2B-4640-A9B2-7C39B339510F}"/>
                </a:ext>
              </a:extLst>
            </p:cNvPr>
            <p:cNvSpPr/>
            <p:nvPr/>
          </p:nvSpPr>
          <p:spPr>
            <a:xfrm>
              <a:off x="2817813" y="3389313"/>
              <a:ext cx="1671637" cy="1289050"/>
            </a:xfrm>
            <a:custGeom>
              <a:avLst/>
              <a:gdLst/>
              <a:ahLst/>
              <a:cxnLst/>
              <a:rect l="l" t="t" r="r" b="b"/>
              <a:pathLst>
                <a:path w="1671637" h="1290637" extrusionOk="0">
                  <a:moveTo>
                    <a:pt x="802481" y="531019"/>
                  </a:moveTo>
                  <a:lnTo>
                    <a:pt x="1097756" y="347662"/>
                  </a:lnTo>
                  <a:lnTo>
                    <a:pt x="1250156" y="266700"/>
                  </a:lnTo>
                  <a:lnTo>
                    <a:pt x="1535906" y="66675"/>
                  </a:lnTo>
                  <a:lnTo>
                    <a:pt x="1593056" y="26194"/>
                  </a:lnTo>
                  <a:lnTo>
                    <a:pt x="1619250" y="9525"/>
                  </a:lnTo>
                  <a:lnTo>
                    <a:pt x="1640681" y="0"/>
                  </a:lnTo>
                  <a:lnTo>
                    <a:pt x="1654969" y="0"/>
                  </a:lnTo>
                  <a:lnTo>
                    <a:pt x="1669256" y="2381"/>
                  </a:lnTo>
                  <a:lnTo>
                    <a:pt x="1671637" y="14287"/>
                  </a:lnTo>
                  <a:lnTo>
                    <a:pt x="1664494" y="42862"/>
                  </a:lnTo>
                  <a:lnTo>
                    <a:pt x="1652587" y="64294"/>
                  </a:lnTo>
                  <a:lnTo>
                    <a:pt x="1588294" y="126206"/>
                  </a:lnTo>
                  <a:lnTo>
                    <a:pt x="1357312" y="340519"/>
                  </a:lnTo>
                  <a:lnTo>
                    <a:pt x="1219200" y="471487"/>
                  </a:lnTo>
                  <a:lnTo>
                    <a:pt x="1064419" y="569119"/>
                  </a:lnTo>
                  <a:lnTo>
                    <a:pt x="919162" y="676275"/>
                  </a:lnTo>
                  <a:lnTo>
                    <a:pt x="731044" y="823912"/>
                  </a:lnTo>
                  <a:lnTo>
                    <a:pt x="590550" y="933450"/>
                  </a:lnTo>
                  <a:lnTo>
                    <a:pt x="469106" y="1033462"/>
                  </a:lnTo>
                  <a:lnTo>
                    <a:pt x="364331" y="1123950"/>
                  </a:lnTo>
                  <a:lnTo>
                    <a:pt x="350044" y="1152525"/>
                  </a:lnTo>
                  <a:lnTo>
                    <a:pt x="338137" y="1183481"/>
                  </a:lnTo>
                  <a:lnTo>
                    <a:pt x="319087" y="1219200"/>
                  </a:lnTo>
                  <a:lnTo>
                    <a:pt x="295275" y="1250156"/>
                  </a:lnTo>
                  <a:lnTo>
                    <a:pt x="273844" y="1273969"/>
                  </a:lnTo>
                  <a:lnTo>
                    <a:pt x="252412" y="1285875"/>
                  </a:lnTo>
                  <a:lnTo>
                    <a:pt x="226219" y="1290637"/>
                  </a:lnTo>
                  <a:lnTo>
                    <a:pt x="202406" y="1285875"/>
                  </a:lnTo>
                  <a:lnTo>
                    <a:pt x="180975" y="1271587"/>
                  </a:lnTo>
                  <a:lnTo>
                    <a:pt x="159544" y="1252537"/>
                  </a:lnTo>
                  <a:lnTo>
                    <a:pt x="145256" y="1233487"/>
                  </a:lnTo>
                  <a:lnTo>
                    <a:pt x="130969" y="1214437"/>
                  </a:lnTo>
                  <a:lnTo>
                    <a:pt x="107156" y="1176337"/>
                  </a:lnTo>
                  <a:lnTo>
                    <a:pt x="80962" y="1128712"/>
                  </a:lnTo>
                  <a:lnTo>
                    <a:pt x="52387" y="1071562"/>
                  </a:lnTo>
                  <a:lnTo>
                    <a:pt x="28575" y="1009650"/>
                  </a:lnTo>
                  <a:lnTo>
                    <a:pt x="11906" y="959644"/>
                  </a:lnTo>
                  <a:lnTo>
                    <a:pt x="2381" y="928687"/>
                  </a:lnTo>
                  <a:lnTo>
                    <a:pt x="0" y="897731"/>
                  </a:lnTo>
                  <a:lnTo>
                    <a:pt x="0" y="871537"/>
                  </a:lnTo>
                  <a:lnTo>
                    <a:pt x="2381" y="854869"/>
                  </a:lnTo>
                  <a:lnTo>
                    <a:pt x="11906" y="842962"/>
                  </a:lnTo>
                  <a:lnTo>
                    <a:pt x="19050" y="840581"/>
                  </a:lnTo>
                  <a:lnTo>
                    <a:pt x="30956" y="840581"/>
                  </a:lnTo>
                  <a:lnTo>
                    <a:pt x="59531" y="859631"/>
                  </a:lnTo>
                  <a:lnTo>
                    <a:pt x="83344" y="871537"/>
                  </a:lnTo>
                  <a:lnTo>
                    <a:pt x="102394" y="881062"/>
                  </a:lnTo>
                  <a:lnTo>
                    <a:pt x="128587" y="885825"/>
                  </a:lnTo>
                  <a:lnTo>
                    <a:pt x="152400" y="883444"/>
                  </a:lnTo>
                  <a:lnTo>
                    <a:pt x="190500" y="876300"/>
                  </a:lnTo>
                  <a:lnTo>
                    <a:pt x="238125" y="859631"/>
                  </a:lnTo>
                  <a:lnTo>
                    <a:pt x="321469" y="812006"/>
                  </a:lnTo>
                  <a:lnTo>
                    <a:pt x="507206" y="707231"/>
                  </a:lnTo>
                  <a:lnTo>
                    <a:pt x="802481" y="5310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50;p203">
              <a:extLst>
                <a:ext uri="{FF2B5EF4-FFF2-40B4-BE49-F238E27FC236}">
                  <a16:creationId xmlns:a16="http://schemas.microsoft.com/office/drawing/2014/main" id="{6967C25F-ECF4-F348-AA22-A7573D3B1515}"/>
                </a:ext>
              </a:extLst>
            </p:cNvPr>
            <p:cNvSpPr/>
            <p:nvPr/>
          </p:nvSpPr>
          <p:spPr>
            <a:xfrm rot="-5400000">
              <a:off x="4544219" y="4071144"/>
              <a:ext cx="3367088" cy="584200"/>
            </a:xfrm>
            <a:custGeom>
              <a:avLst/>
              <a:gdLst/>
              <a:ahLst/>
              <a:cxnLst/>
              <a:rect l="l" t="t" r="r" b="b"/>
              <a:pathLst>
                <a:path w="3365707" h="583786" extrusionOk="0">
                  <a:moveTo>
                    <a:pt x="1635198" y="294871"/>
                  </a:moveTo>
                  <a:lnTo>
                    <a:pt x="2153457" y="288914"/>
                  </a:lnTo>
                  <a:lnTo>
                    <a:pt x="2501942" y="282957"/>
                  </a:lnTo>
                  <a:lnTo>
                    <a:pt x="2767028" y="279979"/>
                  </a:lnTo>
                  <a:lnTo>
                    <a:pt x="2823620" y="279979"/>
                  </a:lnTo>
                  <a:lnTo>
                    <a:pt x="2871276" y="274022"/>
                  </a:lnTo>
                  <a:lnTo>
                    <a:pt x="2918932" y="265086"/>
                  </a:lnTo>
                  <a:lnTo>
                    <a:pt x="2957652" y="256151"/>
                  </a:lnTo>
                  <a:lnTo>
                    <a:pt x="3014244" y="241258"/>
                  </a:lnTo>
                  <a:lnTo>
                    <a:pt x="3073814" y="220409"/>
                  </a:lnTo>
                  <a:lnTo>
                    <a:pt x="3124449" y="193602"/>
                  </a:lnTo>
                  <a:lnTo>
                    <a:pt x="3166148" y="169774"/>
                  </a:lnTo>
                  <a:lnTo>
                    <a:pt x="3213804" y="131054"/>
                  </a:lnTo>
                  <a:lnTo>
                    <a:pt x="3270395" y="83398"/>
                  </a:lnTo>
                  <a:lnTo>
                    <a:pt x="3341879" y="0"/>
                  </a:lnTo>
                  <a:lnTo>
                    <a:pt x="3365707" y="26806"/>
                  </a:lnTo>
                  <a:lnTo>
                    <a:pt x="3306137" y="193602"/>
                  </a:lnTo>
                  <a:lnTo>
                    <a:pt x="3279331" y="265086"/>
                  </a:lnTo>
                  <a:lnTo>
                    <a:pt x="3246567" y="342527"/>
                  </a:lnTo>
                  <a:lnTo>
                    <a:pt x="3195933" y="446775"/>
                  </a:lnTo>
                  <a:lnTo>
                    <a:pt x="3172105" y="497410"/>
                  </a:lnTo>
                  <a:lnTo>
                    <a:pt x="3154234" y="539109"/>
                  </a:lnTo>
                  <a:lnTo>
                    <a:pt x="3136363" y="562937"/>
                  </a:lnTo>
                  <a:lnTo>
                    <a:pt x="3112535" y="577829"/>
                  </a:lnTo>
                  <a:lnTo>
                    <a:pt x="3085728" y="583786"/>
                  </a:lnTo>
                  <a:lnTo>
                    <a:pt x="3047007" y="580808"/>
                  </a:lnTo>
                  <a:lnTo>
                    <a:pt x="3002330" y="562937"/>
                  </a:lnTo>
                  <a:lnTo>
                    <a:pt x="2948717" y="533152"/>
                  </a:lnTo>
                  <a:lnTo>
                    <a:pt x="2895104" y="515281"/>
                  </a:lnTo>
                  <a:lnTo>
                    <a:pt x="2838512" y="506345"/>
                  </a:lnTo>
                  <a:lnTo>
                    <a:pt x="2662781" y="506345"/>
                  </a:lnTo>
                  <a:lnTo>
                    <a:pt x="2198135" y="512302"/>
                  </a:lnTo>
                  <a:lnTo>
                    <a:pt x="1706682" y="518259"/>
                  </a:lnTo>
                  <a:lnTo>
                    <a:pt x="1239057" y="524216"/>
                  </a:lnTo>
                  <a:lnTo>
                    <a:pt x="1003755" y="524216"/>
                  </a:lnTo>
                  <a:lnTo>
                    <a:pt x="911422" y="527195"/>
                  </a:lnTo>
                  <a:lnTo>
                    <a:pt x="857809" y="533152"/>
                  </a:lnTo>
                  <a:lnTo>
                    <a:pt x="765475" y="545066"/>
                  </a:lnTo>
                  <a:lnTo>
                    <a:pt x="691013" y="548044"/>
                  </a:lnTo>
                  <a:lnTo>
                    <a:pt x="622507" y="548044"/>
                  </a:lnTo>
                  <a:lnTo>
                    <a:pt x="559959" y="542087"/>
                  </a:lnTo>
                  <a:lnTo>
                    <a:pt x="488475" y="530173"/>
                  </a:lnTo>
                  <a:lnTo>
                    <a:pt x="411034" y="515281"/>
                  </a:lnTo>
                  <a:lnTo>
                    <a:pt x="321679" y="491453"/>
                  </a:lnTo>
                  <a:lnTo>
                    <a:pt x="247216" y="464646"/>
                  </a:lnTo>
                  <a:lnTo>
                    <a:pt x="154882" y="419969"/>
                  </a:lnTo>
                  <a:lnTo>
                    <a:pt x="107226" y="390184"/>
                  </a:lnTo>
                  <a:lnTo>
                    <a:pt x="53613" y="348484"/>
                  </a:lnTo>
                  <a:lnTo>
                    <a:pt x="26807" y="327635"/>
                  </a:lnTo>
                  <a:lnTo>
                    <a:pt x="8936" y="297850"/>
                  </a:lnTo>
                  <a:lnTo>
                    <a:pt x="0" y="265086"/>
                  </a:lnTo>
                  <a:lnTo>
                    <a:pt x="5957" y="247215"/>
                  </a:lnTo>
                  <a:lnTo>
                    <a:pt x="11914" y="235301"/>
                  </a:lnTo>
                  <a:lnTo>
                    <a:pt x="29785" y="214452"/>
                  </a:lnTo>
                  <a:lnTo>
                    <a:pt x="583787" y="268065"/>
                  </a:lnTo>
                  <a:lnTo>
                    <a:pt x="640378" y="282957"/>
                  </a:lnTo>
                  <a:lnTo>
                    <a:pt x="708884" y="291893"/>
                  </a:lnTo>
                  <a:lnTo>
                    <a:pt x="833981" y="300828"/>
                  </a:lnTo>
                  <a:lnTo>
                    <a:pt x="1033540" y="300828"/>
                  </a:lnTo>
                  <a:lnTo>
                    <a:pt x="1635198" y="2948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51;p203">
              <a:extLst>
                <a:ext uri="{FF2B5EF4-FFF2-40B4-BE49-F238E27FC236}">
                  <a16:creationId xmlns:a16="http://schemas.microsoft.com/office/drawing/2014/main" id="{5267D8A9-1439-2045-8348-67CA87932DDB}"/>
                </a:ext>
              </a:extLst>
            </p:cNvPr>
            <p:cNvSpPr/>
            <p:nvPr/>
          </p:nvSpPr>
          <p:spPr>
            <a:xfrm>
              <a:off x="5487988" y="5287963"/>
              <a:ext cx="803275" cy="746125"/>
            </a:xfrm>
            <a:custGeom>
              <a:avLst/>
              <a:gdLst/>
              <a:ahLst/>
              <a:cxnLst/>
              <a:rect l="l" t="t" r="r" b="b"/>
              <a:pathLst>
                <a:path w="802482" h="745332" extrusionOk="0">
                  <a:moveTo>
                    <a:pt x="285750" y="104775"/>
                  </a:moveTo>
                  <a:lnTo>
                    <a:pt x="340519" y="123825"/>
                  </a:lnTo>
                  <a:lnTo>
                    <a:pt x="385763" y="138113"/>
                  </a:lnTo>
                  <a:lnTo>
                    <a:pt x="409575" y="145257"/>
                  </a:lnTo>
                  <a:lnTo>
                    <a:pt x="440532" y="161925"/>
                  </a:lnTo>
                  <a:lnTo>
                    <a:pt x="488157" y="185738"/>
                  </a:lnTo>
                  <a:lnTo>
                    <a:pt x="526257" y="202407"/>
                  </a:lnTo>
                  <a:lnTo>
                    <a:pt x="557213" y="214313"/>
                  </a:lnTo>
                  <a:lnTo>
                    <a:pt x="585788" y="221457"/>
                  </a:lnTo>
                  <a:lnTo>
                    <a:pt x="621507" y="226219"/>
                  </a:lnTo>
                  <a:lnTo>
                    <a:pt x="642938" y="228600"/>
                  </a:lnTo>
                  <a:lnTo>
                    <a:pt x="673894" y="221457"/>
                  </a:lnTo>
                  <a:lnTo>
                    <a:pt x="692944" y="209550"/>
                  </a:lnTo>
                  <a:lnTo>
                    <a:pt x="704850" y="195263"/>
                  </a:lnTo>
                  <a:lnTo>
                    <a:pt x="728663" y="142875"/>
                  </a:lnTo>
                  <a:lnTo>
                    <a:pt x="802482" y="69057"/>
                  </a:lnTo>
                  <a:lnTo>
                    <a:pt x="685800" y="745332"/>
                  </a:lnTo>
                  <a:lnTo>
                    <a:pt x="661988" y="726282"/>
                  </a:lnTo>
                  <a:lnTo>
                    <a:pt x="645319" y="700088"/>
                  </a:lnTo>
                  <a:lnTo>
                    <a:pt x="621507" y="654844"/>
                  </a:lnTo>
                  <a:lnTo>
                    <a:pt x="592932" y="597694"/>
                  </a:lnTo>
                  <a:lnTo>
                    <a:pt x="557213" y="542925"/>
                  </a:lnTo>
                  <a:lnTo>
                    <a:pt x="526257" y="497682"/>
                  </a:lnTo>
                  <a:lnTo>
                    <a:pt x="473869" y="431007"/>
                  </a:lnTo>
                  <a:lnTo>
                    <a:pt x="426244" y="381000"/>
                  </a:lnTo>
                  <a:lnTo>
                    <a:pt x="366713" y="319088"/>
                  </a:lnTo>
                  <a:lnTo>
                    <a:pt x="311944" y="266700"/>
                  </a:lnTo>
                  <a:lnTo>
                    <a:pt x="247650" y="211932"/>
                  </a:lnTo>
                  <a:lnTo>
                    <a:pt x="169069" y="152400"/>
                  </a:lnTo>
                  <a:lnTo>
                    <a:pt x="73819" y="83344"/>
                  </a:lnTo>
                  <a:lnTo>
                    <a:pt x="38100" y="61913"/>
                  </a:lnTo>
                  <a:lnTo>
                    <a:pt x="16669" y="42863"/>
                  </a:lnTo>
                  <a:lnTo>
                    <a:pt x="0" y="19050"/>
                  </a:lnTo>
                  <a:lnTo>
                    <a:pt x="2382" y="7144"/>
                  </a:lnTo>
                  <a:lnTo>
                    <a:pt x="14288" y="0"/>
                  </a:lnTo>
                  <a:lnTo>
                    <a:pt x="28575" y="0"/>
                  </a:lnTo>
                  <a:lnTo>
                    <a:pt x="57150" y="7144"/>
                  </a:lnTo>
                  <a:lnTo>
                    <a:pt x="104775" y="26194"/>
                  </a:lnTo>
                  <a:lnTo>
                    <a:pt x="188119" y="66675"/>
                  </a:lnTo>
                  <a:lnTo>
                    <a:pt x="285750" y="104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2256;p204">
            <a:extLst>
              <a:ext uri="{FF2B5EF4-FFF2-40B4-BE49-F238E27FC236}">
                <a16:creationId xmlns:a16="http://schemas.microsoft.com/office/drawing/2014/main" id="{3E446DB5-6878-274C-B6F0-2ABB79158B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629107"/>
            <a:ext cx="4572000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/>
          <p:nvPr/>
        </p:nvSpPr>
        <p:spPr>
          <a:xfrm>
            <a:off x="6284913" y="6453336"/>
            <a:ext cx="16684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橋</a:t>
            </a: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465388" y="2646363"/>
            <a:ext cx="1897062" cy="654050"/>
          </a:xfrm>
          <a:custGeom>
            <a:avLst/>
            <a:gdLst/>
            <a:ahLst/>
            <a:cxnLst/>
            <a:rect l="l" t="t" r="r" b="b"/>
            <a:pathLst>
              <a:path w="1897856" h="654844" extrusionOk="0">
                <a:moveTo>
                  <a:pt x="866775" y="421481"/>
                </a:moveTo>
                <a:lnTo>
                  <a:pt x="561975" y="531019"/>
                </a:lnTo>
                <a:lnTo>
                  <a:pt x="407194" y="607219"/>
                </a:lnTo>
                <a:lnTo>
                  <a:pt x="333375" y="645319"/>
                </a:lnTo>
                <a:lnTo>
                  <a:pt x="300037" y="654844"/>
                </a:lnTo>
                <a:lnTo>
                  <a:pt x="264319" y="650081"/>
                </a:lnTo>
                <a:lnTo>
                  <a:pt x="230981" y="640556"/>
                </a:lnTo>
                <a:lnTo>
                  <a:pt x="209550" y="628650"/>
                </a:lnTo>
                <a:lnTo>
                  <a:pt x="147637" y="573881"/>
                </a:lnTo>
                <a:lnTo>
                  <a:pt x="90487" y="507206"/>
                </a:lnTo>
                <a:lnTo>
                  <a:pt x="50006" y="450056"/>
                </a:lnTo>
                <a:lnTo>
                  <a:pt x="26194" y="409575"/>
                </a:lnTo>
                <a:lnTo>
                  <a:pt x="11906" y="366712"/>
                </a:lnTo>
                <a:lnTo>
                  <a:pt x="2381" y="328612"/>
                </a:lnTo>
                <a:lnTo>
                  <a:pt x="0" y="311944"/>
                </a:lnTo>
                <a:lnTo>
                  <a:pt x="0" y="292894"/>
                </a:lnTo>
                <a:lnTo>
                  <a:pt x="4762" y="280987"/>
                </a:lnTo>
                <a:lnTo>
                  <a:pt x="16669" y="276225"/>
                </a:lnTo>
                <a:lnTo>
                  <a:pt x="26194" y="276225"/>
                </a:lnTo>
                <a:lnTo>
                  <a:pt x="47625" y="292894"/>
                </a:lnTo>
                <a:lnTo>
                  <a:pt x="90487" y="321469"/>
                </a:lnTo>
                <a:lnTo>
                  <a:pt x="130969" y="347662"/>
                </a:lnTo>
                <a:lnTo>
                  <a:pt x="171450" y="366712"/>
                </a:lnTo>
                <a:lnTo>
                  <a:pt x="211931" y="376237"/>
                </a:lnTo>
                <a:lnTo>
                  <a:pt x="269081" y="383381"/>
                </a:lnTo>
                <a:lnTo>
                  <a:pt x="340519" y="378619"/>
                </a:lnTo>
                <a:lnTo>
                  <a:pt x="385762" y="373856"/>
                </a:lnTo>
                <a:lnTo>
                  <a:pt x="523875" y="354806"/>
                </a:lnTo>
                <a:lnTo>
                  <a:pt x="1166812" y="154781"/>
                </a:lnTo>
                <a:lnTo>
                  <a:pt x="1435894" y="88106"/>
                </a:lnTo>
                <a:lnTo>
                  <a:pt x="1571625" y="7144"/>
                </a:lnTo>
                <a:lnTo>
                  <a:pt x="1597819" y="0"/>
                </a:lnTo>
                <a:lnTo>
                  <a:pt x="1633537" y="0"/>
                </a:lnTo>
                <a:lnTo>
                  <a:pt x="1828800" y="73819"/>
                </a:lnTo>
                <a:lnTo>
                  <a:pt x="1866900" y="95250"/>
                </a:lnTo>
                <a:lnTo>
                  <a:pt x="1890712" y="121444"/>
                </a:lnTo>
                <a:lnTo>
                  <a:pt x="1897856" y="142875"/>
                </a:lnTo>
                <a:lnTo>
                  <a:pt x="1890712" y="173831"/>
                </a:lnTo>
                <a:lnTo>
                  <a:pt x="1866900" y="204787"/>
                </a:lnTo>
                <a:lnTo>
                  <a:pt x="1843087" y="223837"/>
                </a:lnTo>
                <a:lnTo>
                  <a:pt x="1409700" y="314325"/>
                </a:lnTo>
                <a:lnTo>
                  <a:pt x="866775" y="4214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4294188" y="1547813"/>
            <a:ext cx="2192337" cy="768350"/>
          </a:xfrm>
          <a:custGeom>
            <a:avLst/>
            <a:gdLst/>
            <a:ahLst/>
            <a:cxnLst/>
            <a:rect l="l" t="t" r="r" b="b"/>
            <a:pathLst>
              <a:path w="2193131" h="769143" extrusionOk="0">
                <a:moveTo>
                  <a:pt x="852487" y="476250"/>
                </a:moveTo>
                <a:lnTo>
                  <a:pt x="1064419" y="409575"/>
                </a:lnTo>
                <a:lnTo>
                  <a:pt x="1254919" y="340518"/>
                </a:lnTo>
                <a:lnTo>
                  <a:pt x="1652587" y="145256"/>
                </a:lnTo>
                <a:lnTo>
                  <a:pt x="1657350" y="133350"/>
                </a:lnTo>
                <a:lnTo>
                  <a:pt x="1593056" y="50006"/>
                </a:lnTo>
                <a:lnTo>
                  <a:pt x="1578769" y="23812"/>
                </a:lnTo>
                <a:lnTo>
                  <a:pt x="1581150" y="9525"/>
                </a:lnTo>
                <a:lnTo>
                  <a:pt x="1602581" y="0"/>
                </a:lnTo>
                <a:lnTo>
                  <a:pt x="1662112" y="4762"/>
                </a:lnTo>
                <a:lnTo>
                  <a:pt x="1766887" y="26193"/>
                </a:lnTo>
                <a:lnTo>
                  <a:pt x="1890712" y="66675"/>
                </a:lnTo>
                <a:lnTo>
                  <a:pt x="2005012" y="111918"/>
                </a:lnTo>
                <a:lnTo>
                  <a:pt x="2066925" y="145256"/>
                </a:lnTo>
                <a:lnTo>
                  <a:pt x="2131219" y="183356"/>
                </a:lnTo>
                <a:lnTo>
                  <a:pt x="2169319" y="216693"/>
                </a:lnTo>
                <a:lnTo>
                  <a:pt x="2188369" y="245268"/>
                </a:lnTo>
                <a:lnTo>
                  <a:pt x="2193131" y="273843"/>
                </a:lnTo>
                <a:lnTo>
                  <a:pt x="2188369" y="292893"/>
                </a:lnTo>
                <a:lnTo>
                  <a:pt x="2162175" y="316706"/>
                </a:lnTo>
                <a:lnTo>
                  <a:pt x="2083594" y="335756"/>
                </a:lnTo>
                <a:lnTo>
                  <a:pt x="1997869" y="347662"/>
                </a:lnTo>
                <a:lnTo>
                  <a:pt x="1516856" y="476250"/>
                </a:lnTo>
                <a:lnTo>
                  <a:pt x="1171575" y="583406"/>
                </a:lnTo>
                <a:lnTo>
                  <a:pt x="954881" y="638175"/>
                </a:lnTo>
                <a:lnTo>
                  <a:pt x="792956" y="666750"/>
                </a:lnTo>
                <a:lnTo>
                  <a:pt x="433387" y="723900"/>
                </a:lnTo>
                <a:lnTo>
                  <a:pt x="54769" y="769143"/>
                </a:lnTo>
                <a:lnTo>
                  <a:pt x="26194" y="757237"/>
                </a:lnTo>
                <a:lnTo>
                  <a:pt x="7144" y="735806"/>
                </a:lnTo>
                <a:lnTo>
                  <a:pt x="0" y="714375"/>
                </a:lnTo>
                <a:lnTo>
                  <a:pt x="9525" y="697706"/>
                </a:lnTo>
                <a:lnTo>
                  <a:pt x="28575" y="690562"/>
                </a:lnTo>
                <a:lnTo>
                  <a:pt x="373856" y="609600"/>
                </a:lnTo>
                <a:lnTo>
                  <a:pt x="852487" y="476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7"/>
          <p:cNvSpPr/>
          <p:nvPr/>
        </p:nvSpPr>
        <p:spPr>
          <a:xfrm>
            <a:off x="4305300" y="2309813"/>
            <a:ext cx="2438400" cy="566737"/>
          </a:xfrm>
          <a:custGeom>
            <a:avLst/>
            <a:gdLst/>
            <a:ahLst/>
            <a:cxnLst/>
            <a:rect l="l" t="t" r="r" b="b"/>
            <a:pathLst>
              <a:path w="2438400" h="566737" extrusionOk="0">
                <a:moveTo>
                  <a:pt x="588169" y="497681"/>
                </a:moveTo>
                <a:lnTo>
                  <a:pt x="402431" y="554831"/>
                </a:lnTo>
                <a:lnTo>
                  <a:pt x="350044" y="564356"/>
                </a:lnTo>
                <a:lnTo>
                  <a:pt x="309563" y="566737"/>
                </a:lnTo>
                <a:lnTo>
                  <a:pt x="278606" y="561975"/>
                </a:lnTo>
                <a:lnTo>
                  <a:pt x="226219" y="542925"/>
                </a:lnTo>
                <a:lnTo>
                  <a:pt x="147638" y="478631"/>
                </a:lnTo>
                <a:lnTo>
                  <a:pt x="85725" y="414337"/>
                </a:lnTo>
                <a:lnTo>
                  <a:pt x="47625" y="366712"/>
                </a:lnTo>
                <a:lnTo>
                  <a:pt x="16669" y="316706"/>
                </a:lnTo>
                <a:lnTo>
                  <a:pt x="0" y="269081"/>
                </a:lnTo>
                <a:lnTo>
                  <a:pt x="0" y="247650"/>
                </a:lnTo>
                <a:lnTo>
                  <a:pt x="7144" y="238125"/>
                </a:lnTo>
                <a:lnTo>
                  <a:pt x="23813" y="230981"/>
                </a:lnTo>
                <a:lnTo>
                  <a:pt x="40481" y="230981"/>
                </a:lnTo>
                <a:lnTo>
                  <a:pt x="126206" y="276225"/>
                </a:lnTo>
                <a:lnTo>
                  <a:pt x="202406" y="311943"/>
                </a:lnTo>
                <a:lnTo>
                  <a:pt x="278606" y="335756"/>
                </a:lnTo>
                <a:lnTo>
                  <a:pt x="340519" y="340518"/>
                </a:lnTo>
                <a:lnTo>
                  <a:pt x="450056" y="328612"/>
                </a:lnTo>
                <a:lnTo>
                  <a:pt x="988219" y="221456"/>
                </a:lnTo>
                <a:lnTo>
                  <a:pt x="1957388" y="45243"/>
                </a:lnTo>
                <a:lnTo>
                  <a:pt x="2081213" y="9525"/>
                </a:lnTo>
                <a:lnTo>
                  <a:pt x="2114550" y="0"/>
                </a:lnTo>
                <a:lnTo>
                  <a:pt x="2235994" y="23812"/>
                </a:lnTo>
                <a:lnTo>
                  <a:pt x="2350294" y="61912"/>
                </a:lnTo>
                <a:lnTo>
                  <a:pt x="2386013" y="88106"/>
                </a:lnTo>
                <a:lnTo>
                  <a:pt x="2424113" y="135731"/>
                </a:lnTo>
                <a:lnTo>
                  <a:pt x="2438400" y="171450"/>
                </a:lnTo>
                <a:lnTo>
                  <a:pt x="2433638" y="207168"/>
                </a:lnTo>
                <a:lnTo>
                  <a:pt x="2409825" y="230981"/>
                </a:lnTo>
                <a:lnTo>
                  <a:pt x="2369344" y="245268"/>
                </a:lnTo>
                <a:lnTo>
                  <a:pt x="2250281" y="245268"/>
                </a:lnTo>
                <a:lnTo>
                  <a:pt x="1940719" y="250031"/>
                </a:lnTo>
                <a:lnTo>
                  <a:pt x="1495425" y="290512"/>
                </a:lnTo>
                <a:lnTo>
                  <a:pt x="1169194" y="333375"/>
                </a:lnTo>
                <a:lnTo>
                  <a:pt x="588169" y="4976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4170363" y="4238625"/>
            <a:ext cx="473075" cy="1700213"/>
          </a:xfrm>
          <a:custGeom>
            <a:avLst/>
            <a:gdLst/>
            <a:ahLst/>
            <a:cxnLst/>
            <a:rect l="l" t="t" r="r" b="b"/>
            <a:pathLst>
              <a:path w="473869" h="1700213" extrusionOk="0">
                <a:moveTo>
                  <a:pt x="207169" y="773906"/>
                </a:moveTo>
                <a:lnTo>
                  <a:pt x="188119" y="350044"/>
                </a:lnTo>
                <a:lnTo>
                  <a:pt x="171450" y="264319"/>
                </a:lnTo>
                <a:lnTo>
                  <a:pt x="135731" y="190500"/>
                </a:lnTo>
                <a:lnTo>
                  <a:pt x="78581" y="121444"/>
                </a:lnTo>
                <a:lnTo>
                  <a:pt x="28575" y="76200"/>
                </a:lnTo>
                <a:lnTo>
                  <a:pt x="11906" y="57150"/>
                </a:lnTo>
                <a:lnTo>
                  <a:pt x="0" y="33338"/>
                </a:lnTo>
                <a:lnTo>
                  <a:pt x="0" y="14288"/>
                </a:lnTo>
                <a:lnTo>
                  <a:pt x="7144" y="2381"/>
                </a:lnTo>
                <a:lnTo>
                  <a:pt x="21431" y="0"/>
                </a:lnTo>
                <a:lnTo>
                  <a:pt x="59531" y="11906"/>
                </a:lnTo>
                <a:lnTo>
                  <a:pt x="154781" y="59531"/>
                </a:lnTo>
                <a:lnTo>
                  <a:pt x="340519" y="173831"/>
                </a:lnTo>
                <a:lnTo>
                  <a:pt x="395287" y="311944"/>
                </a:lnTo>
                <a:lnTo>
                  <a:pt x="466725" y="1266825"/>
                </a:lnTo>
                <a:lnTo>
                  <a:pt x="473869" y="1471613"/>
                </a:lnTo>
                <a:lnTo>
                  <a:pt x="466725" y="1574006"/>
                </a:lnTo>
                <a:lnTo>
                  <a:pt x="454819" y="1640681"/>
                </a:lnTo>
                <a:lnTo>
                  <a:pt x="440531" y="1676400"/>
                </a:lnTo>
                <a:lnTo>
                  <a:pt x="421481" y="1695450"/>
                </a:lnTo>
                <a:lnTo>
                  <a:pt x="395287" y="1700213"/>
                </a:lnTo>
                <a:lnTo>
                  <a:pt x="354806" y="1683544"/>
                </a:lnTo>
                <a:lnTo>
                  <a:pt x="319087" y="1640681"/>
                </a:lnTo>
                <a:lnTo>
                  <a:pt x="259556" y="1495425"/>
                </a:lnTo>
                <a:lnTo>
                  <a:pt x="202406" y="1307306"/>
                </a:lnTo>
                <a:cubicBezTo>
                  <a:pt x="201612" y="1288256"/>
                  <a:pt x="200819" y="1269206"/>
                  <a:pt x="200025" y="1250156"/>
                </a:cubicBezTo>
                <a:lnTo>
                  <a:pt x="219075" y="1152525"/>
                </a:lnTo>
                <a:lnTo>
                  <a:pt x="207169" y="7739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4905375" y="4694238"/>
            <a:ext cx="352425" cy="882650"/>
          </a:xfrm>
          <a:custGeom>
            <a:avLst/>
            <a:gdLst/>
            <a:ahLst/>
            <a:cxnLst/>
            <a:rect l="l" t="t" r="r" b="b"/>
            <a:pathLst>
              <a:path w="352425" h="883444" extrusionOk="0">
                <a:moveTo>
                  <a:pt x="111919" y="450056"/>
                </a:moveTo>
                <a:lnTo>
                  <a:pt x="100013" y="311944"/>
                </a:lnTo>
                <a:lnTo>
                  <a:pt x="83344" y="209550"/>
                </a:lnTo>
                <a:lnTo>
                  <a:pt x="57150" y="130969"/>
                </a:lnTo>
                <a:lnTo>
                  <a:pt x="21431" y="78581"/>
                </a:lnTo>
                <a:lnTo>
                  <a:pt x="2381" y="59531"/>
                </a:lnTo>
                <a:lnTo>
                  <a:pt x="0" y="42862"/>
                </a:lnTo>
                <a:lnTo>
                  <a:pt x="7144" y="23812"/>
                </a:lnTo>
                <a:lnTo>
                  <a:pt x="26194" y="9525"/>
                </a:lnTo>
                <a:lnTo>
                  <a:pt x="59531" y="0"/>
                </a:lnTo>
                <a:lnTo>
                  <a:pt x="130969" y="0"/>
                </a:lnTo>
                <a:lnTo>
                  <a:pt x="180975" y="14287"/>
                </a:lnTo>
                <a:lnTo>
                  <a:pt x="250031" y="42862"/>
                </a:lnTo>
                <a:lnTo>
                  <a:pt x="295275" y="71437"/>
                </a:lnTo>
                <a:lnTo>
                  <a:pt x="335756" y="519112"/>
                </a:lnTo>
                <a:lnTo>
                  <a:pt x="352425" y="683419"/>
                </a:lnTo>
                <a:lnTo>
                  <a:pt x="345281" y="769144"/>
                </a:lnTo>
                <a:lnTo>
                  <a:pt x="333375" y="823912"/>
                </a:lnTo>
                <a:lnTo>
                  <a:pt x="319088" y="854869"/>
                </a:lnTo>
                <a:lnTo>
                  <a:pt x="302419" y="876300"/>
                </a:lnTo>
                <a:lnTo>
                  <a:pt x="278606" y="883444"/>
                </a:lnTo>
                <a:lnTo>
                  <a:pt x="242888" y="878681"/>
                </a:lnTo>
                <a:lnTo>
                  <a:pt x="219075" y="862012"/>
                </a:lnTo>
                <a:lnTo>
                  <a:pt x="140494" y="754856"/>
                </a:lnTo>
                <a:lnTo>
                  <a:pt x="116681" y="707231"/>
                </a:lnTo>
                <a:lnTo>
                  <a:pt x="109538" y="661987"/>
                </a:lnTo>
                <a:cubicBezTo>
                  <a:pt x="110332" y="642937"/>
                  <a:pt x="111125" y="623887"/>
                  <a:pt x="111919" y="604837"/>
                </a:cubicBezTo>
                <a:lnTo>
                  <a:pt x="111919" y="4500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7"/>
          <p:cNvSpPr/>
          <p:nvPr/>
        </p:nvSpPr>
        <p:spPr>
          <a:xfrm rot="-5400000">
            <a:off x="1576388" y="3595687"/>
            <a:ext cx="4311650" cy="504825"/>
          </a:xfrm>
          <a:custGeom>
            <a:avLst/>
            <a:gdLst/>
            <a:ahLst/>
            <a:cxnLst/>
            <a:rect l="l" t="t" r="r" b="b"/>
            <a:pathLst>
              <a:path w="4310743" h="504861" extrusionOk="0">
                <a:moveTo>
                  <a:pt x="1867635" y="127098"/>
                </a:moveTo>
                <a:lnTo>
                  <a:pt x="2496065" y="123567"/>
                </a:lnTo>
                <a:lnTo>
                  <a:pt x="3007987" y="91793"/>
                </a:lnTo>
                <a:lnTo>
                  <a:pt x="3209226" y="144750"/>
                </a:lnTo>
                <a:lnTo>
                  <a:pt x="3932979" y="148281"/>
                </a:lnTo>
                <a:lnTo>
                  <a:pt x="4038894" y="134159"/>
                </a:lnTo>
                <a:lnTo>
                  <a:pt x="4134218" y="98854"/>
                </a:lnTo>
                <a:lnTo>
                  <a:pt x="4211889" y="35305"/>
                </a:lnTo>
                <a:lnTo>
                  <a:pt x="4240133" y="10591"/>
                </a:lnTo>
                <a:lnTo>
                  <a:pt x="4264846" y="0"/>
                </a:lnTo>
                <a:lnTo>
                  <a:pt x="4286029" y="0"/>
                </a:lnTo>
                <a:lnTo>
                  <a:pt x="4300151" y="7061"/>
                </a:lnTo>
                <a:lnTo>
                  <a:pt x="4310743" y="31774"/>
                </a:lnTo>
                <a:lnTo>
                  <a:pt x="4300151" y="127098"/>
                </a:lnTo>
                <a:lnTo>
                  <a:pt x="4240133" y="310684"/>
                </a:lnTo>
                <a:lnTo>
                  <a:pt x="4201297" y="388355"/>
                </a:lnTo>
                <a:lnTo>
                  <a:pt x="4162462" y="441312"/>
                </a:lnTo>
                <a:lnTo>
                  <a:pt x="4105974" y="483678"/>
                </a:lnTo>
                <a:lnTo>
                  <a:pt x="4067138" y="501331"/>
                </a:lnTo>
                <a:lnTo>
                  <a:pt x="4031833" y="504861"/>
                </a:lnTo>
                <a:lnTo>
                  <a:pt x="4000058" y="494270"/>
                </a:lnTo>
                <a:lnTo>
                  <a:pt x="3932979" y="451904"/>
                </a:lnTo>
                <a:lnTo>
                  <a:pt x="3887082" y="430721"/>
                </a:lnTo>
                <a:lnTo>
                  <a:pt x="3827064" y="416599"/>
                </a:lnTo>
                <a:lnTo>
                  <a:pt x="3244531" y="413068"/>
                </a:lnTo>
                <a:lnTo>
                  <a:pt x="3046823" y="395416"/>
                </a:lnTo>
                <a:lnTo>
                  <a:pt x="2704364" y="374233"/>
                </a:lnTo>
                <a:lnTo>
                  <a:pt x="2594919" y="356580"/>
                </a:lnTo>
                <a:lnTo>
                  <a:pt x="1885288" y="335397"/>
                </a:lnTo>
                <a:lnTo>
                  <a:pt x="949705" y="328336"/>
                </a:lnTo>
                <a:lnTo>
                  <a:pt x="430721" y="321275"/>
                </a:lnTo>
                <a:lnTo>
                  <a:pt x="194177" y="296562"/>
                </a:lnTo>
                <a:lnTo>
                  <a:pt x="70610" y="275379"/>
                </a:lnTo>
                <a:lnTo>
                  <a:pt x="38835" y="264787"/>
                </a:lnTo>
                <a:lnTo>
                  <a:pt x="7061" y="240074"/>
                </a:lnTo>
                <a:lnTo>
                  <a:pt x="0" y="215360"/>
                </a:lnTo>
                <a:lnTo>
                  <a:pt x="0" y="183586"/>
                </a:lnTo>
                <a:lnTo>
                  <a:pt x="14122" y="148281"/>
                </a:lnTo>
                <a:lnTo>
                  <a:pt x="35305" y="130628"/>
                </a:lnTo>
                <a:lnTo>
                  <a:pt x="165933" y="60018"/>
                </a:lnTo>
                <a:lnTo>
                  <a:pt x="254196" y="38835"/>
                </a:lnTo>
                <a:lnTo>
                  <a:pt x="360111" y="28244"/>
                </a:lnTo>
                <a:lnTo>
                  <a:pt x="462496" y="42366"/>
                </a:lnTo>
                <a:lnTo>
                  <a:pt x="794363" y="81201"/>
                </a:lnTo>
                <a:lnTo>
                  <a:pt x="1419262" y="120037"/>
                </a:lnTo>
                <a:lnTo>
                  <a:pt x="1867635" y="12709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7"/>
          <p:cNvSpPr/>
          <p:nvPr/>
        </p:nvSpPr>
        <p:spPr>
          <a:xfrm rot="-5400000">
            <a:off x="2110582" y="3355181"/>
            <a:ext cx="2014538" cy="1209675"/>
          </a:xfrm>
          <a:custGeom>
            <a:avLst/>
            <a:gdLst/>
            <a:ahLst/>
            <a:cxnLst/>
            <a:rect l="l" t="t" r="r" b="b"/>
            <a:pathLst>
              <a:path w="2014538" h="1209675" extrusionOk="0">
                <a:moveTo>
                  <a:pt x="1007269" y="645319"/>
                </a:moveTo>
                <a:lnTo>
                  <a:pt x="1254919" y="778669"/>
                </a:lnTo>
                <a:lnTo>
                  <a:pt x="1502569" y="890588"/>
                </a:lnTo>
                <a:lnTo>
                  <a:pt x="1743075" y="983456"/>
                </a:lnTo>
                <a:lnTo>
                  <a:pt x="2014538" y="1064419"/>
                </a:lnTo>
                <a:lnTo>
                  <a:pt x="1700213" y="1209675"/>
                </a:lnTo>
                <a:lnTo>
                  <a:pt x="1400175" y="1090613"/>
                </a:lnTo>
                <a:lnTo>
                  <a:pt x="1116806" y="940594"/>
                </a:lnTo>
                <a:lnTo>
                  <a:pt x="797719" y="745331"/>
                </a:lnTo>
                <a:lnTo>
                  <a:pt x="561975" y="576263"/>
                </a:lnTo>
                <a:lnTo>
                  <a:pt x="323850" y="376238"/>
                </a:lnTo>
                <a:lnTo>
                  <a:pt x="83344" y="140494"/>
                </a:lnTo>
                <a:lnTo>
                  <a:pt x="33338" y="85725"/>
                </a:lnTo>
                <a:lnTo>
                  <a:pt x="14288" y="57150"/>
                </a:lnTo>
                <a:lnTo>
                  <a:pt x="4763" y="38100"/>
                </a:lnTo>
                <a:lnTo>
                  <a:pt x="0" y="19050"/>
                </a:lnTo>
                <a:lnTo>
                  <a:pt x="2381" y="7144"/>
                </a:lnTo>
                <a:lnTo>
                  <a:pt x="7144" y="0"/>
                </a:lnTo>
                <a:lnTo>
                  <a:pt x="16669" y="0"/>
                </a:lnTo>
                <a:lnTo>
                  <a:pt x="40481" y="11906"/>
                </a:lnTo>
                <a:lnTo>
                  <a:pt x="311944" y="204788"/>
                </a:lnTo>
                <a:lnTo>
                  <a:pt x="681038" y="454819"/>
                </a:lnTo>
                <a:lnTo>
                  <a:pt x="1007269" y="6453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3705225" y="3271838"/>
            <a:ext cx="660400" cy="698500"/>
          </a:xfrm>
          <a:custGeom>
            <a:avLst/>
            <a:gdLst/>
            <a:ahLst/>
            <a:cxnLst/>
            <a:rect l="l" t="t" r="r" b="b"/>
            <a:pathLst>
              <a:path w="659606" h="697706" extrusionOk="0">
                <a:moveTo>
                  <a:pt x="328613" y="464343"/>
                </a:moveTo>
                <a:lnTo>
                  <a:pt x="238125" y="278606"/>
                </a:lnTo>
                <a:lnTo>
                  <a:pt x="195263" y="183356"/>
                </a:lnTo>
                <a:lnTo>
                  <a:pt x="176213" y="161925"/>
                </a:lnTo>
                <a:lnTo>
                  <a:pt x="123825" y="138112"/>
                </a:lnTo>
                <a:lnTo>
                  <a:pt x="0" y="102393"/>
                </a:lnTo>
                <a:lnTo>
                  <a:pt x="52388" y="0"/>
                </a:lnTo>
                <a:lnTo>
                  <a:pt x="190500" y="35718"/>
                </a:lnTo>
                <a:lnTo>
                  <a:pt x="307181" y="76200"/>
                </a:lnTo>
                <a:lnTo>
                  <a:pt x="409575" y="138112"/>
                </a:lnTo>
                <a:lnTo>
                  <a:pt x="478631" y="190500"/>
                </a:lnTo>
                <a:lnTo>
                  <a:pt x="545306" y="242887"/>
                </a:lnTo>
                <a:lnTo>
                  <a:pt x="597694" y="307181"/>
                </a:lnTo>
                <a:lnTo>
                  <a:pt x="642938" y="404812"/>
                </a:lnTo>
                <a:lnTo>
                  <a:pt x="659606" y="497681"/>
                </a:lnTo>
                <a:lnTo>
                  <a:pt x="640556" y="581025"/>
                </a:lnTo>
                <a:lnTo>
                  <a:pt x="611981" y="645318"/>
                </a:lnTo>
                <a:lnTo>
                  <a:pt x="585788" y="685800"/>
                </a:lnTo>
                <a:lnTo>
                  <a:pt x="561975" y="697706"/>
                </a:lnTo>
                <a:lnTo>
                  <a:pt x="514350" y="695325"/>
                </a:lnTo>
                <a:lnTo>
                  <a:pt x="447675" y="661987"/>
                </a:lnTo>
                <a:lnTo>
                  <a:pt x="411956" y="623887"/>
                </a:lnTo>
                <a:lnTo>
                  <a:pt x="328613" y="46434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4265613" y="2076450"/>
            <a:ext cx="1482725" cy="1722438"/>
          </a:xfrm>
          <a:custGeom>
            <a:avLst/>
            <a:gdLst/>
            <a:ahLst/>
            <a:cxnLst/>
            <a:rect l="l" t="t" r="r" b="b"/>
            <a:pathLst>
              <a:path w="1483519" h="1721644" extrusionOk="0">
                <a:moveTo>
                  <a:pt x="657225" y="1050131"/>
                </a:moveTo>
                <a:lnTo>
                  <a:pt x="857250" y="781050"/>
                </a:lnTo>
                <a:lnTo>
                  <a:pt x="959644" y="621506"/>
                </a:lnTo>
                <a:lnTo>
                  <a:pt x="1023937" y="457200"/>
                </a:lnTo>
                <a:lnTo>
                  <a:pt x="1081087" y="354806"/>
                </a:lnTo>
                <a:lnTo>
                  <a:pt x="1097756" y="321469"/>
                </a:lnTo>
                <a:lnTo>
                  <a:pt x="1104900" y="292894"/>
                </a:lnTo>
                <a:lnTo>
                  <a:pt x="1104900" y="254794"/>
                </a:lnTo>
                <a:lnTo>
                  <a:pt x="1102519" y="226219"/>
                </a:lnTo>
                <a:lnTo>
                  <a:pt x="1090612" y="195263"/>
                </a:lnTo>
                <a:lnTo>
                  <a:pt x="1066800" y="164306"/>
                </a:lnTo>
                <a:lnTo>
                  <a:pt x="964406" y="73819"/>
                </a:lnTo>
                <a:lnTo>
                  <a:pt x="1073944" y="0"/>
                </a:lnTo>
                <a:lnTo>
                  <a:pt x="1159669" y="35719"/>
                </a:lnTo>
                <a:lnTo>
                  <a:pt x="1421606" y="161925"/>
                </a:lnTo>
                <a:lnTo>
                  <a:pt x="1462087" y="188119"/>
                </a:lnTo>
                <a:lnTo>
                  <a:pt x="1481137" y="211931"/>
                </a:lnTo>
                <a:lnTo>
                  <a:pt x="1483519" y="233363"/>
                </a:lnTo>
                <a:lnTo>
                  <a:pt x="1476375" y="266700"/>
                </a:lnTo>
                <a:lnTo>
                  <a:pt x="1364456" y="409575"/>
                </a:lnTo>
                <a:lnTo>
                  <a:pt x="1219200" y="554831"/>
                </a:lnTo>
                <a:lnTo>
                  <a:pt x="1088231" y="769144"/>
                </a:lnTo>
                <a:lnTo>
                  <a:pt x="754856" y="1190625"/>
                </a:lnTo>
                <a:lnTo>
                  <a:pt x="588169" y="1350169"/>
                </a:lnTo>
                <a:lnTo>
                  <a:pt x="378619" y="1512094"/>
                </a:lnTo>
                <a:lnTo>
                  <a:pt x="159544" y="1657350"/>
                </a:lnTo>
                <a:lnTo>
                  <a:pt x="61912" y="1721644"/>
                </a:lnTo>
                <a:lnTo>
                  <a:pt x="0" y="1671638"/>
                </a:lnTo>
                <a:lnTo>
                  <a:pt x="66675" y="1604963"/>
                </a:lnTo>
                <a:lnTo>
                  <a:pt x="223837" y="1500188"/>
                </a:lnTo>
                <a:lnTo>
                  <a:pt x="347662" y="1393031"/>
                </a:lnTo>
                <a:lnTo>
                  <a:pt x="657225" y="10501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5565775" y="2513013"/>
            <a:ext cx="1835150" cy="1009650"/>
          </a:xfrm>
          <a:custGeom>
            <a:avLst/>
            <a:gdLst/>
            <a:ahLst/>
            <a:cxnLst/>
            <a:rect l="l" t="t" r="r" b="b"/>
            <a:pathLst>
              <a:path w="1835944" h="1009650" extrusionOk="0">
                <a:moveTo>
                  <a:pt x="566738" y="523875"/>
                </a:moveTo>
                <a:lnTo>
                  <a:pt x="0" y="73819"/>
                </a:lnTo>
                <a:lnTo>
                  <a:pt x="80963" y="0"/>
                </a:lnTo>
                <a:lnTo>
                  <a:pt x="197644" y="54769"/>
                </a:lnTo>
                <a:lnTo>
                  <a:pt x="309563" y="147637"/>
                </a:lnTo>
                <a:lnTo>
                  <a:pt x="683419" y="400050"/>
                </a:lnTo>
                <a:lnTo>
                  <a:pt x="1214438" y="681037"/>
                </a:lnTo>
                <a:lnTo>
                  <a:pt x="1540669" y="828675"/>
                </a:lnTo>
                <a:lnTo>
                  <a:pt x="1800225" y="933450"/>
                </a:lnTo>
                <a:lnTo>
                  <a:pt x="1826419" y="947737"/>
                </a:lnTo>
                <a:lnTo>
                  <a:pt x="1835944" y="959644"/>
                </a:lnTo>
                <a:lnTo>
                  <a:pt x="1833563" y="976312"/>
                </a:lnTo>
                <a:lnTo>
                  <a:pt x="1816894" y="997744"/>
                </a:lnTo>
                <a:lnTo>
                  <a:pt x="1797844" y="1009650"/>
                </a:lnTo>
                <a:lnTo>
                  <a:pt x="1152525" y="988219"/>
                </a:lnTo>
                <a:lnTo>
                  <a:pt x="1116807" y="983456"/>
                </a:lnTo>
                <a:lnTo>
                  <a:pt x="566738" y="523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7"/>
          <p:cNvSpPr/>
          <p:nvPr/>
        </p:nvSpPr>
        <p:spPr>
          <a:xfrm>
            <a:off x="4862513" y="3221038"/>
            <a:ext cx="328612" cy="922337"/>
          </a:xfrm>
          <a:custGeom>
            <a:avLst/>
            <a:gdLst/>
            <a:ahLst/>
            <a:cxnLst/>
            <a:rect l="l" t="t" r="r" b="b"/>
            <a:pathLst>
              <a:path w="328612" h="921544" extrusionOk="0">
                <a:moveTo>
                  <a:pt x="69056" y="564357"/>
                </a:moveTo>
                <a:lnTo>
                  <a:pt x="0" y="133350"/>
                </a:lnTo>
                <a:lnTo>
                  <a:pt x="78581" y="0"/>
                </a:lnTo>
                <a:lnTo>
                  <a:pt x="230981" y="69057"/>
                </a:lnTo>
                <a:lnTo>
                  <a:pt x="285750" y="561975"/>
                </a:lnTo>
                <a:lnTo>
                  <a:pt x="328612" y="697707"/>
                </a:lnTo>
                <a:lnTo>
                  <a:pt x="304800" y="866775"/>
                </a:lnTo>
                <a:lnTo>
                  <a:pt x="292893" y="902494"/>
                </a:lnTo>
                <a:lnTo>
                  <a:pt x="273843" y="919163"/>
                </a:lnTo>
                <a:lnTo>
                  <a:pt x="245268" y="921544"/>
                </a:lnTo>
                <a:lnTo>
                  <a:pt x="211931" y="900113"/>
                </a:lnTo>
                <a:lnTo>
                  <a:pt x="159543" y="840582"/>
                </a:lnTo>
                <a:lnTo>
                  <a:pt x="92868" y="716757"/>
                </a:lnTo>
                <a:lnTo>
                  <a:pt x="69056" y="5643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7"/>
          <p:cNvSpPr/>
          <p:nvPr/>
        </p:nvSpPr>
        <p:spPr>
          <a:xfrm>
            <a:off x="4970463" y="3076575"/>
            <a:ext cx="1381125" cy="885825"/>
          </a:xfrm>
          <a:custGeom>
            <a:avLst/>
            <a:gdLst/>
            <a:ahLst/>
            <a:cxnLst/>
            <a:rect l="l" t="t" r="r" b="b"/>
            <a:pathLst>
              <a:path w="1381125" h="885825" extrusionOk="0">
                <a:moveTo>
                  <a:pt x="433387" y="266700"/>
                </a:moveTo>
                <a:lnTo>
                  <a:pt x="80962" y="342900"/>
                </a:lnTo>
                <a:lnTo>
                  <a:pt x="0" y="238125"/>
                </a:lnTo>
                <a:lnTo>
                  <a:pt x="69056" y="161925"/>
                </a:lnTo>
                <a:lnTo>
                  <a:pt x="604837" y="107156"/>
                </a:lnTo>
                <a:lnTo>
                  <a:pt x="959644" y="30956"/>
                </a:lnTo>
                <a:lnTo>
                  <a:pt x="1059656" y="0"/>
                </a:lnTo>
                <a:lnTo>
                  <a:pt x="1076325" y="0"/>
                </a:lnTo>
                <a:lnTo>
                  <a:pt x="1173956" y="54769"/>
                </a:lnTo>
                <a:lnTo>
                  <a:pt x="1290637" y="142875"/>
                </a:lnTo>
                <a:lnTo>
                  <a:pt x="1366837" y="216694"/>
                </a:lnTo>
                <a:lnTo>
                  <a:pt x="1381125" y="257175"/>
                </a:lnTo>
                <a:lnTo>
                  <a:pt x="1376362" y="290513"/>
                </a:lnTo>
                <a:lnTo>
                  <a:pt x="1362075" y="316706"/>
                </a:lnTo>
                <a:lnTo>
                  <a:pt x="1273969" y="402431"/>
                </a:lnTo>
                <a:lnTo>
                  <a:pt x="1145381" y="831056"/>
                </a:lnTo>
                <a:lnTo>
                  <a:pt x="1123950" y="866775"/>
                </a:lnTo>
                <a:lnTo>
                  <a:pt x="1107281" y="881063"/>
                </a:lnTo>
                <a:lnTo>
                  <a:pt x="1083469" y="885825"/>
                </a:lnTo>
                <a:lnTo>
                  <a:pt x="1047750" y="876300"/>
                </a:lnTo>
                <a:lnTo>
                  <a:pt x="1028700" y="857250"/>
                </a:lnTo>
                <a:lnTo>
                  <a:pt x="1016794" y="831056"/>
                </a:lnTo>
                <a:lnTo>
                  <a:pt x="1007269" y="788194"/>
                </a:lnTo>
                <a:lnTo>
                  <a:pt x="1004887" y="604838"/>
                </a:lnTo>
                <a:lnTo>
                  <a:pt x="1047750" y="280988"/>
                </a:lnTo>
                <a:lnTo>
                  <a:pt x="1045369" y="247650"/>
                </a:lnTo>
                <a:lnTo>
                  <a:pt x="1038225" y="223838"/>
                </a:lnTo>
                <a:lnTo>
                  <a:pt x="1026319" y="209550"/>
                </a:lnTo>
                <a:lnTo>
                  <a:pt x="1000125" y="197644"/>
                </a:lnTo>
                <a:lnTo>
                  <a:pt x="976312" y="197644"/>
                </a:lnTo>
                <a:lnTo>
                  <a:pt x="433387" y="2667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5051425" y="3668713"/>
            <a:ext cx="1033463" cy="266700"/>
          </a:xfrm>
          <a:custGeom>
            <a:avLst/>
            <a:gdLst/>
            <a:ahLst/>
            <a:cxnLst/>
            <a:rect l="l" t="t" r="r" b="b"/>
            <a:pathLst>
              <a:path w="1033463" h="266700" extrusionOk="0">
                <a:moveTo>
                  <a:pt x="495300" y="202407"/>
                </a:moveTo>
                <a:lnTo>
                  <a:pt x="85725" y="266700"/>
                </a:lnTo>
                <a:lnTo>
                  <a:pt x="0" y="176213"/>
                </a:lnTo>
                <a:lnTo>
                  <a:pt x="78582" y="121444"/>
                </a:lnTo>
                <a:lnTo>
                  <a:pt x="962025" y="0"/>
                </a:lnTo>
                <a:lnTo>
                  <a:pt x="1033463" y="78582"/>
                </a:lnTo>
                <a:lnTo>
                  <a:pt x="945357" y="180975"/>
                </a:lnTo>
                <a:lnTo>
                  <a:pt x="495300" y="2024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7"/>
          <p:cNvSpPr/>
          <p:nvPr/>
        </p:nvSpPr>
        <p:spPr>
          <a:xfrm>
            <a:off x="4425950" y="4103688"/>
            <a:ext cx="2773363" cy="1946275"/>
          </a:xfrm>
          <a:custGeom>
            <a:avLst/>
            <a:gdLst/>
            <a:ahLst/>
            <a:cxnLst/>
            <a:rect l="l" t="t" r="r" b="b"/>
            <a:pathLst>
              <a:path w="2773263" h="1946544" extrusionOk="0">
                <a:moveTo>
                  <a:pt x="468474" y="358244"/>
                </a:moveTo>
                <a:lnTo>
                  <a:pt x="95198" y="460957"/>
                </a:lnTo>
                <a:lnTo>
                  <a:pt x="0" y="393317"/>
                </a:lnTo>
                <a:lnTo>
                  <a:pt x="80167" y="308140"/>
                </a:lnTo>
                <a:lnTo>
                  <a:pt x="360750" y="235489"/>
                </a:lnTo>
                <a:lnTo>
                  <a:pt x="683921" y="160333"/>
                </a:lnTo>
                <a:lnTo>
                  <a:pt x="929431" y="115239"/>
                </a:lnTo>
                <a:lnTo>
                  <a:pt x="1089764" y="95197"/>
                </a:lnTo>
                <a:lnTo>
                  <a:pt x="1543207" y="65135"/>
                </a:lnTo>
                <a:lnTo>
                  <a:pt x="2202076" y="40083"/>
                </a:lnTo>
                <a:lnTo>
                  <a:pt x="2249675" y="32567"/>
                </a:lnTo>
                <a:lnTo>
                  <a:pt x="2389966" y="0"/>
                </a:lnTo>
                <a:lnTo>
                  <a:pt x="2402492" y="0"/>
                </a:lnTo>
                <a:lnTo>
                  <a:pt x="2520237" y="65135"/>
                </a:lnTo>
                <a:lnTo>
                  <a:pt x="2640487" y="155322"/>
                </a:lnTo>
                <a:lnTo>
                  <a:pt x="2718148" y="230478"/>
                </a:lnTo>
                <a:lnTo>
                  <a:pt x="2758231" y="280583"/>
                </a:lnTo>
                <a:lnTo>
                  <a:pt x="2773263" y="313150"/>
                </a:lnTo>
                <a:lnTo>
                  <a:pt x="2773263" y="348223"/>
                </a:lnTo>
                <a:lnTo>
                  <a:pt x="2758231" y="370770"/>
                </a:lnTo>
                <a:lnTo>
                  <a:pt x="2655518" y="465968"/>
                </a:lnTo>
                <a:lnTo>
                  <a:pt x="2637981" y="491020"/>
                </a:lnTo>
                <a:lnTo>
                  <a:pt x="2470133" y="1287675"/>
                </a:lnTo>
                <a:lnTo>
                  <a:pt x="2427544" y="1442998"/>
                </a:lnTo>
                <a:lnTo>
                  <a:pt x="2339862" y="1633394"/>
                </a:lnTo>
                <a:lnTo>
                  <a:pt x="2229633" y="1818779"/>
                </a:lnTo>
                <a:lnTo>
                  <a:pt x="2151972" y="1906461"/>
                </a:lnTo>
                <a:lnTo>
                  <a:pt x="2126920" y="1931513"/>
                </a:lnTo>
                <a:lnTo>
                  <a:pt x="2109383" y="1941534"/>
                </a:lnTo>
                <a:lnTo>
                  <a:pt x="2084331" y="1946544"/>
                </a:lnTo>
                <a:lnTo>
                  <a:pt x="2039237" y="1944039"/>
                </a:lnTo>
                <a:lnTo>
                  <a:pt x="1999154" y="1921492"/>
                </a:lnTo>
                <a:lnTo>
                  <a:pt x="1976607" y="1888925"/>
                </a:lnTo>
                <a:lnTo>
                  <a:pt x="1961576" y="1856357"/>
                </a:lnTo>
                <a:lnTo>
                  <a:pt x="1939029" y="1746128"/>
                </a:lnTo>
                <a:lnTo>
                  <a:pt x="2059279" y="1508133"/>
                </a:lnTo>
                <a:lnTo>
                  <a:pt x="2079321" y="1495607"/>
                </a:lnTo>
                <a:lnTo>
                  <a:pt x="2106878" y="1468050"/>
                </a:lnTo>
                <a:lnTo>
                  <a:pt x="2144456" y="1410430"/>
                </a:lnTo>
                <a:lnTo>
                  <a:pt x="2199570" y="1280160"/>
                </a:lnTo>
                <a:lnTo>
                  <a:pt x="2254685" y="1094774"/>
                </a:lnTo>
                <a:lnTo>
                  <a:pt x="2329841" y="739035"/>
                </a:lnTo>
                <a:lnTo>
                  <a:pt x="2364914" y="518577"/>
                </a:lnTo>
                <a:lnTo>
                  <a:pt x="2374935" y="415864"/>
                </a:lnTo>
                <a:lnTo>
                  <a:pt x="2362409" y="318161"/>
                </a:lnTo>
                <a:lnTo>
                  <a:pt x="2349883" y="278077"/>
                </a:lnTo>
                <a:lnTo>
                  <a:pt x="2339862" y="250520"/>
                </a:lnTo>
                <a:lnTo>
                  <a:pt x="2319820" y="232984"/>
                </a:lnTo>
                <a:lnTo>
                  <a:pt x="2262201" y="222963"/>
                </a:lnTo>
                <a:lnTo>
                  <a:pt x="1871389" y="220458"/>
                </a:lnTo>
                <a:lnTo>
                  <a:pt x="1493103" y="227973"/>
                </a:lnTo>
                <a:lnTo>
                  <a:pt x="1062207" y="265551"/>
                </a:lnTo>
                <a:lnTo>
                  <a:pt x="468474" y="3582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6003925" y="5500688"/>
            <a:ext cx="534988" cy="371475"/>
          </a:xfrm>
          <a:custGeom>
            <a:avLst/>
            <a:gdLst/>
            <a:ahLst/>
            <a:cxnLst/>
            <a:rect l="l" t="t" r="r" b="b"/>
            <a:pathLst>
              <a:path w="535385" h="371475" extrusionOk="0">
                <a:moveTo>
                  <a:pt x="154782" y="40481"/>
                </a:moveTo>
                <a:lnTo>
                  <a:pt x="335757" y="97631"/>
                </a:lnTo>
                <a:lnTo>
                  <a:pt x="376238" y="109537"/>
                </a:lnTo>
                <a:lnTo>
                  <a:pt x="395288" y="111918"/>
                </a:lnTo>
                <a:lnTo>
                  <a:pt x="431007" y="114300"/>
                </a:lnTo>
                <a:lnTo>
                  <a:pt x="504825" y="111918"/>
                </a:lnTo>
                <a:cubicBezTo>
                  <a:pt x="506413" y="198437"/>
                  <a:pt x="535385" y="339725"/>
                  <a:pt x="509588" y="371475"/>
                </a:cubicBezTo>
                <a:lnTo>
                  <a:pt x="364332" y="357187"/>
                </a:lnTo>
                <a:lnTo>
                  <a:pt x="354807" y="323850"/>
                </a:lnTo>
                <a:lnTo>
                  <a:pt x="330994" y="290512"/>
                </a:lnTo>
                <a:lnTo>
                  <a:pt x="292894" y="250031"/>
                </a:lnTo>
                <a:lnTo>
                  <a:pt x="242888" y="204787"/>
                </a:lnTo>
                <a:lnTo>
                  <a:pt x="173832" y="157162"/>
                </a:lnTo>
                <a:lnTo>
                  <a:pt x="76200" y="100012"/>
                </a:lnTo>
                <a:lnTo>
                  <a:pt x="19050" y="61912"/>
                </a:lnTo>
                <a:lnTo>
                  <a:pt x="0" y="38100"/>
                </a:lnTo>
                <a:lnTo>
                  <a:pt x="2382" y="14287"/>
                </a:lnTo>
                <a:lnTo>
                  <a:pt x="19050" y="2381"/>
                </a:lnTo>
                <a:lnTo>
                  <a:pt x="42863" y="0"/>
                </a:lnTo>
                <a:lnTo>
                  <a:pt x="154782" y="404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5095875" y="4643438"/>
            <a:ext cx="1189038" cy="825500"/>
          </a:xfrm>
          <a:custGeom>
            <a:avLst/>
            <a:gdLst/>
            <a:ahLst/>
            <a:cxnLst/>
            <a:rect l="l" t="t" r="r" b="b"/>
            <a:pathLst>
              <a:path w="1188735" h="826293" extrusionOk="0">
                <a:moveTo>
                  <a:pt x="471979" y="207168"/>
                </a:moveTo>
                <a:lnTo>
                  <a:pt x="52879" y="266700"/>
                </a:lnTo>
                <a:cubicBezTo>
                  <a:pt x="0" y="199401"/>
                  <a:pt x="491" y="228290"/>
                  <a:pt x="491" y="197643"/>
                </a:cubicBezTo>
                <a:lnTo>
                  <a:pt x="95741" y="121443"/>
                </a:lnTo>
                <a:lnTo>
                  <a:pt x="431497" y="71437"/>
                </a:lnTo>
                <a:lnTo>
                  <a:pt x="576754" y="59531"/>
                </a:lnTo>
                <a:lnTo>
                  <a:pt x="733916" y="47625"/>
                </a:lnTo>
                <a:lnTo>
                  <a:pt x="867266" y="23812"/>
                </a:lnTo>
                <a:lnTo>
                  <a:pt x="936322" y="0"/>
                </a:lnTo>
                <a:lnTo>
                  <a:pt x="950610" y="0"/>
                </a:lnTo>
                <a:lnTo>
                  <a:pt x="1043479" y="57150"/>
                </a:lnTo>
                <a:lnTo>
                  <a:pt x="1124441" y="126206"/>
                </a:lnTo>
                <a:lnTo>
                  <a:pt x="1176829" y="180975"/>
                </a:lnTo>
                <a:lnTo>
                  <a:pt x="1188735" y="207168"/>
                </a:lnTo>
                <a:lnTo>
                  <a:pt x="1186354" y="240506"/>
                </a:lnTo>
                <a:lnTo>
                  <a:pt x="1172066" y="264318"/>
                </a:lnTo>
                <a:lnTo>
                  <a:pt x="1110154" y="316706"/>
                </a:lnTo>
                <a:lnTo>
                  <a:pt x="1095866" y="342900"/>
                </a:lnTo>
                <a:lnTo>
                  <a:pt x="943466" y="773906"/>
                </a:lnTo>
                <a:lnTo>
                  <a:pt x="924416" y="802481"/>
                </a:lnTo>
                <a:lnTo>
                  <a:pt x="905366" y="816768"/>
                </a:lnTo>
                <a:lnTo>
                  <a:pt x="883935" y="826293"/>
                </a:lnTo>
                <a:lnTo>
                  <a:pt x="841072" y="823912"/>
                </a:lnTo>
                <a:lnTo>
                  <a:pt x="810116" y="814387"/>
                </a:lnTo>
                <a:lnTo>
                  <a:pt x="788685" y="790575"/>
                </a:lnTo>
                <a:lnTo>
                  <a:pt x="774397" y="766762"/>
                </a:lnTo>
                <a:lnTo>
                  <a:pt x="767254" y="733425"/>
                </a:lnTo>
                <a:lnTo>
                  <a:pt x="762491" y="690562"/>
                </a:lnTo>
                <a:lnTo>
                  <a:pt x="857741" y="247650"/>
                </a:lnTo>
                <a:lnTo>
                  <a:pt x="857741" y="219075"/>
                </a:lnTo>
                <a:lnTo>
                  <a:pt x="850597" y="197643"/>
                </a:lnTo>
                <a:lnTo>
                  <a:pt x="833929" y="178593"/>
                </a:lnTo>
                <a:lnTo>
                  <a:pt x="822022" y="171450"/>
                </a:lnTo>
                <a:lnTo>
                  <a:pt x="798210" y="166687"/>
                </a:lnTo>
                <a:lnTo>
                  <a:pt x="471979" y="20716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5138738" y="5164138"/>
            <a:ext cx="841375" cy="215900"/>
          </a:xfrm>
          <a:custGeom>
            <a:avLst/>
            <a:gdLst/>
            <a:ahLst/>
            <a:cxnLst/>
            <a:rect l="l" t="t" r="r" b="b"/>
            <a:pathLst>
              <a:path w="840581" h="214313" extrusionOk="0">
                <a:moveTo>
                  <a:pt x="421481" y="169069"/>
                </a:moveTo>
                <a:lnTo>
                  <a:pt x="66675" y="214313"/>
                </a:lnTo>
                <a:lnTo>
                  <a:pt x="0" y="133350"/>
                </a:lnTo>
                <a:lnTo>
                  <a:pt x="85725" y="52388"/>
                </a:lnTo>
                <a:lnTo>
                  <a:pt x="552450" y="9525"/>
                </a:lnTo>
                <a:lnTo>
                  <a:pt x="797718" y="0"/>
                </a:lnTo>
                <a:lnTo>
                  <a:pt x="840581" y="90488"/>
                </a:lnTo>
                <a:lnTo>
                  <a:pt x="728662" y="166688"/>
                </a:lnTo>
                <a:lnTo>
                  <a:pt x="421481" y="1690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50060D1-9660-E14F-ABE7-1726CE7EAAF3}"/>
              </a:ext>
            </a:extLst>
          </p:cNvPr>
          <p:cNvGrpSpPr/>
          <p:nvPr/>
        </p:nvGrpSpPr>
        <p:grpSpPr>
          <a:xfrm>
            <a:off x="2485231" y="1567281"/>
            <a:ext cx="4935537" cy="4502150"/>
            <a:chOff x="2617788" y="1700213"/>
            <a:chExt cx="4935537" cy="4502150"/>
          </a:xfrm>
        </p:grpSpPr>
        <p:sp>
          <p:nvSpPr>
            <p:cNvPr id="20" name="Google Shape;260;p17">
              <a:extLst>
                <a:ext uri="{FF2B5EF4-FFF2-40B4-BE49-F238E27FC236}">
                  <a16:creationId xmlns:a16="http://schemas.microsoft.com/office/drawing/2014/main" id="{90FE5519-304D-7946-B2C6-F06EB323299D}"/>
                </a:ext>
              </a:extLst>
            </p:cNvPr>
            <p:cNvSpPr/>
            <p:nvPr/>
          </p:nvSpPr>
          <p:spPr>
            <a:xfrm>
              <a:off x="2617788" y="2798763"/>
              <a:ext cx="1897062" cy="654050"/>
            </a:xfrm>
            <a:custGeom>
              <a:avLst/>
              <a:gdLst/>
              <a:ahLst/>
              <a:cxnLst/>
              <a:rect l="l" t="t" r="r" b="b"/>
              <a:pathLst>
                <a:path w="1897856" h="654844" extrusionOk="0">
                  <a:moveTo>
                    <a:pt x="866775" y="421481"/>
                  </a:moveTo>
                  <a:lnTo>
                    <a:pt x="561975" y="531019"/>
                  </a:lnTo>
                  <a:lnTo>
                    <a:pt x="407194" y="607219"/>
                  </a:lnTo>
                  <a:lnTo>
                    <a:pt x="333375" y="645319"/>
                  </a:lnTo>
                  <a:lnTo>
                    <a:pt x="300037" y="654844"/>
                  </a:lnTo>
                  <a:lnTo>
                    <a:pt x="264319" y="650081"/>
                  </a:lnTo>
                  <a:lnTo>
                    <a:pt x="230981" y="640556"/>
                  </a:lnTo>
                  <a:lnTo>
                    <a:pt x="209550" y="628650"/>
                  </a:lnTo>
                  <a:lnTo>
                    <a:pt x="147637" y="573881"/>
                  </a:lnTo>
                  <a:lnTo>
                    <a:pt x="90487" y="507206"/>
                  </a:lnTo>
                  <a:lnTo>
                    <a:pt x="50006" y="450056"/>
                  </a:lnTo>
                  <a:lnTo>
                    <a:pt x="26194" y="409575"/>
                  </a:lnTo>
                  <a:lnTo>
                    <a:pt x="11906" y="366712"/>
                  </a:lnTo>
                  <a:lnTo>
                    <a:pt x="2381" y="328612"/>
                  </a:lnTo>
                  <a:lnTo>
                    <a:pt x="0" y="311944"/>
                  </a:lnTo>
                  <a:lnTo>
                    <a:pt x="0" y="292894"/>
                  </a:lnTo>
                  <a:lnTo>
                    <a:pt x="4762" y="280987"/>
                  </a:lnTo>
                  <a:lnTo>
                    <a:pt x="16669" y="276225"/>
                  </a:lnTo>
                  <a:lnTo>
                    <a:pt x="26194" y="276225"/>
                  </a:lnTo>
                  <a:lnTo>
                    <a:pt x="47625" y="292894"/>
                  </a:lnTo>
                  <a:lnTo>
                    <a:pt x="90487" y="321469"/>
                  </a:lnTo>
                  <a:lnTo>
                    <a:pt x="130969" y="347662"/>
                  </a:lnTo>
                  <a:lnTo>
                    <a:pt x="171450" y="366712"/>
                  </a:lnTo>
                  <a:lnTo>
                    <a:pt x="211931" y="376237"/>
                  </a:lnTo>
                  <a:lnTo>
                    <a:pt x="269081" y="383381"/>
                  </a:lnTo>
                  <a:lnTo>
                    <a:pt x="340519" y="378619"/>
                  </a:lnTo>
                  <a:lnTo>
                    <a:pt x="385762" y="373856"/>
                  </a:lnTo>
                  <a:lnTo>
                    <a:pt x="523875" y="354806"/>
                  </a:lnTo>
                  <a:lnTo>
                    <a:pt x="1166812" y="154781"/>
                  </a:lnTo>
                  <a:lnTo>
                    <a:pt x="1435894" y="88106"/>
                  </a:lnTo>
                  <a:lnTo>
                    <a:pt x="1571625" y="7144"/>
                  </a:lnTo>
                  <a:lnTo>
                    <a:pt x="1597819" y="0"/>
                  </a:lnTo>
                  <a:lnTo>
                    <a:pt x="1633537" y="0"/>
                  </a:lnTo>
                  <a:lnTo>
                    <a:pt x="1828800" y="73819"/>
                  </a:lnTo>
                  <a:lnTo>
                    <a:pt x="1866900" y="95250"/>
                  </a:lnTo>
                  <a:lnTo>
                    <a:pt x="1890712" y="121444"/>
                  </a:lnTo>
                  <a:lnTo>
                    <a:pt x="1897856" y="142875"/>
                  </a:lnTo>
                  <a:lnTo>
                    <a:pt x="1890712" y="173831"/>
                  </a:lnTo>
                  <a:lnTo>
                    <a:pt x="1866900" y="204787"/>
                  </a:lnTo>
                  <a:lnTo>
                    <a:pt x="1843087" y="223837"/>
                  </a:lnTo>
                  <a:lnTo>
                    <a:pt x="1409700" y="314325"/>
                  </a:lnTo>
                  <a:lnTo>
                    <a:pt x="866775" y="42148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1;p17">
              <a:extLst>
                <a:ext uri="{FF2B5EF4-FFF2-40B4-BE49-F238E27FC236}">
                  <a16:creationId xmlns:a16="http://schemas.microsoft.com/office/drawing/2014/main" id="{C508EEC7-9952-104C-A8C3-1CF45FFA2215}"/>
                </a:ext>
              </a:extLst>
            </p:cNvPr>
            <p:cNvSpPr/>
            <p:nvPr/>
          </p:nvSpPr>
          <p:spPr>
            <a:xfrm>
              <a:off x="4446588" y="1700213"/>
              <a:ext cx="2192337" cy="768350"/>
            </a:xfrm>
            <a:custGeom>
              <a:avLst/>
              <a:gdLst/>
              <a:ahLst/>
              <a:cxnLst/>
              <a:rect l="l" t="t" r="r" b="b"/>
              <a:pathLst>
                <a:path w="2193131" h="769143" extrusionOk="0">
                  <a:moveTo>
                    <a:pt x="852487" y="476250"/>
                  </a:moveTo>
                  <a:lnTo>
                    <a:pt x="1064419" y="409575"/>
                  </a:lnTo>
                  <a:lnTo>
                    <a:pt x="1254919" y="340518"/>
                  </a:lnTo>
                  <a:lnTo>
                    <a:pt x="1652587" y="145256"/>
                  </a:lnTo>
                  <a:lnTo>
                    <a:pt x="1657350" y="133350"/>
                  </a:lnTo>
                  <a:lnTo>
                    <a:pt x="1593056" y="50006"/>
                  </a:lnTo>
                  <a:lnTo>
                    <a:pt x="1578769" y="23812"/>
                  </a:lnTo>
                  <a:lnTo>
                    <a:pt x="1581150" y="9525"/>
                  </a:lnTo>
                  <a:lnTo>
                    <a:pt x="1602581" y="0"/>
                  </a:lnTo>
                  <a:lnTo>
                    <a:pt x="1662112" y="4762"/>
                  </a:lnTo>
                  <a:lnTo>
                    <a:pt x="1766887" y="26193"/>
                  </a:lnTo>
                  <a:lnTo>
                    <a:pt x="1890712" y="66675"/>
                  </a:lnTo>
                  <a:lnTo>
                    <a:pt x="2005012" y="111918"/>
                  </a:lnTo>
                  <a:lnTo>
                    <a:pt x="2066925" y="145256"/>
                  </a:lnTo>
                  <a:lnTo>
                    <a:pt x="2131219" y="183356"/>
                  </a:lnTo>
                  <a:lnTo>
                    <a:pt x="2169319" y="216693"/>
                  </a:lnTo>
                  <a:lnTo>
                    <a:pt x="2188369" y="245268"/>
                  </a:lnTo>
                  <a:lnTo>
                    <a:pt x="2193131" y="273843"/>
                  </a:lnTo>
                  <a:lnTo>
                    <a:pt x="2188369" y="292893"/>
                  </a:lnTo>
                  <a:lnTo>
                    <a:pt x="2162175" y="316706"/>
                  </a:lnTo>
                  <a:lnTo>
                    <a:pt x="2083594" y="335756"/>
                  </a:lnTo>
                  <a:lnTo>
                    <a:pt x="1997869" y="347662"/>
                  </a:lnTo>
                  <a:lnTo>
                    <a:pt x="1516856" y="476250"/>
                  </a:lnTo>
                  <a:lnTo>
                    <a:pt x="1171575" y="583406"/>
                  </a:lnTo>
                  <a:lnTo>
                    <a:pt x="954881" y="638175"/>
                  </a:lnTo>
                  <a:lnTo>
                    <a:pt x="792956" y="666750"/>
                  </a:lnTo>
                  <a:lnTo>
                    <a:pt x="433387" y="723900"/>
                  </a:lnTo>
                  <a:lnTo>
                    <a:pt x="54769" y="769143"/>
                  </a:lnTo>
                  <a:lnTo>
                    <a:pt x="26194" y="757237"/>
                  </a:lnTo>
                  <a:lnTo>
                    <a:pt x="7144" y="735806"/>
                  </a:lnTo>
                  <a:lnTo>
                    <a:pt x="0" y="714375"/>
                  </a:lnTo>
                  <a:lnTo>
                    <a:pt x="9525" y="697706"/>
                  </a:lnTo>
                  <a:lnTo>
                    <a:pt x="28575" y="690562"/>
                  </a:lnTo>
                  <a:lnTo>
                    <a:pt x="373856" y="609600"/>
                  </a:lnTo>
                  <a:lnTo>
                    <a:pt x="852487" y="476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2;p17">
              <a:extLst>
                <a:ext uri="{FF2B5EF4-FFF2-40B4-BE49-F238E27FC236}">
                  <a16:creationId xmlns:a16="http://schemas.microsoft.com/office/drawing/2014/main" id="{7F6F0A86-2C94-874F-9F10-234075827B36}"/>
                </a:ext>
              </a:extLst>
            </p:cNvPr>
            <p:cNvSpPr/>
            <p:nvPr/>
          </p:nvSpPr>
          <p:spPr>
            <a:xfrm>
              <a:off x="4457700" y="2462213"/>
              <a:ext cx="2438400" cy="566737"/>
            </a:xfrm>
            <a:custGeom>
              <a:avLst/>
              <a:gdLst/>
              <a:ahLst/>
              <a:cxnLst/>
              <a:rect l="l" t="t" r="r" b="b"/>
              <a:pathLst>
                <a:path w="2438400" h="566737" extrusionOk="0">
                  <a:moveTo>
                    <a:pt x="588169" y="497681"/>
                  </a:moveTo>
                  <a:lnTo>
                    <a:pt x="402431" y="554831"/>
                  </a:lnTo>
                  <a:lnTo>
                    <a:pt x="350044" y="564356"/>
                  </a:lnTo>
                  <a:lnTo>
                    <a:pt x="309563" y="566737"/>
                  </a:lnTo>
                  <a:lnTo>
                    <a:pt x="278606" y="561975"/>
                  </a:lnTo>
                  <a:lnTo>
                    <a:pt x="226219" y="542925"/>
                  </a:lnTo>
                  <a:lnTo>
                    <a:pt x="147638" y="478631"/>
                  </a:lnTo>
                  <a:lnTo>
                    <a:pt x="85725" y="414337"/>
                  </a:lnTo>
                  <a:lnTo>
                    <a:pt x="47625" y="366712"/>
                  </a:lnTo>
                  <a:lnTo>
                    <a:pt x="16669" y="316706"/>
                  </a:lnTo>
                  <a:lnTo>
                    <a:pt x="0" y="269081"/>
                  </a:lnTo>
                  <a:lnTo>
                    <a:pt x="0" y="247650"/>
                  </a:lnTo>
                  <a:lnTo>
                    <a:pt x="7144" y="238125"/>
                  </a:lnTo>
                  <a:lnTo>
                    <a:pt x="23813" y="230981"/>
                  </a:lnTo>
                  <a:lnTo>
                    <a:pt x="40481" y="230981"/>
                  </a:lnTo>
                  <a:lnTo>
                    <a:pt x="126206" y="276225"/>
                  </a:lnTo>
                  <a:lnTo>
                    <a:pt x="202406" y="311943"/>
                  </a:lnTo>
                  <a:lnTo>
                    <a:pt x="278606" y="335756"/>
                  </a:lnTo>
                  <a:lnTo>
                    <a:pt x="340519" y="340518"/>
                  </a:lnTo>
                  <a:lnTo>
                    <a:pt x="450056" y="328612"/>
                  </a:lnTo>
                  <a:lnTo>
                    <a:pt x="988219" y="221456"/>
                  </a:lnTo>
                  <a:lnTo>
                    <a:pt x="1957388" y="45243"/>
                  </a:lnTo>
                  <a:lnTo>
                    <a:pt x="2081213" y="9525"/>
                  </a:lnTo>
                  <a:lnTo>
                    <a:pt x="2114550" y="0"/>
                  </a:lnTo>
                  <a:lnTo>
                    <a:pt x="2235994" y="23812"/>
                  </a:lnTo>
                  <a:lnTo>
                    <a:pt x="2350294" y="61912"/>
                  </a:lnTo>
                  <a:lnTo>
                    <a:pt x="2386013" y="88106"/>
                  </a:lnTo>
                  <a:lnTo>
                    <a:pt x="2424113" y="135731"/>
                  </a:lnTo>
                  <a:lnTo>
                    <a:pt x="2438400" y="171450"/>
                  </a:lnTo>
                  <a:lnTo>
                    <a:pt x="2433638" y="207168"/>
                  </a:lnTo>
                  <a:lnTo>
                    <a:pt x="2409825" y="230981"/>
                  </a:lnTo>
                  <a:lnTo>
                    <a:pt x="2369344" y="245268"/>
                  </a:lnTo>
                  <a:lnTo>
                    <a:pt x="2250281" y="245268"/>
                  </a:lnTo>
                  <a:lnTo>
                    <a:pt x="1940719" y="250031"/>
                  </a:lnTo>
                  <a:lnTo>
                    <a:pt x="1495425" y="290512"/>
                  </a:lnTo>
                  <a:lnTo>
                    <a:pt x="1169194" y="333375"/>
                  </a:lnTo>
                  <a:lnTo>
                    <a:pt x="588169" y="4976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3;p17">
              <a:extLst>
                <a:ext uri="{FF2B5EF4-FFF2-40B4-BE49-F238E27FC236}">
                  <a16:creationId xmlns:a16="http://schemas.microsoft.com/office/drawing/2014/main" id="{F3C1DB60-92F5-164F-B3CC-4EDEB917B11F}"/>
                </a:ext>
              </a:extLst>
            </p:cNvPr>
            <p:cNvSpPr/>
            <p:nvPr/>
          </p:nvSpPr>
          <p:spPr>
            <a:xfrm>
              <a:off x="4322763" y="4391025"/>
              <a:ext cx="473075" cy="1700213"/>
            </a:xfrm>
            <a:custGeom>
              <a:avLst/>
              <a:gdLst/>
              <a:ahLst/>
              <a:cxnLst/>
              <a:rect l="l" t="t" r="r" b="b"/>
              <a:pathLst>
                <a:path w="473869" h="1700213" extrusionOk="0">
                  <a:moveTo>
                    <a:pt x="207169" y="773906"/>
                  </a:moveTo>
                  <a:lnTo>
                    <a:pt x="188119" y="350044"/>
                  </a:lnTo>
                  <a:lnTo>
                    <a:pt x="171450" y="264319"/>
                  </a:lnTo>
                  <a:lnTo>
                    <a:pt x="135731" y="190500"/>
                  </a:lnTo>
                  <a:lnTo>
                    <a:pt x="78581" y="121444"/>
                  </a:lnTo>
                  <a:lnTo>
                    <a:pt x="28575" y="76200"/>
                  </a:lnTo>
                  <a:lnTo>
                    <a:pt x="11906" y="57150"/>
                  </a:lnTo>
                  <a:lnTo>
                    <a:pt x="0" y="33338"/>
                  </a:lnTo>
                  <a:lnTo>
                    <a:pt x="0" y="14288"/>
                  </a:lnTo>
                  <a:lnTo>
                    <a:pt x="7144" y="2381"/>
                  </a:lnTo>
                  <a:lnTo>
                    <a:pt x="21431" y="0"/>
                  </a:lnTo>
                  <a:lnTo>
                    <a:pt x="59531" y="11906"/>
                  </a:lnTo>
                  <a:lnTo>
                    <a:pt x="154781" y="59531"/>
                  </a:lnTo>
                  <a:lnTo>
                    <a:pt x="340519" y="173831"/>
                  </a:lnTo>
                  <a:lnTo>
                    <a:pt x="395287" y="311944"/>
                  </a:lnTo>
                  <a:lnTo>
                    <a:pt x="466725" y="1266825"/>
                  </a:lnTo>
                  <a:lnTo>
                    <a:pt x="473869" y="1471613"/>
                  </a:lnTo>
                  <a:lnTo>
                    <a:pt x="466725" y="1574006"/>
                  </a:lnTo>
                  <a:lnTo>
                    <a:pt x="454819" y="1640681"/>
                  </a:lnTo>
                  <a:lnTo>
                    <a:pt x="440531" y="1676400"/>
                  </a:lnTo>
                  <a:lnTo>
                    <a:pt x="421481" y="1695450"/>
                  </a:lnTo>
                  <a:lnTo>
                    <a:pt x="395287" y="1700213"/>
                  </a:lnTo>
                  <a:lnTo>
                    <a:pt x="354806" y="1683544"/>
                  </a:lnTo>
                  <a:lnTo>
                    <a:pt x="319087" y="1640681"/>
                  </a:lnTo>
                  <a:lnTo>
                    <a:pt x="259556" y="1495425"/>
                  </a:lnTo>
                  <a:lnTo>
                    <a:pt x="202406" y="1307306"/>
                  </a:lnTo>
                  <a:cubicBezTo>
                    <a:pt x="201612" y="1288256"/>
                    <a:pt x="200819" y="1269206"/>
                    <a:pt x="200025" y="1250156"/>
                  </a:cubicBezTo>
                  <a:lnTo>
                    <a:pt x="219075" y="1152525"/>
                  </a:lnTo>
                  <a:lnTo>
                    <a:pt x="207169" y="77390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4;p17">
              <a:extLst>
                <a:ext uri="{FF2B5EF4-FFF2-40B4-BE49-F238E27FC236}">
                  <a16:creationId xmlns:a16="http://schemas.microsoft.com/office/drawing/2014/main" id="{3B0D959D-E63E-B64B-848D-2833B1821A9D}"/>
                </a:ext>
              </a:extLst>
            </p:cNvPr>
            <p:cNvSpPr/>
            <p:nvPr/>
          </p:nvSpPr>
          <p:spPr>
            <a:xfrm>
              <a:off x="5057775" y="4846638"/>
              <a:ext cx="352425" cy="882650"/>
            </a:xfrm>
            <a:custGeom>
              <a:avLst/>
              <a:gdLst/>
              <a:ahLst/>
              <a:cxnLst/>
              <a:rect l="l" t="t" r="r" b="b"/>
              <a:pathLst>
                <a:path w="352425" h="883444" extrusionOk="0">
                  <a:moveTo>
                    <a:pt x="111919" y="450056"/>
                  </a:moveTo>
                  <a:lnTo>
                    <a:pt x="100013" y="311944"/>
                  </a:lnTo>
                  <a:lnTo>
                    <a:pt x="83344" y="209550"/>
                  </a:lnTo>
                  <a:lnTo>
                    <a:pt x="57150" y="130969"/>
                  </a:lnTo>
                  <a:lnTo>
                    <a:pt x="21431" y="78581"/>
                  </a:lnTo>
                  <a:lnTo>
                    <a:pt x="2381" y="59531"/>
                  </a:lnTo>
                  <a:lnTo>
                    <a:pt x="0" y="42862"/>
                  </a:lnTo>
                  <a:lnTo>
                    <a:pt x="7144" y="23812"/>
                  </a:lnTo>
                  <a:lnTo>
                    <a:pt x="26194" y="9525"/>
                  </a:lnTo>
                  <a:lnTo>
                    <a:pt x="59531" y="0"/>
                  </a:lnTo>
                  <a:lnTo>
                    <a:pt x="130969" y="0"/>
                  </a:lnTo>
                  <a:lnTo>
                    <a:pt x="180975" y="14287"/>
                  </a:lnTo>
                  <a:lnTo>
                    <a:pt x="250031" y="42862"/>
                  </a:lnTo>
                  <a:lnTo>
                    <a:pt x="295275" y="71437"/>
                  </a:lnTo>
                  <a:lnTo>
                    <a:pt x="335756" y="519112"/>
                  </a:lnTo>
                  <a:lnTo>
                    <a:pt x="352425" y="683419"/>
                  </a:lnTo>
                  <a:lnTo>
                    <a:pt x="345281" y="769144"/>
                  </a:lnTo>
                  <a:lnTo>
                    <a:pt x="333375" y="823912"/>
                  </a:lnTo>
                  <a:lnTo>
                    <a:pt x="319088" y="854869"/>
                  </a:lnTo>
                  <a:lnTo>
                    <a:pt x="302419" y="876300"/>
                  </a:lnTo>
                  <a:lnTo>
                    <a:pt x="278606" y="883444"/>
                  </a:lnTo>
                  <a:lnTo>
                    <a:pt x="242888" y="878681"/>
                  </a:lnTo>
                  <a:lnTo>
                    <a:pt x="219075" y="862012"/>
                  </a:lnTo>
                  <a:lnTo>
                    <a:pt x="140494" y="754856"/>
                  </a:lnTo>
                  <a:lnTo>
                    <a:pt x="116681" y="707231"/>
                  </a:lnTo>
                  <a:lnTo>
                    <a:pt x="109538" y="661987"/>
                  </a:lnTo>
                  <a:cubicBezTo>
                    <a:pt x="110332" y="642937"/>
                    <a:pt x="111125" y="623887"/>
                    <a:pt x="111919" y="604837"/>
                  </a:cubicBezTo>
                  <a:lnTo>
                    <a:pt x="111919" y="4500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5;p17">
              <a:extLst>
                <a:ext uri="{FF2B5EF4-FFF2-40B4-BE49-F238E27FC236}">
                  <a16:creationId xmlns:a16="http://schemas.microsoft.com/office/drawing/2014/main" id="{4DEC32C2-A105-5B49-AA20-CFE06BF706C4}"/>
                </a:ext>
              </a:extLst>
            </p:cNvPr>
            <p:cNvSpPr/>
            <p:nvPr/>
          </p:nvSpPr>
          <p:spPr>
            <a:xfrm rot="-5400000">
              <a:off x="1728788" y="3748087"/>
              <a:ext cx="4311650" cy="504825"/>
            </a:xfrm>
            <a:custGeom>
              <a:avLst/>
              <a:gdLst/>
              <a:ahLst/>
              <a:cxnLst/>
              <a:rect l="l" t="t" r="r" b="b"/>
              <a:pathLst>
                <a:path w="4310743" h="504861" extrusionOk="0">
                  <a:moveTo>
                    <a:pt x="1867635" y="127098"/>
                  </a:moveTo>
                  <a:lnTo>
                    <a:pt x="2496065" y="123567"/>
                  </a:lnTo>
                  <a:lnTo>
                    <a:pt x="3007987" y="91793"/>
                  </a:lnTo>
                  <a:lnTo>
                    <a:pt x="3209226" y="144750"/>
                  </a:lnTo>
                  <a:lnTo>
                    <a:pt x="3932979" y="148281"/>
                  </a:lnTo>
                  <a:lnTo>
                    <a:pt x="4038894" y="134159"/>
                  </a:lnTo>
                  <a:lnTo>
                    <a:pt x="4134218" y="98854"/>
                  </a:lnTo>
                  <a:lnTo>
                    <a:pt x="4211889" y="35305"/>
                  </a:lnTo>
                  <a:lnTo>
                    <a:pt x="4240133" y="10591"/>
                  </a:lnTo>
                  <a:lnTo>
                    <a:pt x="4264846" y="0"/>
                  </a:lnTo>
                  <a:lnTo>
                    <a:pt x="4286029" y="0"/>
                  </a:lnTo>
                  <a:lnTo>
                    <a:pt x="4300151" y="7061"/>
                  </a:lnTo>
                  <a:lnTo>
                    <a:pt x="4310743" y="31774"/>
                  </a:lnTo>
                  <a:lnTo>
                    <a:pt x="4300151" y="127098"/>
                  </a:lnTo>
                  <a:lnTo>
                    <a:pt x="4240133" y="310684"/>
                  </a:lnTo>
                  <a:lnTo>
                    <a:pt x="4201297" y="388355"/>
                  </a:lnTo>
                  <a:lnTo>
                    <a:pt x="4162462" y="441312"/>
                  </a:lnTo>
                  <a:lnTo>
                    <a:pt x="4105974" y="483678"/>
                  </a:lnTo>
                  <a:lnTo>
                    <a:pt x="4067138" y="501331"/>
                  </a:lnTo>
                  <a:lnTo>
                    <a:pt x="4031833" y="504861"/>
                  </a:lnTo>
                  <a:lnTo>
                    <a:pt x="4000058" y="494270"/>
                  </a:lnTo>
                  <a:lnTo>
                    <a:pt x="3932979" y="451904"/>
                  </a:lnTo>
                  <a:lnTo>
                    <a:pt x="3887082" y="430721"/>
                  </a:lnTo>
                  <a:lnTo>
                    <a:pt x="3827064" y="416599"/>
                  </a:lnTo>
                  <a:lnTo>
                    <a:pt x="3244531" y="413068"/>
                  </a:lnTo>
                  <a:lnTo>
                    <a:pt x="3046823" y="395416"/>
                  </a:lnTo>
                  <a:lnTo>
                    <a:pt x="2704364" y="374233"/>
                  </a:lnTo>
                  <a:lnTo>
                    <a:pt x="2594919" y="356580"/>
                  </a:lnTo>
                  <a:lnTo>
                    <a:pt x="1885288" y="335397"/>
                  </a:lnTo>
                  <a:lnTo>
                    <a:pt x="949705" y="328336"/>
                  </a:lnTo>
                  <a:lnTo>
                    <a:pt x="430721" y="321275"/>
                  </a:lnTo>
                  <a:lnTo>
                    <a:pt x="194177" y="296562"/>
                  </a:lnTo>
                  <a:lnTo>
                    <a:pt x="70610" y="275379"/>
                  </a:lnTo>
                  <a:lnTo>
                    <a:pt x="38835" y="264787"/>
                  </a:lnTo>
                  <a:lnTo>
                    <a:pt x="7061" y="240074"/>
                  </a:lnTo>
                  <a:lnTo>
                    <a:pt x="0" y="215360"/>
                  </a:lnTo>
                  <a:lnTo>
                    <a:pt x="0" y="183586"/>
                  </a:lnTo>
                  <a:lnTo>
                    <a:pt x="14122" y="148281"/>
                  </a:lnTo>
                  <a:lnTo>
                    <a:pt x="35305" y="130628"/>
                  </a:lnTo>
                  <a:lnTo>
                    <a:pt x="165933" y="60018"/>
                  </a:lnTo>
                  <a:lnTo>
                    <a:pt x="254196" y="38835"/>
                  </a:lnTo>
                  <a:lnTo>
                    <a:pt x="360111" y="28244"/>
                  </a:lnTo>
                  <a:lnTo>
                    <a:pt x="462496" y="42366"/>
                  </a:lnTo>
                  <a:lnTo>
                    <a:pt x="794363" y="81201"/>
                  </a:lnTo>
                  <a:lnTo>
                    <a:pt x="1419262" y="120037"/>
                  </a:lnTo>
                  <a:lnTo>
                    <a:pt x="1867635" y="12709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6;p17">
              <a:extLst>
                <a:ext uri="{FF2B5EF4-FFF2-40B4-BE49-F238E27FC236}">
                  <a16:creationId xmlns:a16="http://schemas.microsoft.com/office/drawing/2014/main" id="{2CAD3B53-4024-0146-ABA3-B72797B86C54}"/>
                </a:ext>
              </a:extLst>
            </p:cNvPr>
            <p:cNvSpPr/>
            <p:nvPr/>
          </p:nvSpPr>
          <p:spPr>
            <a:xfrm rot="-5400000">
              <a:off x="2262982" y="3507581"/>
              <a:ext cx="2014538" cy="1209675"/>
            </a:xfrm>
            <a:custGeom>
              <a:avLst/>
              <a:gdLst/>
              <a:ahLst/>
              <a:cxnLst/>
              <a:rect l="l" t="t" r="r" b="b"/>
              <a:pathLst>
                <a:path w="2014538" h="1209675" extrusionOk="0">
                  <a:moveTo>
                    <a:pt x="1007269" y="645319"/>
                  </a:moveTo>
                  <a:lnTo>
                    <a:pt x="1254919" y="778669"/>
                  </a:lnTo>
                  <a:lnTo>
                    <a:pt x="1502569" y="890588"/>
                  </a:lnTo>
                  <a:lnTo>
                    <a:pt x="1743075" y="983456"/>
                  </a:lnTo>
                  <a:lnTo>
                    <a:pt x="2014538" y="1064419"/>
                  </a:lnTo>
                  <a:lnTo>
                    <a:pt x="1700213" y="1209675"/>
                  </a:lnTo>
                  <a:lnTo>
                    <a:pt x="1400175" y="1090613"/>
                  </a:lnTo>
                  <a:lnTo>
                    <a:pt x="1116806" y="940594"/>
                  </a:lnTo>
                  <a:lnTo>
                    <a:pt x="797719" y="745331"/>
                  </a:lnTo>
                  <a:lnTo>
                    <a:pt x="561975" y="576263"/>
                  </a:lnTo>
                  <a:lnTo>
                    <a:pt x="323850" y="376238"/>
                  </a:lnTo>
                  <a:lnTo>
                    <a:pt x="83344" y="140494"/>
                  </a:lnTo>
                  <a:lnTo>
                    <a:pt x="33338" y="85725"/>
                  </a:lnTo>
                  <a:lnTo>
                    <a:pt x="14288" y="57150"/>
                  </a:lnTo>
                  <a:lnTo>
                    <a:pt x="4763" y="38100"/>
                  </a:lnTo>
                  <a:lnTo>
                    <a:pt x="0" y="19050"/>
                  </a:lnTo>
                  <a:lnTo>
                    <a:pt x="2381" y="7144"/>
                  </a:lnTo>
                  <a:lnTo>
                    <a:pt x="7144" y="0"/>
                  </a:lnTo>
                  <a:lnTo>
                    <a:pt x="16669" y="0"/>
                  </a:lnTo>
                  <a:lnTo>
                    <a:pt x="40481" y="11906"/>
                  </a:lnTo>
                  <a:lnTo>
                    <a:pt x="311944" y="204788"/>
                  </a:lnTo>
                  <a:lnTo>
                    <a:pt x="681038" y="454819"/>
                  </a:lnTo>
                  <a:lnTo>
                    <a:pt x="1007269" y="64531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67;p17">
              <a:extLst>
                <a:ext uri="{FF2B5EF4-FFF2-40B4-BE49-F238E27FC236}">
                  <a16:creationId xmlns:a16="http://schemas.microsoft.com/office/drawing/2014/main" id="{C093003A-2044-BA46-BEC7-8A9C00CCF792}"/>
                </a:ext>
              </a:extLst>
            </p:cNvPr>
            <p:cNvSpPr/>
            <p:nvPr/>
          </p:nvSpPr>
          <p:spPr>
            <a:xfrm>
              <a:off x="3857625" y="3424238"/>
              <a:ext cx="660400" cy="698500"/>
            </a:xfrm>
            <a:custGeom>
              <a:avLst/>
              <a:gdLst/>
              <a:ahLst/>
              <a:cxnLst/>
              <a:rect l="l" t="t" r="r" b="b"/>
              <a:pathLst>
                <a:path w="659606" h="697706" extrusionOk="0">
                  <a:moveTo>
                    <a:pt x="328613" y="464343"/>
                  </a:moveTo>
                  <a:lnTo>
                    <a:pt x="238125" y="278606"/>
                  </a:lnTo>
                  <a:lnTo>
                    <a:pt x="195263" y="183356"/>
                  </a:lnTo>
                  <a:lnTo>
                    <a:pt x="176213" y="161925"/>
                  </a:lnTo>
                  <a:lnTo>
                    <a:pt x="123825" y="138112"/>
                  </a:lnTo>
                  <a:lnTo>
                    <a:pt x="0" y="102393"/>
                  </a:lnTo>
                  <a:lnTo>
                    <a:pt x="52388" y="0"/>
                  </a:lnTo>
                  <a:lnTo>
                    <a:pt x="190500" y="35718"/>
                  </a:lnTo>
                  <a:lnTo>
                    <a:pt x="307181" y="76200"/>
                  </a:lnTo>
                  <a:lnTo>
                    <a:pt x="409575" y="138112"/>
                  </a:lnTo>
                  <a:lnTo>
                    <a:pt x="478631" y="190500"/>
                  </a:lnTo>
                  <a:lnTo>
                    <a:pt x="545306" y="242887"/>
                  </a:lnTo>
                  <a:lnTo>
                    <a:pt x="597694" y="307181"/>
                  </a:lnTo>
                  <a:lnTo>
                    <a:pt x="642938" y="404812"/>
                  </a:lnTo>
                  <a:lnTo>
                    <a:pt x="659606" y="497681"/>
                  </a:lnTo>
                  <a:lnTo>
                    <a:pt x="640556" y="581025"/>
                  </a:lnTo>
                  <a:lnTo>
                    <a:pt x="611981" y="645318"/>
                  </a:lnTo>
                  <a:lnTo>
                    <a:pt x="585788" y="685800"/>
                  </a:lnTo>
                  <a:lnTo>
                    <a:pt x="561975" y="697706"/>
                  </a:lnTo>
                  <a:lnTo>
                    <a:pt x="514350" y="695325"/>
                  </a:lnTo>
                  <a:lnTo>
                    <a:pt x="447675" y="661987"/>
                  </a:lnTo>
                  <a:lnTo>
                    <a:pt x="411956" y="623887"/>
                  </a:lnTo>
                  <a:lnTo>
                    <a:pt x="328613" y="46434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68;p17">
              <a:extLst>
                <a:ext uri="{FF2B5EF4-FFF2-40B4-BE49-F238E27FC236}">
                  <a16:creationId xmlns:a16="http://schemas.microsoft.com/office/drawing/2014/main" id="{F3D29B5F-4122-BF47-AE9E-70B4EE4E7113}"/>
                </a:ext>
              </a:extLst>
            </p:cNvPr>
            <p:cNvSpPr/>
            <p:nvPr/>
          </p:nvSpPr>
          <p:spPr>
            <a:xfrm>
              <a:off x="4418013" y="2228850"/>
              <a:ext cx="1482725" cy="1722438"/>
            </a:xfrm>
            <a:custGeom>
              <a:avLst/>
              <a:gdLst/>
              <a:ahLst/>
              <a:cxnLst/>
              <a:rect l="l" t="t" r="r" b="b"/>
              <a:pathLst>
                <a:path w="1483519" h="1721644" extrusionOk="0">
                  <a:moveTo>
                    <a:pt x="657225" y="1050131"/>
                  </a:moveTo>
                  <a:lnTo>
                    <a:pt x="857250" y="781050"/>
                  </a:lnTo>
                  <a:lnTo>
                    <a:pt x="959644" y="621506"/>
                  </a:lnTo>
                  <a:lnTo>
                    <a:pt x="1023937" y="457200"/>
                  </a:lnTo>
                  <a:lnTo>
                    <a:pt x="1081087" y="354806"/>
                  </a:lnTo>
                  <a:lnTo>
                    <a:pt x="1097756" y="321469"/>
                  </a:lnTo>
                  <a:lnTo>
                    <a:pt x="1104900" y="292894"/>
                  </a:lnTo>
                  <a:lnTo>
                    <a:pt x="1104900" y="254794"/>
                  </a:lnTo>
                  <a:lnTo>
                    <a:pt x="1102519" y="226219"/>
                  </a:lnTo>
                  <a:lnTo>
                    <a:pt x="1090612" y="195263"/>
                  </a:lnTo>
                  <a:lnTo>
                    <a:pt x="1066800" y="164306"/>
                  </a:lnTo>
                  <a:lnTo>
                    <a:pt x="964406" y="73819"/>
                  </a:lnTo>
                  <a:lnTo>
                    <a:pt x="1073944" y="0"/>
                  </a:lnTo>
                  <a:lnTo>
                    <a:pt x="1159669" y="35719"/>
                  </a:lnTo>
                  <a:lnTo>
                    <a:pt x="1421606" y="161925"/>
                  </a:lnTo>
                  <a:lnTo>
                    <a:pt x="1462087" y="188119"/>
                  </a:lnTo>
                  <a:lnTo>
                    <a:pt x="1481137" y="211931"/>
                  </a:lnTo>
                  <a:lnTo>
                    <a:pt x="1483519" y="233363"/>
                  </a:lnTo>
                  <a:lnTo>
                    <a:pt x="1476375" y="266700"/>
                  </a:lnTo>
                  <a:lnTo>
                    <a:pt x="1364456" y="409575"/>
                  </a:lnTo>
                  <a:lnTo>
                    <a:pt x="1219200" y="554831"/>
                  </a:lnTo>
                  <a:lnTo>
                    <a:pt x="1088231" y="769144"/>
                  </a:lnTo>
                  <a:lnTo>
                    <a:pt x="754856" y="1190625"/>
                  </a:lnTo>
                  <a:lnTo>
                    <a:pt x="588169" y="1350169"/>
                  </a:lnTo>
                  <a:lnTo>
                    <a:pt x="378619" y="1512094"/>
                  </a:lnTo>
                  <a:lnTo>
                    <a:pt x="159544" y="1657350"/>
                  </a:lnTo>
                  <a:lnTo>
                    <a:pt x="61912" y="1721644"/>
                  </a:lnTo>
                  <a:lnTo>
                    <a:pt x="0" y="1671638"/>
                  </a:lnTo>
                  <a:lnTo>
                    <a:pt x="66675" y="1604963"/>
                  </a:lnTo>
                  <a:lnTo>
                    <a:pt x="223837" y="1500188"/>
                  </a:lnTo>
                  <a:lnTo>
                    <a:pt x="347662" y="1393031"/>
                  </a:lnTo>
                  <a:lnTo>
                    <a:pt x="657225" y="1050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69;p17">
              <a:extLst>
                <a:ext uri="{FF2B5EF4-FFF2-40B4-BE49-F238E27FC236}">
                  <a16:creationId xmlns:a16="http://schemas.microsoft.com/office/drawing/2014/main" id="{AEFC5F6B-33F6-664C-B7E6-536EA4E9CEEB}"/>
                </a:ext>
              </a:extLst>
            </p:cNvPr>
            <p:cNvSpPr/>
            <p:nvPr/>
          </p:nvSpPr>
          <p:spPr>
            <a:xfrm>
              <a:off x="5718175" y="2665413"/>
              <a:ext cx="1835150" cy="1009650"/>
            </a:xfrm>
            <a:custGeom>
              <a:avLst/>
              <a:gdLst/>
              <a:ahLst/>
              <a:cxnLst/>
              <a:rect l="l" t="t" r="r" b="b"/>
              <a:pathLst>
                <a:path w="1835944" h="1009650" extrusionOk="0">
                  <a:moveTo>
                    <a:pt x="566738" y="523875"/>
                  </a:moveTo>
                  <a:lnTo>
                    <a:pt x="0" y="73819"/>
                  </a:lnTo>
                  <a:lnTo>
                    <a:pt x="80963" y="0"/>
                  </a:lnTo>
                  <a:lnTo>
                    <a:pt x="197644" y="54769"/>
                  </a:lnTo>
                  <a:lnTo>
                    <a:pt x="309563" y="147637"/>
                  </a:lnTo>
                  <a:lnTo>
                    <a:pt x="683419" y="400050"/>
                  </a:lnTo>
                  <a:lnTo>
                    <a:pt x="1214438" y="681037"/>
                  </a:lnTo>
                  <a:lnTo>
                    <a:pt x="1540669" y="828675"/>
                  </a:lnTo>
                  <a:lnTo>
                    <a:pt x="1800225" y="933450"/>
                  </a:lnTo>
                  <a:lnTo>
                    <a:pt x="1826419" y="947737"/>
                  </a:lnTo>
                  <a:lnTo>
                    <a:pt x="1835944" y="959644"/>
                  </a:lnTo>
                  <a:lnTo>
                    <a:pt x="1833563" y="976312"/>
                  </a:lnTo>
                  <a:lnTo>
                    <a:pt x="1816894" y="997744"/>
                  </a:lnTo>
                  <a:lnTo>
                    <a:pt x="1797844" y="1009650"/>
                  </a:lnTo>
                  <a:lnTo>
                    <a:pt x="1152525" y="988219"/>
                  </a:lnTo>
                  <a:lnTo>
                    <a:pt x="1116807" y="983456"/>
                  </a:lnTo>
                  <a:lnTo>
                    <a:pt x="566738" y="5238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;p17">
              <a:extLst>
                <a:ext uri="{FF2B5EF4-FFF2-40B4-BE49-F238E27FC236}">
                  <a16:creationId xmlns:a16="http://schemas.microsoft.com/office/drawing/2014/main" id="{0FBDD1F4-BD8E-7041-8C46-8D6C651C2660}"/>
                </a:ext>
              </a:extLst>
            </p:cNvPr>
            <p:cNvSpPr/>
            <p:nvPr/>
          </p:nvSpPr>
          <p:spPr>
            <a:xfrm>
              <a:off x="5014913" y="3373438"/>
              <a:ext cx="328612" cy="922337"/>
            </a:xfrm>
            <a:custGeom>
              <a:avLst/>
              <a:gdLst/>
              <a:ahLst/>
              <a:cxnLst/>
              <a:rect l="l" t="t" r="r" b="b"/>
              <a:pathLst>
                <a:path w="328612" h="921544" extrusionOk="0">
                  <a:moveTo>
                    <a:pt x="69056" y="564357"/>
                  </a:moveTo>
                  <a:lnTo>
                    <a:pt x="0" y="133350"/>
                  </a:lnTo>
                  <a:lnTo>
                    <a:pt x="78581" y="0"/>
                  </a:lnTo>
                  <a:lnTo>
                    <a:pt x="230981" y="69057"/>
                  </a:lnTo>
                  <a:lnTo>
                    <a:pt x="285750" y="561975"/>
                  </a:lnTo>
                  <a:lnTo>
                    <a:pt x="328612" y="697707"/>
                  </a:lnTo>
                  <a:lnTo>
                    <a:pt x="304800" y="866775"/>
                  </a:lnTo>
                  <a:lnTo>
                    <a:pt x="292893" y="902494"/>
                  </a:lnTo>
                  <a:lnTo>
                    <a:pt x="273843" y="919163"/>
                  </a:lnTo>
                  <a:lnTo>
                    <a:pt x="245268" y="921544"/>
                  </a:lnTo>
                  <a:lnTo>
                    <a:pt x="211931" y="900113"/>
                  </a:lnTo>
                  <a:lnTo>
                    <a:pt x="159543" y="840582"/>
                  </a:lnTo>
                  <a:lnTo>
                    <a:pt x="92868" y="716757"/>
                  </a:lnTo>
                  <a:lnTo>
                    <a:pt x="69056" y="5643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1;p17">
              <a:extLst>
                <a:ext uri="{FF2B5EF4-FFF2-40B4-BE49-F238E27FC236}">
                  <a16:creationId xmlns:a16="http://schemas.microsoft.com/office/drawing/2014/main" id="{D907F9AA-BDC4-6845-979A-47EDD385E7F6}"/>
                </a:ext>
              </a:extLst>
            </p:cNvPr>
            <p:cNvSpPr/>
            <p:nvPr/>
          </p:nvSpPr>
          <p:spPr>
            <a:xfrm>
              <a:off x="5122863" y="3228975"/>
              <a:ext cx="1381125" cy="885825"/>
            </a:xfrm>
            <a:custGeom>
              <a:avLst/>
              <a:gdLst/>
              <a:ahLst/>
              <a:cxnLst/>
              <a:rect l="l" t="t" r="r" b="b"/>
              <a:pathLst>
                <a:path w="1381125" h="885825" extrusionOk="0">
                  <a:moveTo>
                    <a:pt x="433387" y="266700"/>
                  </a:moveTo>
                  <a:lnTo>
                    <a:pt x="80962" y="342900"/>
                  </a:lnTo>
                  <a:lnTo>
                    <a:pt x="0" y="238125"/>
                  </a:lnTo>
                  <a:lnTo>
                    <a:pt x="69056" y="161925"/>
                  </a:lnTo>
                  <a:lnTo>
                    <a:pt x="604837" y="107156"/>
                  </a:lnTo>
                  <a:lnTo>
                    <a:pt x="959644" y="30956"/>
                  </a:lnTo>
                  <a:lnTo>
                    <a:pt x="1059656" y="0"/>
                  </a:lnTo>
                  <a:lnTo>
                    <a:pt x="1076325" y="0"/>
                  </a:lnTo>
                  <a:lnTo>
                    <a:pt x="1173956" y="54769"/>
                  </a:lnTo>
                  <a:lnTo>
                    <a:pt x="1290637" y="142875"/>
                  </a:lnTo>
                  <a:lnTo>
                    <a:pt x="1366837" y="216694"/>
                  </a:lnTo>
                  <a:lnTo>
                    <a:pt x="1381125" y="257175"/>
                  </a:lnTo>
                  <a:lnTo>
                    <a:pt x="1376362" y="290513"/>
                  </a:lnTo>
                  <a:lnTo>
                    <a:pt x="1362075" y="316706"/>
                  </a:lnTo>
                  <a:lnTo>
                    <a:pt x="1273969" y="402431"/>
                  </a:lnTo>
                  <a:lnTo>
                    <a:pt x="1145381" y="831056"/>
                  </a:lnTo>
                  <a:lnTo>
                    <a:pt x="1123950" y="866775"/>
                  </a:lnTo>
                  <a:lnTo>
                    <a:pt x="1107281" y="881063"/>
                  </a:lnTo>
                  <a:lnTo>
                    <a:pt x="1083469" y="885825"/>
                  </a:lnTo>
                  <a:lnTo>
                    <a:pt x="1047750" y="876300"/>
                  </a:lnTo>
                  <a:lnTo>
                    <a:pt x="1028700" y="857250"/>
                  </a:lnTo>
                  <a:lnTo>
                    <a:pt x="1016794" y="831056"/>
                  </a:lnTo>
                  <a:lnTo>
                    <a:pt x="1007269" y="788194"/>
                  </a:lnTo>
                  <a:lnTo>
                    <a:pt x="1004887" y="604838"/>
                  </a:lnTo>
                  <a:lnTo>
                    <a:pt x="1047750" y="280988"/>
                  </a:lnTo>
                  <a:lnTo>
                    <a:pt x="1045369" y="247650"/>
                  </a:lnTo>
                  <a:lnTo>
                    <a:pt x="1038225" y="223838"/>
                  </a:lnTo>
                  <a:lnTo>
                    <a:pt x="1026319" y="209550"/>
                  </a:lnTo>
                  <a:lnTo>
                    <a:pt x="1000125" y="197644"/>
                  </a:lnTo>
                  <a:lnTo>
                    <a:pt x="976312" y="197644"/>
                  </a:lnTo>
                  <a:lnTo>
                    <a:pt x="433387" y="2667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2;p17">
              <a:extLst>
                <a:ext uri="{FF2B5EF4-FFF2-40B4-BE49-F238E27FC236}">
                  <a16:creationId xmlns:a16="http://schemas.microsoft.com/office/drawing/2014/main" id="{3102BCBB-2494-9147-85D0-41973AAA5B18}"/>
                </a:ext>
              </a:extLst>
            </p:cNvPr>
            <p:cNvSpPr/>
            <p:nvPr/>
          </p:nvSpPr>
          <p:spPr>
            <a:xfrm>
              <a:off x="5203825" y="3821113"/>
              <a:ext cx="1033463" cy="266700"/>
            </a:xfrm>
            <a:custGeom>
              <a:avLst/>
              <a:gdLst/>
              <a:ahLst/>
              <a:cxnLst/>
              <a:rect l="l" t="t" r="r" b="b"/>
              <a:pathLst>
                <a:path w="1033463" h="266700" extrusionOk="0">
                  <a:moveTo>
                    <a:pt x="495300" y="202407"/>
                  </a:moveTo>
                  <a:lnTo>
                    <a:pt x="85725" y="266700"/>
                  </a:lnTo>
                  <a:lnTo>
                    <a:pt x="0" y="176213"/>
                  </a:lnTo>
                  <a:lnTo>
                    <a:pt x="78582" y="121444"/>
                  </a:lnTo>
                  <a:lnTo>
                    <a:pt x="962025" y="0"/>
                  </a:lnTo>
                  <a:lnTo>
                    <a:pt x="1033463" y="78582"/>
                  </a:lnTo>
                  <a:lnTo>
                    <a:pt x="945357" y="180975"/>
                  </a:lnTo>
                  <a:lnTo>
                    <a:pt x="495300" y="20240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3;p17">
              <a:extLst>
                <a:ext uri="{FF2B5EF4-FFF2-40B4-BE49-F238E27FC236}">
                  <a16:creationId xmlns:a16="http://schemas.microsoft.com/office/drawing/2014/main" id="{BFD1FA0E-7208-3D4E-9535-27F4416C1227}"/>
                </a:ext>
              </a:extLst>
            </p:cNvPr>
            <p:cNvSpPr/>
            <p:nvPr/>
          </p:nvSpPr>
          <p:spPr>
            <a:xfrm>
              <a:off x="4578350" y="4256088"/>
              <a:ext cx="2773363" cy="1946275"/>
            </a:xfrm>
            <a:custGeom>
              <a:avLst/>
              <a:gdLst/>
              <a:ahLst/>
              <a:cxnLst/>
              <a:rect l="l" t="t" r="r" b="b"/>
              <a:pathLst>
                <a:path w="2773263" h="1946544" extrusionOk="0">
                  <a:moveTo>
                    <a:pt x="468474" y="358244"/>
                  </a:moveTo>
                  <a:lnTo>
                    <a:pt x="95198" y="460957"/>
                  </a:lnTo>
                  <a:lnTo>
                    <a:pt x="0" y="393317"/>
                  </a:lnTo>
                  <a:lnTo>
                    <a:pt x="80167" y="308140"/>
                  </a:lnTo>
                  <a:lnTo>
                    <a:pt x="360750" y="235489"/>
                  </a:lnTo>
                  <a:lnTo>
                    <a:pt x="683921" y="160333"/>
                  </a:lnTo>
                  <a:lnTo>
                    <a:pt x="929431" y="115239"/>
                  </a:lnTo>
                  <a:lnTo>
                    <a:pt x="1089764" y="95197"/>
                  </a:lnTo>
                  <a:lnTo>
                    <a:pt x="1543207" y="65135"/>
                  </a:lnTo>
                  <a:lnTo>
                    <a:pt x="2202076" y="40083"/>
                  </a:lnTo>
                  <a:lnTo>
                    <a:pt x="2249675" y="32567"/>
                  </a:lnTo>
                  <a:lnTo>
                    <a:pt x="2389966" y="0"/>
                  </a:lnTo>
                  <a:lnTo>
                    <a:pt x="2402492" y="0"/>
                  </a:lnTo>
                  <a:lnTo>
                    <a:pt x="2520237" y="65135"/>
                  </a:lnTo>
                  <a:lnTo>
                    <a:pt x="2640487" y="155322"/>
                  </a:lnTo>
                  <a:lnTo>
                    <a:pt x="2718148" y="230478"/>
                  </a:lnTo>
                  <a:lnTo>
                    <a:pt x="2758231" y="280583"/>
                  </a:lnTo>
                  <a:lnTo>
                    <a:pt x="2773263" y="313150"/>
                  </a:lnTo>
                  <a:lnTo>
                    <a:pt x="2773263" y="348223"/>
                  </a:lnTo>
                  <a:lnTo>
                    <a:pt x="2758231" y="370770"/>
                  </a:lnTo>
                  <a:lnTo>
                    <a:pt x="2655518" y="465968"/>
                  </a:lnTo>
                  <a:lnTo>
                    <a:pt x="2637981" y="491020"/>
                  </a:lnTo>
                  <a:lnTo>
                    <a:pt x="2470133" y="1287675"/>
                  </a:lnTo>
                  <a:lnTo>
                    <a:pt x="2427544" y="1442998"/>
                  </a:lnTo>
                  <a:lnTo>
                    <a:pt x="2339862" y="1633394"/>
                  </a:lnTo>
                  <a:lnTo>
                    <a:pt x="2229633" y="1818779"/>
                  </a:lnTo>
                  <a:lnTo>
                    <a:pt x="2151972" y="1906461"/>
                  </a:lnTo>
                  <a:lnTo>
                    <a:pt x="2126920" y="1931513"/>
                  </a:lnTo>
                  <a:lnTo>
                    <a:pt x="2109383" y="1941534"/>
                  </a:lnTo>
                  <a:lnTo>
                    <a:pt x="2084331" y="1946544"/>
                  </a:lnTo>
                  <a:lnTo>
                    <a:pt x="2039237" y="1944039"/>
                  </a:lnTo>
                  <a:lnTo>
                    <a:pt x="1999154" y="1921492"/>
                  </a:lnTo>
                  <a:lnTo>
                    <a:pt x="1976607" y="1888925"/>
                  </a:lnTo>
                  <a:lnTo>
                    <a:pt x="1961576" y="1856357"/>
                  </a:lnTo>
                  <a:lnTo>
                    <a:pt x="1939029" y="1746128"/>
                  </a:lnTo>
                  <a:lnTo>
                    <a:pt x="2059279" y="1508133"/>
                  </a:lnTo>
                  <a:lnTo>
                    <a:pt x="2079321" y="1495607"/>
                  </a:lnTo>
                  <a:lnTo>
                    <a:pt x="2106878" y="1468050"/>
                  </a:lnTo>
                  <a:lnTo>
                    <a:pt x="2144456" y="1410430"/>
                  </a:lnTo>
                  <a:lnTo>
                    <a:pt x="2199570" y="1280160"/>
                  </a:lnTo>
                  <a:lnTo>
                    <a:pt x="2254685" y="1094774"/>
                  </a:lnTo>
                  <a:lnTo>
                    <a:pt x="2329841" y="739035"/>
                  </a:lnTo>
                  <a:lnTo>
                    <a:pt x="2364914" y="518577"/>
                  </a:lnTo>
                  <a:lnTo>
                    <a:pt x="2374935" y="415864"/>
                  </a:lnTo>
                  <a:lnTo>
                    <a:pt x="2362409" y="318161"/>
                  </a:lnTo>
                  <a:lnTo>
                    <a:pt x="2349883" y="278077"/>
                  </a:lnTo>
                  <a:lnTo>
                    <a:pt x="2339862" y="250520"/>
                  </a:lnTo>
                  <a:lnTo>
                    <a:pt x="2319820" y="232984"/>
                  </a:lnTo>
                  <a:lnTo>
                    <a:pt x="2262201" y="222963"/>
                  </a:lnTo>
                  <a:lnTo>
                    <a:pt x="1871389" y="220458"/>
                  </a:lnTo>
                  <a:lnTo>
                    <a:pt x="1493103" y="227973"/>
                  </a:lnTo>
                  <a:lnTo>
                    <a:pt x="1062207" y="265551"/>
                  </a:lnTo>
                  <a:lnTo>
                    <a:pt x="468474" y="3582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4;p17">
              <a:extLst>
                <a:ext uri="{FF2B5EF4-FFF2-40B4-BE49-F238E27FC236}">
                  <a16:creationId xmlns:a16="http://schemas.microsoft.com/office/drawing/2014/main" id="{BA87CE2B-A6BD-B74A-948B-27714063554F}"/>
                </a:ext>
              </a:extLst>
            </p:cNvPr>
            <p:cNvSpPr/>
            <p:nvPr/>
          </p:nvSpPr>
          <p:spPr>
            <a:xfrm>
              <a:off x="6156325" y="5653088"/>
              <a:ext cx="534988" cy="371475"/>
            </a:xfrm>
            <a:custGeom>
              <a:avLst/>
              <a:gdLst/>
              <a:ahLst/>
              <a:cxnLst/>
              <a:rect l="l" t="t" r="r" b="b"/>
              <a:pathLst>
                <a:path w="535385" h="371475" extrusionOk="0">
                  <a:moveTo>
                    <a:pt x="154782" y="40481"/>
                  </a:moveTo>
                  <a:lnTo>
                    <a:pt x="335757" y="97631"/>
                  </a:lnTo>
                  <a:lnTo>
                    <a:pt x="376238" y="109537"/>
                  </a:lnTo>
                  <a:lnTo>
                    <a:pt x="395288" y="111918"/>
                  </a:lnTo>
                  <a:lnTo>
                    <a:pt x="431007" y="114300"/>
                  </a:lnTo>
                  <a:lnTo>
                    <a:pt x="504825" y="111918"/>
                  </a:lnTo>
                  <a:cubicBezTo>
                    <a:pt x="506413" y="198437"/>
                    <a:pt x="535385" y="339725"/>
                    <a:pt x="509588" y="371475"/>
                  </a:cubicBezTo>
                  <a:lnTo>
                    <a:pt x="364332" y="357187"/>
                  </a:lnTo>
                  <a:lnTo>
                    <a:pt x="354807" y="323850"/>
                  </a:lnTo>
                  <a:lnTo>
                    <a:pt x="330994" y="290512"/>
                  </a:lnTo>
                  <a:lnTo>
                    <a:pt x="292894" y="250031"/>
                  </a:lnTo>
                  <a:lnTo>
                    <a:pt x="242888" y="204787"/>
                  </a:lnTo>
                  <a:lnTo>
                    <a:pt x="173832" y="157162"/>
                  </a:lnTo>
                  <a:lnTo>
                    <a:pt x="76200" y="100012"/>
                  </a:lnTo>
                  <a:lnTo>
                    <a:pt x="19050" y="61912"/>
                  </a:lnTo>
                  <a:lnTo>
                    <a:pt x="0" y="38100"/>
                  </a:lnTo>
                  <a:lnTo>
                    <a:pt x="2382" y="14287"/>
                  </a:lnTo>
                  <a:lnTo>
                    <a:pt x="19050" y="2381"/>
                  </a:lnTo>
                  <a:lnTo>
                    <a:pt x="42863" y="0"/>
                  </a:lnTo>
                  <a:lnTo>
                    <a:pt x="154782" y="4048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5;p17">
              <a:extLst>
                <a:ext uri="{FF2B5EF4-FFF2-40B4-BE49-F238E27FC236}">
                  <a16:creationId xmlns:a16="http://schemas.microsoft.com/office/drawing/2014/main" id="{D31C317A-8A0A-4742-8741-9AB13A587764}"/>
                </a:ext>
              </a:extLst>
            </p:cNvPr>
            <p:cNvSpPr/>
            <p:nvPr/>
          </p:nvSpPr>
          <p:spPr>
            <a:xfrm>
              <a:off x="5248275" y="4795838"/>
              <a:ext cx="1189038" cy="825500"/>
            </a:xfrm>
            <a:custGeom>
              <a:avLst/>
              <a:gdLst/>
              <a:ahLst/>
              <a:cxnLst/>
              <a:rect l="l" t="t" r="r" b="b"/>
              <a:pathLst>
                <a:path w="1188735" h="826293" extrusionOk="0">
                  <a:moveTo>
                    <a:pt x="471979" y="207168"/>
                  </a:moveTo>
                  <a:lnTo>
                    <a:pt x="52879" y="266700"/>
                  </a:lnTo>
                  <a:cubicBezTo>
                    <a:pt x="0" y="199401"/>
                    <a:pt x="491" y="228290"/>
                    <a:pt x="491" y="197643"/>
                  </a:cubicBezTo>
                  <a:lnTo>
                    <a:pt x="95741" y="121443"/>
                  </a:lnTo>
                  <a:lnTo>
                    <a:pt x="431497" y="71437"/>
                  </a:lnTo>
                  <a:lnTo>
                    <a:pt x="576754" y="59531"/>
                  </a:lnTo>
                  <a:lnTo>
                    <a:pt x="733916" y="47625"/>
                  </a:lnTo>
                  <a:lnTo>
                    <a:pt x="867266" y="23812"/>
                  </a:lnTo>
                  <a:lnTo>
                    <a:pt x="936322" y="0"/>
                  </a:lnTo>
                  <a:lnTo>
                    <a:pt x="950610" y="0"/>
                  </a:lnTo>
                  <a:lnTo>
                    <a:pt x="1043479" y="57150"/>
                  </a:lnTo>
                  <a:lnTo>
                    <a:pt x="1124441" y="126206"/>
                  </a:lnTo>
                  <a:lnTo>
                    <a:pt x="1176829" y="180975"/>
                  </a:lnTo>
                  <a:lnTo>
                    <a:pt x="1188735" y="207168"/>
                  </a:lnTo>
                  <a:lnTo>
                    <a:pt x="1186354" y="240506"/>
                  </a:lnTo>
                  <a:lnTo>
                    <a:pt x="1172066" y="264318"/>
                  </a:lnTo>
                  <a:lnTo>
                    <a:pt x="1110154" y="316706"/>
                  </a:lnTo>
                  <a:lnTo>
                    <a:pt x="1095866" y="342900"/>
                  </a:lnTo>
                  <a:lnTo>
                    <a:pt x="943466" y="773906"/>
                  </a:lnTo>
                  <a:lnTo>
                    <a:pt x="924416" y="802481"/>
                  </a:lnTo>
                  <a:lnTo>
                    <a:pt x="905366" y="816768"/>
                  </a:lnTo>
                  <a:lnTo>
                    <a:pt x="883935" y="826293"/>
                  </a:lnTo>
                  <a:lnTo>
                    <a:pt x="841072" y="823912"/>
                  </a:lnTo>
                  <a:lnTo>
                    <a:pt x="810116" y="814387"/>
                  </a:lnTo>
                  <a:lnTo>
                    <a:pt x="788685" y="790575"/>
                  </a:lnTo>
                  <a:lnTo>
                    <a:pt x="774397" y="766762"/>
                  </a:lnTo>
                  <a:lnTo>
                    <a:pt x="767254" y="733425"/>
                  </a:lnTo>
                  <a:lnTo>
                    <a:pt x="762491" y="690562"/>
                  </a:lnTo>
                  <a:lnTo>
                    <a:pt x="857741" y="247650"/>
                  </a:lnTo>
                  <a:lnTo>
                    <a:pt x="857741" y="219075"/>
                  </a:lnTo>
                  <a:lnTo>
                    <a:pt x="850597" y="197643"/>
                  </a:lnTo>
                  <a:lnTo>
                    <a:pt x="833929" y="178593"/>
                  </a:lnTo>
                  <a:lnTo>
                    <a:pt x="822022" y="171450"/>
                  </a:lnTo>
                  <a:lnTo>
                    <a:pt x="798210" y="166687"/>
                  </a:lnTo>
                  <a:lnTo>
                    <a:pt x="471979" y="2071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6;p17">
              <a:extLst>
                <a:ext uri="{FF2B5EF4-FFF2-40B4-BE49-F238E27FC236}">
                  <a16:creationId xmlns:a16="http://schemas.microsoft.com/office/drawing/2014/main" id="{3716FAC3-CB4B-D443-B808-927AE6C287C3}"/>
                </a:ext>
              </a:extLst>
            </p:cNvPr>
            <p:cNvSpPr/>
            <p:nvPr/>
          </p:nvSpPr>
          <p:spPr>
            <a:xfrm>
              <a:off x="5291138" y="5316538"/>
              <a:ext cx="841375" cy="215900"/>
            </a:xfrm>
            <a:custGeom>
              <a:avLst/>
              <a:gdLst/>
              <a:ahLst/>
              <a:cxnLst/>
              <a:rect l="l" t="t" r="r" b="b"/>
              <a:pathLst>
                <a:path w="840581" h="214313" extrusionOk="0">
                  <a:moveTo>
                    <a:pt x="421481" y="169069"/>
                  </a:moveTo>
                  <a:lnTo>
                    <a:pt x="66675" y="214313"/>
                  </a:lnTo>
                  <a:lnTo>
                    <a:pt x="0" y="133350"/>
                  </a:lnTo>
                  <a:lnTo>
                    <a:pt x="85725" y="52388"/>
                  </a:lnTo>
                  <a:lnTo>
                    <a:pt x="552450" y="9525"/>
                  </a:lnTo>
                  <a:lnTo>
                    <a:pt x="797718" y="0"/>
                  </a:lnTo>
                  <a:lnTo>
                    <a:pt x="840581" y="90488"/>
                  </a:lnTo>
                  <a:lnTo>
                    <a:pt x="728662" y="166688"/>
                  </a:lnTo>
                  <a:lnTo>
                    <a:pt x="421481" y="1690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" name="Google Shape;281;p18">
            <a:extLst>
              <a:ext uri="{FF2B5EF4-FFF2-40B4-BE49-F238E27FC236}">
                <a16:creationId xmlns:a16="http://schemas.microsoft.com/office/drawing/2014/main" id="{A57044CD-30AA-0542-BBCD-D7E3F88750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860" y="1562515"/>
            <a:ext cx="49371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6" name="Google Shape;2256;p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064" y="1725363"/>
            <a:ext cx="4572000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わたしたちの学校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速</a:t>
            </a:r>
          </a:p>
        </p:txBody>
      </p:sp>
    </p:spTree>
    <p:extLst>
      <p:ext uri="{BB962C8B-B14F-4D97-AF65-F5344CB8AC3E}">
        <p14:creationId xmlns:p14="http://schemas.microsoft.com/office/powerpoint/2010/main" val="217707650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139"/>
          <p:cNvSpPr txBox="1"/>
          <p:nvPr/>
        </p:nvSpPr>
        <p:spPr>
          <a:xfrm>
            <a:off x="2216696" y="6477002"/>
            <a:ext cx="573671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速</a:t>
            </a:r>
            <a:endParaRPr/>
          </a:p>
        </p:txBody>
      </p:sp>
      <p:sp>
        <p:nvSpPr>
          <p:cNvPr id="1590" name="Google Shape;1590;p139"/>
          <p:cNvSpPr/>
          <p:nvPr/>
        </p:nvSpPr>
        <p:spPr>
          <a:xfrm>
            <a:off x="4362450" y="1843088"/>
            <a:ext cx="2239963" cy="517525"/>
          </a:xfrm>
          <a:custGeom>
            <a:avLst/>
            <a:gdLst/>
            <a:ahLst/>
            <a:cxnLst/>
            <a:rect l="l" t="t" r="r" b="b"/>
            <a:pathLst>
              <a:path w="2240756" h="516731" extrusionOk="0">
                <a:moveTo>
                  <a:pt x="981075" y="204787"/>
                </a:moveTo>
                <a:lnTo>
                  <a:pt x="1128713" y="173831"/>
                </a:lnTo>
                <a:lnTo>
                  <a:pt x="1295400" y="140493"/>
                </a:lnTo>
                <a:lnTo>
                  <a:pt x="1559719" y="90487"/>
                </a:lnTo>
                <a:lnTo>
                  <a:pt x="1709738" y="59531"/>
                </a:lnTo>
                <a:lnTo>
                  <a:pt x="1762125" y="47625"/>
                </a:lnTo>
                <a:lnTo>
                  <a:pt x="1795463" y="33337"/>
                </a:lnTo>
                <a:lnTo>
                  <a:pt x="1847850" y="14287"/>
                </a:lnTo>
                <a:lnTo>
                  <a:pt x="1900238" y="0"/>
                </a:lnTo>
                <a:lnTo>
                  <a:pt x="1914525" y="0"/>
                </a:lnTo>
                <a:lnTo>
                  <a:pt x="1969294" y="7143"/>
                </a:lnTo>
                <a:lnTo>
                  <a:pt x="2031206" y="23812"/>
                </a:lnTo>
                <a:lnTo>
                  <a:pt x="2088356" y="42862"/>
                </a:lnTo>
                <a:lnTo>
                  <a:pt x="2152650" y="69056"/>
                </a:lnTo>
                <a:lnTo>
                  <a:pt x="2190750" y="90487"/>
                </a:lnTo>
                <a:lnTo>
                  <a:pt x="2209800" y="109537"/>
                </a:lnTo>
                <a:lnTo>
                  <a:pt x="2226469" y="130968"/>
                </a:lnTo>
                <a:lnTo>
                  <a:pt x="2238375" y="152400"/>
                </a:lnTo>
                <a:lnTo>
                  <a:pt x="2240756" y="173831"/>
                </a:lnTo>
                <a:lnTo>
                  <a:pt x="2231231" y="195262"/>
                </a:lnTo>
                <a:lnTo>
                  <a:pt x="2209800" y="209550"/>
                </a:lnTo>
                <a:lnTo>
                  <a:pt x="2174081" y="221456"/>
                </a:lnTo>
                <a:lnTo>
                  <a:pt x="2143125" y="226218"/>
                </a:lnTo>
                <a:lnTo>
                  <a:pt x="2093119" y="228600"/>
                </a:lnTo>
                <a:lnTo>
                  <a:pt x="2033588" y="228600"/>
                </a:lnTo>
                <a:lnTo>
                  <a:pt x="1907381" y="235743"/>
                </a:lnTo>
                <a:lnTo>
                  <a:pt x="1676400" y="259556"/>
                </a:lnTo>
                <a:lnTo>
                  <a:pt x="1404938" y="300037"/>
                </a:lnTo>
                <a:lnTo>
                  <a:pt x="1293019" y="319087"/>
                </a:lnTo>
                <a:lnTo>
                  <a:pt x="1073944" y="364331"/>
                </a:lnTo>
                <a:lnTo>
                  <a:pt x="888206" y="407193"/>
                </a:lnTo>
                <a:lnTo>
                  <a:pt x="709613" y="445293"/>
                </a:lnTo>
                <a:lnTo>
                  <a:pt x="561975" y="478631"/>
                </a:lnTo>
                <a:lnTo>
                  <a:pt x="369094" y="516731"/>
                </a:lnTo>
                <a:lnTo>
                  <a:pt x="338138" y="516731"/>
                </a:lnTo>
                <a:lnTo>
                  <a:pt x="300038" y="511968"/>
                </a:lnTo>
                <a:lnTo>
                  <a:pt x="252413" y="497681"/>
                </a:lnTo>
                <a:lnTo>
                  <a:pt x="204788" y="473868"/>
                </a:lnTo>
                <a:lnTo>
                  <a:pt x="171450" y="450056"/>
                </a:lnTo>
                <a:lnTo>
                  <a:pt x="140494" y="426243"/>
                </a:lnTo>
                <a:lnTo>
                  <a:pt x="109538" y="397668"/>
                </a:lnTo>
                <a:lnTo>
                  <a:pt x="76200" y="361950"/>
                </a:lnTo>
                <a:lnTo>
                  <a:pt x="45244" y="323850"/>
                </a:lnTo>
                <a:lnTo>
                  <a:pt x="21431" y="290512"/>
                </a:lnTo>
                <a:lnTo>
                  <a:pt x="7144" y="266700"/>
                </a:lnTo>
                <a:lnTo>
                  <a:pt x="0" y="242887"/>
                </a:lnTo>
                <a:lnTo>
                  <a:pt x="2381" y="230981"/>
                </a:lnTo>
                <a:lnTo>
                  <a:pt x="14288" y="219075"/>
                </a:lnTo>
                <a:lnTo>
                  <a:pt x="30956" y="221456"/>
                </a:lnTo>
                <a:lnTo>
                  <a:pt x="64294" y="235743"/>
                </a:lnTo>
                <a:lnTo>
                  <a:pt x="128588" y="264318"/>
                </a:lnTo>
                <a:lnTo>
                  <a:pt x="233363" y="300037"/>
                </a:lnTo>
                <a:lnTo>
                  <a:pt x="295275" y="311943"/>
                </a:lnTo>
                <a:lnTo>
                  <a:pt x="347663" y="316706"/>
                </a:lnTo>
                <a:lnTo>
                  <a:pt x="514350" y="297656"/>
                </a:lnTo>
                <a:lnTo>
                  <a:pt x="785813" y="245268"/>
                </a:lnTo>
                <a:lnTo>
                  <a:pt x="981075" y="2047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139"/>
          <p:cNvSpPr/>
          <p:nvPr/>
        </p:nvSpPr>
        <p:spPr>
          <a:xfrm>
            <a:off x="4362450" y="2824163"/>
            <a:ext cx="495300" cy="962025"/>
          </a:xfrm>
          <a:custGeom>
            <a:avLst/>
            <a:gdLst/>
            <a:ahLst/>
            <a:cxnLst/>
            <a:rect l="l" t="t" r="r" b="b"/>
            <a:pathLst>
              <a:path w="495300" h="962025" extrusionOk="0">
                <a:moveTo>
                  <a:pt x="416719" y="431006"/>
                </a:moveTo>
                <a:lnTo>
                  <a:pt x="409575" y="342900"/>
                </a:lnTo>
                <a:lnTo>
                  <a:pt x="404813" y="240506"/>
                </a:lnTo>
                <a:cubicBezTo>
                  <a:pt x="405607" y="222250"/>
                  <a:pt x="406400" y="203993"/>
                  <a:pt x="407194" y="185737"/>
                </a:cubicBezTo>
                <a:lnTo>
                  <a:pt x="407194" y="159543"/>
                </a:lnTo>
                <a:lnTo>
                  <a:pt x="311944" y="26193"/>
                </a:lnTo>
                <a:lnTo>
                  <a:pt x="219075" y="11906"/>
                </a:lnTo>
                <a:lnTo>
                  <a:pt x="130969" y="4762"/>
                </a:lnTo>
                <a:lnTo>
                  <a:pt x="97631" y="2381"/>
                </a:lnTo>
                <a:lnTo>
                  <a:pt x="66675" y="0"/>
                </a:lnTo>
                <a:lnTo>
                  <a:pt x="33338" y="0"/>
                </a:lnTo>
                <a:lnTo>
                  <a:pt x="11906" y="4762"/>
                </a:lnTo>
                <a:lnTo>
                  <a:pt x="2381" y="14287"/>
                </a:lnTo>
                <a:lnTo>
                  <a:pt x="0" y="26193"/>
                </a:lnTo>
                <a:lnTo>
                  <a:pt x="7144" y="42862"/>
                </a:lnTo>
                <a:lnTo>
                  <a:pt x="26194" y="69056"/>
                </a:lnTo>
                <a:lnTo>
                  <a:pt x="52388" y="95250"/>
                </a:lnTo>
                <a:lnTo>
                  <a:pt x="88106" y="135731"/>
                </a:lnTo>
                <a:lnTo>
                  <a:pt x="116681" y="173831"/>
                </a:lnTo>
                <a:lnTo>
                  <a:pt x="142875" y="216693"/>
                </a:lnTo>
                <a:lnTo>
                  <a:pt x="154781" y="259556"/>
                </a:lnTo>
                <a:lnTo>
                  <a:pt x="159544" y="314325"/>
                </a:lnTo>
                <a:lnTo>
                  <a:pt x="164306" y="381000"/>
                </a:lnTo>
                <a:lnTo>
                  <a:pt x="173831" y="464343"/>
                </a:lnTo>
                <a:lnTo>
                  <a:pt x="190500" y="571500"/>
                </a:lnTo>
                <a:lnTo>
                  <a:pt x="207169" y="652462"/>
                </a:lnTo>
                <a:lnTo>
                  <a:pt x="226219" y="721518"/>
                </a:lnTo>
                <a:lnTo>
                  <a:pt x="252413" y="792956"/>
                </a:lnTo>
                <a:lnTo>
                  <a:pt x="273844" y="842962"/>
                </a:lnTo>
                <a:lnTo>
                  <a:pt x="295275" y="878681"/>
                </a:lnTo>
                <a:lnTo>
                  <a:pt x="319088" y="914400"/>
                </a:lnTo>
                <a:lnTo>
                  <a:pt x="345281" y="940593"/>
                </a:lnTo>
                <a:lnTo>
                  <a:pt x="366713" y="954881"/>
                </a:lnTo>
                <a:lnTo>
                  <a:pt x="381000" y="962025"/>
                </a:lnTo>
                <a:lnTo>
                  <a:pt x="402431" y="962025"/>
                </a:lnTo>
                <a:lnTo>
                  <a:pt x="431006" y="952500"/>
                </a:lnTo>
                <a:lnTo>
                  <a:pt x="457200" y="938212"/>
                </a:lnTo>
                <a:lnTo>
                  <a:pt x="473869" y="921543"/>
                </a:lnTo>
                <a:lnTo>
                  <a:pt x="481013" y="907256"/>
                </a:lnTo>
                <a:lnTo>
                  <a:pt x="488156" y="878681"/>
                </a:lnTo>
                <a:lnTo>
                  <a:pt x="492919" y="847725"/>
                </a:lnTo>
                <a:lnTo>
                  <a:pt x="495300" y="821531"/>
                </a:lnTo>
                <a:lnTo>
                  <a:pt x="495300" y="783431"/>
                </a:lnTo>
                <a:lnTo>
                  <a:pt x="447675" y="647700"/>
                </a:lnTo>
                <a:lnTo>
                  <a:pt x="435769" y="573881"/>
                </a:lnTo>
                <a:lnTo>
                  <a:pt x="423863" y="507206"/>
                </a:lnTo>
                <a:lnTo>
                  <a:pt x="416719" y="431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139"/>
          <p:cNvSpPr/>
          <p:nvPr/>
        </p:nvSpPr>
        <p:spPr>
          <a:xfrm>
            <a:off x="2895600" y="1839913"/>
            <a:ext cx="757238" cy="495300"/>
          </a:xfrm>
          <a:custGeom>
            <a:avLst/>
            <a:gdLst/>
            <a:ahLst/>
            <a:cxnLst/>
            <a:rect l="l" t="t" r="r" b="b"/>
            <a:pathLst>
              <a:path w="757238" h="495300" extrusionOk="0">
                <a:moveTo>
                  <a:pt x="302419" y="64294"/>
                </a:moveTo>
                <a:lnTo>
                  <a:pt x="419100" y="88107"/>
                </a:lnTo>
                <a:lnTo>
                  <a:pt x="531019" y="109538"/>
                </a:lnTo>
                <a:lnTo>
                  <a:pt x="554831" y="114300"/>
                </a:lnTo>
                <a:lnTo>
                  <a:pt x="566738" y="119063"/>
                </a:lnTo>
                <a:lnTo>
                  <a:pt x="592931" y="142875"/>
                </a:lnTo>
                <a:lnTo>
                  <a:pt x="626269" y="173832"/>
                </a:lnTo>
                <a:lnTo>
                  <a:pt x="666750" y="216694"/>
                </a:lnTo>
                <a:lnTo>
                  <a:pt x="702469" y="259557"/>
                </a:lnTo>
                <a:lnTo>
                  <a:pt x="721519" y="288132"/>
                </a:lnTo>
                <a:lnTo>
                  <a:pt x="738188" y="321469"/>
                </a:lnTo>
                <a:lnTo>
                  <a:pt x="747713" y="352425"/>
                </a:lnTo>
                <a:lnTo>
                  <a:pt x="754856" y="383382"/>
                </a:lnTo>
                <a:lnTo>
                  <a:pt x="757238" y="411957"/>
                </a:lnTo>
                <a:lnTo>
                  <a:pt x="750094" y="440532"/>
                </a:lnTo>
                <a:lnTo>
                  <a:pt x="735806" y="461963"/>
                </a:lnTo>
                <a:lnTo>
                  <a:pt x="719138" y="473869"/>
                </a:lnTo>
                <a:lnTo>
                  <a:pt x="685800" y="490538"/>
                </a:lnTo>
                <a:lnTo>
                  <a:pt x="659606" y="495300"/>
                </a:lnTo>
                <a:lnTo>
                  <a:pt x="621506" y="495300"/>
                </a:lnTo>
                <a:lnTo>
                  <a:pt x="585788" y="481013"/>
                </a:lnTo>
                <a:lnTo>
                  <a:pt x="535781" y="461963"/>
                </a:lnTo>
                <a:lnTo>
                  <a:pt x="481013" y="435769"/>
                </a:lnTo>
                <a:lnTo>
                  <a:pt x="407194" y="392907"/>
                </a:lnTo>
                <a:lnTo>
                  <a:pt x="335756" y="345282"/>
                </a:lnTo>
                <a:lnTo>
                  <a:pt x="242888" y="273844"/>
                </a:lnTo>
                <a:lnTo>
                  <a:pt x="157163" y="197644"/>
                </a:lnTo>
                <a:lnTo>
                  <a:pt x="95250" y="133350"/>
                </a:lnTo>
                <a:lnTo>
                  <a:pt x="42863" y="76200"/>
                </a:lnTo>
                <a:lnTo>
                  <a:pt x="9525" y="35719"/>
                </a:lnTo>
                <a:lnTo>
                  <a:pt x="0" y="19050"/>
                </a:lnTo>
                <a:lnTo>
                  <a:pt x="0" y="9525"/>
                </a:lnTo>
                <a:lnTo>
                  <a:pt x="9525" y="0"/>
                </a:lnTo>
                <a:lnTo>
                  <a:pt x="28575" y="0"/>
                </a:lnTo>
                <a:lnTo>
                  <a:pt x="85725" y="11907"/>
                </a:lnTo>
                <a:lnTo>
                  <a:pt x="302419" y="642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139"/>
          <p:cNvSpPr/>
          <p:nvPr/>
        </p:nvSpPr>
        <p:spPr>
          <a:xfrm>
            <a:off x="2613025" y="3267075"/>
            <a:ext cx="1244600" cy="1504950"/>
          </a:xfrm>
          <a:custGeom>
            <a:avLst/>
            <a:gdLst/>
            <a:ahLst/>
            <a:cxnLst/>
            <a:rect l="l" t="t" r="r" b="b"/>
            <a:pathLst>
              <a:path w="1245394" h="1504950" extrusionOk="0">
                <a:moveTo>
                  <a:pt x="669132" y="459581"/>
                </a:moveTo>
                <a:lnTo>
                  <a:pt x="700088" y="328613"/>
                </a:lnTo>
                <a:lnTo>
                  <a:pt x="711994" y="288131"/>
                </a:lnTo>
                <a:lnTo>
                  <a:pt x="711994" y="273844"/>
                </a:lnTo>
                <a:lnTo>
                  <a:pt x="711994" y="257175"/>
                </a:lnTo>
                <a:lnTo>
                  <a:pt x="704850" y="254794"/>
                </a:lnTo>
                <a:lnTo>
                  <a:pt x="688182" y="259556"/>
                </a:lnTo>
                <a:lnTo>
                  <a:pt x="657225" y="276225"/>
                </a:lnTo>
                <a:lnTo>
                  <a:pt x="559594" y="335756"/>
                </a:lnTo>
                <a:lnTo>
                  <a:pt x="409575" y="435769"/>
                </a:lnTo>
                <a:lnTo>
                  <a:pt x="311944" y="507206"/>
                </a:lnTo>
                <a:lnTo>
                  <a:pt x="247650" y="554831"/>
                </a:lnTo>
                <a:lnTo>
                  <a:pt x="209550" y="588169"/>
                </a:lnTo>
                <a:lnTo>
                  <a:pt x="180975" y="616744"/>
                </a:lnTo>
                <a:lnTo>
                  <a:pt x="152400" y="635794"/>
                </a:lnTo>
                <a:lnTo>
                  <a:pt x="130969" y="645319"/>
                </a:lnTo>
                <a:lnTo>
                  <a:pt x="102394" y="652463"/>
                </a:lnTo>
                <a:lnTo>
                  <a:pt x="83344" y="654844"/>
                </a:lnTo>
                <a:lnTo>
                  <a:pt x="66675" y="654844"/>
                </a:lnTo>
                <a:lnTo>
                  <a:pt x="52388" y="650081"/>
                </a:lnTo>
                <a:lnTo>
                  <a:pt x="38100" y="638175"/>
                </a:lnTo>
                <a:lnTo>
                  <a:pt x="26194" y="621506"/>
                </a:lnTo>
                <a:lnTo>
                  <a:pt x="14288" y="592931"/>
                </a:lnTo>
                <a:lnTo>
                  <a:pt x="4763" y="552450"/>
                </a:lnTo>
                <a:lnTo>
                  <a:pt x="0" y="514350"/>
                </a:lnTo>
                <a:lnTo>
                  <a:pt x="0" y="445294"/>
                </a:lnTo>
                <a:lnTo>
                  <a:pt x="2382" y="350044"/>
                </a:lnTo>
                <a:lnTo>
                  <a:pt x="9525" y="288131"/>
                </a:lnTo>
                <a:lnTo>
                  <a:pt x="14288" y="269081"/>
                </a:lnTo>
                <a:lnTo>
                  <a:pt x="23813" y="250031"/>
                </a:lnTo>
                <a:lnTo>
                  <a:pt x="35719" y="235744"/>
                </a:lnTo>
                <a:lnTo>
                  <a:pt x="52388" y="230981"/>
                </a:lnTo>
                <a:lnTo>
                  <a:pt x="64294" y="238125"/>
                </a:lnTo>
                <a:lnTo>
                  <a:pt x="73819" y="259556"/>
                </a:lnTo>
                <a:lnTo>
                  <a:pt x="85725" y="297656"/>
                </a:lnTo>
                <a:lnTo>
                  <a:pt x="100013" y="330994"/>
                </a:lnTo>
                <a:lnTo>
                  <a:pt x="116682" y="354806"/>
                </a:lnTo>
                <a:lnTo>
                  <a:pt x="128588" y="361950"/>
                </a:lnTo>
                <a:lnTo>
                  <a:pt x="145257" y="364331"/>
                </a:lnTo>
                <a:lnTo>
                  <a:pt x="176213" y="357188"/>
                </a:lnTo>
                <a:lnTo>
                  <a:pt x="323850" y="290513"/>
                </a:lnTo>
                <a:lnTo>
                  <a:pt x="583407" y="157163"/>
                </a:lnTo>
                <a:lnTo>
                  <a:pt x="702469" y="95250"/>
                </a:lnTo>
                <a:lnTo>
                  <a:pt x="719138" y="76200"/>
                </a:lnTo>
                <a:lnTo>
                  <a:pt x="762000" y="16669"/>
                </a:lnTo>
                <a:lnTo>
                  <a:pt x="773907" y="7144"/>
                </a:lnTo>
                <a:lnTo>
                  <a:pt x="795338" y="0"/>
                </a:lnTo>
                <a:lnTo>
                  <a:pt x="819150" y="0"/>
                </a:lnTo>
                <a:lnTo>
                  <a:pt x="838200" y="0"/>
                </a:lnTo>
                <a:lnTo>
                  <a:pt x="869157" y="7144"/>
                </a:lnTo>
                <a:lnTo>
                  <a:pt x="904875" y="28575"/>
                </a:lnTo>
                <a:lnTo>
                  <a:pt x="976313" y="69056"/>
                </a:lnTo>
                <a:lnTo>
                  <a:pt x="1078707" y="140494"/>
                </a:lnTo>
                <a:lnTo>
                  <a:pt x="1121569" y="180975"/>
                </a:lnTo>
                <a:lnTo>
                  <a:pt x="1140619" y="209550"/>
                </a:lnTo>
                <a:lnTo>
                  <a:pt x="1147763" y="228600"/>
                </a:lnTo>
                <a:lnTo>
                  <a:pt x="1145382" y="252413"/>
                </a:lnTo>
                <a:lnTo>
                  <a:pt x="1135857" y="269081"/>
                </a:lnTo>
                <a:lnTo>
                  <a:pt x="1112044" y="285750"/>
                </a:lnTo>
                <a:lnTo>
                  <a:pt x="1047750" y="319088"/>
                </a:lnTo>
                <a:lnTo>
                  <a:pt x="988219" y="345281"/>
                </a:lnTo>
                <a:lnTo>
                  <a:pt x="859632" y="538163"/>
                </a:lnTo>
                <a:lnTo>
                  <a:pt x="666750" y="800100"/>
                </a:lnTo>
                <a:lnTo>
                  <a:pt x="664369" y="809625"/>
                </a:lnTo>
                <a:lnTo>
                  <a:pt x="685800" y="835819"/>
                </a:lnTo>
                <a:lnTo>
                  <a:pt x="757238" y="904875"/>
                </a:lnTo>
                <a:lnTo>
                  <a:pt x="838200" y="981075"/>
                </a:lnTo>
                <a:lnTo>
                  <a:pt x="892969" y="1028700"/>
                </a:lnTo>
                <a:lnTo>
                  <a:pt x="985838" y="1104900"/>
                </a:lnTo>
                <a:lnTo>
                  <a:pt x="1033463" y="1133475"/>
                </a:lnTo>
                <a:lnTo>
                  <a:pt x="1081088" y="1164431"/>
                </a:lnTo>
                <a:lnTo>
                  <a:pt x="1143000" y="1209675"/>
                </a:lnTo>
                <a:lnTo>
                  <a:pt x="1183482" y="1240631"/>
                </a:lnTo>
                <a:lnTo>
                  <a:pt x="1197769" y="1257300"/>
                </a:lnTo>
                <a:lnTo>
                  <a:pt x="1214438" y="1281113"/>
                </a:lnTo>
                <a:lnTo>
                  <a:pt x="1231107" y="1312069"/>
                </a:lnTo>
                <a:lnTo>
                  <a:pt x="1240632" y="1343025"/>
                </a:lnTo>
                <a:lnTo>
                  <a:pt x="1245394" y="1388269"/>
                </a:lnTo>
                <a:lnTo>
                  <a:pt x="1240632" y="1416844"/>
                </a:lnTo>
                <a:lnTo>
                  <a:pt x="1226344" y="1440656"/>
                </a:lnTo>
                <a:lnTo>
                  <a:pt x="1202532" y="1459706"/>
                </a:lnTo>
                <a:lnTo>
                  <a:pt x="1176338" y="1471613"/>
                </a:lnTo>
                <a:lnTo>
                  <a:pt x="1135857" y="1485900"/>
                </a:lnTo>
                <a:lnTo>
                  <a:pt x="1062038" y="1500188"/>
                </a:lnTo>
                <a:lnTo>
                  <a:pt x="1026319" y="1504950"/>
                </a:lnTo>
                <a:lnTo>
                  <a:pt x="840582" y="1221581"/>
                </a:lnTo>
                <a:lnTo>
                  <a:pt x="781050" y="1133475"/>
                </a:lnTo>
                <a:lnTo>
                  <a:pt x="728663" y="1064419"/>
                </a:lnTo>
                <a:lnTo>
                  <a:pt x="647700" y="962025"/>
                </a:lnTo>
                <a:lnTo>
                  <a:pt x="576263" y="881063"/>
                </a:lnTo>
                <a:lnTo>
                  <a:pt x="566738" y="859631"/>
                </a:lnTo>
                <a:lnTo>
                  <a:pt x="561975" y="826294"/>
                </a:lnTo>
                <a:lnTo>
                  <a:pt x="564357" y="802481"/>
                </a:lnTo>
                <a:lnTo>
                  <a:pt x="566738" y="773906"/>
                </a:lnTo>
                <a:lnTo>
                  <a:pt x="581025" y="742950"/>
                </a:lnTo>
                <a:lnTo>
                  <a:pt x="621507" y="623888"/>
                </a:lnTo>
                <a:lnTo>
                  <a:pt x="669132" y="4595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139"/>
          <p:cNvSpPr/>
          <p:nvPr/>
        </p:nvSpPr>
        <p:spPr>
          <a:xfrm>
            <a:off x="4627563" y="2513013"/>
            <a:ext cx="2182812" cy="1073150"/>
          </a:xfrm>
          <a:custGeom>
            <a:avLst/>
            <a:gdLst/>
            <a:ahLst/>
            <a:cxnLst/>
            <a:rect l="l" t="t" r="r" b="b"/>
            <a:pathLst>
              <a:path w="2183606" h="1073944" extrusionOk="0">
                <a:moveTo>
                  <a:pt x="566737" y="273844"/>
                </a:moveTo>
                <a:lnTo>
                  <a:pt x="728662" y="245269"/>
                </a:lnTo>
                <a:lnTo>
                  <a:pt x="859631" y="221456"/>
                </a:lnTo>
                <a:lnTo>
                  <a:pt x="1040606" y="183356"/>
                </a:lnTo>
                <a:lnTo>
                  <a:pt x="1212056" y="159544"/>
                </a:lnTo>
                <a:lnTo>
                  <a:pt x="1312069" y="140494"/>
                </a:lnTo>
                <a:lnTo>
                  <a:pt x="1454944" y="109537"/>
                </a:lnTo>
                <a:lnTo>
                  <a:pt x="1614487" y="73819"/>
                </a:lnTo>
                <a:lnTo>
                  <a:pt x="1647825" y="61912"/>
                </a:lnTo>
                <a:lnTo>
                  <a:pt x="1700212" y="35719"/>
                </a:lnTo>
                <a:lnTo>
                  <a:pt x="1757362" y="9525"/>
                </a:lnTo>
                <a:lnTo>
                  <a:pt x="1785937" y="0"/>
                </a:lnTo>
                <a:lnTo>
                  <a:pt x="1802606" y="0"/>
                </a:lnTo>
                <a:lnTo>
                  <a:pt x="1828800" y="4762"/>
                </a:lnTo>
                <a:lnTo>
                  <a:pt x="1859756" y="11906"/>
                </a:lnTo>
                <a:lnTo>
                  <a:pt x="1912144" y="33337"/>
                </a:lnTo>
                <a:lnTo>
                  <a:pt x="1962150" y="59531"/>
                </a:lnTo>
                <a:lnTo>
                  <a:pt x="2014537" y="92869"/>
                </a:lnTo>
                <a:lnTo>
                  <a:pt x="2066925" y="130969"/>
                </a:lnTo>
                <a:lnTo>
                  <a:pt x="2114550" y="164306"/>
                </a:lnTo>
                <a:lnTo>
                  <a:pt x="2133600" y="180975"/>
                </a:lnTo>
                <a:lnTo>
                  <a:pt x="2155031" y="202406"/>
                </a:lnTo>
                <a:lnTo>
                  <a:pt x="2171700" y="223837"/>
                </a:lnTo>
                <a:lnTo>
                  <a:pt x="2176462" y="235744"/>
                </a:lnTo>
                <a:lnTo>
                  <a:pt x="2181225" y="257175"/>
                </a:lnTo>
                <a:lnTo>
                  <a:pt x="2183606" y="280987"/>
                </a:lnTo>
                <a:lnTo>
                  <a:pt x="2176462" y="314325"/>
                </a:lnTo>
                <a:lnTo>
                  <a:pt x="2159794" y="347662"/>
                </a:lnTo>
                <a:lnTo>
                  <a:pt x="2126456" y="383381"/>
                </a:lnTo>
                <a:lnTo>
                  <a:pt x="2097881" y="411956"/>
                </a:lnTo>
                <a:lnTo>
                  <a:pt x="2071687" y="445294"/>
                </a:lnTo>
                <a:lnTo>
                  <a:pt x="2052637" y="485775"/>
                </a:lnTo>
                <a:lnTo>
                  <a:pt x="2026444" y="573881"/>
                </a:lnTo>
                <a:lnTo>
                  <a:pt x="1993106" y="697706"/>
                </a:lnTo>
                <a:lnTo>
                  <a:pt x="1964531" y="783431"/>
                </a:lnTo>
                <a:lnTo>
                  <a:pt x="1938337" y="857250"/>
                </a:lnTo>
                <a:lnTo>
                  <a:pt x="1909762" y="928687"/>
                </a:lnTo>
                <a:lnTo>
                  <a:pt x="1888331" y="971550"/>
                </a:lnTo>
                <a:lnTo>
                  <a:pt x="1866900" y="1004887"/>
                </a:lnTo>
                <a:lnTo>
                  <a:pt x="1843087" y="1031081"/>
                </a:lnTo>
                <a:lnTo>
                  <a:pt x="1828800" y="1045369"/>
                </a:lnTo>
                <a:lnTo>
                  <a:pt x="1807369" y="1062037"/>
                </a:lnTo>
                <a:lnTo>
                  <a:pt x="1783556" y="1071562"/>
                </a:lnTo>
                <a:lnTo>
                  <a:pt x="1762125" y="1073944"/>
                </a:lnTo>
                <a:lnTo>
                  <a:pt x="1738312" y="1073944"/>
                </a:lnTo>
                <a:lnTo>
                  <a:pt x="1709737" y="1064419"/>
                </a:lnTo>
                <a:lnTo>
                  <a:pt x="1683544" y="1050131"/>
                </a:lnTo>
                <a:lnTo>
                  <a:pt x="1664494" y="1031081"/>
                </a:lnTo>
                <a:lnTo>
                  <a:pt x="1643062" y="1004887"/>
                </a:lnTo>
                <a:lnTo>
                  <a:pt x="1626394" y="981075"/>
                </a:lnTo>
                <a:lnTo>
                  <a:pt x="1616869" y="959644"/>
                </a:lnTo>
                <a:lnTo>
                  <a:pt x="1728787" y="759619"/>
                </a:lnTo>
                <a:lnTo>
                  <a:pt x="1750219" y="673894"/>
                </a:lnTo>
                <a:lnTo>
                  <a:pt x="1762125" y="619125"/>
                </a:lnTo>
                <a:lnTo>
                  <a:pt x="1776412" y="547687"/>
                </a:lnTo>
                <a:lnTo>
                  <a:pt x="1785937" y="481012"/>
                </a:lnTo>
                <a:lnTo>
                  <a:pt x="1790700" y="428625"/>
                </a:lnTo>
                <a:cubicBezTo>
                  <a:pt x="1791494" y="406400"/>
                  <a:pt x="1792287" y="384175"/>
                  <a:pt x="1793081" y="361950"/>
                </a:cubicBezTo>
                <a:lnTo>
                  <a:pt x="1788319" y="321469"/>
                </a:lnTo>
                <a:lnTo>
                  <a:pt x="1781175" y="288131"/>
                </a:lnTo>
                <a:lnTo>
                  <a:pt x="1764506" y="266700"/>
                </a:lnTo>
                <a:lnTo>
                  <a:pt x="1740694" y="252412"/>
                </a:lnTo>
                <a:lnTo>
                  <a:pt x="1716881" y="250031"/>
                </a:lnTo>
                <a:lnTo>
                  <a:pt x="1674019" y="254794"/>
                </a:lnTo>
                <a:lnTo>
                  <a:pt x="1559719" y="273844"/>
                </a:lnTo>
                <a:lnTo>
                  <a:pt x="1409700" y="300037"/>
                </a:lnTo>
                <a:lnTo>
                  <a:pt x="1233487" y="330994"/>
                </a:lnTo>
                <a:lnTo>
                  <a:pt x="1035844" y="364331"/>
                </a:lnTo>
                <a:lnTo>
                  <a:pt x="833437" y="404812"/>
                </a:lnTo>
                <a:lnTo>
                  <a:pt x="709612" y="421481"/>
                </a:lnTo>
                <a:lnTo>
                  <a:pt x="373856" y="464344"/>
                </a:lnTo>
                <a:lnTo>
                  <a:pt x="61912" y="504825"/>
                </a:lnTo>
                <a:lnTo>
                  <a:pt x="0" y="330994"/>
                </a:lnTo>
                <a:lnTo>
                  <a:pt x="42862" y="335756"/>
                </a:lnTo>
                <a:lnTo>
                  <a:pt x="80962" y="338137"/>
                </a:lnTo>
                <a:lnTo>
                  <a:pt x="128587" y="333375"/>
                </a:lnTo>
                <a:lnTo>
                  <a:pt x="245269" y="321469"/>
                </a:lnTo>
                <a:lnTo>
                  <a:pt x="402431" y="300037"/>
                </a:lnTo>
                <a:lnTo>
                  <a:pt x="566737" y="273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139"/>
          <p:cNvSpPr/>
          <p:nvPr/>
        </p:nvSpPr>
        <p:spPr>
          <a:xfrm>
            <a:off x="4743450" y="3275013"/>
            <a:ext cx="1662113" cy="368300"/>
          </a:xfrm>
          <a:custGeom>
            <a:avLst/>
            <a:gdLst/>
            <a:ahLst/>
            <a:cxnLst/>
            <a:rect l="l" t="t" r="r" b="b"/>
            <a:pathLst>
              <a:path w="1662113" h="369094" extrusionOk="0">
                <a:moveTo>
                  <a:pt x="378619" y="147637"/>
                </a:moveTo>
                <a:lnTo>
                  <a:pt x="547688" y="119062"/>
                </a:lnTo>
                <a:lnTo>
                  <a:pt x="740569" y="85725"/>
                </a:lnTo>
                <a:lnTo>
                  <a:pt x="935831" y="66675"/>
                </a:lnTo>
                <a:lnTo>
                  <a:pt x="1131094" y="40481"/>
                </a:lnTo>
                <a:lnTo>
                  <a:pt x="1340644" y="16669"/>
                </a:lnTo>
                <a:lnTo>
                  <a:pt x="1493044" y="2381"/>
                </a:lnTo>
                <a:lnTo>
                  <a:pt x="1662113" y="0"/>
                </a:lnTo>
                <a:lnTo>
                  <a:pt x="1538288" y="252412"/>
                </a:lnTo>
                <a:lnTo>
                  <a:pt x="1497806" y="197644"/>
                </a:lnTo>
                <a:lnTo>
                  <a:pt x="1469231" y="195262"/>
                </a:lnTo>
                <a:lnTo>
                  <a:pt x="1385888" y="192881"/>
                </a:lnTo>
                <a:lnTo>
                  <a:pt x="1259681" y="195262"/>
                </a:lnTo>
                <a:lnTo>
                  <a:pt x="1114425" y="207169"/>
                </a:lnTo>
                <a:lnTo>
                  <a:pt x="914400" y="226219"/>
                </a:lnTo>
                <a:lnTo>
                  <a:pt x="590550" y="269081"/>
                </a:lnTo>
                <a:lnTo>
                  <a:pt x="419100" y="300037"/>
                </a:lnTo>
                <a:lnTo>
                  <a:pt x="257175" y="328612"/>
                </a:lnTo>
                <a:lnTo>
                  <a:pt x="50006" y="369094"/>
                </a:lnTo>
                <a:lnTo>
                  <a:pt x="0" y="209550"/>
                </a:lnTo>
                <a:lnTo>
                  <a:pt x="173831" y="183356"/>
                </a:lnTo>
                <a:lnTo>
                  <a:pt x="378619" y="1476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139"/>
          <p:cNvSpPr/>
          <p:nvPr/>
        </p:nvSpPr>
        <p:spPr>
          <a:xfrm rot="-5400000">
            <a:off x="3508375" y="3054351"/>
            <a:ext cx="3933825" cy="527050"/>
          </a:xfrm>
          <a:custGeom>
            <a:avLst/>
            <a:gdLst/>
            <a:ahLst/>
            <a:cxnLst/>
            <a:rect l="l" t="t" r="r" b="b"/>
            <a:pathLst>
              <a:path w="3933825" h="527050" extrusionOk="0">
                <a:moveTo>
                  <a:pt x="2187575" y="247650"/>
                </a:moveTo>
                <a:lnTo>
                  <a:pt x="3098800" y="247650"/>
                </a:lnTo>
                <a:lnTo>
                  <a:pt x="3384550" y="247650"/>
                </a:lnTo>
                <a:lnTo>
                  <a:pt x="3482975" y="244475"/>
                </a:lnTo>
                <a:lnTo>
                  <a:pt x="3556000" y="238125"/>
                </a:lnTo>
                <a:lnTo>
                  <a:pt x="3613150" y="228600"/>
                </a:lnTo>
                <a:lnTo>
                  <a:pt x="3654425" y="212725"/>
                </a:lnTo>
                <a:lnTo>
                  <a:pt x="3702050" y="187325"/>
                </a:lnTo>
                <a:lnTo>
                  <a:pt x="3740150" y="165100"/>
                </a:lnTo>
                <a:lnTo>
                  <a:pt x="3775075" y="133350"/>
                </a:lnTo>
                <a:lnTo>
                  <a:pt x="3806825" y="95250"/>
                </a:lnTo>
                <a:lnTo>
                  <a:pt x="3838575" y="57150"/>
                </a:lnTo>
                <a:lnTo>
                  <a:pt x="3863975" y="22225"/>
                </a:lnTo>
                <a:lnTo>
                  <a:pt x="3879850" y="6350"/>
                </a:lnTo>
                <a:lnTo>
                  <a:pt x="3895725" y="0"/>
                </a:lnTo>
                <a:lnTo>
                  <a:pt x="3911600" y="6350"/>
                </a:lnTo>
                <a:lnTo>
                  <a:pt x="3921125" y="15875"/>
                </a:lnTo>
                <a:lnTo>
                  <a:pt x="3933825" y="44450"/>
                </a:lnTo>
                <a:lnTo>
                  <a:pt x="3930650" y="88900"/>
                </a:lnTo>
                <a:lnTo>
                  <a:pt x="3924300" y="161925"/>
                </a:lnTo>
                <a:lnTo>
                  <a:pt x="3911600" y="219075"/>
                </a:lnTo>
                <a:lnTo>
                  <a:pt x="3886200" y="304800"/>
                </a:lnTo>
                <a:lnTo>
                  <a:pt x="3848100" y="387350"/>
                </a:lnTo>
                <a:lnTo>
                  <a:pt x="3800475" y="476250"/>
                </a:lnTo>
                <a:lnTo>
                  <a:pt x="3778250" y="504825"/>
                </a:lnTo>
                <a:lnTo>
                  <a:pt x="3759200" y="520700"/>
                </a:lnTo>
                <a:lnTo>
                  <a:pt x="3743325" y="527050"/>
                </a:lnTo>
                <a:lnTo>
                  <a:pt x="3714750" y="527050"/>
                </a:lnTo>
                <a:lnTo>
                  <a:pt x="3676650" y="514350"/>
                </a:lnTo>
                <a:lnTo>
                  <a:pt x="3625850" y="485775"/>
                </a:lnTo>
                <a:lnTo>
                  <a:pt x="3571875" y="473075"/>
                </a:lnTo>
                <a:lnTo>
                  <a:pt x="3482975" y="463550"/>
                </a:lnTo>
                <a:lnTo>
                  <a:pt x="3371850" y="469900"/>
                </a:lnTo>
                <a:lnTo>
                  <a:pt x="3263900" y="476250"/>
                </a:lnTo>
                <a:lnTo>
                  <a:pt x="3063875" y="473075"/>
                </a:lnTo>
                <a:lnTo>
                  <a:pt x="2543175" y="473075"/>
                </a:lnTo>
                <a:lnTo>
                  <a:pt x="1927225" y="473075"/>
                </a:lnTo>
                <a:lnTo>
                  <a:pt x="434975" y="473075"/>
                </a:lnTo>
                <a:lnTo>
                  <a:pt x="361950" y="473075"/>
                </a:lnTo>
                <a:lnTo>
                  <a:pt x="276225" y="473075"/>
                </a:lnTo>
                <a:lnTo>
                  <a:pt x="193675" y="473075"/>
                </a:lnTo>
                <a:lnTo>
                  <a:pt x="149225" y="466725"/>
                </a:lnTo>
                <a:lnTo>
                  <a:pt x="101600" y="457200"/>
                </a:lnTo>
                <a:lnTo>
                  <a:pt x="63500" y="441325"/>
                </a:lnTo>
                <a:lnTo>
                  <a:pt x="38100" y="425450"/>
                </a:lnTo>
                <a:lnTo>
                  <a:pt x="15875" y="400050"/>
                </a:lnTo>
                <a:lnTo>
                  <a:pt x="6350" y="377825"/>
                </a:lnTo>
                <a:lnTo>
                  <a:pt x="0" y="346075"/>
                </a:lnTo>
                <a:lnTo>
                  <a:pt x="3175" y="327025"/>
                </a:lnTo>
                <a:lnTo>
                  <a:pt x="15875" y="301625"/>
                </a:lnTo>
                <a:lnTo>
                  <a:pt x="50800" y="273050"/>
                </a:lnTo>
                <a:lnTo>
                  <a:pt x="88900" y="254000"/>
                </a:lnTo>
                <a:lnTo>
                  <a:pt x="139700" y="234950"/>
                </a:lnTo>
                <a:lnTo>
                  <a:pt x="238125" y="209550"/>
                </a:lnTo>
                <a:lnTo>
                  <a:pt x="333375" y="193675"/>
                </a:lnTo>
                <a:lnTo>
                  <a:pt x="412750" y="184150"/>
                </a:lnTo>
                <a:lnTo>
                  <a:pt x="431800" y="187325"/>
                </a:lnTo>
                <a:lnTo>
                  <a:pt x="473075" y="196850"/>
                </a:lnTo>
                <a:lnTo>
                  <a:pt x="527050" y="212725"/>
                </a:lnTo>
                <a:lnTo>
                  <a:pt x="612775" y="228600"/>
                </a:lnTo>
                <a:lnTo>
                  <a:pt x="768350" y="244475"/>
                </a:lnTo>
                <a:lnTo>
                  <a:pt x="927100" y="250825"/>
                </a:lnTo>
                <a:lnTo>
                  <a:pt x="1279525" y="247650"/>
                </a:lnTo>
                <a:lnTo>
                  <a:pt x="1993900" y="250825"/>
                </a:lnTo>
                <a:lnTo>
                  <a:pt x="2187575" y="247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139"/>
          <p:cNvSpPr/>
          <p:nvPr/>
        </p:nvSpPr>
        <p:spPr>
          <a:xfrm rot="-5400000">
            <a:off x="4162426" y="3533775"/>
            <a:ext cx="1390650" cy="1292225"/>
          </a:xfrm>
          <a:custGeom>
            <a:avLst/>
            <a:gdLst/>
            <a:ahLst/>
            <a:cxnLst/>
            <a:rect l="l" t="t" r="r" b="b"/>
            <a:pathLst>
              <a:path w="1390650" h="1293019" extrusionOk="0">
                <a:moveTo>
                  <a:pt x="533400" y="766763"/>
                </a:moveTo>
                <a:lnTo>
                  <a:pt x="466725" y="692944"/>
                </a:lnTo>
                <a:lnTo>
                  <a:pt x="407194" y="623888"/>
                </a:lnTo>
                <a:lnTo>
                  <a:pt x="321469" y="521494"/>
                </a:lnTo>
                <a:lnTo>
                  <a:pt x="250031" y="428625"/>
                </a:lnTo>
                <a:lnTo>
                  <a:pt x="185737" y="340519"/>
                </a:lnTo>
                <a:lnTo>
                  <a:pt x="116681" y="235744"/>
                </a:lnTo>
                <a:lnTo>
                  <a:pt x="54769" y="133350"/>
                </a:lnTo>
                <a:lnTo>
                  <a:pt x="23812" y="83344"/>
                </a:lnTo>
                <a:lnTo>
                  <a:pt x="4762" y="40482"/>
                </a:lnTo>
                <a:lnTo>
                  <a:pt x="0" y="14288"/>
                </a:lnTo>
                <a:lnTo>
                  <a:pt x="4762" y="2382"/>
                </a:lnTo>
                <a:lnTo>
                  <a:pt x="21431" y="0"/>
                </a:lnTo>
                <a:lnTo>
                  <a:pt x="45244" y="9525"/>
                </a:lnTo>
                <a:lnTo>
                  <a:pt x="66675" y="30957"/>
                </a:lnTo>
                <a:lnTo>
                  <a:pt x="114300" y="85725"/>
                </a:lnTo>
                <a:lnTo>
                  <a:pt x="190500" y="173832"/>
                </a:lnTo>
                <a:lnTo>
                  <a:pt x="283369" y="273844"/>
                </a:lnTo>
                <a:lnTo>
                  <a:pt x="385762" y="381000"/>
                </a:lnTo>
                <a:lnTo>
                  <a:pt x="497681" y="490538"/>
                </a:lnTo>
                <a:lnTo>
                  <a:pt x="600075" y="583407"/>
                </a:lnTo>
                <a:lnTo>
                  <a:pt x="740569" y="704850"/>
                </a:lnTo>
                <a:lnTo>
                  <a:pt x="916781" y="845344"/>
                </a:lnTo>
                <a:lnTo>
                  <a:pt x="1121569" y="995363"/>
                </a:lnTo>
                <a:lnTo>
                  <a:pt x="1354931" y="1147763"/>
                </a:lnTo>
                <a:lnTo>
                  <a:pt x="1385887" y="1166813"/>
                </a:lnTo>
                <a:lnTo>
                  <a:pt x="1390650" y="1293019"/>
                </a:lnTo>
                <a:lnTo>
                  <a:pt x="1059656" y="1290638"/>
                </a:lnTo>
                <a:lnTo>
                  <a:pt x="914400" y="1150144"/>
                </a:lnTo>
                <a:lnTo>
                  <a:pt x="802481" y="1047750"/>
                </a:lnTo>
                <a:lnTo>
                  <a:pt x="640556" y="883444"/>
                </a:lnTo>
                <a:lnTo>
                  <a:pt x="533400" y="7667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139"/>
          <p:cNvSpPr/>
          <p:nvPr/>
        </p:nvSpPr>
        <p:spPr>
          <a:xfrm>
            <a:off x="5603875" y="3671888"/>
            <a:ext cx="1352550" cy="1196975"/>
          </a:xfrm>
          <a:custGeom>
            <a:avLst/>
            <a:gdLst/>
            <a:ahLst/>
            <a:cxnLst/>
            <a:rect l="l" t="t" r="r" b="b"/>
            <a:pathLst>
              <a:path w="1352550" h="1197768" extrusionOk="0">
                <a:moveTo>
                  <a:pt x="459582" y="271462"/>
                </a:moveTo>
                <a:lnTo>
                  <a:pt x="197644" y="116681"/>
                </a:lnTo>
                <a:lnTo>
                  <a:pt x="0" y="0"/>
                </a:lnTo>
                <a:lnTo>
                  <a:pt x="4763" y="100012"/>
                </a:lnTo>
                <a:lnTo>
                  <a:pt x="133350" y="209550"/>
                </a:lnTo>
                <a:lnTo>
                  <a:pt x="235744" y="309562"/>
                </a:lnTo>
                <a:lnTo>
                  <a:pt x="361950" y="431006"/>
                </a:lnTo>
                <a:lnTo>
                  <a:pt x="545307" y="600075"/>
                </a:lnTo>
                <a:lnTo>
                  <a:pt x="685800" y="726281"/>
                </a:lnTo>
                <a:lnTo>
                  <a:pt x="852488" y="876300"/>
                </a:lnTo>
                <a:lnTo>
                  <a:pt x="990600" y="992981"/>
                </a:lnTo>
                <a:lnTo>
                  <a:pt x="1162050" y="1135856"/>
                </a:lnTo>
                <a:lnTo>
                  <a:pt x="1195388" y="1164431"/>
                </a:lnTo>
                <a:lnTo>
                  <a:pt x="1204913" y="1171575"/>
                </a:lnTo>
                <a:lnTo>
                  <a:pt x="1228725" y="1183481"/>
                </a:lnTo>
                <a:lnTo>
                  <a:pt x="1250157" y="1190625"/>
                </a:lnTo>
                <a:lnTo>
                  <a:pt x="1273969" y="1195387"/>
                </a:lnTo>
                <a:lnTo>
                  <a:pt x="1293019" y="1197768"/>
                </a:lnTo>
                <a:lnTo>
                  <a:pt x="1312069" y="1193006"/>
                </a:lnTo>
                <a:lnTo>
                  <a:pt x="1331119" y="1183481"/>
                </a:lnTo>
                <a:lnTo>
                  <a:pt x="1340644" y="1166812"/>
                </a:lnTo>
                <a:lnTo>
                  <a:pt x="1347788" y="1145381"/>
                </a:lnTo>
                <a:lnTo>
                  <a:pt x="1352550" y="1109662"/>
                </a:lnTo>
                <a:lnTo>
                  <a:pt x="1352550" y="1085850"/>
                </a:lnTo>
                <a:lnTo>
                  <a:pt x="1343025" y="1038225"/>
                </a:lnTo>
                <a:lnTo>
                  <a:pt x="1312069" y="952500"/>
                </a:lnTo>
                <a:lnTo>
                  <a:pt x="1269207" y="869156"/>
                </a:lnTo>
                <a:lnTo>
                  <a:pt x="1212057" y="776287"/>
                </a:lnTo>
                <a:lnTo>
                  <a:pt x="1143000" y="690562"/>
                </a:lnTo>
                <a:lnTo>
                  <a:pt x="1083469" y="626268"/>
                </a:lnTo>
                <a:lnTo>
                  <a:pt x="1016794" y="561975"/>
                </a:lnTo>
                <a:lnTo>
                  <a:pt x="988219" y="547687"/>
                </a:lnTo>
                <a:lnTo>
                  <a:pt x="881063" y="495300"/>
                </a:lnTo>
                <a:lnTo>
                  <a:pt x="714375" y="409575"/>
                </a:lnTo>
                <a:lnTo>
                  <a:pt x="616744" y="361950"/>
                </a:lnTo>
                <a:lnTo>
                  <a:pt x="519113" y="307181"/>
                </a:lnTo>
                <a:lnTo>
                  <a:pt x="459582" y="2714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139"/>
          <p:cNvSpPr/>
          <p:nvPr/>
        </p:nvSpPr>
        <p:spPr>
          <a:xfrm>
            <a:off x="2632075" y="4459288"/>
            <a:ext cx="1087438" cy="692150"/>
          </a:xfrm>
          <a:custGeom>
            <a:avLst/>
            <a:gdLst/>
            <a:ahLst/>
            <a:cxnLst/>
            <a:rect l="l" t="t" r="r" b="b"/>
            <a:pathLst>
              <a:path w="1088232" h="690563" extrusionOk="0">
                <a:moveTo>
                  <a:pt x="531019" y="490538"/>
                </a:moveTo>
                <a:lnTo>
                  <a:pt x="757238" y="395288"/>
                </a:lnTo>
                <a:lnTo>
                  <a:pt x="862013" y="357188"/>
                </a:lnTo>
                <a:lnTo>
                  <a:pt x="931069" y="333375"/>
                </a:lnTo>
                <a:lnTo>
                  <a:pt x="981075" y="316707"/>
                </a:lnTo>
                <a:lnTo>
                  <a:pt x="1007269" y="309563"/>
                </a:lnTo>
                <a:lnTo>
                  <a:pt x="1088232" y="295275"/>
                </a:lnTo>
                <a:lnTo>
                  <a:pt x="823913" y="0"/>
                </a:lnTo>
                <a:lnTo>
                  <a:pt x="838200" y="66675"/>
                </a:lnTo>
                <a:lnTo>
                  <a:pt x="840582" y="90488"/>
                </a:lnTo>
                <a:lnTo>
                  <a:pt x="833438" y="116682"/>
                </a:lnTo>
                <a:lnTo>
                  <a:pt x="814388" y="152400"/>
                </a:lnTo>
                <a:lnTo>
                  <a:pt x="783432" y="188119"/>
                </a:lnTo>
                <a:lnTo>
                  <a:pt x="692944" y="252413"/>
                </a:lnTo>
                <a:lnTo>
                  <a:pt x="566738" y="330994"/>
                </a:lnTo>
                <a:lnTo>
                  <a:pt x="333375" y="473869"/>
                </a:lnTo>
                <a:lnTo>
                  <a:pt x="297657" y="490538"/>
                </a:lnTo>
                <a:lnTo>
                  <a:pt x="269082" y="492919"/>
                </a:lnTo>
                <a:lnTo>
                  <a:pt x="219075" y="500063"/>
                </a:lnTo>
                <a:lnTo>
                  <a:pt x="173832" y="509588"/>
                </a:lnTo>
                <a:lnTo>
                  <a:pt x="135732" y="521494"/>
                </a:lnTo>
                <a:lnTo>
                  <a:pt x="100013" y="533400"/>
                </a:lnTo>
                <a:lnTo>
                  <a:pt x="66675" y="550069"/>
                </a:lnTo>
                <a:lnTo>
                  <a:pt x="42863" y="569119"/>
                </a:lnTo>
                <a:lnTo>
                  <a:pt x="26194" y="592932"/>
                </a:lnTo>
                <a:lnTo>
                  <a:pt x="0" y="661988"/>
                </a:lnTo>
                <a:lnTo>
                  <a:pt x="233363" y="690563"/>
                </a:lnTo>
                <a:lnTo>
                  <a:pt x="252413" y="635794"/>
                </a:lnTo>
                <a:lnTo>
                  <a:pt x="266700" y="614363"/>
                </a:lnTo>
                <a:lnTo>
                  <a:pt x="283369" y="600075"/>
                </a:lnTo>
                <a:lnTo>
                  <a:pt x="335757" y="573882"/>
                </a:lnTo>
                <a:lnTo>
                  <a:pt x="433388" y="533400"/>
                </a:lnTo>
                <a:lnTo>
                  <a:pt x="531019" y="4905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139"/>
          <p:cNvSpPr/>
          <p:nvPr/>
        </p:nvSpPr>
        <p:spPr>
          <a:xfrm>
            <a:off x="2617788" y="5094288"/>
            <a:ext cx="4613275" cy="928687"/>
          </a:xfrm>
          <a:custGeom>
            <a:avLst/>
            <a:gdLst/>
            <a:ahLst/>
            <a:cxnLst/>
            <a:rect l="l" t="t" r="r" b="b"/>
            <a:pathLst>
              <a:path w="4613910" h="929640" extrusionOk="0">
                <a:moveTo>
                  <a:pt x="1985010" y="259080"/>
                </a:moveTo>
                <a:lnTo>
                  <a:pt x="1779270" y="209550"/>
                </a:lnTo>
                <a:lnTo>
                  <a:pt x="1684020" y="179070"/>
                </a:lnTo>
                <a:lnTo>
                  <a:pt x="1577340" y="148590"/>
                </a:lnTo>
                <a:lnTo>
                  <a:pt x="1459230" y="121920"/>
                </a:lnTo>
                <a:lnTo>
                  <a:pt x="1348740" y="95250"/>
                </a:lnTo>
                <a:lnTo>
                  <a:pt x="1226820" y="72390"/>
                </a:lnTo>
                <a:lnTo>
                  <a:pt x="1120140" y="60960"/>
                </a:lnTo>
                <a:lnTo>
                  <a:pt x="986790" y="49530"/>
                </a:lnTo>
                <a:lnTo>
                  <a:pt x="822960" y="41910"/>
                </a:lnTo>
                <a:lnTo>
                  <a:pt x="556260" y="34290"/>
                </a:lnTo>
                <a:lnTo>
                  <a:pt x="369570" y="34290"/>
                </a:lnTo>
                <a:lnTo>
                  <a:pt x="300990" y="34290"/>
                </a:lnTo>
                <a:lnTo>
                  <a:pt x="247650" y="11430"/>
                </a:lnTo>
                <a:lnTo>
                  <a:pt x="26670" y="0"/>
                </a:lnTo>
                <a:lnTo>
                  <a:pt x="15240" y="26670"/>
                </a:lnTo>
                <a:lnTo>
                  <a:pt x="3810" y="80010"/>
                </a:lnTo>
                <a:lnTo>
                  <a:pt x="0" y="114300"/>
                </a:lnTo>
                <a:lnTo>
                  <a:pt x="7620" y="152400"/>
                </a:lnTo>
                <a:lnTo>
                  <a:pt x="19050" y="171450"/>
                </a:lnTo>
                <a:lnTo>
                  <a:pt x="34290" y="186690"/>
                </a:lnTo>
                <a:lnTo>
                  <a:pt x="60960" y="201930"/>
                </a:lnTo>
                <a:lnTo>
                  <a:pt x="80010" y="209550"/>
                </a:lnTo>
                <a:lnTo>
                  <a:pt x="144780" y="201930"/>
                </a:lnTo>
                <a:lnTo>
                  <a:pt x="232410" y="182880"/>
                </a:lnTo>
                <a:lnTo>
                  <a:pt x="388620" y="160020"/>
                </a:lnTo>
                <a:lnTo>
                  <a:pt x="533400" y="148590"/>
                </a:lnTo>
                <a:lnTo>
                  <a:pt x="670560" y="148590"/>
                </a:lnTo>
                <a:lnTo>
                  <a:pt x="830580" y="156210"/>
                </a:lnTo>
                <a:lnTo>
                  <a:pt x="979170" y="171450"/>
                </a:lnTo>
                <a:lnTo>
                  <a:pt x="1085850" y="182880"/>
                </a:lnTo>
                <a:lnTo>
                  <a:pt x="1238250" y="209550"/>
                </a:lnTo>
                <a:lnTo>
                  <a:pt x="1371600" y="247650"/>
                </a:lnTo>
                <a:lnTo>
                  <a:pt x="1447800" y="274320"/>
                </a:lnTo>
                <a:lnTo>
                  <a:pt x="1668780" y="327660"/>
                </a:lnTo>
                <a:lnTo>
                  <a:pt x="1847850" y="381000"/>
                </a:lnTo>
                <a:lnTo>
                  <a:pt x="2065020" y="449580"/>
                </a:lnTo>
                <a:lnTo>
                  <a:pt x="2259330" y="514350"/>
                </a:lnTo>
                <a:lnTo>
                  <a:pt x="2510790" y="601980"/>
                </a:lnTo>
                <a:lnTo>
                  <a:pt x="2804160" y="708660"/>
                </a:lnTo>
                <a:lnTo>
                  <a:pt x="2926080" y="754380"/>
                </a:lnTo>
                <a:lnTo>
                  <a:pt x="3074670" y="807720"/>
                </a:lnTo>
                <a:lnTo>
                  <a:pt x="3166110" y="838200"/>
                </a:lnTo>
                <a:lnTo>
                  <a:pt x="3246120" y="864870"/>
                </a:lnTo>
                <a:lnTo>
                  <a:pt x="3383280" y="899160"/>
                </a:lnTo>
                <a:lnTo>
                  <a:pt x="3436620" y="910590"/>
                </a:lnTo>
                <a:lnTo>
                  <a:pt x="3505200" y="922020"/>
                </a:lnTo>
                <a:lnTo>
                  <a:pt x="3554730" y="925830"/>
                </a:lnTo>
                <a:lnTo>
                  <a:pt x="3608070" y="929640"/>
                </a:lnTo>
                <a:lnTo>
                  <a:pt x="3676650" y="925830"/>
                </a:lnTo>
                <a:lnTo>
                  <a:pt x="3867150" y="891540"/>
                </a:lnTo>
                <a:lnTo>
                  <a:pt x="4046220" y="849630"/>
                </a:lnTo>
                <a:lnTo>
                  <a:pt x="4248150" y="788670"/>
                </a:lnTo>
                <a:lnTo>
                  <a:pt x="4431030" y="727710"/>
                </a:lnTo>
                <a:lnTo>
                  <a:pt x="4560570" y="681990"/>
                </a:lnTo>
                <a:lnTo>
                  <a:pt x="4587240" y="662940"/>
                </a:lnTo>
                <a:lnTo>
                  <a:pt x="4610100" y="636270"/>
                </a:lnTo>
                <a:lnTo>
                  <a:pt x="4613910" y="613410"/>
                </a:lnTo>
                <a:lnTo>
                  <a:pt x="4610100" y="605790"/>
                </a:lnTo>
                <a:lnTo>
                  <a:pt x="4587240" y="594360"/>
                </a:lnTo>
                <a:lnTo>
                  <a:pt x="4461510" y="590550"/>
                </a:lnTo>
                <a:lnTo>
                  <a:pt x="4255770" y="590550"/>
                </a:lnTo>
                <a:lnTo>
                  <a:pt x="3931920" y="582930"/>
                </a:lnTo>
                <a:lnTo>
                  <a:pt x="3680460" y="575310"/>
                </a:lnTo>
                <a:lnTo>
                  <a:pt x="3406140" y="556260"/>
                </a:lnTo>
                <a:lnTo>
                  <a:pt x="3181350" y="521970"/>
                </a:lnTo>
                <a:lnTo>
                  <a:pt x="2823210" y="449580"/>
                </a:lnTo>
                <a:lnTo>
                  <a:pt x="2552700" y="392430"/>
                </a:lnTo>
                <a:lnTo>
                  <a:pt x="2232660" y="316230"/>
                </a:lnTo>
                <a:lnTo>
                  <a:pt x="1985010" y="2590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AEACB1D-6485-C34D-A8BE-D3C7189863CE}"/>
              </a:ext>
            </a:extLst>
          </p:cNvPr>
          <p:cNvGrpSpPr/>
          <p:nvPr/>
        </p:nvGrpSpPr>
        <p:grpSpPr>
          <a:xfrm>
            <a:off x="2609013" y="1346951"/>
            <a:ext cx="4618038" cy="4672012"/>
            <a:chOff x="2765425" y="1503363"/>
            <a:chExt cx="4618038" cy="4672012"/>
          </a:xfrm>
        </p:grpSpPr>
        <p:sp>
          <p:nvSpPr>
            <p:cNvPr id="14" name="Google Shape;1590;p139">
              <a:extLst>
                <a:ext uri="{FF2B5EF4-FFF2-40B4-BE49-F238E27FC236}">
                  <a16:creationId xmlns:a16="http://schemas.microsoft.com/office/drawing/2014/main" id="{D16AE57B-76AF-A34F-AE26-846D3B3D4E7C}"/>
                </a:ext>
              </a:extLst>
            </p:cNvPr>
            <p:cNvSpPr/>
            <p:nvPr/>
          </p:nvSpPr>
          <p:spPr>
            <a:xfrm>
              <a:off x="4514850" y="1995488"/>
              <a:ext cx="2239963" cy="517525"/>
            </a:xfrm>
            <a:custGeom>
              <a:avLst/>
              <a:gdLst/>
              <a:ahLst/>
              <a:cxnLst/>
              <a:rect l="l" t="t" r="r" b="b"/>
              <a:pathLst>
                <a:path w="2240756" h="516731" extrusionOk="0">
                  <a:moveTo>
                    <a:pt x="981075" y="204787"/>
                  </a:moveTo>
                  <a:lnTo>
                    <a:pt x="1128713" y="173831"/>
                  </a:lnTo>
                  <a:lnTo>
                    <a:pt x="1295400" y="140493"/>
                  </a:lnTo>
                  <a:lnTo>
                    <a:pt x="1559719" y="90487"/>
                  </a:lnTo>
                  <a:lnTo>
                    <a:pt x="1709738" y="59531"/>
                  </a:lnTo>
                  <a:lnTo>
                    <a:pt x="1762125" y="47625"/>
                  </a:lnTo>
                  <a:lnTo>
                    <a:pt x="1795463" y="33337"/>
                  </a:lnTo>
                  <a:lnTo>
                    <a:pt x="1847850" y="14287"/>
                  </a:lnTo>
                  <a:lnTo>
                    <a:pt x="1900238" y="0"/>
                  </a:lnTo>
                  <a:lnTo>
                    <a:pt x="1914525" y="0"/>
                  </a:lnTo>
                  <a:lnTo>
                    <a:pt x="1969294" y="7143"/>
                  </a:lnTo>
                  <a:lnTo>
                    <a:pt x="2031206" y="23812"/>
                  </a:lnTo>
                  <a:lnTo>
                    <a:pt x="2088356" y="42862"/>
                  </a:lnTo>
                  <a:lnTo>
                    <a:pt x="2152650" y="69056"/>
                  </a:lnTo>
                  <a:lnTo>
                    <a:pt x="2190750" y="90487"/>
                  </a:lnTo>
                  <a:lnTo>
                    <a:pt x="2209800" y="109537"/>
                  </a:lnTo>
                  <a:lnTo>
                    <a:pt x="2226469" y="130968"/>
                  </a:lnTo>
                  <a:lnTo>
                    <a:pt x="2238375" y="152400"/>
                  </a:lnTo>
                  <a:lnTo>
                    <a:pt x="2240756" y="173831"/>
                  </a:lnTo>
                  <a:lnTo>
                    <a:pt x="2231231" y="195262"/>
                  </a:lnTo>
                  <a:lnTo>
                    <a:pt x="2209800" y="209550"/>
                  </a:lnTo>
                  <a:lnTo>
                    <a:pt x="2174081" y="221456"/>
                  </a:lnTo>
                  <a:lnTo>
                    <a:pt x="2143125" y="226218"/>
                  </a:lnTo>
                  <a:lnTo>
                    <a:pt x="2093119" y="228600"/>
                  </a:lnTo>
                  <a:lnTo>
                    <a:pt x="2033588" y="228600"/>
                  </a:lnTo>
                  <a:lnTo>
                    <a:pt x="1907381" y="235743"/>
                  </a:lnTo>
                  <a:lnTo>
                    <a:pt x="1676400" y="259556"/>
                  </a:lnTo>
                  <a:lnTo>
                    <a:pt x="1404938" y="300037"/>
                  </a:lnTo>
                  <a:lnTo>
                    <a:pt x="1293019" y="319087"/>
                  </a:lnTo>
                  <a:lnTo>
                    <a:pt x="1073944" y="364331"/>
                  </a:lnTo>
                  <a:lnTo>
                    <a:pt x="888206" y="407193"/>
                  </a:lnTo>
                  <a:lnTo>
                    <a:pt x="709613" y="445293"/>
                  </a:lnTo>
                  <a:lnTo>
                    <a:pt x="561975" y="478631"/>
                  </a:lnTo>
                  <a:lnTo>
                    <a:pt x="369094" y="516731"/>
                  </a:lnTo>
                  <a:lnTo>
                    <a:pt x="338138" y="516731"/>
                  </a:lnTo>
                  <a:lnTo>
                    <a:pt x="300038" y="511968"/>
                  </a:lnTo>
                  <a:lnTo>
                    <a:pt x="252413" y="497681"/>
                  </a:lnTo>
                  <a:lnTo>
                    <a:pt x="204788" y="473868"/>
                  </a:lnTo>
                  <a:lnTo>
                    <a:pt x="171450" y="450056"/>
                  </a:lnTo>
                  <a:lnTo>
                    <a:pt x="140494" y="426243"/>
                  </a:lnTo>
                  <a:lnTo>
                    <a:pt x="109538" y="397668"/>
                  </a:lnTo>
                  <a:lnTo>
                    <a:pt x="76200" y="361950"/>
                  </a:lnTo>
                  <a:lnTo>
                    <a:pt x="45244" y="323850"/>
                  </a:lnTo>
                  <a:lnTo>
                    <a:pt x="21431" y="290512"/>
                  </a:lnTo>
                  <a:lnTo>
                    <a:pt x="7144" y="266700"/>
                  </a:lnTo>
                  <a:lnTo>
                    <a:pt x="0" y="242887"/>
                  </a:lnTo>
                  <a:lnTo>
                    <a:pt x="2381" y="230981"/>
                  </a:lnTo>
                  <a:lnTo>
                    <a:pt x="14288" y="219075"/>
                  </a:lnTo>
                  <a:lnTo>
                    <a:pt x="30956" y="221456"/>
                  </a:lnTo>
                  <a:lnTo>
                    <a:pt x="64294" y="235743"/>
                  </a:lnTo>
                  <a:lnTo>
                    <a:pt x="128588" y="264318"/>
                  </a:lnTo>
                  <a:lnTo>
                    <a:pt x="233363" y="300037"/>
                  </a:lnTo>
                  <a:lnTo>
                    <a:pt x="295275" y="311943"/>
                  </a:lnTo>
                  <a:lnTo>
                    <a:pt x="347663" y="316706"/>
                  </a:lnTo>
                  <a:lnTo>
                    <a:pt x="514350" y="297656"/>
                  </a:lnTo>
                  <a:lnTo>
                    <a:pt x="785813" y="245268"/>
                  </a:lnTo>
                  <a:lnTo>
                    <a:pt x="981075" y="2047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91;p139">
              <a:extLst>
                <a:ext uri="{FF2B5EF4-FFF2-40B4-BE49-F238E27FC236}">
                  <a16:creationId xmlns:a16="http://schemas.microsoft.com/office/drawing/2014/main" id="{858B89A3-9E9A-E040-8D4D-BF34B1812290}"/>
                </a:ext>
              </a:extLst>
            </p:cNvPr>
            <p:cNvSpPr/>
            <p:nvPr/>
          </p:nvSpPr>
          <p:spPr>
            <a:xfrm>
              <a:off x="4514850" y="2976563"/>
              <a:ext cx="495300" cy="962025"/>
            </a:xfrm>
            <a:custGeom>
              <a:avLst/>
              <a:gdLst/>
              <a:ahLst/>
              <a:cxnLst/>
              <a:rect l="l" t="t" r="r" b="b"/>
              <a:pathLst>
                <a:path w="495300" h="962025" extrusionOk="0">
                  <a:moveTo>
                    <a:pt x="416719" y="431006"/>
                  </a:moveTo>
                  <a:lnTo>
                    <a:pt x="409575" y="342900"/>
                  </a:lnTo>
                  <a:lnTo>
                    <a:pt x="404813" y="240506"/>
                  </a:lnTo>
                  <a:cubicBezTo>
                    <a:pt x="405607" y="222250"/>
                    <a:pt x="406400" y="203993"/>
                    <a:pt x="407194" y="185737"/>
                  </a:cubicBezTo>
                  <a:lnTo>
                    <a:pt x="407194" y="159543"/>
                  </a:lnTo>
                  <a:lnTo>
                    <a:pt x="311944" y="26193"/>
                  </a:lnTo>
                  <a:lnTo>
                    <a:pt x="219075" y="11906"/>
                  </a:lnTo>
                  <a:lnTo>
                    <a:pt x="130969" y="4762"/>
                  </a:lnTo>
                  <a:lnTo>
                    <a:pt x="97631" y="2381"/>
                  </a:lnTo>
                  <a:lnTo>
                    <a:pt x="66675" y="0"/>
                  </a:lnTo>
                  <a:lnTo>
                    <a:pt x="33338" y="0"/>
                  </a:lnTo>
                  <a:lnTo>
                    <a:pt x="11906" y="4762"/>
                  </a:lnTo>
                  <a:lnTo>
                    <a:pt x="2381" y="14287"/>
                  </a:lnTo>
                  <a:lnTo>
                    <a:pt x="0" y="26193"/>
                  </a:lnTo>
                  <a:lnTo>
                    <a:pt x="7144" y="42862"/>
                  </a:lnTo>
                  <a:lnTo>
                    <a:pt x="26194" y="69056"/>
                  </a:lnTo>
                  <a:lnTo>
                    <a:pt x="52388" y="95250"/>
                  </a:lnTo>
                  <a:lnTo>
                    <a:pt x="88106" y="135731"/>
                  </a:lnTo>
                  <a:lnTo>
                    <a:pt x="116681" y="173831"/>
                  </a:lnTo>
                  <a:lnTo>
                    <a:pt x="142875" y="216693"/>
                  </a:lnTo>
                  <a:lnTo>
                    <a:pt x="154781" y="259556"/>
                  </a:lnTo>
                  <a:lnTo>
                    <a:pt x="159544" y="314325"/>
                  </a:lnTo>
                  <a:lnTo>
                    <a:pt x="164306" y="381000"/>
                  </a:lnTo>
                  <a:lnTo>
                    <a:pt x="173831" y="464343"/>
                  </a:lnTo>
                  <a:lnTo>
                    <a:pt x="190500" y="571500"/>
                  </a:lnTo>
                  <a:lnTo>
                    <a:pt x="207169" y="652462"/>
                  </a:lnTo>
                  <a:lnTo>
                    <a:pt x="226219" y="721518"/>
                  </a:lnTo>
                  <a:lnTo>
                    <a:pt x="252413" y="792956"/>
                  </a:lnTo>
                  <a:lnTo>
                    <a:pt x="273844" y="842962"/>
                  </a:lnTo>
                  <a:lnTo>
                    <a:pt x="295275" y="878681"/>
                  </a:lnTo>
                  <a:lnTo>
                    <a:pt x="319088" y="914400"/>
                  </a:lnTo>
                  <a:lnTo>
                    <a:pt x="345281" y="940593"/>
                  </a:lnTo>
                  <a:lnTo>
                    <a:pt x="366713" y="954881"/>
                  </a:lnTo>
                  <a:lnTo>
                    <a:pt x="381000" y="962025"/>
                  </a:lnTo>
                  <a:lnTo>
                    <a:pt x="402431" y="962025"/>
                  </a:lnTo>
                  <a:lnTo>
                    <a:pt x="431006" y="952500"/>
                  </a:lnTo>
                  <a:lnTo>
                    <a:pt x="457200" y="938212"/>
                  </a:lnTo>
                  <a:lnTo>
                    <a:pt x="473869" y="921543"/>
                  </a:lnTo>
                  <a:lnTo>
                    <a:pt x="481013" y="907256"/>
                  </a:lnTo>
                  <a:lnTo>
                    <a:pt x="488156" y="878681"/>
                  </a:lnTo>
                  <a:lnTo>
                    <a:pt x="492919" y="847725"/>
                  </a:lnTo>
                  <a:lnTo>
                    <a:pt x="495300" y="821531"/>
                  </a:lnTo>
                  <a:lnTo>
                    <a:pt x="495300" y="783431"/>
                  </a:lnTo>
                  <a:lnTo>
                    <a:pt x="447675" y="647700"/>
                  </a:lnTo>
                  <a:lnTo>
                    <a:pt x="435769" y="573881"/>
                  </a:lnTo>
                  <a:lnTo>
                    <a:pt x="423863" y="507206"/>
                  </a:lnTo>
                  <a:lnTo>
                    <a:pt x="416719" y="4310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92;p139">
              <a:extLst>
                <a:ext uri="{FF2B5EF4-FFF2-40B4-BE49-F238E27FC236}">
                  <a16:creationId xmlns:a16="http://schemas.microsoft.com/office/drawing/2014/main" id="{F32705AB-01E1-1944-8DD3-C5738A282119}"/>
                </a:ext>
              </a:extLst>
            </p:cNvPr>
            <p:cNvSpPr/>
            <p:nvPr/>
          </p:nvSpPr>
          <p:spPr>
            <a:xfrm>
              <a:off x="3048000" y="1992313"/>
              <a:ext cx="757238" cy="495300"/>
            </a:xfrm>
            <a:custGeom>
              <a:avLst/>
              <a:gdLst/>
              <a:ahLst/>
              <a:cxnLst/>
              <a:rect l="l" t="t" r="r" b="b"/>
              <a:pathLst>
                <a:path w="757238" h="495300" extrusionOk="0">
                  <a:moveTo>
                    <a:pt x="302419" y="64294"/>
                  </a:moveTo>
                  <a:lnTo>
                    <a:pt x="419100" y="88107"/>
                  </a:lnTo>
                  <a:lnTo>
                    <a:pt x="531019" y="109538"/>
                  </a:lnTo>
                  <a:lnTo>
                    <a:pt x="554831" y="114300"/>
                  </a:lnTo>
                  <a:lnTo>
                    <a:pt x="566738" y="119063"/>
                  </a:lnTo>
                  <a:lnTo>
                    <a:pt x="592931" y="142875"/>
                  </a:lnTo>
                  <a:lnTo>
                    <a:pt x="626269" y="173832"/>
                  </a:lnTo>
                  <a:lnTo>
                    <a:pt x="666750" y="216694"/>
                  </a:lnTo>
                  <a:lnTo>
                    <a:pt x="702469" y="259557"/>
                  </a:lnTo>
                  <a:lnTo>
                    <a:pt x="721519" y="288132"/>
                  </a:lnTo>
                  <a:lnTo>
                    <a:pt x="738188" y="321469"/>
                  </a:lnTo>
                  <a:lnTo>
                    <a:pt x="747713" y="352425"/>
                  </a:lnTo>
                  <a:lnTo>
                    <a:pt x="754856" y="383382"/>
                  </a:lnTo>
                  <a:lnTo>
                    <a:pt x="757238" y="411957"/>
                  </a:lnTo>
                  <a:lnTo>
                    <a:pt x="750094" y="440532"/>
                  </a:lnTo>
                  <a:lnTo>
                    <a:pt x="735806" y="461963"/>
                  </a:lnTo>
                  <a:lnTo>
                    <a:pt x="719138" y="473869"/>
                  </a:lnTo>
                  <a:lnTo>
                    <a:pt x="685800" y="490538"/>
                  </a:lnTo>
                  <a:lnTo>
                    <a:pt x="659606" y="495300"/>
                  </a:lnTo>
                  <a:lnTo>
                    <a:pt x="621506" y="495300"/>
                  </a:lnTo>
                  <a:lnTo>
                    <a:pt x="585788" y="481013"/>
                  </a:lnTo>
                  <a:lnTo>
                    <a:pt x="535781" y="461963"/>
                  </a:lnTo>
                  <a:lnTo>
                    <a:pt x="481013" y="435769"/>
                  </a:lnTo>
                  <a:lnTo>
                    <a:pt x="407194" y="392907"/>
                  </a:lnTo>
                  <a:lnTo>
                    <a:pt x="335756" y="345282"/>
                  </a:lnTo>
                  <a:lnTo>
                    <a:pt x="242888" y="273844"/>
                  </a:lnTo>
                  <a:lnTo>
                    <a:pt x="157163" y="197644"/>
                  </a:lnTo>
                  <a:lnTo>
                    <a:pt x="95250" y="133350"/>
                  </a:lnTo>
                  <a:lnTo>
                    <a:pt x="42863" y="76200"/>
                  </a:lnTo>
                  <a:lnTo>
                    <a:pt x="9525" y="35719"/>
                  </a:lnTo>
                  <a:lnTo>
                    <a:pt x="0" y="19050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28575" y="0"/>
                  </a:lnTo>
                  <a:lnTo>
                    <a:pt x="85725" y="11907"/>
                  </a:lnTo>
                  <a:lnTo>
                    <a:pt x="302419" y="642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93;p139">
              <a:extLst>
                <a:ext uri="{FF2B5EF4-FFF2-40B4-BE49-F238E27FC236}">
                  <a16:creationId xmlns:a16="http://schemas.microsoft.com/office/drawing/2014/main" id="{0E400F2E-7F77-9843-AE91-BF184D108844}"/>
                </a:ext>
              </a:extLst>
            </p:cNvPr>
            <p:cNvSpPr/>
            <p:nvPr/>
          </p:nvSpPr>
          <p:spPr>
            <a:xfrm>
              <a:off x="2765425" y="3419475"/>
              <a:ext cx="1244600" cy="1504950"/>
            </a:xfrm>
            <a:custGeom>
              <a:avLst/>
              <a:gdLst/>
              <a:ahLst/>
              <a:cxnLst/>
              <a:rect l="l" t="t" r="r" b="b"/>
              <a:pathLst>
                <a:path w="1245394" h="1504950" extrusionOk="0">
                  <a:moveTo>
                    <a:pt x="669132" y="459581"/>
                  </a:moveTo>
                  <a:lnTo>
                    <a:pt x="700088" y="328613"/>
                  </a:lnTo>
                  <a:lnTo>
                    <a:pt x="711994" y="288131"/>
                  </a:lnTo>
                  <a:lnTo>
                    <a:pt x="711994" y="273844"/>
                  </a:lnTo>
                  <a:lnTo>
                    <a:pt x="711994" y="257175"/>
                  </a:lnTo>
                  <a:lnTo>
                    <a:pt x="704850" y="254794"/>
                  </a:lnTo>
                  <a:lnTo>
                    <a:pt x="688182" y="259556"/>
                  </a:lnTo>
                  <a:lnTo>
                    <a:pt x="657225" y="276225"/>
                  </a:lnTo>
                  <a:lnTo>
                    <a:pt x="559594" y="335756"/>
                  </a:lnTo>
                  <a:lnTo>
                    <a:pt x="409575" y="435769"/>
                  </a:lnTo>
                  <a:lnTo>
                    <a:pt x="311944" y="507206"/>
                  </a:lnTo>
                  <a:lnTo>
                    <a:pt x="247650" y="554831"/>
                  </a:lnTo>
                  <a:lnTo>
                    <a:pt x="209550" y="588169"/>
                  </a:lnTo>
                  <a:lnTo>
                    <a:pt x="180975" y="616744"/>
                  </a:lnTo>
                  <a:lnTo>
                    <a:pt x="152400" y="635794"/>
                  </a:lnTo>
                  <a:lnTo>
                    <a:pt x="130969" y="645319"/>
                  </a:lnTo>
                  <a:lnTo>
                    <a:pt x="102394" y="652463"/>
                  </a:lnTo>
                  <a:lnTo>
                    <a:pt x="83344" y="654844"/>
                  </a:lnTo>
                  <a:lnTo>
                    <a:pt x="66675" y="654844"/>
                  </a:lnTo>
                  <a:lnTo>
                    <a:pt x="52388" y="650081"/>
                  </a:lnTo>
                  <a:lnTo>
                    <a:pt x="38100" y="638175"/>
                  </a:lnTo>
                  <a:lnTo>
                    <a:pt x="26194" y="621506"/>
                  </a:lnTo>
                  <a:lnTo>
                    <a:pt x="14288" y="592931"/>
                  </a:lnTo>
                  <a:lnTo>
                    <a:pt x="4763" y="552450"/>
                  </a:lnTo>
                  <a:lnTo>
                    <a:pt x="0" y="514350"/>
                  </a:lnTo>
                  <a:lnTo>
                    <a:pt x="0" y="445294"/>
                  </a:lnTo>
                  <a:lnTo>
                    <a:pt x="2382" y="350044"/>
                  </a:lnTo>
                  <a:lnTo>
                    <a:pt x="9525" y="288131"/>
                  </a:lnTo>
                  <a:lnTo>
                    <a:pt x="14288" y="269081"/>
                  </a:lnTo>
                  <a:lnTo>
                    <a:pt x="23813" y="250031"/>
                  </a:lnTo>
                  <a:lnTo>
                    <a:pt x="35719" y="235744"/>
                  </a:lnTo>
                  <a:lnTo>
                    <a:pt x="52388" y="230981"/>
                  </a:lnTo>
                  <a:lnTo>
                    <a:pt x="64294" y="238125"/>
                  </a:lnTo>
                  <a:lnTo>
                    <a:pt x="73819" y="259556"/>
                  </a:lnTo>
                  <a:lnTo>
                    <a:pt x="85725" y="297656"/>
                  </a:lnTo>
                  <a:lnTo>
                    <a:pt x="100013" y="330994"/>
                  </a:lnTo>
                  <a:lnTo>
                    <a:pt x="116682" y="354806"/>
                  </a:lnTo>
                  <a:lnTo>
                    <a:pt x="128588" y="361950"/>
                  </a:lnTo>
                  <a:lnTo>
                    <a:pt x="145257" y="364331"/>
                  </a:lnTo>
                  <a:lnTo>
                    <a:pt x="176213" y="357188"/>
                  </a:lnTo>
                  <a:lnTo>
                    <a:pt x="323850" y="290513"/>
                  </a:lnTo>
                  <a:lnTo>
                    <a:pt x="583407" y="157163"/>
                  </a:lnTo>
                  <a:lnTo>
                    <a:pt x="702469" y="95250"/>
                  </a:lnTo>
                  <a:lnTo>
                    <a:pt x="719138" y="76200"/>
                  </a:lnTo>
                  <a:lnTo>
                    <a:pt x="762000" y="16669"/>
                  </a:lnTo>
                  <a:lnTo>
                    <a:pt x="773907" y="7144"/>
                  </a:lnTo>
                  <a:lnTo>
                    <a:pt x="795338" y="0"/>
                  </a:lnTo>
                  <a:lnTo>
                    <a:pt x="819150" y="0"/>
                  </a:lnTo>
                  <a:lnTo>
                    <a:pt x="838200" y="0"/>
                  </a:lnTo>
                  <a:lnTo>
                    <a:pt x="869157" y="7144"/>
                  </a:lnTo>
                  <a:lnTo>
                    <a:pt x="904875" y="28575"/>
                  </a:lnTo>
                  <a:lnTo>
                    <a:pt x="976313" y="69056"/>
                  </a:lnTo>
                  <a:lnTo>
                    <a:pt x="1078707" y="140494"/>
                  </a:lnTo>
                  <a:lnTo>
                    <a:pt x="1121569" y="180975"/>
                  </a:lnTo>
                  <a:lnTo>
                    <a:pt x="1140619" y="209550"/>
                  </a:lnTo>
                  <a:lnTo>
                    <a:pt x="1147763" y="228600"/>
                  </a:lnTo>
                  <a:lnTo>
                    <a:pt x="1145382" y="252413"/>
                  </a:lnTo>
                  <a:lnTo>
                    <a:pt x="1135857" y="269081"/>
                  </a:lnTo>
                  <a:lnTo>
                    <a:pt x="1112044" y="285750"/>
                  </a:lnTo>
                  <a:lnTo>
                    <a:pt x="1047750" y="319088"/>
                  </a:lnTo>
                  <a:lnTo>
                    <a:pt x="988219" y="345281"/>
                  </a:lnTo>
                  <a:lnTo>
                    <a:pt x="859632" y="538163"/>
                  </a:lnTo>
                  <a:lnTo>
                    <a:pt x="666750" y="800100"/>
                  </a:lnTo>
                  <a:lnTo>
                    <a:pt x="664369" y="809625"/>
                  </a:lnTo>
                  <a:lnTo>
                    <a:pt x="685800" y="835819"/>
                  </a:lnTo>
                  <a:lnTo>
                    <a:pt x="757238" y="904875"/>
                  </a:lnTo>
                  <a:lnTo>
                    <a:pt x="838200" y="981075"/>
                  </a:lnTo>
                  <a:lnTo>
                    <a:pt x="892969" y="1028700"/>
                  </a:lnTo>
                  <a:lnTo>
                    <a:pt x="985838" y="1104900"/>
                  </a:lnTo>
                  <a:lnTo>
                    <a:pt x="1033463" y="1133475"/>
                  </a:lnTo>
                  <a:lnTo>
                    <a:pt x="1081088" y="1164431"/>
                  </a:lnTo>
                  <a:lnTo>
                    <a:pt x="1143000" y="1209675"/>
                  </a:lnTo>
                  <a:lnTo>
                    <a:pt x="1183482" y="1240631"/>
                  </a:lnTo>
                  <a:lnTo>
                    <a:pt x="1197769" y="1257300"/>
                  </a:lnTo>
                  <a:lnTo>
                    <a:pt x="1214438" y="1281113"/>
                  </a:lnTo>
                  <a:lnTo>
                    <a:pt x="1231107" y="1312069"/>
                  </a:lnTo>
                  <a:lnTo>
                    <a:pt x="1240632" y="1343025"/>
                  </a:lnTo>
                  <a:lnTo>
                    <a:pt x="1245394" y="1388269"/>
                  </a:lnTo>
                  <a:lnTo>
                    <a:pt x="1240632" y="1416844"/>
                  </a:lnTo>
                  <a:lnTo>
                    <a:pt x="1226344" y="1440656"/>
                  </a:lnTo>
                  <a:lnTo>
                    <a:pt x="1202532" y="1459706"/>
                  </a:lnTo>
                  <a:lnTo>
                    <a:pt x="1176338" y="1471613"/>
                  </a:lnTo>
                  <a:lnTo>
                    <a:pt x="1135857" y="1485900"/>
                  </a:lnTo>
                  <a:lnTo>
                    <a:pt x="1062038" y="1500188"/>
                  </a:lnTo>
                  <a:lnTo>
                    <a:pt x="1026319" y="1504950"/>
                  </a:lnTo>
                  <a:lnTo>
                    <a:pt x="840582" y="1221581"/>
                  </a:lnTo>
                  <a:lnTo>
                    <a:pt x="781050" y="1133475"/>
                  </a:lnTo>
                  <a:lnTo>
                    <a:pt x="728663" y="1064419"/>
                  </a:lnTo>
                  <a:lnTo>
                    <a:pt x="647700" y="962025"/>
                  </a:lnTo>
                  <a:lnTo>
                    <a:pt x="576263" y="881063"/>
                  </a:lnTo>
                  <a:lnTo>
                    <a:pt x="566738" y="859631"/>
                  </a:lnTo>
                  <a:lnTo>
                    <a:pt x="561975" y="826294"/>
                  </a:lnTo>
                  <a:lnTo>
                    <a:pt x="564357" y="802481"/>
                  </a:lnTo>
                  <a:lnTo>
                    <a:pt x="566738" y="773906"/>
                  </a:lnTo>
                  <a:lnTo>
                    <a:pt x="581025" y="742950"/>
                  </a:lnTo>
                  <a:lnTo>
                    <a:pt x="621507" y="623888"/>
                  </a:lnTo>
                  <a:lnTo>
                    <a:pt x="669132" y="4595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94;p139">
              <a:extLst>
                <a:ext uri="{FF2B5EF4-FFF2-40B4-BE49-F238E27FC236}">
                  <a16:creationId xmlns:a16="http://schemas.microsoft.com/office/drawing/2014/main" id="{94E5DA3B-48B8-B948-B28C-FC8C2B861989}"/>
                </a:ext>
              </a:extLst>
            </p:cNvPr>
            <p:cNvSpPr/>
            <p:nvPr/>
          </p:nvSpPr>
          <p:spPr>
            <a:xfrm>
              <a:off x="4779963" y="2665413"/>
              <a:ext cx="2182812" cy="1073150"/>
            </a:xfrm>
            <a:custGeom>
              <a:avLst/>
              <a:gdLst/>
              <a:ahLst/>
              <a:cxnLst/>
              <a:rect l="l" t="t" r="r" b="b"/>
              <a:pathLst>
                <a:path w="2183606" h="1073944" extrusionOk="0">
                  <a:moveTo>
                    <a:pt x="566737" y="273844"/>
                  </a:moveTo>
                  <a:lnTo>
                    <a:pt x="728662" y="245269"/>
                  </a:lnTo>
                  <a:lnTo>
                    <a:pt x="859631" y="221456"/>
                  </a:lnTo>
                  <a:lnTo>
                    <a:pt x="1040606" y="183356"/>
                  </a:lnTo>
                  <a:lnTo>
                    <a:pt x="1212056" y="159544"/>
                  </a:lnTo>
                  <a:lnTo>
                    <a:pt x="1312069" y="140494"/>
                  </a:lnTo>
                  <a:lnTo>
                    <a:pt x="1454944" y="109537"/>
                  </a:lnTo>
                  <a:lnTo>
                    <a:pt x="1614487" y="73819"/>
                  </a:lnTo>
                  <a:lnTo>
                    <a:pt x="1647825" y="61912"/>
                  </a:lnTo>
                  <a:lnTo>
                    <a:pt x="1700212" y="35719"/>
                  </a:lnTo>
                  <a:lnTo>
                    <a:pt x="1757362" y="9525"/>
                  </a:lnTo>
                  <a:lnTo>
                    <a:pt x="1785937" y="0"/>
                  </a:lnTo>
                  <a:lnTo>
                    <a:pt x="1802606" y="0"/>
                  </a:lnTo>
                  <a:lnTo>
                    <a:pt x="1828800" y="4762"/>
                  </a:lnTo>
                  <a:lnTo>
                    <a:pt x="1859756" y="11906"/>
                  </a:lnTo>
                  <a:lnTo>
                    <a:pt x="1912144" y="33337"/>
                  </a:lnTo>
                  <a:lnTo>
                    <a:pt x="1962150" y="59531"/>
                  </a:lnTo>
                  <a:lnTo>
                    <a:pt x="2014537" y="92869"/>
                  </a:lnTo>
                  <a:lnTo>
                    <a:pt x="2066925" y="130969"/>
                  </a:lnTo>
                  <a:lnTo>
                    <a:pt x="2114550" y="164306"/>
                  </a:lnTo>
                  <a:lnTo>
                    <a:pt x="2133600" y="180975"/>
                  </a:lnTo>
                  <a:lnTo>
                    <a:pt x="2155031" y="202406"/>
                  </a:lnTo>
                  <a:lnTo>
                    <a:pt x="2171700" y="223837"/>
                  </a:lnTo>
                  <a:lnTo>
                    <a:pt x="2176462" y="235744"/>
                  </a:lnTo>
                  <a:lnTo>
                    <a:pt x="2181225" y="257175"/>
                  </a:lnTo>
                  <a:lnTo>
                    <a:pt x="2183606" y="280987"/>
                  </a:lnTo>
                  <a:lnTo>
                    <a:pt x="2176462" y="314325"/>
                  </a:lnTo>
                  <a:lnTo>
                    <a:pt x="2159794" y="347662"/>
                  </a:lnTo>
                  <a:lnTo>
                    <a:pt x="2126456" y="383381"/>
                  </a:lnTo>
                  <a:lnTo>
                    <a:pt x="2097881" y="411956"/>
                  </a:lnTo>
                  <a:lnTo>
                    <a:pt x="2071687" y="445294"/>
                  </a:lnTo>
                  <a:lnTo>
                    <a:pt x="2052637" y="485775"/>
                  </a:lnTo>
                  <a:lnTo>
                    <a:pt x="2026444" y="573881"/>
                  </a:lnTo>
                  <a:lnTo>
                    <a:pt x="1993106" y="697706"/>
                  </a:lnTo>
                  <a:lnTo>
                    <a:pt x="1964531" y="783431"/>
                  </a:lnTo>
                  <a:lnTo>
                    <a:pt x="1938337" y="857250"/>
                  </a:lnTo>
                  <a:lnTo>
                    <a:pt x="1909762" y="928687"/>
                  </a:lnTo>
                  <a:lnTo>
                    <a:pt x="1888331" y="971550"/>
                  </a:lnTo>
                  <a:lnTo>
                    <a:pt x="1866900" y="1004887"/>
                  </a:lnTo>
                  <a:lnTo>
                    <a:pt x="1843087" y="1031081"/>
                  </a:lnTo>
                  <a:lnTo>
                    <a:pt x="1828800" y="1045369"/>
                  </a:lnTo>
                  <a:lnTo>
                    <a:pt x="1807369" y="1062037"/>
                  </a:lnTo>
                  <a:lnTo>
                    <a:pt x="1783556" y="1071562"/>
                  </a:lnTo>
                  <a:lnTo>
                    <a:pt x="1762125" y="1073944"/>
                  </a:lnTo>
                  <a:lnTo>
                    <a:pt x="1738312" y="1073944"/>
                  </a:lnTo>
                  <a:lnTo>
                    <a:pt x="1709737" y="1064419"/>
                  </a:lnTo>
                  <a:lnTo>
                    <a:pt x="1683544" y="1050131"/>
                  </a:lnTo>
                  <a:lnTo>
                    <a:pt x="1664494" y="1031081"/>
                  </a:lnTo>
                  <a:lnTo>
                    <a:pt x="1643062" y="1004887"/>
                  </a:lnTo>
                  <a:lnTo>
                    <a:pt x="1626394" y="981075"/>
                  </a:lnTo>
                  <a:lnTo>
                    <a:pt x="1616869" y="959644"/>
                  </a:lnTo>
                  <a:lnTo>
                    <a:pt x="1728787" y="759619"/>
                  </a:lnTo>
                  <a:lnTo>
                    <a:pt x="1750219" y="673894"/>
                  </a:lnTo>
                  <a:lnTo>
                    <a:pt x="1762125" y="619125"/>
                  </a:lnTo>
                  <a:lnTo>
                    <a:pt x="1776412" y="547687"/>
                  </a:lnTo>
                  <a:lnTo>
                    <a:pt x="1785937" y="481012"/>
                  </a:lnTo>
                  <a:lnTo>
                    <a:pt x="1790700" y="428625"/>
                  </a:lnTo>
                  <a:cubicBezTo>
                    <a:pt x="1791494" y="406400"/>
                    <a:pt x="1792287" y="384175"/>
                    <a:pt x="1793081" y="361950"/>
                  </a:cubicBezTo>
                  <a:lnTo>
                    <a:pt x="1788319" y="321469"/>
                  </a:lnTo>
                  <a:lnTo>
                    <a:pt x="1781175" y="288131"/>
                  </a:lnTo>
                  <a:lnTo>
                    <a:pt x="1764506" y="266700"/>
                  </a:lnTo>
                  <a:lnTo>
                    <a:pt x="1740694" y="252412"/>
                  </a:lnTo>
                  <a:lnTo>
                    <a:pt x="1716881" y="250031"/>
                  </a:lnTo>
                  <a:lnTo>
                    <a:pt x="1674019" y="254794"/>
                  </a:lnTo>
                  <a:lnTo>
                    <a:pt x="1559719" y="273844"/>
                  </a:lnTo>
                  <a:lnTo>
                    <a:pt x="1409700" y="300037"/>
                  </a:lnTo>
                  <a:lnTo>
                    <a:pt x="1233487" y="330994"/>
                  </a:lnTo>
                  <a:lnTo>
                    <a:pt x="1035844" y="364331"/>
                  </a:lnTo>
                  <a:lnTo>
                    <a:pt x="833437" y="404812"/>
                  </a:lnTo>
                  <a:lnTo>
                    <a:pt x="709612" y="421481"/>
                  </a:lnTo>
                  <a:lnTo>
                    <a:pt x="373856" y="464344"/>
                  </a:lnTo>
                  <a:lnTo>
                    <a:pt x="61912" y="504825"/>
                  </a:lnTo>
                  <a:lnTo>
                    <a:pt x="0" y="330994"/>
                  </a:lnTo>
                  <a:lnTo>
                    <a:pt x="42862" y="335756"/>
                  </a:lnTo>
                  <a:lnTo>
                    <a:pt x="80962" y="338137"/>
                  </a:lnTo>
                  <a:lnTo>
                    <a:pt x="128587" y="333375"/>
                  </a:lnTo>
                  <a:lnTo>
                    <a:pt x="245269" y="321469"/>
                  </a:lnTo>
                  <a:lnTo>
                    <a:pt x="402431" y="300037"/>
                  </a:lnTo>
                  <a:lnTo>
                    <a:pt x="566737" y="2738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95;p139">
              <a:extLst>
                <a:ext uri="{FF2B5EF4-FFF2-40B4-BE49-F238E27FC236}">
                  <a16:creationId xmlns:a16="http://schemas.microsoft.com/office/drawing/2014/main" id="{EF11CDD3-6586-774F-92C9-3C22A6D17977}"/>
                </a:ext>
              </a:extLst>
            </p:cNvPr>
            <p:cNvSpPr/>
            <p:nvPr/>
          </p:nvSpPr>
          <p:spPr>
            <a:xfrm>
              <a:off x="4895850" y="3427413"/>
              <a:ext cx="1662113" cy="368300"/>
            </a:xfrm>
            <a:custGeom>
              <a:avLst/>
              <a:gdLst/>
              <a:ahLst/>
              <a:cxnLst/>
              <a:rect l="l" t="t" r="r" b="b"/>
              <a:pathLst>
                <a:path w="1662113" h="369094" extrusionOk="0">
                  <a:moveTo>
                    <a:pt x="378619" y="147637"/>
                  </a:moveTo>
                  <a:lnTo>
                    <a:pt x="547688" y="119062"/>
                  </a:lnTo>
                  <a:lnTo>
                    <a:pt x="740569" y="85725"/>
                  </a:lnTo>
                  <a:lnTo>
                    <a:pt x="935831" y="66675"/>
                  </a:lnTo>
                  <a:lnTo>
                    <a:pt x="1131094" y="40481"/>
                  </a:lnTo>
                  <a:lnTo>
                    <a:pt x="1340644" y="16669"/>
                  </a:lnTo>
                  <a:lnTo>
                    <a:pt x="1493044" y="2381"/>
                  </a:lnTo>
                  <a:lnTo>
                    <a:pt x="1662113" y="0"/>
                  </a:lnTo>
                  <a:lnTo>
                    <a:pt x="1538288" y="252412"/>
                  </a:lnTo>
                  <a:lnTo>
                    <a:pt x="1497806" y="197644"/>
                  </a:lnTo>
                  <a:lnTo>
                    <a:pt x="1469231" y="195262"/>
                  </a:lnTo>
                  <a:lnTo>
                    <a:pt x="1385888" y="192881"/>
                  </a:lnTo>
                  <a:lnTo>
                    <a:pt x="1259681" y="195262"/>
                  </a:lnTo>
                  <a:lnTo>
                    <a:pt x="1114425" y="207169"/>
                  </a:lnTo>
                  <a:lnTo>
                    <a:pt x="914400" y="226219"/>
                  </a:lnTo>
                  <a:lnTo>
                    <a:pt x="590550" y="269081"/>
                  </a:lnTo>
                  <a:lnTo>
                    <a:pt x="419100" y="300037"/>
                  </a:lnTo>
                  <a:lnTo>
                    <a:pt x="257175" y="328612"/>
                  </a:lnTo>
                  <a:lnTo>
                    <a:pt x="50006" y="369094"/>
                  </a:lnTo>
                  <a:lnTo>
                    <a:pt x="0" y="209550"/>
                  </a:lnTo>
                  <a:lnTo>
                    <a:pt x="173831" y="183356"/>
                  </a:lnTo>
                  <a:lnTo>
                    <a:pt x="378619" y="1476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96;p139">
              <a:extLst>
                <a:ext uri="{FF2B5EF4-FFF2-40B4-BE49-F238E27FC236}">
                  <a16:creationId xmlns:a16="http://schemas.microsoft.com/office/drawing/2014/main" id="{FB29452B-B0B0-E746-99DF-78A76F38A5B7}"/>
                </a:ext>
              </a:extLst>
            </p:cNvPr>
            <p:cNvSpPr/>
            <p:nvPr/>
          </p:nvSpPr>
          <p:spPr>
            <a:xfrm rot="-5400000">
              <a:off x="3660775" y="3206751"/>
              <a:ext cx="3933825" cy="527050"/>
            </a:xfrm>
            <a:custGeom>
              <a:avLst/>
              <a:gdLst/>
              <a:ahLst/>
              <a:cxnLst/>
              <a:rect l="l" t="t" r="r" b="b"/>
              <a:pathLst>
                <a:path w="3933825" h="527050" extrusionOk="0">
                  <a:moveTo>
                    <a:pt x="2187575" y="247650"/>
                  </a:moveTo>
                  <a:lnTo>
                    <a:pt x="3098800" y="247650"/>
                  </a:lnTo>
                  <a:lnTo>
                    <a:pt x="3384550" y="247650"/>
                  </a:lnTo>
                  <a:lnTo>
                    <a:pt x="3482975" y="244475"/>
                  </a:lnTo>
                  <a:lnTo>
                    <a:pt x="3556000" y="238125"/>
                  </a:lnTo>
                  <a:lnTo>
                    <a:pt x="3613150" y="228600"/>
                  </a:lnTo>
                  <a:lnTo>
                    <a:pt x="3654425" y="212725"/>
                  </a:lnTo>
                  <a:lnTo>
                    <a:pt x="3702050" y="187325"/>
                  </a:lnTo>
                  <a:lnTo>
                    <a:pt x="3740150" y="165100"/>
                  </a:lnTo>
                  <a:lnTo>
                    <a:pt x="3775075" y="133350"/>
                  </a:lnTo>
                  <a:lnTo>
                    <a:pt x="3806825" y="95250"/>
                  </a:lnTo>
                  <a:lnTo>
                    <a:pt x="3838575" y="57150"/>
                  </a:lnTo>
                  <a:lnTo>
                    <a:pt x="3863975" y="22225"/>
                  </a:lnTo>
                  <a:lnTo>
                    <a:pt x="3879850" y="6350"/>
                  </a:lnTo>
                  <a:lnTo>
                    <a:pt x="3895725" y="0"/>
                  </a:lnTo>
                  <a:lnTo>
                    <a:pt x="3911600" y="6350"/>
                  </a:lnTo>
                  <a:lnTo>
                    <a:pt x="3921125" y="15875"/>
                  </a:lnTo>
                  <a:lnTo>
                    <a:pt x="3933825" y="44450"/>
                  </a:lnTo>
                  <a:lnTo>
                    <a:pt x="3930650" y="88900"/>
                  </a:lnTo>
                  <a:lnTo>
                    <a:pt x="3924300" y="161925"/>
                  </a:lnTo>
                  <a:lnTo>
                    <a:pt x="3911600" y="219075"/>
                  </a:lnTo>
                  <a:lnTo>
                    <a:pt x="3886200" y="304800"/>
                  </a:lnTo>
                  <a:lnTo>
                    <a:pt x="3848100" y="387350"/>
                  </a:lnTo>
                  <a:lnTo>
                    <a:pt x="3800475" y="476250"/>
                  </a:lnTo>
                  <a:lnTo>
                    <a:pt x="3778250" y="504825"/>
                  </a:lnTo>
                  <a:lnTo>
                    <a:pt x="3759200" y="520700"/>
                  </a:lnTo>
                  <a:lnTo>
                    <a:pt x="3743325" y="527050"/>
                  </a:lnTo>
                  <a:lnTo>
                    <a:pt x="3714750" y="527050"/>
                  </a:lnTo>
                  <a:lnTo>
                    <a:pt x="3676650" y="514350"/>
                  </a:lnTo>
                  <a:lnTo>
                    <a:pt x="3625850" y="485775"/>
                  </a:lnTo>
                  <a:lnTo>
                    <a:pt x="3571875" y="473075"/>
                  </a:lnTo>
                  <a:lnTo>
                    <a:pt x="3482975" y="463550"/>
                  </a:lnTo>
                  <a:lnTo>
                    <a:pt x="3371850" y="469900"/>
                  </a:lnTo>
                  <a:lnTo>
                    <a:pt x="3263900" y="476250"/>
                  </a:lnTo>
                  <a:lnTo>
                    <a:pt x="3063875" y="473075"/>
                  </a:lnTo>
                  <a:lnTo>
                    <a:pt x="2543175" y="473075"/>
                  </a:lnTo>
                  <a:lnTo>
                    <a:pt x="1927225" y="473075"/>
                  </a:lnTo>
                  <a:lnTo>
                    <a:pt x="434975" y="473075"/>
                  </a:lnTo>
                  <a:lnTo>
                    <a:pt x="361950" y="473075"/>
                  </a:lnTo>
                  <a:lnTo>
                    <a:pt x="276225" y="473075"/>
                  </a:lnTo>
                  <a:lnTo>
                    <a:pt x="193675" y="473075"/>
                  </a:lnTo>
                  <a:lnTo>
                    <a:pt x="149225" y="466725"/>
                  </a:lnTo>
                  <a:lnTo>
                    <a:pt x="101600" y="457200"/>
                  </a:lnTo>
                  <a:lnTo>
                    <a:pt x="63500" y="441325"/>
                  </a:lnTo>
                  <a:lnTo>
                    <a:pt x="38100" y="425450"/>
                  </a:lnTo>
                  <a:lnTo>
                    <a:pt x="15875" y="400050"/>
                  </a:lnTo>
                  <a:lnTo>
                    <a:pt x="6350" y="377825"/>
                  </a:lnTo>
                  <a:lnTo>
                    <a:pt x="0" y="346075"/>
                  </a:lnTo>
                  <a:lnTo>
                    <a:pt x="3175" y="327025"/>
                  </a:lnTo>
                  <a:lnTo>
                    <a:pt x="15875" y="301625"/>
                  </a:lnTo>
                  <a:lnTo>
                    <a:pt x="50800" y="273050"/>
                  </a:lnTo>
                  <a:lnTo>
                    <a:pt x="88900" y="254000"/>
                  </a:lnTo>
                  <a:lnTo>
                    <a:pt x="139700" y="234950"/>
                  </a:lnTo>
                  <a:lnTo>
                    <a:pt x="238125" y="209550"/>
                  </a:lnTo>
                  <a:lnTo>
                    <a:pt x="333375" y="193675"/>
                  </a:lnTo>
                  <a:lnTo>
                    <a:pt x="412750" y="184150"/>
                  </a:lnTo>
                  <a:lnTo>
                    <a:pt x="431800" y="187325"/>
                  </a:lnTo>
                  <a:lnTo>
                    <a:pt x="473075" y="196850"/>
                  </a:lnTo>
                  <a:lnTo>
                    <a:pt x="527050" y="212725"/>
                  </a:lnTo>
                  <a:lnTo>
                    <a:pt x="612775" y="228600"/>
                  </a:lnTo>
                  <a:lnTo>
                    <a:pt x="768350" y="244475"/>
                  </a:lnTo>
                  <a:lnTo>
                    <a:pt x="927100" y="250825"/>
                  </a:lnTo>
                  <a:lnTo>
                    <a:pt x="1279525" y="247650"/>
                  </a:lnTo>
                  <a:lnTo>
                    <a:pt x="1993900" y="250825"/>
                  </a:lnTo>
                  <a:lnTo>
                    <a:pt x="2187575" y="247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97;p139">
              <a:extLst>
                <a:ext uri="{FF2B5EF4-FFF2-40B4-BE49-F238E27FC236}">
                  <a16:creationId xmlns:a16="http://schemas.microsoft.com/office/drawing/2014/main" id="{4F5B27C8-AE90-9746-A4E3-619169E39D32}"/>
                </a:ext>
              </a:extLst>
            </p:cNvPr>
            <p:cNvSpPr/>
            <p:nvPr/>
          </p:nvSpPr>
          <p:spPr>
            <a:xfrm rot="-5400000">
              <a:off x="4314826" y="3686175"/>
              <a:ext cx="1390650" cy="1292225"/>
            </a:xfrm>
            <a:custGeom>
              <a:avLst/>
              <a:gdLst/>
              <a:ahLst/>
              <a:cxnLst/>
              <a:rect l="l" t="t" r="r" b="b"/>
              <a:pathLst>
                <a:path w="1390650" h="1293019" extrusionOk="0">
                  <a:moveTo>
                    <a:pt x="533400" y="766763"/>
                  </a:moveTo>
                  <a:lnTo>
                    <a:pt x="466725" y="692944"/>
                  </a:lnTo>
                  <a:lnTo>
                    <a:pt x="407194" y="623888"/>
                  </a:lnTo>
                  <a:lnTo>
                    <a:pt x="321469" y="521494"/>
                  </a:lnTo>
                  <a:lnTo>
                    <a:pt x="250031" y="428625"/>
                  </a:lnTo>
                  <a:lnTo>
                    <a:pt x="185737" y="340519"/>
                  </a:lnTo>
                  <a:lnTo>
                    <a:pt x="116681" y="235744"/>
                  </a:lnTo>
                  <a:lnTo>
                    <a:pt x="54769" y="133350"/>
                  </a:lnTo>
                  <a:lnTo>
                    <a:pt x="23812" y="83344"/>
                  </a:lnTo>
                  <a:lnTo>
                    <a:pt x="4762" y="40482"/>
                  </a:lnTo>
                  <a:lnTo>
                    <a:pt x="0" y="14288"/>
                  </a:lnTo>
                  <a:lnTo>
                    <a:pt x="4762" y="2382"/>
                  </a:lnTo>
                  <a:lnTo>
                    <a:pt x="21431" y="0"/>
                  </a:lnTo>
                  <a:lnTo>
                    <a:pt x="45244" y="9525"/>
                  </a:lnTo>
                  <a:lnTo>
                    <a:pt x="66675" y="30957"/>
                  </a:lnTo>
                  <a:lnTo>
                    <a:pt x="114300" y="85725"/>
                  </a:lnTo>
                  <a:lnTo>
                    <a:pt x="190500" y="173832"/>
                  </a:lnTo>
                  <a:lnTo>
                    <a:pt x="283369" y="273844"/>
                  </a:lnTo>
                  <a:lnTo>
                    <a:pt x="385762" y="381000"/>
                  </a:lnTo>
                  <a:lnTo>
                    <a:pt x="497681" y="490538"/>
                  </a:lnTo>
                  <a:lnTo>
                    <a:pt x="600075" y="583407"/>
                  </a:lnTo>
                  <a:lnTo>
                    <a:pt x="740569" y="704850"/>
                  </a:lnTo>
                  <a:lnTo>
                    <a:pt x="916781" y="845344"/>
                  </a:lnTo>
                  <a:lnTo>
                    <a:pt x="1121569" y="995363"/>
                  </a:lnTo>
                  <a:lnTo>
                    <a:pt x="1354931" y="1147763"/>
                  </a:lnTo>
                  <a:lnTo>
                    <a:pt x="1385887" y="1166813"/>
                  </a:lnTo>
                  <a:lnTo>
                    <a:pt x="1390650" y="1293019"/>
                  </a:lnTo>
                  <a:lnTo>
                    <a:pt x="1059656" y="1290638"/>
                  </a:lnTo>
                  <a:lnTo>
                    <a:pt x="914400" y="1150144"/>
                  </a:lnTo>
                  <a:lnTo>
                    <a:pt x="802481" y="1047750"/>
                  </a:lnTo>
                  <a:lnTo>
                    <a:pt x="640556" y="883444"/>
                  </a:lnTo>
                  <a:lnTo>
                    <a:pt x="533400" y="7667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98;p139">
              <a:extLst>
                <a:ext uri="{FF2B5EF4-FFF2-40B4-BE49-F238E27FC236}">
                  <a16:creationId xmlns:a16="http://schemas.microsoft.com/office/drawing/2014/main" id="{3DC4FEB7-5469-B44E-BB06-8038E92CB0FC}"/>
                </a:ext>
              </a:extLst>
            </p:cNvPr>
            <p:cNvSpPr/>
            <p:nvPr/>
          </p:nvSpPr>
          <p:spPr>
            <a:xfrm>
              <a:off x="5756275" y="3824288"/>
              <a:ext cx="1352550" cy="1196975"/>
            </a:xfrm>
            <a:custGeom>
              <a:avLst/>
              <a:gdLst/>
              <a:ahLst/>
              <a:cxnLst/>
              <a:rect l="l" t="t" r="r" b="b"/>
              <a:pathLst>
                <a:path w="1352550" h="1197768" extrusionOk="0">
                  <a:moveTo>
                    <a:pt x="459582" y="271462"/>
                  </a:moveTo>
                  <a:lnTo>
                    <a:pt x="197644" y="116681"/>
                  </a:lnTo>
                  <a:lnTo>
                    <a:pt x="0" y="0"/>
                  </a:lnTo>
                  <a:lnTo>
                    <a:pt x="4763" y="100012"/>
                  </a:lnTo>
                  <a:lnTo>
                    <a:pt x="133350" y="209550"/>
                  </a:lnTo>
                  <a:lnTo>
                    <a:pt x="235744" y="309562"/>
                  </a:lnTo>
                  <a:lnTo>
                    <a:pt x="361950" y="431006"/>
                  </a:lnTo>
                  <a:lnTo>
                    <a:pt x="545307" y="600075"/>
                  </a:lnTo>
                  <a:lnTo>
                    <a:pt x="685800" y="726281"/>
                  </a:lnTo>
                  <a:lnTo>
                    <a:pt x="852488" y="876300"/>
                  </a:lnTo>
                  <a:lnTo>
                    <a:pt x="990600" y="992981"/>
                  </a:lnTo>
                  <a:lnTo>
                    <a:pt x="1162050" y="1135856"/>
                  </a:lnTo>
                  <a:lnTo>
                    <a:pt x="1195388" y="1164431"/>
                  </a:lnTo>
                  <a:lnTo>
                    <a:pt x="1204913" y="1171575"/>
                  </a:lnTo>
                  <a:lnTo>
                    <a:pt x="1228725" y="1183481"/>
                  </a:lnTo>
                  <a:lnTo>
                    <a:pt x="1250157" y="1190625"/>
                  </a:lnTo>
                  <a:lnTo>
                    <a:pt x="1273969" y="1195387"/>
                  </a:lnTo>
                  <a:lnTo>
                    <a:pt x="1293019" y="1197768"/>
                  </a:lnTo>
                  <a:lnTo>
                    <a:pt x="1312069" y="1193006"/>
                  </a:lnTo>
                  <a:lnTo>
                    <a:pt x="1331119" y="1183481"/>
                  </a:lnTo>
                  <a:lnTo>
                    <a:pt x="1340644" y="1166812"/>
                  </a:lnTo>
                  <a:lnTo>
                    <a:pt x="1347788" y="1145381"/>
                  </a:lnTo>
                  <a:lnTo>
                    <a:pt x="1352550" y="1109662"/>
                  </a:lnTo>
                  <a:lnTo>
                    <a:pt x="1352550" y="1085850"/>
                  </a:lnTo>
                  <a:lnTo>
                    <a:pt x="1343025" y="1038225"/>
                  </a:lnTo>
                  <a:lnTo>
                    <a:pt x="1312069" y="952500"/>
                  </a:lnTo>
                  <a:lnTo>
                    <a:pt x="1269207" y="869156"/>
                  </a:lnTo>
                  <a:lnTo>
                    <a:pt x="1212057" y="776287"/>
                  </a:lnTo>
                  <a:lnTo>
                    <a:pt x="1143000" y="690562"/>
                  </a:lnTo>
                  <a:lnTo>
                    <a:pt x="1083469" y="626268"/>
                  </a:lnTo>
                  <a:lnTo>
                    <a:pt x="1016794" y="561975"/>
                  </a:lnTo>
                  <a:lnTo>
                    <a:pt x="988219" y="547687"/>
                  </a:lnTo>
                  <a:lnTo>
                    <a:pt x="881063" y="495300"/>
                  </a:lnTo>
                  <a:lnTo>
                    <a:pt x="714375" y="409575"/>
                  </a:lnTo>
                  <a:lnTo>
                    <a:pt x="616744" y="361950"/>
                  </a:lnTo>
                  <a:lnTo>
                    <a:pt x="519113" y="307181"/>
                  </a:lnTo>
                  <a:lnTo>
                    <a:pt x="459582" y="2714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99;p139">
              <a:extLst>
                <a:ext uri="{FF2B5EF4-FFF2-40B4-BE49-F238E27FC236}">
                  <a16:creationId xmlns:a16="http://schemas.microsoft.com/office/drawing/2014/main" id="{D76827F1-8516-5D41-8888-0698BDBF40AD}"/>
                </a:ext>
              </a:extLst>
            </p:cNvPr>
            <p:cNvSpPr/>
            <p:nvPr/>
          </p:nvSpPr>
          <p:spPr>
            <a:xfrm>
              <a:off x="2784475" y="4611688"/>
              <a:ext cx="1087438" cy="692150"/>
            </a:xfrm>
            <a:custGeom>
              <a:avLst/>
              <a:gdLst/>
              <a:ahLst/>
              <a:cxnLst/>
              <a:rect l="l" t="t" r="r" b="b"/>
              <a:pathLst>
                <a:path w="1088232" h="690563" extrusionOk="0">
                  <a:moveTo>
                    <a:pt x="531019" y="490538"/>
                  </a:moveTo>
                  <a:lnTo>
                    <a:pt x="757238" y="395288"/>
                  </a:lnTo>
                  <a:lnTo>
                    <a:pt x="862013" y="357188"/>
                  </a:lnTo>
                  <a:lnTo>
                    <a:pt x="931069" y="333375"/>
                  </a:lnTo>
                  <a:lnTo>
                    <a:pt x="981075" y="316707"/>
                  </a:lnTo>
                  <a:lnTo>
                    <a:pt x="1007269" y="309563"/>
                  </a:lnTo>
                  <a:lnTo>
                    <a:pt x="1088232" y="295275"/>
                  </a:lnTo>
                  <a:lnTo>
                    <a:pt x="823913" y="0"/>
                  </a:lnTo>
                  <a:lnTo>
                    <a:pt x="838200" y="66675"/>
                  </a:lnTo>
                  <a:lnTo>
                    <a:pt x="840582" y="90488"/>
                  </a:lnTo>
                  <a:lnTo>
                    <a:pt x="833438" y="116682"/>
                  </a:lnTo>
                  <a:lnTo>
                    <a:pt x="814388" y="152400"/>
                  </a:lnTo>
                  <a:lnTo>
                    <a:pt x="783432" y="188119"/>
                  </a:lnTo>
                  <a:lnTo>
                    <a:pt x="692944" y="252413"/>
                  </a:lnTo>
                  <a:lnTo>
                    <a:pt x="566738" y="330994"/>
                  </a:lnTo>
                  <a:lnTo>
                    <a:pt x="333375" y="473869"/>
                  </a:lnTo>
                  <a:lnTo>
                    <a:pt x="297657" y="490538"/>
                  </a:lnTo>
                  <a:lnTo>
                    <a:pt x="269082" y="492919"/>
                  </a:lnTo>
                  <a:lnTo>
                    <a:pt x="219075" y="500063"/>
                  </a:lnTo>
                  <a:lnTo>
                    <a:pt x="173832" y="509588"/>
                  </a:lnTo>
                  <a:lnTo>
                    <a:pt x="135732" y="521494"/>
                  </a:lnTo>
                  <a:lnTo>
                    <a:pt x="100013" y="533400"/>
                  </a:lnTo>
                  <a:lnTo>
                    <a:pt x="66675" y="550069"/>
                  </a:lnTo>
                  <a:lnTo>
                    <a:pt x="42863" y="569119"/>
                  </a:lnTo>
                  <a:lnTo>
                    <a:pt x="26194" y="592932"/>
                  </a:lnTo>
                  <a:lnTo>
                    <a:pt x="0" y="661988"/>
                  </a:lnTo>
                  <a:lnTo>
                    <a:pt x="233363" y="690563"/>
                  </a:lnTo>
                  <a:lnTo>
                    <a:pt x="252413" y="635794"/>
                  </a:lnTo>
                  <a:lnTo>
                    <a:pt x="266700" y="614363"/>
                  </a:lnTo>
                  <a:lnTo>
                    <a:pt x="283369" y="600075"/>
                  </a:lnTo>
                  <a:lnTo>
                    <a:pt x="335757" y="573882"/>
                  </a:lnTo>
                  <a:lnTo>
                    <a:pt x="433388" y="533400"/>
                  </a:lnTo>
                  <a:lnTo>
                    <a:pt x="531019" y="4905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600;p139">
              <a:extLst>
                <a:ext uri="{FF2B5EF4-FFF2-40B4-BE49-F238E27FC236}">
                  <a16:creationId xmlns:a16="http://schemas.microsoft.com/office/drawing/2014/main" id="{9D5233C0-365C-D945-B3AD-9B4155388CEF}"/>
                </a:ext>
              </a:extLst>
            </p:cNvPr>
            <p:cNvSpPr/>
            <p:nvPr/>
          </p:nvSpPr>
          <p:spPr>
            <a:xfrm>
              <a:off x="2770188" y="5246688"/>
              <a:ext cx="4613275" cy="928687"/>
            </a:xfrm>
            <a:custGeom>
              <a:avLst/>
              <a:gdLst/>
              <a:ahLst/>
              <a:cxnLst/>
              <a:rect l="l" t="t" r="r" b="b"/>
              <a:pathLst>
                <a:path w="4613910" h="929640" extrusionOk="0">
                  <a:moveTo>
                    <a:pt x="1985010" y="259080"/>
                  </a:moveTo>
                  <a:lnTo>
                    <a:pt x="1779270" y="209550"/>
                  </a:lnTo>
                  <a:lnTo>
                    <a:pt x="1684020" y="179070"/>
                  </a:lnTo>
                  <a:lnTo>
                    <a:pt x="1577340" y="148590"/>
                  </a:lnTo>
                  <a:lnTo>
                    <a:pt x="1459230" y="121920"/>
                  </a:lnTo>
                  <a:lnTo>
                    <a:pt x="1348740" y="95250"/>
                  </a:lnTo>
                  <a:lnTo>
                    <a:pt x="1226820" y="72390"/>
                  </a:lnTo>
                  <a:lnTo>
                    <a:pt x="1120140" y="60960"/>
                  </a:lnTo>
                  <a:lnTo>
                    <a:pt x="986790" y="49530"/>
                  </a:lnTo>
                  <a:lnTo>
                    <a:pt x="822960" y="41910"/>
                  </a:lnTo>
                  <a:lnTo>
                    <a:pt x="556260" y="34290"/>
                  </a:lnTo>
                  <a:lnTo>
                    <a:pt x="369570" y="34290"/>
                  </a:lnTo>
                  <a:lnTo>
                    <a:pt x="300990" y="34290"/>
                  </a:lnTo>
                  <a:lnTo>
                    <a:pt x="247650" y="11430"/>
                  </a:lnTo>
                  <a:lnTo>
                    <a:pt x="26670" y="0"/>
                  </a:lnTo>
                  <a:lnTo>
                    <a:pt x="15240" y="26670"/>
                  </a:lnTo>
                  <a:lnTo>
                    <a:pt x="3810" y="80010"/>
                  </a:lnTo>
                  <a:lnTo>
                    <a:pt x="0" y="114300"/>
                  </a:lnTo>
                  <a:lnTo>
                    <a:pt x="7620" y="152400"/>
                  </a:lnTo>
                  <a:lnTo>
                    <a:pt x="19050" y="171450"/>
                  </a:lnTo>
                  <a:lnTo>
                    <a:pt x="34290" y="186690"/>
                  </a:lnTo>
                  <a:lnTo>
                    <a:pt x="60960" y="201930"/>
                  </a:lnTo>
                  <a:lnTo>
                    <a:pt x="80010" y="209550"/>
                  </a:lnTo>
                  <a:lnTo>
                    <a:pt x="144780" y="201930"/>
                  </a:lnTo>
                  <a:lnTo>
                    <a:pt x="232410" y="182880"/>
                  </a:lnTo>
                  <a:lnTo>
                    <a:pt x="388620" y="160020"/>
                  </a:lnTo>
                  <a:lnTo>
                    <a:pt x="533400" y="148590"/>
                  </a:lnTo>
                  <a:lnTo>
                    <a:pt x="670560" y="148590"/>
                  </a:lnTo>
                  <a:lnTo>
                    <a:pt x="830580" y="156210"/>
                  </a:lnTo>
                  <a:lnTo>
                    <a:pt x="979170" y="171450"/>
                  </a:lnTo>
                  <a:lnTo>
                    <a:pt x="1085850" y="182880"/>
                  </a:lnTo>
                  <a:lnTo>
                    <a:pt x="1238250" y="209550"/>
                  </a:lnTo>
                  <a:lnTo>
                    <a:pt x="1371600" y="247650"/>
                  </a:lnTo>
                  <a:lnTo>
                    <a:pt x="1447800" y="274320"/>
                  </a:lnTo>
                  <a:lnTo>
                    <a:pt x="1668780" y="327660"/>
                  </a:lnTo>
                  <a:lnTo>
                    <a:pt x="1847850" y="381000"/>
                  </a:lnTo>
                  <a:lnTo>
                    <a:pt x="2065020" y="449580"/>
                  </a:lnTo>
                  <a:lnTo>
                    <a:pt x="2259330" y="514350"/>
                  </a:lnTo>
                  <a:lnTo>
                    <a:pt x="2510790" y="601980"/>
                  </a:lnTo>
                  <a:lnTo>
                    <a:pt x="2804160" y="708660"/>
                  </a:lnTo>
                  <a:lnTo>
                    <a:pt x="2926080" y="754380"/>
                  </a:lnTo>
                  <a:lnTo>
                    <a:pt x="3074670" y="807720"/>
                  </a:lnTo>
                  <a:lnTo>
                    <a:pt x="3166110" y="838200"/>
                  </a:lnTo>
                  <a:lnTo>
                    <a:pt x="3246120" y="864870"/>
                  </a:lnTo>
                  <a:lnTo>
                    <a:pt x="3383280" y="899160"/>
                  </a:lnTo>
                  <a:lnTo>
                    <a:pt x="3436620" y="910590"/>
                  </a:lnTo>
                  <a:lnTo>
                    <a:pt x="3505200" y="922020"/>
                  </a:lnTo>
                  <a:lnTo>
                    <a:pt x="3554730" y="925830"/>
                  </a:lnTo>
                  <a:lnTo>
                    <a:pt x="3608070" y="929640"/>
                  </a:lnTo>
                  <a:lnTo>
                    <a:pt x="3676650" y="925830"/>
                  </a:lnTo>
                  <a:lnTo>
                    <a:pt x="3867150" y="891540"/>
                  </a:lnTo>
                  <a:lnTo>
                    <a:pt x="4046220" y="849630"/>
                  </a:lnTo>
                  <a:lnTo>
                    <a:pt x="4248150" y="788670"/>
                  </a:lnTo>
                  <a:lnTo>
                    <a:pt x="4431030" y="727710"/>
                  </a:lnTo>
                  <a:lnTo>
                    <a:pt x="4560570" y="681990"/>
                  </a:lnTo>
                  <a:lnTo>
                    <a:pt x="4587240" y="662940"/>
                  </a:lnTo>
                  <a:lnTo>
                    <a:pt x="4610100" y="636270"/>
                  </a:lnTo>
                  <a:lnTo>
                    <a:pt x="4613910" y="613410"/>
                  </a:lnTo>
                  <a:lnTo>
                    <a:pt x="4610100" y="605790"/>
                  </a:lnTo>
                  <a:lnTo>
                    <a:pt x="4587240" y="594360"/>
                  </a:lnTo>
                  <a:lnTo>
                    <a:pt x="4461510" y="590550"/>
                  </a:lnTo>
                  <a:lnTo>
                    <a:pt x="4255770" y="590550"/>
                  </a:lnTo>
                  <a:lnTo>
                    <a:pt x="3931920" y="582930"/>
                  </a:lnTo>
                  <a:lnTo>
                    <a:pt x="3680460" y="575310"/>
                  </a:lnTo>
                  <a:lnTo>
                    <a:pt x="3406140" y="556260"/>
                  </a:lnTo>
                  <a:lnTo>
                    <a:pt x="3181350" y="521970"/>
                  </a:lnTo>
                  <a:lnTo>
                    <a:pt x="2823210" y="449580"/>
                  </a:lnTo>
                  <a:lnTo>
                    <a:pt x="2552700" y="392430"/>
                  </a:lnTo>
                  <a:lnTo>
                    <a:pt x="2232660" y="316230"/>
                  </a:lnTo>
                  <a:lnTo>
                    <a:pt x="1985010" y="2590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605;p140">
            <a:extLst>
              <a:ext uri="{FF2B5EF4-FFF2-40B4-BE49-F238E27FC236}">
                <a16:creationId xmlns:a16="http://schemas.microsoft.com/office/drawing/2014/main" id="{A68D14DC-73D8-9043-9588-27919F91DB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8679" y="1358482"/>
            <a:ext cx="4616450" cy="46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5" name="Google Shape;1605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4775" y="1418642"/>
            <a:ext cx="4616450" cy="46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モチモチの木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神 箱 湯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64791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Google Shape;3368;p305"/>
          <p:cNvSpPr txBox="1"/>
          <p:nvPr/>
        </p:nvSpPr>
        <p:spPr>
          <a:xfrm>
            <a:off x="2726521" y="6741368"/>
            <a:ext cx="54340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神</a:t>
            </a:r>
            <a:endParaRPr/>
          </a:p>
        </p:txBody>
      </p:sp>
      <p:sp>
        <p:nvSpPr>
          <p:cNvPr id="3369" name="Google Shape;3369;p305"/>
          <p:cNvSpPr/>
          <p:nvPr/>
        </p:nvSpPr>
        <p:spPr>
          <a:xfrm>
            <a:off x="3352800" y="1495425"/>
            <a:ext cx="798513" cy="722313"/>
          </a:xfrm>
          <a:custGeom>
            <a:avLst/>
            <a:gdLst/>
            <a:ahLst/>
            <a:cxnLst/>
            <a:rect l="l" t="t" r="r" b="b"/>
            <a:pathLst>
              <a:path w="797719" h="721519" extrusionOk="0">
                <a:moveTo>
                  <a:pt x="307181" y="464344"/>
                </a:moveTo>
                <a:lnTo>
                  <a:pt x="245269" y="400050"/>
                </a:lnTo>
                <a:lnTo>
                  <a:pt x="180975" y="319088"/>
                </a:lnTo>
                <a:lnTo>
                  <a:pt x="126206" y="245269"/>
                </a:lnTo>
                <a:lnTo>
                  <a:pt x="73819" y="169069"/>
                </a:lnTo>
                <a:lnTo>
                  <a:pt x="26194" y="97631"/>
                </a:lnTo>
                <a:lnTo>
                  <a:pt x="4763" y="57150"/>
                </a:lnTo>
                <a:lnTo>
                  <a:pt x="0" y="30956"/>
                </a:lnTo>
                <a:lnTo>
                  <a:pt x="2381" y="11906"/>
                </a:lnTo>
                <a:lnTo>
                  <a:pt x="11906" y="0"/>
                </a:lnTo>
                <a:lnTo>
                  <a:pt x="26194" y="0"/>
                </a:lnTo>
                <a:lnTo>
                  <a:pt x="47625" y="9525"/>
                </a:lnTo>
                <a:lnTo>
                  <a:pt x="92869" y="47625"/>
                </a:lnTo>
                <a:lnTo>
                  <a:pt x="238125" y="140494"/>
                </a:lnTo>
                <a:lnTo>
                  <a:pt x="388144" y="216694"/>
                </a:lnTo>
                <a:lnTo>
                  <a:pt x="578644" y="302419"/>
                </a:lnTo>
                <a:lnTo>
                  <a:pt x="633413" y="326231"/>
                </a:lnTo>
                <a:lnTo>
                  <a:pt x="681038" y="350044"/>
                </a:lnTo>
                <a:lnTo>
                  <a:pt x="726281" y="383381"/>
                </a:lnTo>
                <a:lnTo>
                  <a:pt x="762000" y="428625"/>
                </a:lnTo>
                <a:lnTo>
                  <a:pt x="783431" y="471488"/>
                </a:lnTo>
                <a:lnTo>
                  <a:pt x="795338" y="523875"/>
                </a:lnTo>
                <a:cubicBezTo>
                  <a:pt x="796132" y="546100"/>
                  <a:pt x="796925" y="568325"/>
                  <a:pt x="797719" y="590550"/>
                </a:cubicBezTo>
                <a:lnTo>
                  <a:pt x="792956" y="640556"/>
                </a:lnTo>
                <a:lnTo>
                  <a:pt x="778669" y="681038"/>
                </a:lnTo>
                <a:lnTo>
                  <a:pt x="762000" y="704850"/>
                </a:lnTo>
                <a:lnTo>
                  <a:pt x="738188" y="716756"/>
                </a:lnTo>
                <a:lnTo>
                  <a:pt x="704850" y="721519"/>
                </a:lnTo>
                <a:lnTo>
                  <a:pt x="647700" y="711994"/>
                </a:lnTo>
                <a:lnTo>
                  <a:pt x="569119" y="673894"/>
                </a:lnTo>
                <a:lnTo>
                  <a:pt x="454819" y="597694"/>
                </a:lnTo>
                <a:lnTo>
                  <a:pt x="307181" y="4643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0" name="Google Shape;3370;p305"/>
          <p:cNvSpPr/>
          <p:nvPr/>
        </p:nvSpPr>
        <p:spPr>
          <a:xfrm>
            <a:off x="2646363" y="2552700"/>
            <a:ext cx="1716087" cy="541338"/>
          </a:xfrm>
          <a:custGeom>
            <a:avLst/>
            <a:gdLst/>
            <a:ahLst/>
            <a:cxnLst/>
            <a:rect l="l" t="t" r="r" b="b"/>
            <a:pathLst>
              <a:path w="1716881" h="540544" extrusionOk="0">
                <a:moveTo>
                  <a:pt x="926306" y="338138"/>
                </a:moveTo>
                <a:lnTo>
                  <a:pt x="638175" y="438150"/>
                </a:lnTo>
                <a:lnTo>
                  <a:pt x="366712" y="538163"/>
                </a:lnTo>
                <a:lnTo>
                  <a:pt x="345281" y="540544"/>
                </a:lnTo>
                <a:lnTo>
                  <a:pt x="280987" y="521494"/>
                </a:lnTo>
                <a:lnTo>
                  <a:pt x="228600" y="495300"/>
                </a:lnTo>
                <a:lnTo>
                  <a:pt x="121444" y="416719"/>
                </a:lnTo>
                <a:lnTo>
                  <a:pt x="66675" y="366713"/>
                </a:lnTo>
                <a:lnTo>
                  <a:pt x="45244" y="340519"/>
                </a:lnTo>
                <a:lnTo>
                  <a:pt x="14287" y="285750"/>
                </a:lnTo>
                <a:lnTo>
                  <a:pt x="2381" y="257175"/>
                </a:lnTo>
                <a:lnTo>
                  <a:pt x="0" y="235744"/>
                </a:lnTo>
                <a:lnTo>
                  <a:pt x="0" y="219075"/>
                </a:lnTo>
                <a:lnTo>
                  <a:pt x="7144" y="202406"/>
                </a:lnTo>
                <a:lnTo>
                  <a:pt x="19050" y="192881"/>
                </a:lnTo>
                <a:lnTo>
                  <a:pt x="40481" y="192881"/>
                </a:lnTo>
                <a:lnTo>
                  <a:pt x="64294" y="204788"/>
                </a:lnTo>
                <a:lnTo>
                  <a:pt x="111919" y="250031"/>
                </a:lnTo>
                <a:lnTo>
                  <a:pt x="150019" y="271463"/>
                </a:lnTo>
                <a:lnTo>
                  <a:pt x="207169" y="290513"/>
                </a:lnTo>
                <a:lnTo>
                  <a:pt x="240506" y="300038"/>
                </a:lnTo>
                <a:cubicBezTo>
                  <a:pt x="272254" y="302480"/>
                  <a:pt x="261113" y="302419"/>
                  <a:pt x="273844" y="302419"/>
                </a:cubicBezTo>
                <a:lnTo>
                  <a:pt x="321469" y="297656"/>
                </a:lnTo>
                <a:lnTo>
                  <a:pt x="516731" y="266700"/>
                </a:lnTo>
                <a:lnTo>
                  <a:pt x="871537" y="202406"/>
                </a:lnTo>
                <a:lnTo>
                  <a:pt x="1047750" y="164306"/>
                </a:lnTo>
                <a:lnTo>
                  <a:pt x="1171575" y="128588"/>
                </a:lnTo>
                <a:lnTo>
                  <a:pt x="1340644" y="52388"/>
                </a:lnTo>
                <a:lnTo>
                  <a:pt x="1343025" y="35719"/>
                </a:lnTo>
                <a:lnTo>
                  <a:pt x="1350169" y="16669"/>
                </a:lnTo>
                <a:lnTo>
                  <a:pt x="1359694" y="4763"/>
                </a:lnTo>
                <a:lnTo>
                  <a:pt x="1378744" y="0"/>
                </a:lnTo>
                <a:lnTo>
                  <a:pt x="1407319" y="0"/>
                </a:lnTo>
                <a:lnTo>
                  <a:pt x="1431131" y="4763"/>
                </a:lnTo>
                <a:lnTo>
                  <a:pt x="1562100" y="109538"/>
                </a:lnTo>
                <a:lnTo>
                  <a:pt x="1704975" y="219075"/>
                </a:lnTo>
                <a:lnTo>
                  <a:pt x="1716881" y="230981"/>
                </a:lnTo>
                <a:lnTo>
                  <a:pt x="1716881" y="247650"/>
                </a:lnTo>
                <a:lnTo>
                  <a:pt x="1695450" y="273844"/>
                </a:lnTo>
                <a:lnTo>
                  <a:pt x="1604962" y="342900"/>
                </a:lnTo>
                <a:lnTo>
                  <a:pt x="1273969" y="283369"/>
                </a:lnTo>
                <a:lnTo>
                  <a:pt x="1262062" y="266700"/>
                </a:lnTo>
                <a:lnTo>
                  <a:pt x="1240631" y="254794"/>
                </a:lnTo>
                <a:lnTo>
                  <a:pt x="1209675" y="250031"/>
                </a:lnTo>
                <a:lnTo>
                  <a:pt x="1166812" y="261938"/>
                </a:lnTo>
                <a:lnTo>
                  <a:pt x="926306" y="3381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1" name="Google Shape;3371;p305"/>
          <p:cNvSpPr/>
          <p:nvPr/>
        </p:nvSpPr>
        <p:spPr>
          <a:xfrm>
            <a:off x="2519363" y="2792413"/>
            <a:ext cx="1749425" cy="1890712"/>
          </a:xfrm>
          <a:custGeom>
            <a:avLst/>
            <a:gdLst/>
            <a:ahLst/>
            <a:cxnLst/>
            <a:rect l="l" t="t" r="r" b="b"/>
            <a:pathLst>
              <a:path w="1748951" h="1890618" extrusionOk="0">
                <a:moveTo>
                  <a:pt x="726368" y="1329099"/>
                </a:moveTo>
                <a:lnTo>
                  <a:pt x="401820" y="1625314"/>
                </a:lnTo>
                <a:lnTo>
                  <a:pt x="175152" y="1800466"/>
                </a:lnTo>
                <a:lnTo>
                  <a:pt x="69546" y="1880315"/>
                </a:lnTo>
                <a:lnTo>
                  <a:pt x="41212" y="1890618"/>
                </a:lnTo>
                <a:lnTo>
                  <a:pt x="23182" y="1890618"/>
                </a:lnTo>
                <a:lnTo>
                  <a:pt x="5151" y="1885467"/>
                </a:lnTo>
                <a:lnTo>
                  <a:pt x="0" y="1875164"/>
                </a:lnTo>
                <a:lnTo>
                  <a:pt x="5151" y="1851982"/>
                </a:lnTo>
                <a:lnTo>
                  <a:pt x="28333" y="1828800"/>
                </a:lnTo>
                <a:lnTo>
                  <a:pt x="218940" y="1671677"/>
                </a:lnTo>
                <a:lnTo>
                  <a:pt x="409548" y="1493949"/>
                </a:lnTo>
                <a:lnTo>
                  <a:pt x="628489" y="1262129"/>
                </a:lnTo>
                <a:lnTo>
                  <a:pt x="795914" y="1045764"/>
                </a:lnTo>
                <a:lnTo>
                  <a:pt x="1027734" y="723792"/>
                </a:lnTo>
                <a:lnTo>
                  <a:pt x="1192583" y="463639"/>
                </a:lnTo>
                <a:lnTo>
                  <a:pt x="1323948" y="247274"/>
                </a:lnTo>
                <a:lnTo>
                  <a:pt x="1390918" y="118485"/>
                </a:lnTo>
                <a:lnTo>
                  <a:pt x="1403797" y="82425"/>
                </a:lnTo>
                <a:lnTo>
                  <a:pt x="1401221" y="54091"/>
                </a:lnTo>
                <a:lnTo>
                  <a:pt x="1385766" y="0"/>
                </a:lnTo>
                <a:lnTo>
                  <a:pt x="1748951" y="87576"/>
                </a:lnTo>
                <a:lnTo>
                  <a:pt x="1733496" y="103031"/>
                </a:lnTo>
                <a:lnTo>
                  <a:pt x="1653647" y="221516"/>
                </a:lnTo>
                <a:lnTo>
                  <a:pt x="1463040" y="491973"/>
                </a:lnTo>
                <a:lnTo>
                  <a:pt x="1254402" y="762429"/>
                </a:lnTo>
                <a:lnTo>
                  <a:pt x="1030309" y="1025158"/>
                </a:lnTo>
                <a:lnTo>
                  <a:pt x="904097" y="1151371"/>
                </a:lnTo>
                <a:lnTo>
                  <a:pt x="726368" y="132909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2" name="Google Shape;3372;p305"/>
          <p:cNvSpPr/>
          <p:nvPr/>
        </p:nvSpPr>
        <p:spPr>
          <a:xfrm>
            <a:off x="3979863" y="3557588"/>
            <a:ext cx="657225" cy="720725"/>
          </a:xfrm>
          <a:custGeom>
            <a:avLst/>
            <a:gdLst/>
            <a:ahLst/>
            <a:cxnLst/>
            <a:rect l="l" t="t" r="r" b="b"/>
            <a:pathLst>
              <a:path w="657225" h="721518" extrusionOk="0">
                <a:moveTo>
                  <a:pt x="230981" y="350043"/>
                </a:moveTo>
                <a:lnTo>
                  <a:pt x="119062" y="202406"/>
                </a:lnTo>
                <a:lnTo>
                  <a:pt x="38100" y="100012"/>
                </a:lnTo>
                <a:lnTo>
                  <a:pt x="7144" y="57150"/>
                </a:lnTo>
                <a:lnTo>
                  <a:pt x="0" y="40481"/>
                </a:lnTo>
                <a:lnTo>
                  <a:pt x="0" y="19050"/>
                </a:lnTo>
                <a:lnTo>
                  <a:pt x="4762" y="7143"/>
                </a:lnTo>
                <a:lnTo>
                  <a:pt x="21431" y="0"/>
                </a:lnTo>
                <a:lnTo>
                  <a:pt x="40481" y="0"/>
                </a:lnTo>
                <a:lnTo>
                  <a:pt x="71437" y="16668"/>
                </a:lnTo>
                <a:lnTo>
                  <a:pt x="145256" y="66675"/>
                </a:lnTo>
                <a:lnTo>
                  <a:pt x="195262" y="92868"/>
                </a:lnTo>
                <a:lnTo>
                  <a:pt x="254794" y="121443"/>
                </a:lnTo>
                <a:lnTo>
                  <a:pt x="328612" y="152400"/>
                </a:lnTo>
                <a:lnTo>
                  <a:pt x="371475" y="166687"/>
                </a:lnTo>
                <a:lnTo>
                  <a:pt x="404812" y="180975"/>
                </a:lnTo>
                <a:lnTo>
                  <a:pt x="461962" y="216693"/>
                </a:lnTo>
                <a:lnTo>
                  <a:pt x="511969" y="259556"/>
                </a:lnTo>
                <a:lnTo>
                  <a:pt x="547687" y="300037"/>
                </a:lnTo>
                <a:lnTo>
                  <a:pt x="583406" y="359568"/>
                </a:lnTo>
                <a:lnTo>
                  <a:pt x="611981" y="419100"/>
                </a:lnTo>
                <a:lnTo>
                  <a:pt x="638175" y="495300"/>
                </a:lnTo>
                <a:lnTo>
                  <a:pt x="652462" y="552450"/>
                </a:lnTo>
                <a:lnTo>
                  <a:pt x="657225" y="600075"/>
                </a:lnTo>
                <a:lnTo>
                  <a:pt x="654844" y="647700"/>
                </a:lnTo>
                <a:lnTo>
                  <a:pt x="645319" y="690562"/>
                </a:lnTo>
                <a:lnTo>
                  <a:pt x="631031" y="711993"/>
                </a:lnTo>
                <a:lnTo>
                  <a:pt x="597694" y="721518"/>
                </a:lnTo>
                <a:lnTo>
                  <a:pt x="550069" y="721518"/>
                </a:lnTo>
                <a:lnTo>
                  <a:pt x="502444" y="702468"/>
                </a:lnTo>
                <a:lnTo>
                  <a:pt x="461962" y="669131"/>
                </a:lnTo>
                <a:lnTo>
                  <a:pt x="378619" y="550068"/>
                </a:lnTo>
                <a:lnTo>
                  <a:pt x="230981" y="3500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3" name="Google Shape;3373;p305"/>
          <p:cNvSpPr/>
          <p:nvPr/>
        </p:nvSpPr>
        <p:spPr>
          <a:xfrm>
            <a:off x="4529138" y="2490788"/>
            <a:ext cx="571500" cy="1924050"/>
          </a:xfrm>
          <a:custGeom>
            <a:avLst/>
            <a:gdLst/>
            <a:ahLst/>
            <a:cxnLst/>
            <a:rect l="l" t="t" r="r" b="b"/>
            <a:pathLst>
              <a:path w="571500" h="1924050" extrusionOk="0">
                <a:moveTo>
                  <a:pt x="223157" y="928007"/>
                </a:moveTo>
                <a:lnTo>
                  <a:pt x="190500" y="473529"/>
                </a:lnTo>
                <a:lnTo>
                  <a:pt x="171450" y="263979"/>
                </a:lnTo>
                <a:lnTo>
                  <a:pt x="163286" y="217714"/>
                </a:lnTo>
                <a:lnTo>
                  <a:pt x="146957" y="179614"/>
                </a:lnTo>
                <a:lnTo>
                  <a:pt x="122464" y="146957"/>
                </a:lnTo>
                <a:lnTo>
                  <a:pt x="95250" y="122464"/>
                </a:lnTo>
                <a:lnTo>
                  <a:pt x="46264" y="87086"/>
                </a:lnTo>
                <a:lnTo>
                  <a:pt x="19050" y="70757"/>
                </a:lnTo>
                <a:lnTo>
                  <a:pt x="5443" y="57150"/>
                </a:lnTo>
                <a:lnTo>
                  <a:pt x="0" y="38100"/>
                </a:lnTo>
                <a:lnTo>
                  <a:pt x="0" y="21772"/>
                </a:lnTo>
                <a:lnTo>
                  <a:pt x="8164" y="10886"/>
                </a:lnTo>
                <a:lnTo>
                  <a:pt x="35379" y="0"/>
                </a:lnTo>
                <a:lnTo>
                  <a:pt x="100693" y="0"/>
                </a:lnTo>
                <a:lnTo>
                  <a:pt x="166007" y="10886"/>
                </a:lnTo>
                <a:lnTo>
                  <a:pt x="223157" y="29936"/>
                </a:lnTo>
                <a:lnTo>
                  <a:pt x="288472" y="57150"/>
                </a:lnTo>
                <a:lnTo>
                  <a:pt x="383722" y="114300"/>
                </a:lnTo>
                <a:lnTo>
                  <a:pt x="440872" y="272143"/>
                </a:lnTo>
                <a:lnTo>
                  <a:pt x="481693" y="821872"/>
                </a:lnTo>
                <a:lnTo>
                  <a:pt x="508907" y="993322"/>
                </a:lnTo>
                <a:lnTo>
                  <a:pt x="552450" y="1600200"/>
                </a:lnTo>
                <a:lnTo>
                  <a:pt x="571500" y="1763486"/>
                </a:lnTo>
                <a:lnTo>
                  <a:pt x="557893" y="1817914"/>
                </a:lnTo>
                <a:lnTo>
                  <a:pt x="527957" y="1872343"/>
                </a:lnTo>
                <a:lnTo>
                  <a:pt x="492579" y="1910443"/>
                </a:lnTo>
                <a:lnTo>
                  <a:pt x="470807" y="1924050"/>
                </a:lnTo>
                <a:lnTo>
                  <a:pt x="438150" y="1924050"/>
                </a:lnTo>
                <a:lnTo>
                  <a:pt x="400050" y="1899557"/>
                </a:lnTo>
                <a:lnTo>
                  <a:pt x="356507" y="1847850"/>
                </a:lnTo>
                <a:lnTo>
                  <a:pt x="312964" y="1771650"/>
                </a:lnTo>
                <a:lnTo>
                  <a:pt x="277586" y="1676400"/>
                </a:lnTo>
                <a:lnTo>
                  <a:pt x="255814" y="1567543"/>
                </a:lnTo>
                <a:lnTo>
                  <a:pt x="244929" y="1461407"/>
                </a:lnTo>
                <a:lnTo>
                  <a:pt x="239486" y="1360714"/>
                </a:lnTo>
                <a:cubicBezTo>
                  <a:pt x="238579" y="1307193"/>
                  <a:pt x="237671" y="1253671"/>
                  <a:pt x="236764" y="1200150"/>
                </a:cubicBezTo>
                <a:lnTo>
                  <a:pt x="223157" y="9280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4" name="Google Shape;3374;p305"/>
          <p:cNvSpPr/>
          <p:nvPr/>
        </p:nvSpPr>
        <p:spPr>
          <a:xfrm rot="-5400000">
            <a:off x="2466975" y="4556125"/>
            <a:ext cx="2443163" cy="341313"/>
          </a:xfrm>
          <a:custGeom>
            <a:avLst/>
            <a:gdLst/>
            <a:ahLst/>
            <a:cxnLst/>
            <a:rect l="l" t="t" r="r" b="b"/>
            <a:pathLst>
              <a:path w="2443163" h="340518" extrusionOk="0">
                <a:moveTo>
                  <a:pt x="1116806" y="311943"/>
                </a:moveTo>
                <a:lnTo>
                  <a:pt x="885825" y="311943"/>
                </a:lnTo>
                <a:lnTo>
                  <a:pt x="664369" y="311943"/>
                </a:lnTo>
                <a:lnTo>
                  <a:pt x="428625" y="314325"/>
                </a:lnTo>
                <a:lnTo>
                  <a:pt x="242888" y="307181"/>
                </a:lnTo>
                <a:lnTo>
                  <a:pt x="152400" y="300037"/>
                </a:lnTo>
                <a:lnTo>
                  <a:pt x="76200" y="288131"/>
                </a:lnTo>
                <a:lnTo>
                  <a:pt x="42863" y="273843"/>
                </a:lnTo>
                <a:lnTo>
                  <a:pt x="9525" y="250031"/>
                </a:lnTo>
                <a:lnTo>
                  <a:pt x="0" y="223837"/>
                </a:lnTo>
                <a:lnTo>
                  <a:pt x="9525" y="190500"/>
                </a:lnTo>
                <a:lnTo>
                  <a:pt x="40481" y="157162"/>
                </a:lnTo>
                <a:lnTo>
                  <a:pt x="95250" y="123825"/>
                </a:lnTo>
                <a:lnTo>
                  <a:pt x="176213" y="88106"/>
                </a:lnTo>
                <a:lnTo>
                  <a:pt x="259556" y="57150"/>
                </a:lnTo>
                <a:lnTo>
                  <a:pt x="383381" y="23812"/>
                </a:lnTo>
                <a:lnTo>
                  <a:pt x="514350" y="0"/>
                </a:lnTo>
                <a:lnTo>
                  <a:pt x="564356" y="9525"/>
                </a:lnTo>
                <a:lnTo>
                  <a:pt x="728663" y="38100"/>
                </a:lnTo>
                <a:lnTo>
                  <a:pt x="864394" y="57150"/>
                </a:lnTo>
                <a:lnTo>
                  <a:pt x="1040606" y="76200"/>
                </a:lnTo>
                <a:lnTo>
                  <a:pt x="1273969" y="85725"/>
                </a:lnTo>
                <a:lnTo>
                  <a:pt x="1581150" y="90487"/>
                </a:lnTo>
                <a:lnTo>
                  <a:pt x="1890713" y="88106"/>
                </a:lnTo>
                <a:lnTo>
                  <a:pt x="2097881" y="85725"/>
                </a:lnTo>
                <a:lnTo>
                  <a:pt x="2185988" y="2381"/>
                </a:lnTo>
                <a:lnTo>
                  <a:pt x="2443163" y="211931"/>
                </a:lnTo>
                <a:lnTo>
                  <a:pt x="2366963" y="316706"/>
                </a:lnTo>
                <a:lnTo>
                  <a:pt x="2352675" y="335756"/>
                </a:lnTo>
                <a:lnTo>
                  <a:pt x="2336006" y="340518"/>
                </a:lnTo>
                <a:lnTo>
                  <a:pt x="2309813" y="328612"/>
                </a:lnTo>
                <a:lnTo>
                  <a:pt x="2288381" y="311943"/>
                </a:lnTo>
                <a:lnTo>
                  <a:pt x="1769269" y="311943"/>
                </a:lnTo>
                <a:lnTo>
                  <a:pt x="1116806" y="3119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5" name="Google Shape;3375;p305"/>
          <p:cNvSpPr/>
          <p:nvPr/>
        </p:nvSpPr>
        <p:spPr>
          <a:xfrm>
            <a:off x="4795838" y="2312988"/>
            <a:ext cx="2374900" cy="1968500"/>
          </a:xfrm>
          <a:custGeom>
            <a:avLst/>
            <a:gdLst/>
            <a:ahLst/>
            <a:cxnLst/>
            <a:rect l="l" t="t" r="r" b="b"/>
            <a:pathLst>
              <a:path w="2375807" h="1967593" extrusionOk="0">
                <a:moveTo>
                  <a:pt x="400050" y="419100"/>
                </a:moveTo>
                <a:lnTo>
                  <a:pt x="87086" y="459922"/>
                </a:lnTo>
                <a:lnTo>
                  <a:pt x="0" y="299357"/>
                </a:lnTo>
                <a:lnTo>
                  <a:pt x="217714" y="280307"/>
                </a:lnTo>
                <a:lnTo>
                  <a:pt x="484414" y="250372"/>
                </a:lnTo>
                <a:lnTo>
                  <a:pt x="903514" y="204107"/>
                </a:lnTo>
                <a:lnTo>
                  <a:pt x="1205593" y="157843"/>
                </a:lnTo>
                <a:lnTo>
                  <a:pt x="1532164" y="108857"/>
                </a:lnTo>
                <a:lnTo>
                  <a:pt x="1967593" y="48986"/>
                </a:lnTo>
                <a:lnTo>
                  <a:pt x="1997529" y="32657"/>
                </a:lnTo>
                <a:lnTo>
                  <a:pt x="2035629" y="8165"/>
                </a:lnTo>
                <a:lnTo>
                  <a:pt x="2062843" y="0"/>
                </a:lnTo>
                <a:lnTo>
                  <a:pt x="2081893" y="0"/>
                </a:lnTo>
                <a:lnTo>
                  <a:pt x="2111829" y="19050"/>
                </a:lnTo>
                <a:lnTo>
                  <a:pt x="2204357" y="89807"/>
                </a:lnTo>
                <a:lnTo>
                  <a:pt x="2302329" y="182336"/>
                </a:lnTo>
                <a:lnTo>
                  <a:pt x="2340429" y="225879"/>
                </a:lnTo>
                <a:lnTo>
                  <a:pt x="2364922" y="263979"/>
                </a:lnTo>
                <a:lnTo>
                  <a:pt x="2375807" y="302079"/>
                </a:lnTo>
                <a:lnTo>
                  <a:pt x="2375807" y="326572"/>
                </a:lnTo>
                <a:lnTo>
                  <a:pt x="2359479" y="348343"/>
                </a:lnTo>
                <a:lnTo>
                  <a:pt x="2332264" y="361950"/>
                </a:lnTo>
                <a:lnTo>
                  <a:pt x="2313214" y="389165"/>
                </a:lnTo>
                <a:lnTo>
                  <a:pt x="2294164" y="427265"/>
                </a:lnTo>
                <a:lnTo>
                  <a:pt x="2266950" y="666750"/>
                </a:lnTo>
                <a:lnTo>
                  <a:pt x="2207079" y="1058636"/>
                </a:lnTo>
                <a:lnTo>
                  <a:pt x="2141764" y="1445079"/>
                </a:lnTo>
                <a:lnTo>
                  <a:pt x="2071007" y="1839686"/>
                </a:lnTo>
                <a:lnTo>
                  <a:pt x="2054679" y="1877786"/>
                </a:lnTo>
                <a:lnTo>
                  <a:pt x="2024743" y="1918607"/>
                </a:lnTo>
                <a:lnTo>
                  <a:pt x="1983922" y="1953986"/>
                </a:lnTo>
                <a:lnTo>
                  <a:pt x="1956707" y="1967593"/>
                </a:lnTo>
                <a:lnTo>
                  <a:pt x="1932214" y="1967593"/>
                </a:lnTo>
                <a:lnTo>
                  <a:pt x="1894114" y="1953986"/>
                </a:lnTo>
                <a:lnTo>
                  <a:pt x="1850572" y="1918607"/>
                </a:lnTo>
                <a:lnTo>
                  <a:pt x="1763486" y="1820636"/>
                </a:lnTo>
                <a:lnTo>
                  <a:pt x="1894114" y="1611086"/>
                </a:lnTo>
                <a:lnTo>
                  <a:pt x="1913164" y="1325336"/>
                </a:lnTo>
                <a:lnTo>
                  <a:pt x="1921329" y="1216479"/>
                </a:lnTo>
                <a:lnTo>
                  <a:pt x="1937657" y="1012372"/>
                </a:lnTo>
                <a:lnTo>
                  <a:pt x="1959429" y="835479"/>
                </a:lnTo>
                <a:lnTo>
                  <a:pt x="1975757" y="517072"/>
                </a:lnTo>
                <a:lnTo>
                  <a:pt x="1981200" y="367393"/>
                </a:lnTo>
                <a:lnTo>
                  <a:pt x="1981200" y="332015"/>
                </a:lnTo>
                <a:lnTo>
                  <a:pt x="1975757" y="296636"/>
                </a:lnTo>
                <a:lnTo>
                  <a:pt x="1970314" y="280307"/>
                </a:lnTo>
                <a:lnTo>
                  <a:pt x="1953986" y="263979"/>
                </a:lnTo>
                <a:lnTo>
                  <a:pt x="1932214" y="250372"/>
                </a:lnTo>
                <a:lnTo>
                  <a:pt x="1896836" y="247650"/>
                </a:lnTo>
                <a:lnTo>
                  <a:pt x="1796143" y="255815"/>
                </a:lnTo>
                <a:lnTo>
                  <a:pt x="1208314" y="310243"/>
                </a:lnTo>
                <a:lnTo>
                  <a:pt x="922564" y="356507"/>
                </a:lnTo>
                <a:lnTo>
                  <a:pt x="400050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6" name="Google Shape;3376;p305"/>
          <p:cNvSpPr/>
          <p:nvPr/>
        </p:nvSpPr>
        <p:spPr>
          <a:xfrm>
            <a:off x="4946650" y="3067050"/>
            <a:ext cx="1862138" cy="409575"/>
          </a:xfrm>
          <a:custGeom>
            <a:avLst/>
            <a:gdLst/>
            <a:ahLst/>
            <a:cxnLst/>
            <a:rect l="l" t="t" r="r" b="b"/>
            <a:pathLst>
              <a:path w="1862138" h="409575" extrusionOk="0">
                <a:moveTo>
                  <a:pt x="481013" y="376238"/>
                </a:moveTo>
                <a:lnTo>
                  <a:pt x="226219" y="407194"/>
                </a:lnTo>
                <a:lnTo>
                  <a:pt x="40482" y="409575"/>
                </a:lnTo>
                <a:lnTo>
                  <a:pt x="0" y="250031"/>
                </a:lnTo>
                <a:lnTo>
                  <a:pt x="214313" y="247650"/>
                </a:lnTo>
                <a:lnTo>
                  <a:pt x="307182" y="235744"/>
                </a:lnTo>
                <a:lnTo>
                  <a:pt x="609600" y="188119"/>
                </a:lnTo>
                <a:lnTo>
                  <a:pt x="783432" y="159544"/>
                </a:lnTo>
                <a:lnTo>
                  <a:pt x="1057275" y="114300"/>
                </a:lnTo>
                <a:lnTo>
                  <a:pt x="1254919" y="85725"/>
                </a:lnTo>
                <a:lnTo>
                  <a:pt x="1362075" y="66675"/>
                </a:lnTo>
                <a:lnTo>
                  <a:pt x="1440657" y="47625"/>
                </a:lnTo>
                <a:lnTo>
                  <a:pt x="1512094" y="26194"/>
                </a:lnTo>
                <a:lnTo>
                  <a:pt x="1574007" y="2381"/>
                </a:lnTo>
                <a:lnTo>
                  <a:pt x="1593057" y="0"/>
                </a:lnTo>
                <a:lnTo>
                  <a:pt x="1647825" y="14288"/>
                </a:lnTo>
                <a:lnTo>
                  <a:pt x="1707357" y="40481"/>
                </a:lnTo>
                <a:lnTo>
                  <a:pt x="1862138" y="114300"/>
                </a:lnTo>
                <a:lnTo>
                  <a:pt x="1862138" y="254794"/>
                </a:lnTo>
                <a:lnTo>
                  <a:pt x="1669257" y="247650"/>
                </a:lnTo>
                <a:lnTo>
                  <a:pt x="1438275" y="247650"/>
                </a:lnTo>
                <a:lnTo>
                  <a:pt x="1326357" y="259556"/>
                </a:lnTo>
                <a:lnTo>
                  <a:pt x="1052513" y="297656"/>
                </a:lnTo>
                <a:lnTo>
                  <a:pt x="771525" y="340519"/>
                </a:lnTo>
                <a:lnTo>
                  <a:pt x="481013" y="3762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7" name="Google Shape;3377;p305"/>
          <p:cNvSpPr/>
          <p:nvPr/>
        </p:nvSpPr>
        <p:spPr>
          <a:xfrm>
            <a:off x="5018088" y="3900488"/>
            <a:ext cx="1700212" cy="361950"/>
          </a:xfrm>
          <a:custGeom>
            <a:avLst/>
            <a:gdLst/>
            <a:ahLst/>
            <a:cxnLst/>
            <a:rect l="l" t="t" r="r" b="b"/>
            <a:pathLst>
              <a:path w="1700212" h="361950" extrusionOk="0">
                <a:moveTo>
                  <a:pt x="464344" y="311943"/>
                </a:moveTo>
                <a:lnTo>
                  <a:pt x="47625" y="361950"/>
                </a:lnTo>
                <a:lnTo>
                  <a:pt x="0" y="204787"/>
                </a:lnTo>
                <a:lnTo>
                  <a:pt x="328612" y="171450"/>
                </a:lnTo>
                <a:lnTo>
                  <a:pt x="704850" y="130968"/>
                </a:lnTo>
                <a:lnTo>
                  <a:pt x="959644" y="85725"/>
                </a:lnTo>
                <a:lnTo>
                  <a:pt x="1209675" y="59531"/>
                </a:lnTo>
                <a:lnTo>
                  <a:pt x="1404937" y="42862"/>
                </a:lnTo>
                <a:lnTo>
                  <a:pt x="1504950" y="0"/>
                </a:lnTo>
                <a:lnTo>
                  <a:pt x="1514475" y="0"/>
                </a:lnTo>
                <a:lnTo>
                  <a:pt x="1535906" y="4762"/>
                </a:lnTo>
                <a:lnTo>
                  <a:pt x="1700212" y="28575"/>
                </a:lnTo>
                <a:lnTo>
                  <a:pt x="1585912" y="280987"/>
                </a:lnTo>
                <a:lnTo>
                  <a:pt x="1540669" y="235743"/>
                </a:lnTo>
                <a:lnTo>
                  <a:pt x="1528762" y="226218"/>
                </a:lnTo>
                <a:lnTo>
                  <a:pt x="1454944" y="221456"/>
                </a:lnTo>
                <a:lnTo>
                  <a:pt x="1164431" y="226218"/>
                </a:lnTo>
                <a:lnTo>
                  <a:pt x="950119" y="245268"/>
                </a:lnTo>
                <a:lnTo>
                  <a:pt x="709612" y="290512"/>
                </a:lnTo>
                <a:lnTo>
                  <a:pt x="464344" y="3119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8" name="Google Shape;3378;p305"/>
          <p:cNvSpPr/>
          <p:nvPr/>
        </p:nvSpPr>
        <p:spPr>
          <a:xfrm rot="-5400000">
            <a:off x="3450432" y="3469481"/>
            <a:ext cx="4591050" cy="604837"/>
          </a:xfrm>
          <a:custGeom>
            <a:avLst/>
            <a:gdLst/>
            <a:ahLst/>
            <a:cxnLst/>
            <a:rect l="l" t="t" r="r" b="b"/>
            <a:pathLst>
              <a:path w="4591050" h="605790" extrusionOk="0">
                <a:moveTo>
                  <a:pt x="1299210" y="514350"/>
                </a:moveTo>
                <a:lnTo>
                  <a:pt x="758190" y="506730"/>
                </a:lnTo>
                <a:lnTo>
                  <a:pt x="377190" y="506730"/>
                </a:lnTo>
                <a:lnTo>
                  <a:pt x="236220" y="506730"/>
                </a:lnTo>
                <a:lnTo>
                  <a:pt x="179070" y="499110"/>
                </a:lnTo>
                <a:lnTo>
                  <a:pt x="102870" y="483870"/>
                </a:lnTo>
                <a:lnTo>
                  <a:pt x="57150" y="468630"/>
                </a:lnTo>
                <a:lnTo>
                  <a:pt x="15240" y="441960"/>
                </a:lnTo>
                <a:lnTo>
                  <a:pt x="0" y="415290"/>
                </a:lnTo>
                <a:lnTo>
                  <a:pt x="0" y="396240"/>
                </a:lnTo>
                <a:lnTo>
                  <a:pt x="30480" y="358140"/>
                </a:lnTo>
                <a:lnTo>
                  <a:pt x="72390" y="323850"/>
                </a:lnTo>
                <a:lnTo>
                  <a:pt x="129540" y="297180"/>
                </a:lnTo>
                <a:lnTo>
                  <a:pt x="179070" y="285750"/>
                </a:lnTo>
                <a:lnTo>
                  <a:pt x="518160" y="285750"/>
                </a:lnTo>
                <a:lnTo>
                  <a:pt x="1245870" y="285750"/>
                </a:lnTo>
                <a:lnTo>
                  <a:pt x="1863090" y="285750"/>
                </a:lnTo>
                <a:lnTo>
                  <a:pt x="2057400" y="285750"/>
                </a:lnTo>
                <a:lnTo>
                  <a:pt x="2659380" y="281940"/>
                </a:lnTo>
                <a:lnTo>
                  <a:pt x="2819400" y="285750"/>
                </a:lnTo>
                <a:lnTo>
                  <a:pt x="3406140" y="281940"/>
                </a:lnTo>
                <a:lnTo>
                  <a:pt x="3547110" y="262890"/>
                </a:lnTo>
                <a:lnTo>
                  <a:pt x="3916680" y="259080"/>
                </a:lnTo>
                <a:lnTo>
                  <a:pt x="4267200" y="262890"/>
                </a:lnTo>
                <a:lnTo>
                  <a:pt x="4320540" y="255270"/>
                </a:lnTo>
                <a:lnTo>
                  <a:pt x="4358640" y="240030"/>
                </a:lnTo>
                <a:lnTo>
                  <a:pt x="4400550" y="198120"/>
                </a:lnTo>
                <a:lnTo>
                  <a:pt x="4488180" y="76200"/>
                </a:lnTo>
                <a:lnTo>
                  <a:pt x="4526280" y="19050"/>
                </a:lnTo>
                <a:lnTo>
                  <a:pt x="4545330" y="3810"/>
                </a:lnTo>
                <a:lnTo>
                  <a:pt x="4564380" y="0"/>
                </a:lnTo>
                <a:lnTo>
                  <a:pt x="4575810" y="26670"/>
                </a:lnTo>
                <a:lnTo>
                  <a:pt x="4591050" y="129540"/>
                </a:lnTo>
                <a:lnTo>
                  <a:pt x="4591050" y="251460"/>
                </a:lnTo>
                <a:lnTo>
                  <a:pt x="4575810" y="327660"/>
                </a:lnTo>
                <a:lnTo>
                  <a:pt x="4556760" y="400050"/>
                </a:lnTo>
                <a:lnTo>
                  <a:pt x="4511040" y="480060"/>
                </a:lnTo>
                <a:lnTo>
                  <a:pt x="4465320" y="552450"/>
                </a:lnTo>
                <a:lnTo>
                  <a:pt x="4419600" y="586740"/>
                </a:lnTo>
                <a:lnTo>
                  <a:pt x="4381500" y="605790"/>
                </a:lnTo>
                <a:lnTo>
                  <a:pt x="4343400" y="605790"/>
                </a:lnTo>
                <a:lnTo>
                  <a:pt x="4312920" y="590550"/>
                </a:lnTo>
                <a:lnTo>
                  <a:pt x="4274820" y="571500"/>
                </a:lnTo>
                <a:lnTo>
                  <a:pt x="4221480" y="552450"/>
                </a:lnTo>
                <a:lnTo>
                  <a:pt x="4091940" y="552450"/>
                </a:lnTo>
                <a:lnTo>
                  <a:pt x="3592830" y="556260"/>
                </a:lnTo>
                <a:lnTo>
                  <a:pt x="3436620" y="548640"/>
                </a:lnTo>
                <a:lnTo>
                  <a:pt x="2872740" y="548640"/>
                </a:lnTo>
                <a:lnTo>
                  <a:pt x="2701290" y="552450"/>
                </a:lnTo>
                <a:lnTo>
                  <a:pt x="2068830" y="529590"/>
                </a:lnTo>
                <a:lnTo>
                  <a:pt x="1916430" y="525780"/>
                </a:lnTo>
                <a:lnTo>
                  <a:pt x="1299210" y="514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C95F237-DCDC-BB4B-B18E-055ECDF51DD3}"/>
              </a:ext>
            </a:extLst>
          </p:cNvPr>
          <p:cNvGrpSpPr/>
          <p:nvPr/>
        </p:nvGrpSpPr>
        <p:grpSpPr>
          <a:xfrm>
            <a:off x="2515351" y="1472363"/>
            <a:ext cx="4651375" cy="4591050"/>
            <a:chOff x="2671763" y="1628775"/>
            <a:chExt cx="4651375" cy="4591050"/>
          </a:xfrm>
        </p:grpSpPr>
        <p:sp>
          <p:nvSpPr>
            <p:cNvPr id="13" name="Google Shape;3369;p305">
              <a:extLst>
                <a:ext uri="{FF2B5EF4-FFF2-40B4-BE49-F238E27FC236}">
                  <a16:creationId xmlns:a16="http://schemas.microsoft.com/office/drawing/2014/main" id="{F4EFFA6C-0E48-BC45-90A3-00D1F15E88DD}"/>
                </a:ext>
              </a:extLst>
            </p:cNvPr>
            <p:cNvSpPr/>
            <p:nvPr/>
          </p:nvSpPr>
          <p:spPr>
            <a:xfrm>
              <a:off x="3505200" y="1647825"/>
              <a:ext cx="798513" cy="722313"/>
            </a:xfrm>
            <a:custGeom>
              <a:avLst/>
              <a:gdLst/>
              <a:ahLst/>
              <a:cxnLst/>
              <a:rect l="l" t="t" r="r" b="b"/>
              <a:pathLst>
                <a:path w="797719" h="721519" extrusionOk="0">
                  <a:moveTo>
                    <a:pt x="307181" y="464344"/>
                  </a:moveTo>
                  <a:lnTo>
                    <a:pt x="245269" y="400050"/>
                  </a:lnTo>
                  <a:lnTo>
                    <a:pt x="180975" y="319088"/>
                  </a:lnTo>
                  <a:lnTo>
                    <a:pt x="126206" y="245269"/>
                  </a:lnTo>
                  <a:lnTo>
                    <a:pt x="73819" y="169069"/>
                  </a:lnTo>
                  <a:lnTo>
                    <a:pt x="26194" y="97631"/>
                  </a:lnTo>
                  <a:lnTo>
                    <a:pt x="4763" y="57150"/>
                  </a:lnTo>
                  <a:lnTo>
                    <a:pt x="0" y="30956"/>
                  </a:lnTo>
                  <a:lnTo>
                    <a:pt x="2381" y="11906"/>
                  </a:lnTo>
                  <a:lnTo>
                    <a:pt x="11906" y="0"/>
                  </a:lnTo>
                  <a:lnTo>
                    <a:pt x="26194" y="0"/>
                  </a:lnTo>
                  <a:lnTo>
                    <a:pt x="47625" y="9525"/>
                  </a:lnTo>
                  <a:lnTo>
                    <a:pt x="92869" y="47625"/>
                  </a:lnTo>
                  <a:lnTo>
                    <a:pt x="238125" y="140494"/>
                  </a:lnTo>
                  <a:lnTo>
                    <a:pt x="388144" y="216694"/>
                  </a:lnTo>
                  <a:lnTo>
                    <a:pt x="578644" y="302419"/>
                  </a:lnTo>
                  <a:lnTo>
                    <a:pt x="633413" y="326231"/>
                  </a:lnTo>
                  <a:lnTo>
                    <a:pt x="681038" y="350044"/>
                  </a:lnTo>
                  <a:lnTo>
                    <a:pt x="726281" y="383381"/>
                  </a:lnTo>
                  <a:lnTo>
                    <a:pt x="762000" y="428625"/>
                  </a:lnTo>
                  <a:lnTo>
                    <a:pt x="783431" y="471488"/>
                  </a:lnTo>
                  <a:lnTo>
                    <a:pt x="795338" y="523875"/>
                  </a:lnTo>
                  <a:cubicBezTo>
                    <a:pt x="796132" y="546100"/>
                    <a:pt x="796925" y="568325"/>
                    <a:pt x="797719" y="590550"/>
                  </a:cubicBezTo>
                  <a:lnTo>
                    <a:pt x="792956" y="640556"/>
                  </a:lnTo>
                  <a:lnTo>
                    <a:pt x="778669" y="681038"/>
                  </a:lnTo>
                  <a:lnTo>
                    <a:pt x="762000" y="704850"/>
                  </a:lnTo>
                  <a:lnTo>
                    <a:pt x="738188" y="716756"/>
                  </a:lnTo>
                  <a:lnTo>
                    <a:pt x="704850" y="721519"/>
                  </a:lnTo>
                  <a:lnTo>
                    <a:pt x="647700" y="711994"/>
                  </a:lnTo>
                  <a:lnTo>
                    <a:pt x="569119" y="673894"/>
                  </a:lnTo>
                  <a:lnTo>
                    <a:pt x="454819" y="597694"/>
                  </a:lnTo>
                  <a:lnTo>
                    <a:pt x="307181" y="4643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370;p305">
              <a:extLst>
                <a:ext uri="{FF2B5EF4-FFF2-40B4-BE49-F238E27FC236}">
                  <a16:creationId xmlns:a16="http://schemas.microsoft.com/office/drawing/2014/main" id="{6A86934C-6169-034C-B1AB-D99C57028AC5}"/>
                </a:ext>
              </a:extLst>
            </p:cNvPr>
            <p:cNvSpPr/>
            <p:nvPr/>
          </p:nvSpPr>
          <p:spPr>
            <a:xfrm>
              <a:off x="2798763" y="2705100"/>
              <a:ext cx="1716087" cy="541338"/>
            </a:xfrm>
            <a:custGeom>
              <a:avLst/>
              <a:gdLst/>
              <a:ahLst/>
              <a:cxnLst/>
              <a:rect l="l" t="t" r="r" b="b"/>
              <a:pathLst>
                <a:path w="1716881" h="540544" extrusionOk="0">
                  <a:moveTo>
                    <a:pt x="926306" y="338138"/>
                  </a:moveTo>
                  <a:lnTo>
                    <a:pt x="638175" y="438150"/>
                  </a:lnTo>
                  <a:lnTo>
                    <a:pt x="366712" y="538163"/>
                  </a:lnTo>
                  <a:lnTo>
                    <a:pt x="345281" y="540544"/>
                  </a:lnTo>
                  <a:lnTo>
                    <a:pt x="280987" y="521494"/>
                  </a:lnTo>
                  <a:lnTo>
                    <a:pt x="228600" y="495300"/>
                  </a:lnTo>
                  <a:lnTo>
                    <a:pt x="121444" y="416719"/>
                  </a:lnTo>
                  <a:lnTo>
                    <a:pt x="66675" y="366713"/>
                  </a:lnTo>
                  <a:lnTo>
                    <a:pt x="45244" y="340519"/>
                  </a:lnTo>
                  <a:lnTo>
                    <a:pt x="14287" y="285750"/>
                  </a:lnTo>
                  <a:lnTo>
                    <a:pt x="2381" y="257175"/>
                  </a:lnTo>
                  <a:lnTo>
                    <a:pt x="0" y="235744"/>
                  </a:lnTo>
                  <a:lnTo>
                    <a:pt x="0" y="219075"/>
                  </a:lnTo>
                  <a:lnTo>
                    <a:pt x="7144" y="202406"/>
                  </a:lnTo>
                  <a:lnTo>
                    <a:pt x="19050" y="192881"/>
                  </a:lnTo>
                  <a:lnTo>
                    <a:pt x="40481" y="192881"/>
                  </a:lnTo>
                  <a:lnTo>
                    <a:pt x="64294" y="204788"/>
                  </a:lnTo>
                  <a:lnTo>
                    <a:pt x="111919" y="250031"/>
                  </a:lnTo>
                  <a:lnTo>
                    <a:pt x="150019" y="271463"/>
                  </a:lnTo>
                  <a:lnTo>
                    <a:pt x="207169" y="290513"/>
                  </a:lnTo>
                  <a:lnTo>
                    <a:pt x="240506" y="300038"/>
                  </a:lnTo>
                  <a:cubicBezTo>
                    <a:pt x="272254" y="302480"/>
                    <a:pt x="261113" y="302419"/>
                    <a:pt x="273844" y="302419"/>
                  </a:cubicBezTo>
                  <a:lnTo>
                    <a:pt x="321469" y="297656"/>
                  </a:lnTo>
                  <a:lnTo>
                    <a:pt x="516731" y="266700"/>
                  </a:lnTo>
                  <a:lnTo>
                    <a:pt x="871537" y="202406"/>
                  </a:lnTo>
                  <a:lnTo>
                    <a:pt x="1047750" y="164306"/>
                  </a:lnTo>
                  <a:lnTo>
                    <a:pt x="1171575" y="128588"/>
                  </a:lnTo>
                  <a:lnTo>
                    <a:pt x="1340644" y="52388"/>
                  </a:lnTo>
                  <a:lnTo>
                    <a:pt x="1343025" y="35719"/>
                  </a:lnTo>
                  <a:lnTo>
                    <a:pt x="1350169" y="16669"/>
                  </a:lnTo>
                  <a:lnTo>
                    <a:pt x="1359694" y="4763"/>
                  </a:lnTo>
                  <a:lnTo>
                    <a:pt x="1378744" y="0"/>
                  </a:lnTo>
                  <a:lnTo>
                    <a:pt x="1407319" y="0"/>
                  </a:lnTo>
                  <a:lnTo>
                    <a:pt x="1431131" y="4763"/>
                  </a:lnTo>
                  <a:lnTo>
                    <a:pt x="1562100" y="109538"/>
                  </a:lnTo>
                  <a:lnTo>
                    <a:pt x="1704975" y="219075"/>
                  </a:lnTo>
                  <a:lnTo>
                    <a:pt x="1716881" y="230981"/>
                  </a:lnTo>
                  <a:lnTo>
                    <a:pt x="1716881" y="247650"/>
                  </a:lnTo>
                  <a:lnTo>
                    <a:pt x="1695450" y="273844"/>
                  </a:lnTo>
                  <a:lnTo>
                    <a:pt x="1604962" y="342900"/>
                  </a:lnTo>
                  <a:lnTo>
                    <a:pt x="1273969" y="283369"/>
                  </a:lnTo>
                  <a:lnTo>
                    <a:pt x="1262062" y="266700"/>
                  </a:lnTo>
                  <a:lnTo>
                    <a:pt x="1240631" y="254794"/>
                  </a:lnTo>
                  <a:lnTo>
                    <a:pt x="1209675" y="250031"/>
                  </a:lnTo>
                  <a:lnTo>
                    <a:pt x="1166812" y="261938"/>
                  </a:lnTo>
                  <a:lnTo>
                    <a:pt x="926306" y="3381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371;p305">
              <a:extLst>
                <a:ext uri="{FF2B5EF4-FFF2-40B4-BE49-F238E27FC236}">
                  <a16:creationId xmlns:a16="http://schemas.microsoft.com/office/drawing/2014/main" id="{304123A6-A327-324B-9516-6FB3F5473773}"/>
                </a:ext>
              </a:extLst>
            </p:cNvPr>
            <p:cNvSpPr/>
            <p:nvPr/>
          </p:nvSpPr>
          <p:spPr>
            <a:xfrm>
              <a:off x="2671763" y="2944813"/>
              <a:ext cx="1749425" cy="1890712"/>
            </a:xfrm>
            <a:custGeom>
              <a:avLst/>
              <a:gdLst/>
              <a:ahLst/>
              <a:cxnLst/>
              <a:rect l="l" t="t" r="r" b="b"/>
              <a:pathLst>
                <a:path w="1748951" h="1890618" extrusionOk="0">
                  <a:moveTo>
                    <a:pt x="726368" y="1329099"/>
                  </a:moveTo>
                  <a:lnTo>
                    <a:pt x="401820" y="1625314"/>
                  </a:lnTo>
                  <a:lnTo>
                    <a:pt x="175152" y="1800466"/>
                  </a:lnTo>
                  <a:lnTo>
                    <a:pt x="69546" y="1880315"/>
                  </a:lnTo>
                  <a:lnTo>
                    <a:pt x="41212" y="1890618"/>
                  </a:lnTo>
                  <a:lnTo>
                    <a:pt x="23182" y="1890618"/>
                  </a:lnTo>
                  <a:lnTo>
                    <a:pt x="5151" y="1885467"/>
                  </a:lnTo>
                  <a:lnTo>
                    <a:pt x="0" y="1875164"/>
                  </a:lnTo>
                  <a:lnTo>
                    <a:pt x="5151" y="1851982"/>
                  </a:lnTo>
                  <a:lnTo>
                    <a:pt x="28333" y="1828800"/>
                  </a:lnTo>
                  <a:lnTo>
                    <a:pt x="218940" y="1671677"/>
                  </a:lnTo>
                  <a:lnTo>
                    <a:pt x="409548" y="1493949"/>
                  </a:lnTo>
                  <a:lnTo>
                    <a:pt x="628489" y="1262129"/>
                  </a:lnTo>
                  <a:lnTo>
                    <a:pt x="795914" y="1045764"/>
                  </a:lnTo>
                  <a:lnTo>
                    <a:pt x="1027734" y="723792"/>
                  </a:lnTo>
                  <a:lnTo>
                    <a:pt x="1192583" y="463639"/>
                  </a:lnTo>
                  <a:lnTo>
                    <a:pt x="1323948" y="247274"/>
                  </a:lnTo>
                  <a:lnTo>
                    <a:pt x="1390918" y="118485"/>
                  </a:lnTo>
                  <a:lnTo>
                    <a:pt x="1403797" y="82425"/>
                  </a:lnTo>
                  <a:lnTo>
                    <a:pt x="1401221" y="54091"/>
                  </a:lnTo>
                  <a:lnTo>
                    <a:pt x="1385766" y="0"/>
                  </a:lnTo>
                  <a:lnTo>
                    <a:pt x="1748951" y="87576"/>
                  </a:lnTo>
                  <a:lnTo>
                    <a:pt x="1733496" y="103031"/>
                  </a:lnTo>
                  <a:lnTo>
                    <a:pt x="1653647" y="221516"/>
                  </a:lnTo>
                  <a:lnTo>
                    <a:pt x="1463040" y="491973"/>
                  </a:lnTo>
                  <a:lnTo>
                    <a:pt x="1254402" y="762429"/>
                  </a:lnTo>
                  <a:lnTo>
                    <a:pt x="1030309" y="1025158"/>
                  </a:lnTo>
                  <a:lnTo>
                    <a:pt x="904097" y="1151371"/>
                  </a:lnTo>
                  <a:lnTo>
                    <a:pt x="726368" y="132909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372;p305">
              <a:extLst>
                <a:ext uri="{FF2B5EF4-FFF2-40B4-BE49-F238E27FC236}">
                  <a16:creationId xmlns:a16="http://schemas.microsoft.com/office/drawing/2014/main" id="{713F47D5-969B-E342-9189-706420F63EEB}"/>
                </a:ext>
              </a:extLst>
            </p:cNvPr>
            <p:cNvSpPr/>
            <p:nvPr/>
          </p:nvSpPr>
          <p:spPr>
            <a:xfrm>
              <a:off x="4132263" y="3709988"/>
              <a:ext cx="657225" cy="720725"/>
            </a:xfrm>
            <a:custGeom>
              <a:avLst/>
              <a:gdLst/>
              <a:ahLst/>
              <a:cxnLst/>
              <a:rect l="l" t="t" r="r" b="b"/>
              <a:pathLst>
                <a:path w="657225" h="721518" extrusionOk="0">
                  <a:moveTo>
                    <a:pt x="230981" y="350043"/>
                  </a:moveTo>
                  <a:lnTo>
                    <a:pt x="119062" y="202406"/>
                  </a:lnTo>
                  <a:lnTo>
                    <a:pt x="38100" y="100012"/>
                  </a:lnTo>
                  <a:lnTo>
                    <a:pt x="7144" y="57150"/>
                  </a:lnTo>
                  <a:lnTo>
                    <a:pt x="0" y="40481"/>
                  </a:lnTo>
                  <a:lnTo>
                    <a:pt x="0" y="19050"/>
                  </a:lnTo>
                  <a:lnTo>
                    <a:pt x="4762" y="7143"/>
                  </a:lnTo>
                  <a:lnTo>
                    <a:pt x="21431" y="0"/>
                  </a:lnTo>
                  <a:lnTo>
                    <a:pt x="40481" y="0"/>
                  </a:lnTo>
                  <a:lnTo>
                    <a:pt x="71437" y="16668"/>
                  </a:lnTo>
                  <a:lnTo>
                    <a:pt x="145256" y="66675"/>
                  </a:lnTo>
                  <a:lnTo>
                    <a:pt x="195262" y="92868"/>
                  </a:lnTo>
                  <a:lnTo>
                    <a:pt x="254794" y="121443"/>
                  </a:lnTo>
                  <a:lnTo>
                    <a:pt x="328612" y="152400"/>
                  </a:lnTo>
                  <a:lnTo>
                    <a:pt x="371475" y="166687"/>
                  </a:lnTo>
                  <a:lnTo>
                    <a:pt x="404812" y="180975"/>
                  </a:lnTo>
                  <a:lnTo>
                    <a:pt x="461962" y="216693"/>
                  </a:lnTo>
                  <a:lnTo>
                    <a:pt x="511969" y="259556"/>
                  </a:lnTo>
                  <a:lnTo>
                    <a:pt x="547687" y="300037"/>
                  </a:lnTo>
                  <a:lnTo>
                    <a:pt x="583406" y="359568"/>
                  </a:lnTo>
                  <a:lnTo>
                    <a:pt x="611981" y="419100"/>
                  </a:lnTo>
                  <a:lnTo>
                    <a:pt x="638175" y="495300"/>
                  </a:lnTo>
                  <a:lnTo>
                    <a:pt x="652462" y="552450"/>
                  </a:lnTo>
                  <a:lnTo>
                    <a:pt x="657225" y="600075"/>
                  </a:lnTo>
                  <a:lnTo>
                    <a:pt x="654844" y="647700"/>
                  </a:lnTo>
                  <a:lnTo>
                    <a:pt x="645319" y="690562"/>
                  </a:lnTo>
                  <a:lnTo>
                    <a:pt x="631031" y="711993"/>
                  </a:lnTo>
                  <a:lnTo>
                    <a:pt x="597694" y="721518"/>
                  </a:lnTo>
                  <a:lnTo>
                    <a:pt x="550069" y="721518"/>
                  </a:lnTo>
                  <a:lnTo>
                    <a:pt x="502444" y="702468"/>
                  </a:lnTo>
                  <a:lnTo>
                    <a:pt x="461962" y="669131"/>
                  </a:lnTo>
                  <a:lnTo>
                    <a:pt x="378619" y="550068"/>
                  </a:lnTo>
                  <a:lnTo>
                    <a:pt x="230981" y="3500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373;p305">
              <a:extLst>
                <a:ext uri="{FF2B5EF4-FFF2-40B4-BE49-F238E27FC236}">
                  <a16:creationId xmlns:a16="http://schemas.microsoft.com/office/drawing/2014/main" id="{EC9CF59D-508D-BA4D-9927-868BF5333E55}"/>
                </a:ext>
              </a:extLst>
            </p:cNvPr>
            <p:cNvSpPr/>
            <p:nvPr/>
          </p:nvSpPr>
          <p:spPr>
            <a:xfrm>
              <a:off x="4681538" y="2643188"/>
              <a:ext cx="571500" cy="1924050"/>
            </a:xfrm>
            <a:custGeom>
              <a:avLst/>
              <a:gdLst/>
              <a:ahLst/>
              <a:cxnLst/>
              <a:rect l="l" t="t" r="r" b="b"/>
              <a:pathLst>
                <a:path w="571500" h="1924050" extrusionOk="0">
                  <a:moveTo>
                    <a:pt x="223157" y="928007"/>
                  </a:moveTo>
                  <a:lnTo>
                    <a:pt x="190500" y="473529"/>
                  </a:lnTo>
                  <a:lnTo>
                    <a:pt x="171450" y="263979"/>
                  </a:lnTo>
                  <a:lnTo>
                    <a:pt x="163286" y="217714"/>
                  </a:lnTo>
                  <a:lnTo>
                    <a:pt x="146957" y="179614"/>
                  </a:lnTo>
                  <a:lnTo>
                    <a:pt x="122464" y="146957"/>
                  </a:lnTo>
                  <a:lnTo>
                    <a:pt x="95250" y="122464"/>
                  </a:lnTo>
                  <a:lnTo>
                    <a:pt x="46264" y="87086"/>
                  </a:lnTo>
                  <a:lnTo>
                    <a:pt x="19050" y="70757"/>
                  </a:lnTo>
                  <a:lnTo>
                    <a:pt x="5443" y="57150"/>
                  </a:lnTo>
                  <a:lnTo>
                    <a:pt x="0" y="38100"/>
                  </a:lnTo>
                  <a:lnTo>
                    <a:pt x="0" y="21772"/>
                  </a:lnTo>
                  <a:lnTo>
                    <a:pt x="8164" y="10886"/>
                  </a:lnTo>
                  <a:lnTo>
                    <a:pt x="35379" y="0"/>
                  </a:lnTo>
                  <a:lnTo>
                    <a:pt x="100693" y="0"/>
                  </a:lnTo>
                  <a:lnTo>
                    <a:pt x="166007" y="10886"/>
                  </a:lnTo>
                  <a:lnTo>
                    <a:pt x="223157" y="29936"/>
                  </a:lnTo>
                  <a:lnTo>
                    <a:pt x="288472" y="57150"/>
                  </a:lnTo>
                  <a:lnTo>
                    <a:pt x="383722" y="114300"/>
                  </a:lnTo>
                  <a:lnTo>
                    <a:pt x="440872" y="272143"/>
                  </a:lnTo>
                  <a:lnTo>
                    <a:pt x="481693" y="821872"/>
                  </a:lnTo>
                  <a:lnTo>
                    <a:pt x="508907" y="993322"/>
                  </a:lnTo>
                  <a:lnTo>
                    <a:pt x="552450" y="1600200"/>
                  </a:lnTo>
                  <a:lnTo>
                    <a:pt x="571500" y="1763486"/>
                  </a:lnTo>
                  <a:lnTo>
                    <a:pt x="557893" y="1817914"/>
                  </a:lnTo>
                  <a:lnTo>
                    <a:pt x="527957" y="1872343"/>
                  </a:lnTo>
                  <a:lnTo>
                    <a:pt x="492579" y="1910443"/>
                  </a:lnTo>
                  <a:lnTo>
                    <a:pt x="470807" y="1924050"/>
                  </a:lnTo>
                  <a:lnTo>
                    <a:pt x="438150" y="1924050"/>
                  </a:lnTo>
                  <a:lnTo>
                    <a:pt x="400050" y="1899557"/>
                  </a:lnTo>
                  <a:lnTo>
                    <a:pt x="356507" y="1847850"/>
                  </a:lnTo>
                  <a:lnTo>
                    <a:pt x="312964" y="1771650"/>
                  </a:lnTo>
                  <a:lnTo>
                    <a:pt x="277586" y="1676400"/>
                  </a:lnTo>
                  <a:lnTo>
                    <a:pt x="255814" y="1567543"/>
                  </a:lnTo>
                  <a:lnTo>
                    <a:pt x="244929" y="1461407"/>
                  </a:lnTo>
                  <a:lnTo>
                    <a:pt x="239486" y="1360714"/>
                  </a:lnTo>
                  <a:cubicBezTo>
                    <a:pt x="238579" y="1307193"/>
                    <a:pt x="237671" y="1253671"/>
                    <a:pt x="236764" y="1200150"/>
                  </a:cubicBezTo>
                  <a:lnTo>
                    <a:pt x="223157" y="9280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74;p305">
              <a:extLst>
                <a:ext uri="{FF2B5EF4-FFF2-40B4-BE49-F238E27FC236}">
                  <a16:creationId xmlns:a16="http://schemas.microsoft.com/office/drawing/2014/main" id="{F4C5E842-A9A0-2B40-8588-47DCC16B4C60}"/>
                </a:ext>
              </a:extLst>
            </p:cNvPr>
            <p:cNvSpPr/>
            <p:nvPr/>
          </p:nvSpPr>
          <p:spPr>
            <a:xfrm rot="-5400000">
              <a:off x="2619375" y="4708525"/>
              <a:ext cx="2443163" cy="341313"/>
            </a:xfrm>
            <a:custGeom>
              <a:avLst/>
              <a:gdLst/>
              <a:ahLst/>
              <a:cxnLst/>
              <a:rect l="l" t="t" r="r" b="b"/>
              <a:pathLst>
                <a:path w="2443163" h="340518" extrusionOk="0">
                  <a:moveTo>
                    <a:pt x="1116806" y="311943"/>
                  </a:moveTo>
                  <a:lnTo>
                    <a:pt x="885825" y="311943"/>
                  </a:lnTo>
                  <a:lnTo>
                    <a:pt x="664369" y="311943"/>
                  </a:lnTo>
                  <a:lnTo>
                    <a:pt x="428625" y="314325"/>
                  </a:lnTo>
                  <a:lnTo>
                    <a:pt x="242888" y="307181"/>
                  </a:lnTo>
                  <a:lnTo>
                    <a:pt x="152400" y="300037"/>
                  </a:lnTo>
                  <a:lnTo>
                    <a:pt x="76200" y="288131"/>
                  </a:lnTo>
                  <a:lnTo>
                    <a:pt x="42863" y="273843"/>
                  </a:lnTo>
                  <a:lnTo>
                    <a:pt x="9525" y="250031"/>
                  </a:lnTo>
                  <a:lnTo>
                    <a:pt x="0" y="223837"/>
                  </a:lnTo>
                  <a:lnTo>
                    <a:pt x="9525" y="190500"/>
                  </a:lnTo>
                  <a:lnTo>
                    <a:pt x="40481" y="157162"/>
                  </a:lnTo>
                  <a:lnTo>
                    <a:pt x="95250" y="123825"/>
                  </a:lnTo>
                  <a:lnTo>
                    <a:pt x="176213" y="88106"/>
                  </a:lnTo>
                  <a:lnTo>
                    <a:pt x="259556" y="57150"/>
                  </a:lnTo>
                  <a:lnTo>
                    <a:pt x="383381" y="23812"/>
                  </a:lnTo>
                  <a:lnTo>
                    <a:pt x="514350" y="0"/>
                  </a:lnTo>
                  <a:lnTo>
                    <a:pt x="564356" y="9525"/>
                  </a:lnTo>
                  <a:lnTo>
                    <a:pt x="728663" y="38100"/>
                  </a:lnTo>
                  <a:lnTo>
                    <a:pt x="864394" y="57150"/>
                  </a:lnTo>
                  <a:lnTo>
                    <a:pt x="1040606" y="76200"/>
                  </a:lnTo>
                  <a:lnTo>
                    <a:pt x="1273969" y="85725"/>
                  </a:lnTo>
                  <a:lnTo>
                    <a:pt x="1581150" y="90487"/>
                  </a:lnTo>
                  <a:lnTo>
                    <a:pt x="1890713" y="88106"/>
                  </a:lnTo>
                  <a:lnTo>
                    <a:pt x="2097881" y="85725"/>
                  </a:lnTo>
                  <a:lnTo>
                    <a:pt x="2185988" y="2381"/>
                  </a:lnTo>
                  <a:lnTo>
                    <a:pt x="2443163" y="211931"/>
                  </a:lnTo>
                  <a:lnTo>
                    <a:pt x="2366963" y="316706"/>
                  </a:lnTo>
                  <a:lnTo>
                    <a:pt x="2352675" y="335756"/>
                  </a:lnTo>
                  <a:lnTo>
                    <a:pt x="2336006" y="340518"/>
                  </a:lnTo>
                  <a:lnTo>
                    <a:pt x="2309813" y="328612"/>
                  </a:lnTo>
                  <a:lnTo>
                    <a:pt x="2288381" y="311943"/>
                  </a:lnTo>
                  <a:lnTo>
                    <a:pt x="1769269" y="311943"/>
                  </a:lnTo>
                  <a:lnTo>
                    <a:pt x="1116806" y="3119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75;p305">
              <a:extLst>
                <a:ext uri="{FF2B5EF4-FFF2-40B4-BE49-F238E27FC236}">
                  <a16:creationId xmlns:a16="http://schemas.microsoft.com/office/drawing/2014/main" id="{23F28C02-9160-2F45-AB6F-9F9C36FF04F6}"/>
                </a:ext>
              </a:extLst>
            </p:cNvPr>
            <p:cNvSpPr/>
            <p:nvPr/>
          </p:nvSpPr>
          <p:spPr>
            <a:xfrm>
              <a:off x="4948238" y="2465388"/>
              <a:ext cx="2374900" cy="1968500"/>
            </a:xfrm>
            <a:custGeom>
              <a:avLst/>
              <a:gdLst/>
              <a:ahLst/>
              <a:cxnLst/>
              <a:rect l="l" t="t" r="r" b="b"/>
              <a:pathLst>
                <a:path w="2375807" h="1967593" extrusionOk="0">
                  <a:moveTo>
                    <a:pt x="400050" y="419100"/>
                  </a:moveTo>
                  <a:lnTo>
                    <a:pt x="87086" y="459922"/>
                  </a:lnTo>
                  <a:lnTo>
                    <a:pt x="0" y="299357"/>
                  </a:lnTo>
                  <a:lnTo>
                    <a:pt x="217714" y="280307"/>
                  </a:lnTo>
                  <a:lnTo>
                    <a:pt x="484414" y="250372"/>
                  </a:lnTo>
                  <a:lnTo>
                    <a:pt x="903514" y="204107"/>
                  </a:lnTo>
                  <a:lnTo>
                    <a:pt x="1205593" y="157843"/>
                  </a:lnTo>
                  <a:lnTo>
                    <a:pt x="1532164" y="108857"/>
                  </a:lnTo>
                  <a:lnTo>
                    <a:pt x="1967593" y="48986"/>
                  </a:lnTo>
                  <a:lnTo>
                    <a:pt x="1997529" y="32657"/>
                  </a:lnTo>
                  <a:lnTo>
                    <a:pt x="2035629" y="8165"/>
                  </a:lnTo>
                  <a:lnTo>
                    <a:pt x="2062843" y="0"/>
                  </a:lnTo>
                  <a:lnTo>
                    <a:pt x="2081893" y="0"/>
                  </a:lnTo>
                  <a:lnTo>
                    <a:pt x="2111829" y="19050"/>
                  </a:lnTo>
                  <a:lnTo>
                    <a:pt x="2204357" y="89807"/>
                  </a:lnTo>
                  <a:lnTo>
                    <a:pt x="2302329" y="182336"/>
                  </a:lnTo>
                  <a:lnTo>
                    <a:pt x="2340429" y="225879"/>
                  </a:lnTo>
                  <a:lnTo>
                    <a:pt x="2364922" y="263979"/>
                  </a:lnTo>
                  <a:lnTo>
                    <a:pt x="2375807" y="302079"/>
                  </a:lnTo>
                  <a:lnTo>
                    <a:pt x="2375807" y="326572"/>
                  </a:lnTo>
                  <a:lnTo>
                    <a:pt x="2359479" y="348343"/>
                  </a:lnTo>
                  <a:lnTo>
                    <a:pt x="2332264" y="361950"/>
                  </a:lnTo>
                  <a:lnTo>
                    <a:pt x="2313214" y="389165"/>
                  </a:lnTo>
                  <a:lnTo>
                    <a:pt x="2294164" y="427265"/>
                  </a:lnTo>
                  <a:lnTo>
                    <a:pt x="2266950" y="666750"/>
                  </a:lnTo>
                  <a:lnTo>
                    <a:pt x="2207079" y="1058636"/>
                  </a:lnTo>
                  <a:lnTo>
                    <a:pt x="2141764" y="1445079"/>
                  </a:lnTo>
                  <a:lnTo>
                    <a:pt x="2071007" y="1839686"/>
                  </a:lnTo>
                  <a:lnTo>
                    <a:pt x="2054679" y="1877786"/>
                  </a:lnTo>
                  <a:lnTo>
                    <a:pt x="2024743" y="1918607"/>
                  </a:lnTo>
                  <a:lnTo>
                    <a:pt x="1983922" y="1953986"/>
                  </a:lnTo>
                  <a:lnTo>
                    <a:pt x="1956707" y="1967593"/>
                  </a:lnTo>
                  <a:lnTo>
                    <a:pt x="1932214" y="1967593"/>
                  </a:lnTo>
                  <a:lnTo>
                    <a:pt x="1894114" y="1953986"/>
                  </a:lnTo>
                  <a:lnTo>
                    <a:pt x="1850572" y="1918607"/>
                  </a:lnTo>
                  <a:lnTo>
                    <a:pt x="1763486" y="1820636"/>
                  </a:lnTo>
                  <a:lnTo>
                    <a:pt x="1894114" y="1611086"/>
                  </a:lnTo>
                  <a:lnTo>
                    <a:pt x="1913164" y="1325336"/>
                  </a:lnTo>
                  <a:lnTo>
                    <a:pt x="1921329" y="1216479"/>
                  </a:lnTo>
                  <a:lnTo>
                    <a:pt x="1937657" y="1012372"/>
                  </a:lnTo>
                  <a:lnTo>
                    <a:pt x="1959429" y="835479"/>
                  </a:lnTo>
                  <a:lnTo>
                    <a:pt x="1975757" y="517072"/>
                  </a:lnTo>
                  <a:lnTo>
                    <a:pt x="1981200" y="367393"/>
                  </a:lnTo>
                  <a:lnTo>
                    <a:pt x="1981200" y="332015"/>
                  </a:lnTo>
                  <a:lnTo>
                    <a:pt x="1975757" y="296636"/>
                  </a:lnTo>
                  <a:lnTo>
                    <a:pt x="1970314" y="280307"/>
                  </a:lnTo>
                  <a:lnTo>
                    <a:pt x="1953986" y="263979"/>
                  </a:lnTo>
                  <a:lnTo>
                    <a:pt x="1932214" y="250372"/>
                  </a:lnTo>
                  <a:lnTo>
                    <a:pt x="1896836" y="247650"/>
                  </a:lnTo>
                  <a:lnTo>
                    <a:pt x="1796143" y="255815"/>
                  </a:lnTo>
                  <a:lnTo>
                    <a:pt x="1208314" y="310243"/>
                  </a:lnTo>
                  <a:lnTo>
                    <a:pt x="922564" y="356507"/>
                  </a:lnTo>
                  <a:lnTo>
                    <a:pt x="400050" y="419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76;p305">
              <a:extLst>
                <a:ext uri="{FF2B5EF4-FFF2-40B4-BE49-F238E27FC236}">
                  <a16:creationId xmlns:a16="http://schemas.microsoft.com/office/drawing/2014/main" id="{5C94F647-2392-F047-A86A-D749AD6258A6}"/>
                </a:ext>
              </a:extLst>
            </p:cNvPr>
            <p:cNvSpPr/>
            <p:nvPr/>
          </p:nvSpPr>
          <p:spPr>
            <a:xfrm>
              <a:off x="5099050" y="3219450"/>
              <a:ext cx="1862138" cy="409575"/>
            </a:xfrm>
            <a:custGeom>
              <a:avLst/>
              <a:gdLst/>
              <a:ahLst/>
              <a:cxnLst/>
              <a:rect l="l" t="t" r="r" b="b"/>
              <a:pathLst>
                <a:path w="1862138" h="409575" extrusionOk="0">
                  <a:moveTo>
                    <a:pt x="481013" y="376238"/>
                  </a:moveTo>
                  <a:lnTo>
                    <a:pt x="226219" y="407194"/>
                  </a:lnTo>
                  <a:lnTo>
                    <a:pt x="40482" y="409575"/>
                  </a:lnTo>
                  <a:lnTo>
                    <a:pt x="0" y="250031"/>
                  </a:lnTo>
                  <a:lnTo>
                    <a:pt x="214313" y="247650"/>
                  </a:lnTo>
                  <a:lnTo>
                    <a:pt x="307182" y="235744"/>
                  </a:lnTo>
                  <a:lnTo>
                    <a:pt x="609600" y="188119"/>
                  </a:lnTo>
                  <a:lnTo>
                    <a:pt x="783432" y="159544"/>
                  </a:lnTo>
                  <a:lnTo>
                    <a:pt x="1057275" y="114300"/>
                  </a:lnTo>
                  <a:lnTo>
                    <a:pt x="1254919" y="85725"/>
                  </a:lnTo>
                  <a:lnTo>
                    <a:pt x="1362075" y="66675"/>
                  </a:lnTo>
                  <a:lnTo>
                    <a:pt x="1440657" y="47625"/>
                  </a:lnTo>
                  <a:lnTo>
                    <a:pt x="1512094" y="26194"/>
                  </a:lnTo>
                  <a:lnTo>
                    <a:pt x="1574007" y="2381"/>
                  </a:lnTo>
                  <a:lnTo>
                    <a:pt x="1593057" y="0"/>
                  </a:lnTo>
                  <a:lnTo>
                    <a:pt x="1647825" y="14288"/>
                  </a:lnTo>
                  <a:lnTo>
                    <a:pt x="1707357" y="40481"/>
                  </a:lnTo>
                  <a:lnTo>
                    <a:pt x="1862138" y="114300"/>
                  </a:lnTo>
                  <a:lnTo>
                    <a:pt x="1862138" y="254794"/>
                  </a:lnTo>
                  <a:lnTo>
                    <a:pt x="1669257" y="247650"/>
                  </a:lnTo>
                  <a:lnTo>
                    <a:pt x="1438275" y="247650"/>
                  </a:lnTo>
                  <a:lnTo>
                    <a:pt x="1326357" y="259556"/>
                  </a:lnTo>
                  <a:lnTo>
                    <a:pt x="1052513" y="297656"/>
                  </a:lnTo>
                  <a:lnTo>
                    <a:pt x="771525" y="340519"/>
                  </a:lnTo>
                  <a:lnTo>
                    <a:pt x="481013" y="3762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77;p305">
              <a:extLst>
                <a:ext uri="{FF2B5EF4-FFF2-40B4-BE49-F238E27FC236}">
                  <a16:creationId xmlns:a16="http://schemas.microsoft.com/office/drawing/2014/main" id="{EDCBA467-206C-8F40-848F-18900AC95FCD}"/>
                </a:ext>
              </a:extLst>
            </p:cNvPr>
            <p:cNvSpPr/>
            <p:nvPr/>
          </p:nvSpPr>
          <p:spPr>
            <a:xfrm>
              <a:off x="5170488" y="4052888"/>
              <a:ext cx="1700212" cy="361950"/>
            </a:xfrm>
            <a:custGeom>
              <a:avLst/>
              <a:gdLst/>
              <a:ahLst/>
              <a:cxnLst/>
              <a:rect l="l" t="t" r="r" b="b"/>
              <a:pathLst>
                <a:path w="1700212" h="361950" extrusionOk="0">
                  <a:moveTo>
                    <a:pt x="464344" y="311943"/>
                  </a:moveTo>
                  <a:lnTo>
                    <a:pt x="47625" y="361950"/>
                  </a:lnTo>
                  <a:lnTo>
                    <a:pt x="0" y="204787"/>
                  </a:lnTo>
                  <a:lnTo>
                    <a:pt x="328612" y="171450"/>
                  </a:lnTo>
                  <a:lnTo>
                    <a:pt x="704850" y="130968"/>
                  </a:lnTo>
                  <a:lnTo>
                    <a:pt x="959644" y="85725"/>
                  </a:lnTo>
                  <a:lnTo>
                    <a:pt x="1209675" y="59531"/>
                  </a:lnTo>
                  <a:lnTo>
                    <a:pt x="1404937" y="42862"/>
                  </a:lnTo>
                  <a:lnTo>
                    <a:pt x="1504950" y="0"/>
                  </a:lnTo>
                  <a:lnTo>
                    <a:pt x="1514475" y="0"/>
                  </a:lnTo>
                  <a:lnTo>
                    <a:pt x="1535906" y="4762"/>
                  </a:lnTo>
                  <a:lnTo>
                    <a:pt x="1700212" y="28575"/>
                  </a:lnTo>
                  <a:lnTo>
                    <a:pt x="1585912" y="280987"/>
                  </a:lnTo>
                  <a:lnTo>
                    <a:pt x="1540669" y="235743"/>
                  </a:lnTo>
                  <a:lnTo>
                    <a:pt x="1528762" y="226218"/>
                  </a:lnTo>
                  <a:lnTo>
                    <a:pt x="1454944" y="221456"/>
                  </a:lnTo>
                  <a:lnTo>
                    <a:pt x="1164431" y="226218"/>
                  </a:lnTo>
                  <a:lnTo>
                    <a:pt x="950119" y="245268"/>
                  </a:lnTo>
                  <a:lnTo>
                    <a:pt x="709612" y="290512"/>
                  </a:lnTo>
                  <a:lnTo>
                    <a:pt x="464344" y="3119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78;p305">
              <a:extLst>
                <a:ext uri="{FF2B5EF4-FFF2-40B4-BE49-F238E27FC236}">
                  <a16:creationId xmlns:a16="http://schemas.microsoft.com/office/drawing/2014/main" id="{4F1B6672-F4C9-E44A-B9B4-EACE87435CD5}"/>
                </a:ext>
              </a:extLst>
            </p:cNvPr>
            <p:cNvSpPr/>
            <p:nvPr/>
          </p:nvSpPr>
          <p:spPr>
            <a:xfrm rot="-5400000">
              <a:off x="3602832" y="3621881"/>
              <a:ext cx="4591050" cy="604837"/>
            </a:xfrm>
            <a:custGeom>
              <a:avLst/>
              <a:gdLst/>
              <a:ahLst/>
              <a:cxnLst/>
              <a:rect l="l" t="t" r="r" b="b"/>
              <a:pathLst>
                <a:path w="4591050" h="605790" extrusionOk="0">
                  <a:moveTo>
                    <a:pt x="1299210" y="514350"/>
                  </a:moveTo>
                  <a:lnTo>
                    <a:pt x="758190" y="506730"/>
                  </a:lnTo>
                  <a:lnTo>
                    <a:pt x="377190" y="506730"/>
                  </a:lnTo>
                  <a:lnTo>
                    <a:pt x="236220" y="506730"/>
                  </a:lnTo>
                  <a:lnTo>
                    <a:pt x="179070" y="499110"/>
                  </a:lnTo>
                  <a:lnTo>
                    <a:pt x="102870" y="483870"/>
                  </a:lnTo>
                  <a:lnTo>
                    <a:pt x="57150" y="468630"/>
                  </a:lnTo>
                  <a:lnTo>
                    <a:pt x="15240" y="441960"/>
                  </a:lnTo>
                  <a:lnTo>
                    <a:pt x="0" y="415290"/>
                  </a:lnTo>
                  <a:lnTo>
                    <a:pt x="0" y="396240"/>
                  </a:lnTo>
                  <a:lnTo>
                    <a:pt x="30480" y="358140"/>
                  </a:lnTo>
                  <a:lnTo>
                    <a:pt x="72390" y="323850"/>
                  </a:lnTo>
                  <a:lnTo>
                    <a:pt x="129540" y="297180"/>
                  </a:lnTo>
                  <a:lnTo>
                    <a:pt x="179070" y="285750"/>
                  </a:lnTo>
                  <a:lnTo>
                    <a:pt x="518160" y="285750"/>
                  </a:lnTo>
                  <a:lnTo>
                    <a:pt x="1245870" y="285750"/>
                  </a:lnTo>
                  <a:lnTo>
                    <a:pt x="1863090" y="285750"/>
                  </a:lnTo>
                  <a:lnTo>
                    <a:pt x="2057400" y="285750"/>
                  </a:lnTo>
                  <a:lnTo>
                    <a:pt x="2659380" y="281940"/>
                  </a:lnTo>
                  <a:lnTo>
                    <a:pt x="2819400" y="285750"/>
                  </a:lnTo>
                  <a:lnTo>
                    <a:pt x="3406140" y="281940"/>
                  </a:lnTo>
                  <a:lnTo>
                    <a:pt x="3547110" y="262890"/>
                  </a:lnTo>
                  <a:lnTo>
                    <a:pt x="3916680" y="259080"/>
                  </a:lnTo>
                  <a:lnTo>
                    <a:pt x="4267200" y="262890"/>
                  </a:lnTo>
                  <a:lnTo>
                    <a:pt x="4320540" y="255270"/>
                  </a:lnTo>
                  <a:lnTo>
                    <a:pt x="4358640" y="240030"/>
                  </a:lnTo>
                  <a:lnTo>
                    <a:pt x="4400550" y="198120"/>
                  </a:lnTo>
                  <a:lnTo>
                    <a:pt x="4488180" y="76200"/>
                  </a:lnTo>
                  <a:lnTo>
                    <a:pt x="4526280" y="19050"/>
                  </a:lnTo>
                  <a:lnTo>
                    <a:pt x="4545330" y="3810"/>
                  </a:lnTo>
                  <a:lnTo>
                    <a:pt x="4564380" y="0"/>
                  </a:lnTo>
                  <a:lnTo>
                    <a:pt x="4575810" y="26670"/>
                  </a:lnTo>
                  <a:lnTo>
                    <a:pt x="4591050" y="129540"/>
                  </a:lnTo>
                  <a:lnTo>
                    <a:pt x="4591050" y="251460"/>
                  </a:lnTo>
                  <a:lnTo>
                    <a:pt x="4575810" y="327660"/>
                  </a:lnTo>
                  <a:lnTo>
                    <a:pt x="4556760" y="400050"/>
                  </a:lnTo>
                  <a:lnTo>
                    <a:pt x="4511040" y="480060"/>
                  </a:lnTo>
                  <a:lnTo>
                    <a:pt x="4465320" y="552450"/>
                  </a:lnTo>
                  <a:lnTo>
                    <a:pt x="4419600" y="586740"/>
                  </a:lnTo>
                  <a:lnTo>
                    <a:pt x="4381500" y="605790"/>
                  </a:lnTo>
                  <a:lnTo>
                    <a:pt x="4343400" y="605790"/>
                  </a:lnTo>
                  <a:lnTo>
                    <a:pt x="4312920" y="590550"/>
                  </a:lnTo>
                  <a:lnTo>
                    <a:pt x="4274820" y="571500"/>
                  </a:lnTo>
                  <a:lnTo>
                    <a:pt x="4221480" y="552450"/>
                  </a:lnTo>
                  <a:lnTo>
                    <a:pt x="4091940" y="552450"/>
                  </a:lnTo>
                  <a:lnTo>
                    <a:pt x="3592830" y="556260"/>
                  </a:lnTo>
                  <a:lnTo>
                    <a:pt x="3436620" y="548640"/>
                  </a:lnTo>
                  <a:lnTo>
                    <a:pt x="2872740" y="548640"/>
                  </a:lnTo>
                  <a:lnTo>
                    <a:pt x="2701290" y="552450"/>
                  </a:lnTo>
                  <a:lnTo>
                    <a:pt x="2068830" y="529590"/>
                  </a:lnTo>
                  <a:lnTo>
                    <a:pt x="1916430" y="525780"/>
                  </a:lnTo>
                  <a:lnTo>
                    <a:pt x="1299210" y="514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383;p306">
            <a:extLst>
              <a:ext uri="{FF2B5EF4-FFF2-40B4-BE49-F238E27FC236}">
                <a16:creationId xmlns:a16="http://schemas.microsoft.com/office/drawing/2014/main" id="{607D9FFE-8740-CA41-B929-B764E5BAAE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9027" y="1482391"/>
            <a:ext cx="465137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3" name="Google Shape;3383;p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1059" y="1506455"/>
            <a:ext cx="465137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p249"/>
          <p:cNvSpPr txBox="1"/>
          <p:nvPr/>
        </p:nvSpPr>
        <p:spPr>
          <a:xfrm>
            <a:off x="3296815" y="6818312"/>
            <a:ext cx="46565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箱</a:t>
            </a:r>
            <a:endParaRPr/>
          </a:p>
        </p:txBody>
      </p:sp>
      <p:sp>
        <p:nvSpPr>
          <p:cNvPr id="2740" name="Google Shape;2740;p249"/>
          <p:cNvSpPr/>
          <p:nvPr/>
        </p:nvSpPr>
        <p:spPr>
          <a:xfrm>
            <a:off x="2811463" y="1592263"/>
            <a:ext cx="1000125" cy="1273175"/>
          </a:xfrm>
          <a:custGeom>
            <a:avLst/>
            <a:gdLst/>
            <a:ahLst/>
            <a:cxnLst/>
            <a:rect l="l" t="t" r="r" b="b"/>
            <a:pathLst>
              <a:path w="1000125" h="1271588" extrusionOk="0">
                <a:moveTo>
                  <a:pt x="828675" y="466725"/>
                </a:moveTo>
                <a:lnTo>
                  <a:pt x="673894" y="685800"/>
                </a:lnTo>
                <a:lnTo>
                  <a:pt x="578644" y="802482"/>
                </a:lnTo>
                <a:lnTo>
                  <a:pt x="509588" y="881063"/>
                </a:lnTo>
                <a:lnTo>
                  <a:pt x="411957" y="981075"/>
                </a:lnTo>
                <a:lnTo>
                  <a:pt x="314325" y="1066800"/>
                </a:lnTo>
                <a:lnTo>
                  <a:pt x="228600" y="1135857"/>
                </a:lnTo>
                <a:lnTo>
                  <a:pt x="142875" y="1202532"/>
                </a:lnTo>
                <a:lnTo>
                  <a:pt x="66675" y="1252538"/>
                </a:lnTo>
                <a:lnTo>
                  <a:pt x="38100" y="1266825"/>
                </a:lnTo>
                <a:lnTo>
                  <a:pt x="21432" y="1271588"/>
                </a:lnTo>
                <a:lnTo>
                  <a:pt x="7144" y="1271588"/>
                </a:lnTo>
                <a:lnTo>
                  <a:pt x="0" y="1257300"/>
                </a:lnTo>
                <a:lnTo>
                  <a:pt x="4763" y="1231107"/>
                </a:lnTo>
                <a:lnTo>
                  <a:pt x="16669" y="1204913"/>
                </a:lnTo>
                <a:lnTo>
                  <a:pt x="69057" y="1154907"/>
                </a:lnTo>
                <a:lnTo>
                  <a:pt x="176213" y="1035844"/>
                </a:lnTo>
                <a:lnTo>
                  <a:pt x="307182" y="878682"/>
                </a:lnTo>
                <a:lnTo>
                  <a:pt x="404813" y="750094"/>
                </a:lnTo>
                <a:lnTo>
                  <a:pt x="469107" y="652463"/>
                </a:lnTo>
                <a:lnTo>
                  <a:pt x="523875" y="557213"/>
                </a:lnTo>
                <a:lnTo>
                  <a:pt x="583407" y="435769"/>
                </a:lnTo>
                <a:lnTo>
                  <a:pt x="640557" y="300038"/>
                </a:lnTo>
                <a:lnTo>
                  <a:pt x="657225" y="238125"/>
                </a:lnTo>
                <a:lnTo>
                  <a:pt x="661988" y="211932"/>
                </a:lnTo>
                <a:lnTo>
                  <a:pt x="659607" y="183357"/>
                </a:lnTo>
                <a:lnTo>
                  <a:pt x="645319" y="145257"/>
                </a:lnTo>
                <a:lnTo>
                  <a:pt x="614363" y="100013"/>
                </a:lnTo>
                <a:lnTo>
                  <a:pt x="581025" y="57150"/>
                </a:lnTo>
                <a:lnTo>
                  <a:pt x="571500" y="42863"/>
                </a:lnTo>
                <a:lnTo>
                  <a:pt x="569119" y="23813"/>
                </a:lnTo>
                <a:lnTo>
                  <a:pt x="578644" y="4763"/>
                </a:lnTo>
                <a:lnTo>
                  <a:pt x="592932" y="0"/>
                </a:lnTo>
                <a:lnTo>
                  <a:pt x="635794" y="7144"/>
                </a:lnTo>
                <a:lnTo>
                  <a:pt x="685800" y="26194"/>
                </a:lnTo>
                <a:lnTo>
                  <a:pt x="762000" y="59532"/>
                </a:lnTo>
                <a:lnTo>
                  <a:pt x="809625" y="88107"/>
                </a:lnTo>
                <a:lnTo>
                  <a:pt x="859632" y="123825"/>
                </a:lnTo>
                <a:lnTo>
                  <a:pt x="916782" y="173832"/>
                </a:lnTo>
                <a:lnTo>
                  <a:pt x="973932" y="228600"/>
                </a:lnTo>
                <a:lnTo>
                  <a:pt x="995363" y="250032"/>
                </a:lnTo>
                <a:lnTo>
                  <a:pt x="1000125" y="264319"/>
                </a:lnTo>
                <a:lnTo>
                  <a:pt x="1000125" y="292894"/>
                </a:lnTo>
                <a:lnTo>
                  <a:pt x="992982" y="319088"/>
                </a:lnTo>
                <a:lnTo>
                  <a:pt x="976313" y="338138"/>
                </a:lnTo>
                <a:lnTo>
                  <a:pt x="942975" y="354807"/>
                </a:lnTo>
                <a:lnTo>
                  <a:pt x="914400" y="359569"/>
                </a:lnTo>
                <a:lnTo>
                  <a:pt x="900113" y="364332"/>
                </a:lnTo>
                <a:lnTo>
                  <a:pt x="828675" y="4667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249"/>
          <p:cNvSpPr/>
          <p:nvPr/>
        </p:nvSpPr>
        <p:spPr>
          <a:xfrm>
            <a:off x="4646613" y="1481138"/>
            <a:ext cx="830262" cy="1314450"/>
          </a:xfrm>
          <a:custGeom>
            <a:avLst/>
            <a:gdLst/>
            <a:ahLst/>
            <a:cxnLst/>
            <a:rect l="l" t="t" r="r" b="b"/>
            <a:pathLst>
              <a:path w="831056" h="1314450" extrusionOk="0">
                <a:moveTo>
                  <a:pt x="421481" y="554831"/>
                </a:moveTo>
                <a:lnTo>
                  <a:pt x="454819" y="459581"/>
                </a:lnTo>
                <a:lnTo>
                  <a:pt x="476250" y="376237"/>
                </a:lnTo>
                <a:lnTo>
                  <a:pt x="488156" y="300037"/>
                </a:lnTo>
                <a:lnTo>
                  <a:pt x="495300" y="228600"/>
                </a:lnTo>
                <a:lnTo>
                  <a:pt x="495300" y="192881"/>
                </a:lnTo>
                <a:lnTo>
                  <a:pt x="492919" y="169068"/>
                </a:lnTo>
                <a:lnTo>
                  <a:pt x="457200" y="130968"/>
                </a:lnTo>
                <a:lnTo>
                  <a:pt x="392906" y="73818"/>
                </a:lnTo>
                <a:lnTo>
                  <a:pt x="369094" y="54768"/>
                </a:lnTo>
                <a:lnTo>
                  <a:pt x="366712" y="45243"/>
                </a:lnTo>
                <a:lnTo>
                  <a:pt x="376237" y="19050"/>
                </a:lnTo>
                <a:lnTo>
                  <a:pt x="390525" y="4762"/>
                </a:lnTo>
                <a:lnTo>
                  <a:pt x="426244" y="0"/>
                </a:lnTo>
                <a:lnTo>
                  <a:pt x="471487" y="4762"/>
                </a:lnTo>
                <a:lnTo>
                  <a:pt x="540544" y="23812"/>
                </a:lnTo>
                <a:lnTo>
                  <a:pt x="600075" y="50006"/>
                </a:lnTo>
                <a:lnTo>
                  <a:pt x="685800" y="100012"/>
                </a:lnTo>
                <a:lnTo>
                  <a:pt x="726281" y="126206"/>
                </a:lnTo>
                <a:lnTo>
                  <a:pt x="771525" y="164306"/>
                </a:lnTo>
                <a:lnTo>
                  <a:pt x="816769" y="216693"/>
                </a:lnTo>
                <a:lnTo>
                  <a:pt x="831056" y="240506"/>
                </a:lnTo>
                <a:lnTo>
                  <a:pt x="831056" y="261937"/>
                </a:lnTo>
                <a:lnTo>
                  <a:pt x="785812" y="333375"/>
                </a:lnTo>
                <a:lnTo>
                  <a:pt x="728662" y="442912"/>
                </a:lnTo>
                <a:lnTo>
                  <a:pt x="671512" y="554831"/>
                </a:lnTo>
                <a:lnTo>
                  <a:pt x="566737" y="738187"/>
                </a:lnTo>
                <a:lnTo>
                  <a:pt x="452437" y="883443"/>
                </a:lnTo>
                <a:lnTo>
                  <a:pt x="266700" y="1088231"/>
                </a:lnTo>
                <a:lnTo>
                  <a:pt x="71437" y="1285875"/>
                </a:lnTo>
                <a:lnTo>
                  <a:pt x="42862" y="1307306"/>
                </a:lnTo>
                <a:lnTo>
                  <a:pt x="23812" y="1314450"/>
                </a:lnTo>
                <a:lnTo>
                  <a:pt x="4762" y="1307306"/>
                </a:lnTo>
                <a:lnTo>
                  <a:pt x="0" y="1293018"/>
                </a:lnTo>
                <a:lnTo>
                  <a:pt x="7144" y="1264443"/>
                </a:lnTo>
                <a:lnTo>
                  <a:pt x="23812" y="1233487"/>
                </a:lnTo>
                <a:lnTo>
                  <a:pt x="83344" y="1162050"/>
                </a:lnTo>
                <a:lnTo>
                  <a:pt x="173831" y="1033462"/>
                </a:lnTo>
                <a:lnTo>
                  <a:pt x="235744" y="938212"/>
                </a:lnTo>
                <a:lnTo>
                  <a:pt x="288131" y="854868"/>
                </a:lnTo>
                <a:lnTo>
                  <a:pt x="335756" y="766762"/>
                </a:lnTo>
                <a:lnTo>
                  <a:pt x="397669" y="631031"/>
                </a:lnTo>
                <a:lnTo>
                  <a:pt x="421481" y="5548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249"/>
          <p:cNvSpPr/>
          <p:nvPr/>
        </p:nvSpPr>
        <p:spPr>
          <a:xfrm>
            <a:off x="2805113" y="3563938"/>
            <a:ext cx="1825625" cy="558800"/>
          </a:xfrm>
          <a:custGeom>
            <a:avLst/>
            <a:gdLst/>
            <a:ahLst/>
            <a:cxnLst/>
            <a:rect l="l" t="t" r="r" b="b"/>
            <a:pathLst>
              <a:path w="1826418" h="557213" extrusionOk="0">
                <a:moveTo>
                  <a:pt x="931068" y="180975"/>
                </a:moveTo>
                <a:lnTo>
                  <a:pt x="1097756" y="145257"/>
                </a:lnTo>
                <a:lnTo>
                  <a:pt x="1257300" y="111919"/>
                </a:lnTo>
                <a:lnTo>
                  <a:pt x="1438275" y="76200"/>
                </a:lnTo>
                <a:lnTo>
                  <a:pt x="1497806" y="54769"/>
                </a:lnTo>
                <a:lnTo>
                  <a:pt x="1535906" y="38100"/>
                </a:lnTo>
                <a:lnTo>
                  <a:pt x="1559718" y="19050"/>
                </a:lnTo>
                <a:lnTo>
                  <a:pt x="1576387" y="4763"/>
                </a:lnTo>
                <a:lnTo>
                  <a:pt x="1597818" y="0"/>
                </a:lnTo>
                <a:lnTo>
                  <a:pt x="1624012" y="0"/>
                </a:lnTo>
                <a:lnTo>
                  <a:pt x="1659731" y="9525"/>
                </a:lnTo>
                <a:lnTo>
                  <a:pt x="1707356" y="28575"/>
                </a:lnTo>
                <a:lnTo>
                  <a:pt x="1781175" y="71438"/>
                </a:lnTo>
                <a:lnTo>
                  <a:pt x="1802606" y="83344"/>
                </a:lnTo>
                <a:lnTo>
                  <a:pt x="1814512" y="95250"/>
                </a:lnTo>
                <a:lnTo>
                  <a:pt x="1821656" y="111919"/>
                </a:lnTo>
                <a:lnTo>
                  <a:pt x="1826418" y="135732"/>
                </a:lnTo>
                <a:lnTo>
                  <a:pt x="1824037" y="164307"/>
                </a:lnTo>
                <a:lnTo>
                  <a:pt x="1816893" y="190500"/>
                </a:lnTo>
                <a:lnTo>
                  <a:pt x="1800225" y="200025"/>
                </a:lnTo>
                <a:lnTo>
                  <a:pt x="1750218" y="209550"/>
                </a:lnTo>
                <a:lnTo>
                  <a:pt x="1538287" y="238125"/>
                </a:lnTo>
                <a:lnTo>
                  <a:pt x="1269206" y="285750"/>
                </a:lnTo>
                <a:lnTo>
                  <a:pt x="878681" y="359569"/>
                </a:lnTo>
                <a:lnTo>
                  <a:pt x="735806" y="411957"/>
                </a:lnTo>
                <a:lnTo>
                  <a:pt x="564356" y="473869"/>
                </a:lnTo>
                <a:lnTo>
                  <a:pt x="373856" y="535782"/>
                </a:lnTo>
                <a:lnTo>
                  <a:pt x="342900" y="550069"/>
                </a:lnTo>
                <a:lnTo>
                  <a:pt x="314325" y="557213"/>
                </a:lnTo>
                <a:lnTo>
                  <a:pt x="297656" y="557213"/>
                </a:lnTo>
                <a:lnTo>
                  <a:pt x="266700" y="550069"/>
                </a:lnTo>
                <a:lnTo>
                  <a:pt x="235743" y="531019"/>
                </a:lnTo>
                <a:lnTo>
                  <a:pt x="159543" y="452438"/>
                </a:lnTo>
                <a:lnTo>
                  <a:pt x="50006" y="345282"/>
                </a:lnTo>
                <a:lnTo>
                  <a:pt x="9525" y="300038"/>
                </a:lnTo>
                <a:lnTo>
                  <a:pt x="0" y="280988"/>
                </a:lnTo>
                <a:lnTo>
                  <a:pt x="2381" y="259557"/>
                </a:lnTo>
                <a:lnTo>
                  <a:pt x="16668" y="250032"/>
                </a:lnTo>
                <a:lnTo>
                  <a:pt x="38100" y="245269"/>
                </a:lnTo>
                <a:lnTo>
                  <a:pt x="61912" y="252413"/>
                </a:lnTo>
                <a:lnTo>
                  <a:pt x="90487" y="269082"/>
                </a:lnTo>
                <a:lnTo>
                  <a:pt x="147637" y="292894"/>
                </a:lnTo>
                <a:lnTo>
                  <a:pt x="200025" y="307182"/>
                </a:lnTo>
                <a:lnTo>
                  <a:pt x="254793" y="319088"/>
                </a:lnTo>
                <a:lnTo>
                  <a:pt x="319087" y="314325"/>
                </a:lnTo>
                <a:lnTo>
                  <a:pt x="552450" y="264319"/>
                </a:lnTo>
                <a:lnTo>
                  <a:pt x="931068" y="180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249"/>
          <p:cNvSpPr/>
          <p:nvPr/>
        </p:nvSpPr>
        <p:spPr>
          <a:xfrm>
            <a:off x="4875213" y="3265488"/>
            <a:ext cx="452437" cy="2725737"/>
          </a:xfrm>
          <a:custGeom>
            <a:avLst/>
            <a:gdLst/>
            <a:ahLst/>
            <a:cxnLst/>
            <a:rect l="l" t="t" r="r" b="b"/>
            <a:pathLst>
              <a:path w="451904" h="2725548" extrusionOk="0">
                <a:moveTo>
                  <a:pt x="437782" y="487210"/>
                </a:moveTo>
                <a:lnTo>
                  <a:pt x="427191" y="215361"/>
                </a:lnTo>
                <a:lnTo>
                  <a:pt x="423660" y="98854"/>
                </a:lnTo>
                <a:lnTo>
                  <a:pt x="370703" y="74141"/>
                </a:lnTo>
                <a:lnTo>
                  <a:pt x="278910" y="42366"/>
                </a:lnTo>
                <a:lnTo>
                  <a:pt x="208300" y="24714"/>
                </a:lnTo>
                <a:lnTo>
                  <a:pt x="120037" y="7061"/>
                </a:lnTo>
                <a:lnTo>
                  <a:pt x="74141" y="7061"/>
                </a:lnTo>
                <a:lnTo>
                  <a:pt x="38836" y="0"/>
                </a:lnTo>
                <a:lnTo>
                  <a:pt x="17653" y="0"/>
                </a:lnTo>
                <a:lnTo>
                  <a:pt x="0" y="10592"/>
                </a:lnTo>
                <a:lnTo>
                  <a:pt x="0" y="31775"/>
                </a:lnTo>
                <a:lnTo>
                  <a:pt x="10592" y="56488"/>
                </a:lnTo>
                <a:lnTo>
                  <a:pt x="31775" y="81202"/>
                </a:lnTo>
                <a:lnTo>
                  <a:pt x="70610" y="109446"/>
                </a:lnTo>
                <a:lnTo>
                  <a:pt x="109446" y="155342"/>
                </a:lnTo>
                <a:lnTo>
                  <a:pt x="155342" y="225952"/>
                </a:lnTo>
                <a:lnTo>
                  <a:pt x="180056" y="278910"/>
                </a:lnTo>
                <a:lnTo>
                  <a:pt x="201239" y="363642"/>
                </a:lnTo>
                <a:lnTo>
                  <a:pt x="215361" y="462496"/>
                </a:lnTo>
                <a:lnTo>
                  <a:pt x="225952" y="579003"/>
                </a:lnTo>
                <a:cubicBezTo>
                  <a:pt x="224775" y="667265"/>
                  <a:pt x="223599" y="755528"/>
                  <a:pt x="222422" y="843790"/>
                </a:cubicBezTo>
                <a:lnTo>
                  <a:pt x="211830" y="1292164"/>
                </a:lnTo>
                <a:cubicBezTo>
                  <a:pt x="210653" y="1462805"/>
                  <a:pt x="209477" y="1633446"/>
                  <a:pt x="208300" y="1804087"/>
                </a:cubicBezTo>
                <a:lnTo>
                  <a:pt x="204769" y="2111240"/>
                </a:lnTo>
                <a:lnTo>
                  <a:pt x="194178" y="2181850"/>
                </a:lnTo>
                <a:lnTo>
                  <a:pt x="162403" y="2287766"/>
                </a:lnTo>
                <a:lnTo>
                  <a:pt x="162403" y="2337193"/>
                </a:lnTo>
                <a:lnTo>
                  <a:pt x="165934" y="2436047"/>
                </a:lnTo>
                <a:lnTo>
                  <a:pt x="183586" y="2556084"/>
                </a:lnTo>
                <a:lnTo>
                  <a:pt x="201239" y="2633755"/>
                </a:lnTo>
                <a:lnTo>
                  <a:pt x="222422" y="2683182"/>
                </a:lnTo>
                <a:lnTo>
                  <a:pt x="240074" y="2714956"/>
                </a:lnTo>
                <a:lnTo>
                  <a:pt x="250666" y="2722017"/>
                </a:lnTo>
                <a:lnTo>
                  <a:pt x="271849" y="2725548"/>
                </a:lnTo>
                <a:lnTo>
                  <a:pt x="303623" y="2707895"/>
                </a:lnTo>
                <a:lnTo>
                  <a:pt x="335398" y="2672590"/>
                </a:lnTo>
                <a:lnTo>
                  <a:pt x="363642" y="2612572"/>
                </a:lnTo>
                <a:lnTo>
                  <a:pt x="441313" y="2432516"/>
                </a:lnTo>
                <a:lnTo>
                  <a:pt x="451904" y="2287766"/>
                </a:lnTo>
                <a:lnTo>
                  <a:pt x="451904" y="928522"/>
                </a:lnTo>
                <a:lnTo>
                  <a:pt x="437782" y="48721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249"/>
          <p:cNvSpPr/>
          <p:nvPr/>
        </p:nvSpPr>
        <p:spPr>
          <a:xfrm>
            <a:off x="3363913" y="2090738"/>
            <a:ext cx="1397000" cy="384175"/>
          </a:xfrm>
          <a:custGeom>
            <a:avLst/>
            <a:gdLst/>
            <a:ahLst/>
            <a:cxnLst/>
            <a:rect l="l" t="t" r="r" b="b"/>
            <a:pathLst>
              <a:path w="1395413" h="383381" extrusionOk="0">
                <a:moveTo>
                  <a:pt x="676275" y="176212"/>
                </a:moveTo>
                <a:lnTo>
                  <a:pt x="595313" y="200025"/>
                </a:lnTo>
                <a:lnTo>
                  <a:pt x="500063" y="223837"/>
                </a:lnTo>
                <a:lnTo>
                  <a:pt x="433388" y="238125"/>
                </a:lnTo>
                <a:lnTo>
                  <a:pt x="371475" y="245268"/>
                </a:lnTo>
                <a:lnTo>
                  <a:pt x="335757" y="247650"/>
                </a:lnTo>
                <a:lnTo>
                  <a:pt x="273844" y="245268"/>
                </a:lnTo>
                <a:lnTo>
                  <a:pt x="216694" y="233362"/>
                </a:lnTo>
                <a:lnTo>
                  <a:pt x="169069" y="211931"/>
                </a:lnTo>
                <a:lnTo>
                  <a:pt x="119063" y="180975"/>
                </a:lnTo>
                <a:lnTo>
                  <a:pt x="0" y="152400"/>
                </a:lnTo>
                <a:lnTo>
                  <a:pt x="35719" y="280987"/>
                </a:lnTo>
                <a:lnTo>
                  <a:pt x="76200" y="311943"/>
                </a:lnTo>
                <a:lnTo>
                  <a:pt x="111919" y="330993"/>
                </a:lnTo>
                <a:lnTo>
                  <a:pt x="145257" y="345281"/>
                </a:lnTo>
                <a:lnTo>
                  <a:pt x="192882" y="359568"/>
                </a:lnTo>
                <a:lnTo>
                  <a:pt x="242888" y="369093"/>
                </a:lnTo>
                <a:lnTo>
                  <a:pt x="304800" y="378618"/>
                </a:lnTo>
                <a:lnTo>
                  <a:pt x="381000" y="383381"/>
                </a:lnTo>
                <a:lnTo>
                  <a:pt x="483394" y="383381"/>
                </a:lnTo>
                <a:lnTo>
                  <a:pt x="528638" y="378618"/>
                </a:lnTo>
                <a:lnTo>
                  <a:pt x="611982" y="364331"/>
                </a:lnTo>
                <a:lnTo>
                  <a:pt x="723900" y="333375"/>
                </a:lnTo>
                <a:lnTo>
                  <a:pt x="854869" y="295275"/>
                </a:lnTo>
                <a:lnTo>
                  <a:pt x="978694" y="261937"/>
                </a:lnTo>
                <a:lnTo>
                  <a:pt x="1176338" y="219075"/>
                </a:lnTo>
                <a:lnTo>
                  <a:pt x="1276350" y="192881"/>
                </a:lnTo>
                <a:lnTo>
                  <a:pt x="1362075" y="166687"/>
                </a:lnTo>
                <a:lnTo>
                  <a:pt x="1385888" y="152400"/>
                </a:lnTo>
                <a:lnTo>
                  <a:pt x="1395413" y="133350"/>
                </a:lnTo>
                <a:lnTo>
                  <a:pt x="1393032" y="114300"/>
                </a:lnTo>
                <a:lnTo>
                  <a:pt x="1373982" y="90487"/>
                </a:lnTo>
                <a:lnTo>
                  <a:pt x="1340644" y="66675"/>
                </a:lnTo>
                <a:lnTo>
                  <a:pt x="1269207" y="45243"/>
                </a:lnTo>
                <a:lnTo>
                  <a:pt x="1138238" y="9525"/>
                </a:lnTo>
                <a:lnTo>
                  <a:pt x="1090613" y="0"/>
                </a:lnTo>
                <a:lnTo>
                  <a:pt x="1078707" y="0"/>
                </a:lnTo>
                <a:lnTo>
                  <a:pt x="1054894" y="9525"/>
                </a:lnTo>
                <a:lnTo>
                  <a:pt x="931069" y="73818"/>
                </a:lnTo>
                <a:lnTo>
                  <a:pt x="862013" y="114300"/>
                </a:lnTo>
                <a:lnTo>
                  <a:pt x="676275" y="1762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249"/>
          <p:cNvSpPr/>
          <p:nvPr/>
        </p:nvSpPr>
        <p:spPr>
          <a:xfrm>
            <a:off x="3925888" y="2379663"/>
            <a:ext cx="377825" cy="601662"/>
          </a:xfrm>
          <a:custGeom>
            <a:avLst/>
            <a:gdLst/>
            <a:ahLst/>
            <a:cxnLst/>
            <a:rect l="l" t="t" r="r" b="b"/>
            <a:pathLst>
              <a:path w="376238" h="602456" extrusionOk="0">
                <a:moveTo>
                  <a:pt x="273844" y="164306"/>
                </a:moveTo>
                <a:lnTo>
                  <a:pt x="180975" y="90487"/>
                </a:lnTo>
                <a:lnTo>
                  <a:pt x="121444" y="47625"/>
                </a:lnTo>
                <a:lnTo>
                  <a:pt x="0" y="0"/>
                </a:lnTo>
                <a:lnTo>
                  <a:pt x="11907" y="76200"/>
                </a:lnTo>
                <a:lnTo>
                  <a:pt x="30957" y="130969"/>
                </a:lnTo>
                <a:lnTo>
                  <a:pt x="69057" y="223837"/>
                </a:lnTo>
                <a:lnTo>
                  <a:pt x="104775" y="309562"/>
                </a:lnTo>
                <a:lnTo>
                  <a:pt x="161925" y="419100"/>
                </a:lnTo>
                <a:lnTo>
                  <a:pt x="204788" y="490537"/>
                </a:lnTo>
                <a:lnTo>
                  <a:pt x="240507" y="545306"/>
                </a:lnTo>
                <a:lnTo>
                  <a:pt x="278607" y="585787"/>
                </a:lnTo>
                <a:lnTo>
                  <a:pt x="297657" y="600075"/>
                </a:lnTo>
                <a:lnTo>
                  <a:pt x="307182" y="602456"/>
                </a:lnTo>
                <a:lnTo>
                  <a:pt x="330994" y="590550"/>
                </a:lnTo>
                <a:lnTo>
                  <a:pt x="357188" y="564356"/>
                </a:lnTo>
                <a:lnTo>
                  <a:pt x="369094" y="535781"/>
                </a:lnTo>
                <a:lnTo>
                  <a:pt x="376238" y="490537"/>
                </a:lnTo>
                <a:lnTo>
                  <a:pt x="376238" y="416719"/>
                </a:lnTo>
                <a:lnTo>
                  <a:pt x="366713" y="311944"/>
                </a:lnTo>
                <a:lnTo>
                  <a:pt x="354807" y="240506"/>
                </a:lnTo>
                <a:lnTo>
                  <a:pt x="347663" y="223837"/>
                </a:lnTo>
                <a:lnTo>
                  <a:pt x="311944" y="197644"/>
                </a:lnTo>
                <a:lnTo>
                  <a:pt x="273844" y="1643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249"/>
          <p:cNvSpPr/>
          <p:nvPr/>
        </p:nvSpPr>
        <p:spPr>
          <a:xfrm>
            <a:off x="5154613" y="1820863"/>
            <a:ext cx="1665287" cy="460375"/>
          </a:xfrm>
          <a:custGeom>
            <a:avLst/>
            <a:gdLst/>
            <a:ahLst/>
            <a:cxnLst/>
            <a:rect l="l" t="t" r="r" b="b"/>
            <a:pathLst>
              <a:path w="1664494" h="459582" extrusionOk="0">
                <a:moveTo>
                  <a:pt x="673894" y="245269"/>
                </a:moveTo>
                <a:lnTo>
                  <a:pt x="538163" y="269082"/>
                </a:lnTo>
                <a:lnTo>
                  <a:pt x="428625" y="283369"/>
                </a:lnTo>
                <a:lnTo>
                  <a:pt x="354807" y="290513"/>
                </a:lnTo>
                <a:lnTo>
                  <a:pt x="285750" y="292894"/>
                </a:lnTo>
                <a:lnTo>
                  <a:pt x="242888" y="292894"/>
                </a:lnTo>
                <a:lnTo>
                  <a:pt x="195263" y="292894"/>
                </a:lnTo>
                <a:lnTo>
                  <a:pt x="176213" y="288132"/>
                </a:lnTo>
                <a:lnTo>
                  <a:pt x="164307" y="278607"/>
                </a:lnTo>
                <a:lnTo>
                  <a:pt x="152400" y="266700"/>
                </a:lnTo>
                <a:lnTo>
                  <a:pt x="135732" y="240507"/>
                </a:lnTo>
                <a:lnTo>
                  <a:pt x="0" y="271463"/>
                </a:lnTo>
                <a:lnTo>
                  <a:pt x="52388" y="400050"/>
                </a:lnTo>
                <a:lnTo>
                  <a:pt x="135732" y="411957"/>
                </a:lnTo>
                <a:lnTo>
                  <a:pt x="247650" y="431007"/>
                </a:lnTo>
                <a:lnTo>
                  <a:pt x="302419" y="440532"/>
                </a:lnTo>
                <a:lnTo>
                  <a:pt x="345282" y="450057"/>
                </a:lnTo>
                <a:lnTo>
                  <a:pt x="392907" y="459582"/>
                </a:lnTo>
                <a:lnTo>
                  <a:pt x="597694" y="423863"/>
                </a:lnTo>
                <a:lnTo>
                  <a:pt x="676275" y="419100"/>
                </a:lnTo>
                <a:lnTo>
                  <a:pt x="771525" y="407194"/>
                </a:lnTo>
                <a:lnTo>
                  <a:pt x="938213" y="376238"/>
                </a:lnTo>
                <a:lnTo>
                  <a:pt x="1133475" y="335757"/>
                </a:lnTo>
                <a:lnTo>
                  <a:pt x="1276350" y="304800"/>
                </a:lnTo>
                <a:lnTo>
                  <a:pt x="1352550" y="288132"/>
                </a:lnTo>
                <a:lnTo>
                  <a:pt x="1504950" y="259557"/>
                </a:lnTo>
                <a:lnTo>
                  <a:pt x="1564482" y="240507"/>
                </a:lnTo>
                <a:lnTo>
                  <a:pt x="1614488" y="219075"/>
                </a:lnTo>
                <a:lnTo>
                  <a:pt x="1638300" y="207169"/>
                </a:lnTo>
                <a:lnTo>
                  <a:pt x="1657350" y="185738"/>
                </a:lnTo>
                <a:lnTo>
                  <a:pt x="1664494" y="169069"/>
                </a:lnTo>
                <a:lnTo>
                  <a:pt x="1662113" y="135732"/>
                </a:lnTo>
                <a:lnTo>
                  <a:pt x="1650207" y="116682"/>
                </a:lnTo>
                <a:lnTo>
                  <a:pt x="1607344" y="78582"/>
                </a:lnTo>
                <a:lnTo>
                  <a:pt x="1550194" y="38100"/>
                </a:lnTo>
                <a:lnTo>
                  <a:pt x="1497807" y="16669"/>
                </a:lnTo>
                <a:lnTo>
                  <a:pt x="1445419" y="0"/>
                </a:lnTo>
                <a:lnTo>
                  <a:pt x="1423988" y="2382"/>
                </a:lnTo>
                <a:lnTo>
                  <a:pt x="1381125" y="9525"/>
                </a:lnTo>
                <a:lnTo>
                  <a:pt x="1345407" y="19050"/>
                </a:lnTo>
                <a:lnTo>
                  <a:pt x="1278732" y="47625"/>
                </a:lnTo>
                <a:lnTo>
                  <a:pt x="1216819" y="83344"/>
                </a:lnTo>
                <a:lnTo>
                  <a:pt x="1157288" y="111919"/>
                </a:lnTo>
                <a:lnTo>
                  <a:pt x="954882" y="178594"/>
                </a:lnTo>
                <a:lnTo>
                  <a:pt x="745332" y="230982"/>
                </a:lnTo>
                <a:lnTo>
                  <a:pt x="673894" y="2452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249"/>
          <p:cNvSpPr/>
          <p:nvPr/>
        </p:nvSpPr>
        <p:spPr>
          <a:xfrm>
            <a:off x="5265738" y="2224088"/>
            <a:ext cx="782637" cy="815975"/>
          </a:xfrm>
          <a:custGeom>
            <a:avLst/>
            <a:gdLst/>
            <a:ahLst/>
            <a:cxnLst/>
            <a:rect l="l" t="t" r="r" b="b"/>
            <a:pathLst>
              <a:path w="783431" h="816768" extrusionOk="0">
                <a:moveTo>
                  <a:pt x="185737" y="557212"/>
                </a:moveTo>
                <a:lnTo>
                  <a:pt x="326231" y="392906"/>
                </a:lnTo>
                <a:lnTo>
                  <a:pt x="392906" y="288131"/>
                </a:lnTo>
                <a:lnTo>
                  <a:pt x="416719" y="216693"/>
                </a:lnTo>
                <a:lnTo>
                  <a:pt x="407194" y="145256"/>
                </a:lnTo>
                <a:lnTo>
                  <a:pt x="388144" y="107156"/>
                </a:lnTo>
                <a:lnTo>
                  <a:pt x="347662" y="76200"/>
                </a:lnTo>
                <a:lnTo>
                  <a:pt x="280987" y="57150"/>
                </a:lnTo>
                <a:lnTo>
                  <a:pt x="228600" y="45243"/>
                </a:lnTo>
                <a:lnTo>
                  <a:pt x="488156" y="0"/>
                </a:lnTo>
                <a:lnTo>
                  <a:pt x="481012" y="40481"/>
                </a:lnTo>
                <a:lnTo>
                  <a:pt x="492919" y="73818"/>
                </a:lnTo>
                <a:lnTo>
                  <a:pt x="523875" y="95250"/>
                </a:lnTo>
                <a:lnTo>
                  <a:pt x="623887" y="150018"/>
                </a:lnTo>
                <a:lnTo>
                  <a:pt x="692944" y="197643"/>
                </a:lnTo>
                <a:lnTo>
                  <a:pt x="733425" y="230981"/>
                </a:lnTo>
                <a:lnTo>
                  <a:pt x="766762" y="269081"/>
                </a:lnTo>
                <a:lnTo>
                  <a:pt x="783431" y="311943"/>
                </a:lnTo>
                <a:lnTo>
                  <a:pt x="773906" y="323850"/>
                </a:lnTo>
                <a:lnTo>
                  <a:pt x="740569" y="350043"/>
                </a:lnTo>
                <a:lnTo>
                  <a:pt x="66675" y="800100"/>
                </a:lnTo>
                <a:lnTo>
                  <a:pt x="33337" y="816768"/>
                </a:lnTo>
                <a:lnTo>
                  <a:pt x="21431" y="816768"/>
                </a:lnTo>
                <a:lnTo>
                  <a:pt x="0" y="807243"/>
                </a:lnTo>
                <a:lnTo>
                  <a:pt x="2381" y="788193"/>
                </a:lnTo>
                <a:lnTo>
                  <a:pt x="19050" y="747712"/>
                </a:lnTo>
                <a:lnTo>
                  <a:pt x="76200" y="690562"/>
                </a:lnTo>
                <a:lnTo>
                  <a:pt x="185737" y="5572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8" name="Google Shape;2748;p249"/>
          <p:cNvSpPr/>
          <p:nvPr/>
        </p:nvSpPr>
        <p:spPr>
          <a:xfrm>
            <a:off x="3692525" y="2987675"/>
            <a:ext cx="444500" cy="2974975"/>
          </a:xfrm>
          <a:custGeom>
            <a:avLst/>
            <a:gdLst/>
            <a:ahLst/>
            <a:cxnLst/>
            <a:rect l="l" t="t" r="r" b="b"/>
            <a:pathLst>
              <a:path w="445770" h="2975610" extrusionOk="0">
                <a:moveTo>
                  <a:pt x="160020" y="453390"/>
                </a:moveTo>
                <a:lnTo>
                  <a:pt x="160020" y="262890"/>
                </a:lnTo>
                <a:lnTo>
                  <a:pt x="152400" y="224790"/>
                </a:lnTo>
                <a:lnTo>
                  <a:pt x="129540" y="171450"/>
                </a:lnTo>
                <a:lnTo>
                  <a:pt x="91440" y="129540"/>
                </a:lnTo>
                <a:lnTo>
                  <a:pt x="19050" y="57150"/>
                </a:lnTo>
                <a:lnTo>
                  <a:pt x="3810" y="38100"/>
                </a:lnTo>
                <a:lnTo>
                  <a:pt x="0" y="19050"/>
                </a:lnTo>
                <a:lnTo>
                  <a:pt x="11430" y="3810"/>
                </a:lnTo>
                <a:lnTo>
                  <a:pt x="49530" y="0"/>
                </a:lnTo>
                <a:lnTo>
                  <a:pt x="87630" y="0"/>
                </a:lnTo>
                <a:lnTo>
                  <a:pt x="133350" y="11430"/>
                </a:lnTo>
                <a:lnTo>
                  <a:pt x="205740" y="38100"/>
                </a:lnTo>
                <a:lnTo>
                  <a:pt x="262890" y="64770"/>
                </a:lnTo>
                <a:lnTo>
                  <a:pt x="323850" y="106680"/>
                </a:lnTo>
                <a:lnTo>
                  <a:pt x="350520" y="129540"/>
                </a:lnTo>
                <a:lnTo>
                  <a:pt x="403860" y="186690"/>
                </a:lnTo>
                <a:lnTo>
                  <a:pt x="434340" y="224790"/>
                </a:lnTo>
                <a:lnTo>
                  <a:pt x="445770" y="255270"/>
                </a:lnTo>
                <a:lnTo>
                  <a:pt x="445770" y="274320"/>
                </a:lnTo>
                <a:lnTo>
                  <a:pt x="430530" y="316230"/>
                </a:lnTo>
                <a:lnTo>
                  <a:pt x="392430" y="369570"/>
                </a:lnTo>
                <a:lnTo>
                  <a:pt x="384810" y="377190"/>
                </a:lnTo>
                <a:lnTo>
                  <a:pt x="373380" y="556260"/>
                </a:lnTo>
                <a:lnTo>
                  <a:pt x="361950" y="708660"/>
                </a:lnTo>
                <a:lnTo>
                  <a:pt x="361950" y="1101090"/>
                </a:lnTo>
                <a:lnTo>
                  <a:pt x="350520" y="1885950"/>
                </a:lnTo>
                <a:lnTo>
                  <a:pt x="342900" y="2404110"/>
                </a:lnTo>
                <a:lnTo>
                  <a:pt x="339090" y="2606040"/>
                </a:lnTo>
                <a:lnTo>
                  <a:pt x="335280" y="2674620"/>
                </a:lnTo>
                <a:lnTo>
                  <a:pt x="316230" y="2788920"/>
                </a:lnTo>
                <a:lnTo>
                  <a:pt x="289560" y="2887980"/>
                </a:lnTo>
                <a:lnTo>
                  <a:pt x="270510" y="2945130"/>
                </a:lnTo>
                <a:lnTo>
                  <a:pt x="251460" y="2967990"/>
                </a:lnTo>
                <a:lnTo>
                  <a:pt x="228600" y="2975610"/>
                </a:lnTo>
                <a:lnTo>
                  <a:pt x="186690" y="2956560"/>
                </a:lnTo>
                <a:lnTo>
                  <a:pt x="160020" y="2914650"/>
                </a:lnTo>
                <a:lnTo>
                  <a:pt x="121920" y="2781300"/>
                </a:lnTo>
                <a:lnTo>
                  <a:pt x="76200" y="2613660"/>
                </a:lnTo>
                <a:lnTo>
                  <a:pt x="72390" y="2583180"/>
                </a:lnTo>
                <a:lnTo>
                  <a:pt x="83820" y="2522220"/>
                </a:lnTo>
                <a:lnTo>
                  <a:pt x="110490" y="2381250"/>
                </a:lnTo>
                <a:lnTo>
                  <a:pt x="133350" y="2247900"/>
                </a:lnTo>
                <a:lnTo>
                  <a:pt x="144780" y="2095500"/>
                </a:lnTo>
                <a:lnTo>
                  <a:pt x="156210" y="1744980"/>
                </a:lnTo>
                <a:lnTo>
                  <a:pt x="163830" y="1177290"/>
                </a:lnTo>
                <a:lnTo>
                  <a:pt x="160020" y="4533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9" name="Google Shape;2749;p249"/>
          <p:cNvSpPr/>
          <p:nvPr/>
        </p:nvSpPr>
        <p:spPr>
          <a:xfrm>
            <a:off x="2665413" y="3857625"/>
            <a:ext cx="1209675" cy="1481138"/>
          </a:xfrm>
          <a:custGeom>
            <a:avLst/>
            <a:gdLst/>
            <a:ahLst/>
            <a:cxnLst/>
            <a:rect l="l" t="t" r="r" b="b"/>
            <a:pathLst>
              <a:path w="1209675" h="1481138" extrusionOk="0">
                <a:moveTo>
                  <a:pt x="947737" y="628650"/>
                </a:moveTo>
                <a:lnTo>
                  <a:pt x="816769" y="783431"/>
                </a:lnTo>
                <a:lnTo>
                  <a:pt x="616744" y="997744"/>
                </a:lnTo>
                <a:lnTo>
                  <a:pt x="421481" y="1176338"/>
                </a:lnTo>
                <a:lnTo>
                  <a:pt x="214312" y="1359694"/>
                </a:lnTo>
                <a:lnTo>
                  <a:pt x="97631" y="1447800"/>
                </a:lnTo>
                <a:lnTo>
                  <a:pt x="59531" y="1473994"/>
                </a:lnTo>
                <a:lnTo>
                  <a:pt x="38100" y="1481138"/>
                </a:lnTo>
                <a:lnTo>
                  <a:pt x="19050" y="1481138"/>
                </a:lnTo>
                <a:lnTo>
                  <a:pt x="2381" y="1471613"/>
                </a:lnTo>
                <a:lnTo>
                  <a:pt x="0" y="1457325"/>
                </a:lnTo>
                <a:lnTo>
                  <a:pt x="11906" y="1423988"/>
                </a:lnTo>
                <a:lnTo>
                  <a:pt x="33337" y="1393031"/>
                </a:lnTo>
                <a:lnTo>
                  <a:pt x="138112" y="1304925"/>
                </a:lnTo>
                <a:lnTo>
                  <a:pt x="330994" y="1119188"/>
                </a:lnTo>
                <a:lnTo>
                  <a:pt x="492919" y="945356"/>
                </a:lnTo>
                <a:lnTo>
                  <a:pt x="609600" y="804863"/>
                </a:lnTo>
                <a:lnTo>
                  <a:pt x="709612" y="666750"/>
                </a:lnTo>
                <a:lnTo>
                  <a:pt x="821531" y="497681"/>
                </a:lnTo>
                <a:lnTo>
                  <a:pt x="952500" y="252413"/>
                </a:lnTo>
                <a:lnTo>
                  <a:pt x="1047750" y="23813"/>
                </a:lnTo>
                <a:lnTo>
                  <a:pt x="1209675" y="0"/>
                </a:lnTo>
                <a:lnTo>
                  <a:pt x="1202531" y="288131"/>
                </a:lnTo>
                <a:lnTo>
                  <a:pt x="1100137" y="431006"/>
                </a:lnTo>
                <a:lnTo>
                  <a:pt x="947737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0" name="Google Shape;2750;p249"/>
          <p:cNvSpPr/>
          <p:nvPr/>
        </p:nvSpPr>
        <p:spPr>
          <a:xfrm>
            <a:off x="3963988" y="4078288"/>
            <a:ext cx="673100" cy="555625"/>
          </a:xfrm>
          <a:custGeom>
            <a:avLst/>
            <a:gdLst/>
            <a:ahLst/>
            <a:cxnLst/>
            <a:rect l="l" t="t" r="r" b="b"/>
            <a:pathLst>
              <a:path w="671513" h="554832" extrusionOk="0">
                <a:moveTo>
                  <a:pt x="288132" y="88107"/>
                </a:moveTo>
                <a:lnTo>
                  <a:pt x="147638" y="23813"/>
                </a:lnTo>
                <a:lnTo>
                  <a:pt x="76200" y="0"/>
                </a:lnTo>
                <a:lnTo>
                  <a:pt x="0" y="4763"/>
                </a:lnTo>
                <a:lnTo>
                  <a:pt x="38100" y="59532"/>
                </a:lnTo>
                <a:lnTo>
                  <a:pt x="119063" y="111919"/>
                </a:lnTo>
                <a:lnTo>
                  <a:pt x="190500" y="166688"/>
                </a:lnTo>
                <a:lnTo>
                  <a:pt x="302419" y="278607"/>
                </a:lnTo>
                <a:lnTo>
                  <a:pt x="561975" y="540544"/>
                </a:lnTo>
                <a:lnTo>
                  <a:pt x="573882" y="550069"/>
                </a:lnTo>
                <a:lnTo>
                  <a:pt x="588169" y="554832"/>
                </a:lnTo>
                <a:lnTo>
                  <a:pt x="609600" y="552450"/>
                </a:lnTo>
                <a:lnTo>
                  <a:pt x="633413" y="540544"/>
                </a:lnTo>
                <a:lnTo>
                  <a:pt x="652463" y="519113"/>
                </a:lnTo>
                <a:lnTo>
                  <a:pt x="664369" y="492919"/>
                </a:lnTo>
                <a:lnTo>
                  <a:pt x="671513" y="459582"/>
                </a:lnTo>
                <a:lnTo>
                  <a:pt x="669132" y="421482"/>
                </a:lnTo>
                <a:lnTo>
                  <a:pt x="659607" y="366713"/>
                </a:lnTo>
                <a:lnTo>
                  <a:pt x="638175" y="311944"/>
                </a:lnTo>
                <a:lnTo>
                  <a:pt x="602457" y="247650"/>
                </a:lnTo>
                <a:lnTo>
                  <a:pt x="585788" y="223838"/>
                </a:lnTo>
                <a:lnTo>
                  <a:pt x="521494" y="195263"/>
                </a:lnTo>
                <a:lnTo>
                  <a:pt x="288132" y="881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1" name="Google Shape;2751;p249"/>
          <p:cNvSpPr/>
          <p:nvPr/>
        </p:nvSpPr>
        <p:spPr>
          <a:xfrm>
            <a:off x="5048250" y="3063875"/>
            <a:ext cx="1798638" cy="2890838"/>
          </a:xfrm>
          <a:custGeom>
            <a:avLst/>
            <a:gdLst/>
            <a:ahLst/>
            <a:cxnLst/>
            <a:rect l="l" t="t" r="r" b="b"/>
            <a:pathLst>
              <a:path w="1798320" h="2891790" extrusionOk="0">
                <a:moveTo>
                  <a:pt x="830580" y="167640"/>
                </a:moveTo>
                <a:lnTo>
                  <a:pt x="518160" y="236220"/>
                </a:lnTo>
                <a:lnTo>
                  <a:pt x="300990" y="293370"/>
                </a:lnTo>
                <a:lnTo>
                  <a:pt x="217170" y="312420"/>
                </a:lnTo>
                <a:lnTo>
                  <a:pt x="0" y="358140"/>
                </a:lnTo>
                <a:lnTo>
                  <a:pt x="163830" y="461010"/>
                </a:lnTo>
                <a:lnTo>
                  <a:pt x="361950" y="403860"/>
                </a:lnTo>
                <a:lnTo>
                  <a:pt x="499110" y="369570"/>
                </a:lnTo>
                <a:lnTo>
                  <a:pt x="636270" y="339090"/>
                </a:lnTo>
                <a:lnTo>
                  <a:pt x="788670" y="308610"/>
                </a:lnTo>
                <a:lnTo>
                  <a:pt x="944880" y="278130"/>
                </a:lnTo>
                <a:lnTo>
                  <a:pt x="1093470" y="251460"/>
                </a:lnTo>
                <a:lnTo>
                  <a:pt x="1192530" y="243840"/>
                </a:lnTo>
                <a:lnTo>
                  <a:pt x="1276350" y="236220"/>
                </a:lnTo>
                <a:lnTo>
                  <a:pt x="1352550" y="232410"/>
                </a:lnTo>
                <a:lnTo>
                  <a:pt x="1390650" y="240030"/>
                </a:lnTo>
                <a:lnTo>
                  <a:pt x="1440180" y="262890"/>
                </a:lnTo>
                <a:lnTo>
                  <a:pt x="1466850" y="281940"/>
                </a:lnTo>
                <a:lnTo>
                  <a:pt x="1489710" y="308610"/>
                </a:lnTo>
                <a:lnTo>
                  <a:pt x="1501140" y="335280"/>
                </a:lnTo>
                <a:lnTo>
                  <a:pt x="1508760" y="941070"/>
                </a:lnTo>
                <a:lnTo>
                  <a:pt x="1504950" y="1615440"/>
                </a:lnTo>
                <a:lnTo>
                  <a:pt x="1504950" y="2438400"/>
                </a:lnTo>
                <a:lnTo>
                  <a:pt x="1478280" y="2567940"/>
                </a:lnTo>
                <a:lnTo>
                  <a:pt x="1497330" y="2670810"/>
                </a:lnTo>
                <a:lnTo>
                  <a:pt x="1527810" y="2788920"/>
                </a:lnTo>
                <a:lnTo>
                  <a:pt x="1543050" y="2834640"/>
                </a:lnTo>
                <a:lnTo>
                  <a:pt x="1562100" y="2865120"/>
                </a:lnTo>
                <a:lnTo>
                  <a:pt x="1581150" y="2876550"/>
                </a:lnTo>
                <a:lnTo>
                  <a:pt x="1611630" y="2887980"/>
                </a:lnTo>
                <a:lnTo>
                  <a:pt x="1634490" y="2891790"/>
                </a:lnTo>
                <a:lnTo>
                  <a:pt x="1672590" y="2880360"/>
                </a:lnTo>
                <a:lnTo>
                  <a:pt x="1703070" y="2849880"/>
                </a:lnTo>
                <a:lnTo>
                  <a:pt x="1725930" y="2807970"/>
                </a:lnTo>
                <a:lnTo>
                  <a:pt x="1744980" y="2754630"/>
                </a:lnTo>
                <a:lnTo>
                  <a:pt x="1764030" y="2670810"/>
                </a:lnTo>
                <a:lnTo>
                  <a:pt x="1771650" y="2594610"/>
                </a:lnTo>
                <a:lnTo>
                  <a:pt x="1775460" y="2350770"/>
                </a:lnTo>
                <a:lnTo>
                  <a:pt x="1775460" y="1626870"/>
                </a:lnTo>
                <a:lnTo>
                  <a:pt x="1771650" y="914400"/>
                </a:lnTo>
                <a:lnTo>
                  <a:pt x="1775460" y="384810"/>
                </a:lnTo>
                <a:lnTo>
                  <a:pt x="1779270" y="323850"/>
                </a:lnTo>
                <a:lnTo>
                  <a:pt x="1794510" y="240030"/>
                </a:lnTo>
                <a:lnTo>
                  <a:pt x="1798320" y="213360"/>
                </a:lnTo>
                <a:lnTo>
                  <a:pt x="1786890" y="190500"/>
                </a:lnTo>
                <a:lnTo>
                  <a:pt x="1744980" y="137160"/>
                </a:lnTo>
                <a:lnTo>
                  <a:pt x="1684020" y="83820"/>
                </a:lnTo>
                <a:lnTo>
                  <a:pt x="1604010" y="26670"/>
                </a:lnTo>
                <a:lnTo>
                  <a:pt x="1554480" y="0"/>
                </a:lnTo>
                <a:lnTo>
                  <a:pt x="1531620" y="0"/>
                </a:lnTo>
                <a:lnTo>
                  <a:pt x="1485900" y="11430"/>
                </a:lnTo>
                <a:lnTo>
                  <a:pt x="1386840" y="53340"/>
                </a:lnTo>
                <a:lnTo>
                  <a:pt x="1272540" y="72390"/>
                </a:lnTo>
                <a:lnTo>
                  <a:pt x="1002030" y="133350"/>
                </a:lnTo>
                <a:lnTo>
                  <a:pt x="830580" y="16764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2" name="Google Shape;2752;p249"/>
          <p:cNvSpPr/>
          <p:nvPr/>
        </p:nvSpPr>
        <p:spPr>
          <a:xfrm>
            <a:off x="5133975" y="3876675"/>
            <a:ext cx="1608138" cy="361950"/>
          </a:xfrm>
          <a:custGeom>
            <a:avLst/>
            <a:gdLst/>
            <a:ahLst/>
            <a:cxnLst/>
            <a:rect l="l" t="t" r="r" b="b"/>
            <a:pathLst>
              <a:path w="1607344" h="361950" extrusionOk="0">
                <a:moveTo>
                  <a:pt x="716756" y="78581"/>
                </a:moveTo>
                <a:lnTo>
                  <a:pt x="828675" y="54769"/>
                </a:lnTo>
                <a:lnTo>
                  <a:pt x="947738" y="33338"/>
                </a:lnTo>
                <a:lnTo>
                  <a:pt x="1059656" y="14288"/>
                </a:lnTo>
                <a:lnTo>
                  <a:pt x="1143000" y="2381"/>
                </a:lnTo>
                <a:lnTo>
                  <a:pt x="1221581" y="0"/>
                </a:lnTo>
                <a:lnTo>
                  <a:pt x="1288256" y="2381"/>
                </a:lnTo>
                <a:lnTo>
                  <a:pt x="1364456" y="9525"/>
                </a:lnTo>
                <a:lnTo>
                  <a:pt x="1423988" y="21431"/>
                </a:lnTo>
                <a:lnTo>
                  <a:pt x="1464469" y="38100"/>
                </a:lnTo>
                <a:lnTo>
                  <a:pt x="1554956" y="102394"/>
                </a:lnTo>
                <a:lnTo>
                  <a:pt x="1607344" y="173831"/>
                </a:lnTo>
                <a:lnTo>
                  <a:pt x="1514475" y="216694"/>
                </a:lnTo>
                <a:lnTo>
                  <a:pt x="1433513" y="226219"/>
                </a:lnTo>
                <a:lnTo>
                  <a:pt x="1366838" y="197644"/>
                </a:lnTo>
                <a:lnTo>
                  <a:pt x="1269206" y="180975"/>
                </a:lnTo>
                <a:lnTo>
                  <a:pt x="1169194" y="176213"/>
                </a:lnTo>
                <a:lnTo>
                  <a:pt x="1050131" y="183356"/>
                </a:lnTo>
                <a:lnTo>
                  <a:pt x="909638" y="197644"/>
                </a:lnTo>
                <a:lnTo>
                  <a:pt x="738188" y="226219"/>
                </a:lnTo>
                <a:lnTo>
                  <a:pt x="559594" y="261938"/>
                </a:lnTo>
                <a:lnTo>
                  <a:pt x="423863" y="295275"/>
                </a:lnTo>
                <a:lnTo>
                  <a:pt x="226219" y="347663"/>
                </a:lnTo>
                <a:lnTo>
                  <a:pt x="166688" y="361950"/>
                </a:lnTo>
                <a:lnTo>
                  <a:pt x="76200" y="316706"/>
                </a:lnTo>
                <a:lnTo>
                  <a:pt x="0" y="223838"/>
                </a:lnTo>
                <a:lnTo>
                  <a:pt x="128588" y="209550"/>
                </a:lnTo>
                <a:lnTo>
                  <a:pt x="257175" y="183356"/>
                </a:lnTo>
                <a:lnTo>
                  <a:pt x="416719" y="145256"/>
                </a:lnTo>
                <a:lnTo>
                  <a:pt x="590550" y="104775"/>
                </a:lnTo>
                <a:lnTo>
                  <a:pt x="716756" y="785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3" name="Google Shape;2753;p249"/>
          <p:cNvSpPr/>
          <p:nvPr/>
        </p:nvSpPr>
        <p:spPr>
          <a:xfrm>
            <a:off x="5105400" y="4611688"/>
            <a:ext cx="1647825" cy="322262"/>
          </a:xfrm>
          <a:custGeom>
            <a:avLst/>
            <a:gdLst/>
            <a:ahLst/>
            <a:cxnLst/>
            <a:rect l="l" t="t" r="r" b="b"/>
            <a:pathLst>
              <a:path w="1647825" h="321469" extrusionOk="0">
                <a:moveTo>
                  <a:pt x="516731" y="95250"/>
                </a:moveTo>
                <a:lnTo>
                  <a:pt x="340519" y="130969"/>
                </a:lnTo>
                <a:lnTo>
                  <a:pt x="185738" y="164307"/>
                </a:lnTo>
                <a:lnTo>
                  <a:pt x="59531" y="190500"/>
                </a:lnTo>
                <a:lnTo>
                  <a:pt x="0" y="219075"/>
                </a:lnTo>
                <a:lnTo>
                  <a:pt x="116681" y="321469"/>
                </a:lnTo>
                <a:lnTo>
                  <a:pt x="242888" y="285750"/>
                </a:lnTo>
                <a:lnTo>
                  <a:pt x="385763" y="259557"/>
                </a:lnTo>
                <a:lnTo>
                  <a:pt x="557213" y="233363"/>
                </a:lnTo>
                <a:lnTo>
                  <a:pt x="695325" y="214313"/>
                </a:lnTo>
                <a:lnTo>
                  <a:pt x="866775" y="197644"/>
                </a:lnTo>
                <a:lnTo>
                  <a:pt x="1019175" y="183357"/>
                </a:lnTo>
                <a:lnTo>
                  <a:pt x="1135856" y="178594"/>
                </a:lnTo>
                <a:lnTo>
                  <a:pt x="1231106" y="178594"/>
                </a:lnTo>
                <a:lnTo>
                  <a:pt x="1340644" y="180975"/>
                </a:lnTo>
                <a:lnTo>
                  <a:pt x="1426369" y="192882"/>
                </a:lnTo>
                <a:lnTo>
                  <a:pt x="1488281" y="211932"/>
                </a:lnTo>
                <a:lnTo>
                  <a:pt x="1566863" y="197644"/>
                </a:lnTo>
                <a:lnTo>
                  <a:pt x="1647825" y="154782"/>
                </a:lnTo>
                <a:lnTo>
                  <a:pt x="1545431" y="35719"/>
                </a:lnTo>
                <a:lnTo>
                  <a:pt x="1450181" y="14288"/>
                </a:lnTo>
                <a:lnTo>
                  <a:pt x="1366838" y="4763"/>
                </a:lnTo>
                <a:lnTo>
                  <a:pt x="1269206" y="0"/>
                </a:lnTo>
                <a:lnTo>
                  <a:pt x="1181100" y="4763"/>
                </a:lnTo>
                <a:lnTo>
                  <a:pt x="1028700" y="19050"/>
                </a:lnTo>
                <a:lnTo>
                  <a:pt x="842963" y="40482"/>
                </a:lnTo>
                <a:lnTo>
                  <a:pt x="678656" y="69057"/>
                </a:lnTo>
                <a:lnTo>
                  <a:pt x="516731" y="952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4" name="Google Shape;2754;p249"/>
          <p:cNvSpPr/>
          <p:nvPr/>
        </p:nvSpPr>
        <p:spPr>
          <a:xfrm>
            <a:off x="5053013" y="5449888"/>
            <a:ext cx="1685925" cy="292100"/>
          </a:xfrm>
          <a:custGeom>
            <a:avLst/>
            <a:gdLst/>
            <a:ahLst/>
            <a:cxnLst/>
            <a:rect l="l" t="t" r="r" b="b"/>
            <a:pathLst>
              <a:path w="1685925" h="290513" extrusionOk="0">
                <a:moveTo>
                  <a:pt x="642937" y="38100"/>
                </a:moveTo>
                <a:lnTo>
                  <a:pt x="559593" y="42863"/>
                </a:lnTo>
                <a:lnTo>
                  <a:pt x="416718" y="64294"/>
                </a:lnTo>
                <a:lnTo>
                  <a:pt x="245268" y="102394"/>
                </a:lnTo>
                <a:lnTo>
                  <a:pt x="45243" y="116682"/>
                </a:lnTo>
                <a:lnTo>
                  <a:pt x="0" y="128588"/>
                </a:lnTo>
                <a:lnTo>
                  <a:pt x="152400" y="290513"/>
                </a:lnTo>
                <a:lnTo>
                  <a:pt x="257175" y="278607"/>
                </a:lnTo>
                <a:lnTo>
                  <a:pt x="404812" y="252413"/>
                </a:lnTo>
                <a:lnTo>
                  <a:pt x="576262" y="226219"/>
                </a:lnTo>
                <a:lnTo>
                  <a:pt x="757237" y="202407"/>
                </a:lnTo>
                <a:lnTo>
                  <a:pt x="876300" y="190500"/>
                </a:lnTo>
                <a:lnTo>
                  <a:pt x="997743" y="178594"/>
                </a:lnTo>
                <a:lnTo>
                  <a:pt x="1121568" y="171450"/>
                </a:lnTo>
                <a:lnTo>
                  <a:pt x="1195387" y="166688"/>
                </a:lnTo>
                <a:lnTo>
                  <a:pt x="1285875" y="169069"/>
                </a:lnTo>
                <a:lnTo>
                  <a:pt x="1393031" y="178594"/>
                </a:lnTo>
                <a:lnTo>
                  <a:pt x="1497806" y="195263"/>
                </a:lnTo>
                <a:lnTo>
                  <a:pt x="1578768" y="207169"/>
                </a:lnTo>
                <a:lnTo>
                  <a:pt x="1685925" y="176213"/>
                </a:lnTo>
                <a:lnTo>
                  <a:pt x="1621631" y="66675"/>
                </a:lnTo>
                <a:lnTo>
                  <a:pt x="1500187" y="26194"/>
                </a:lnTo>
                <a:lnTo>
                  <a:pt x="1412081" y="14288"/>
                </a:lnTo>
                <a:lnTo>
                  <a:pt x="1319212" y="7144"/>
                </a:lnTo>
                <a:lnTo>
                  <a:pt x="1207293" y="0"/>
                </a:lnTo>
                <a:lnTo>
                  <a:pt x="1073943" y="7144"/>
                </a:lnTo>
                <a:lnTo>
                  <a:pt x="1002506" y="14288"/>
                </a:lnTo>
                <a:lnTo>
                  <a:pt x="847725" y="19050"/>
                </a:lnTo>
                <a:lnTo>
                  <a:pt x="702468" y="35719"/>
                </a:lnTo>
                <a:lnTo>
                  <a:pt x="642937" y="381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E5C9009-59C2-FB47-80D9-A2292D023C15}"/>
              </a:ext>
            </a:extLst>
          </p:cNvPr>
          <p:cNvGrpSpPr/>
          <p:nvPr/>
        </p:nvGrpSpPr>
        <p:grpSpPr>
          <a:xfrm>
            <a:off x="2661399" y="1477122"/>
            <a:ext cx="4181475" cy="4510087"/>
            <a:chOff x="2817813" y="1633538"/>
            <a:chExt cx="4181475" cy="4510087"/>
          </a:xfrm>
        </p:grpSpPr>
        <p:sp>
          <p:nvSpPr>
            <p:cNvPr id="18" name="Google Shape;2740;p249">
              <a:extLst>
                <a:ext uri="{FF2B5EF4-FFF2-40B4-BE49-F238E27FC236}">
                  <a16:creationId xmlns:a16="http://schemas.microsoft.com/office/drawing/2014/main" id="{16CB8BDC-7955-F745-B33E-D60E91F78B67}"/>
                </a:ext>
              </a:extLst>
            </p:cNvPr>
            <p:cNvSpPr/>
            <p:nvPr/>
          </p:nvSpPr>
          <p:spPr>
            <a:xfrm>
              <a:off x="2963863" y="1744663"/>
              <a:ext cx="1000125" cy="1273175"/>
            </a:xfrm>
            <a:custGeom>
              <a:avLst/>
              <a:gdLst/>
              <a:ahLst/>
              <a:cxnLst/>
              <a:rect l="l" t="t" r="r" b="b"/>
              <a:pathLst>
                <a:path w="1000125" h="1271588" extrusionOk="0">
                  <a:moveTo>
                    <a:pt x="828675" y="466725"/>
                  </a:moveTo>
                  <a:lnTo>
                    <a:pt x="673894" y="685800"/>
                  </a:lnTo>
                  <a:lnTo>
                    <a:pt x="578644" y="802482"/>
                  </a:lnTo>
                  <a:lnTo>
                    <a:pt x="509588" y="881063"/>
                  </a:lnTo>
                  <a:lnTo>
                    <a:pt x="411957" y="981075"/>
                  </a:lnTo>
                  <a:lnTo>
                    <a:pt x="314325" y="1066800"/>
                  </a:lnTo>
                  <a:lnTo>
                    <a:pt x="228600" y="1135857"/>
                  </a:lnTo>
                  <a:lnTo>
                    <a:pt x="142875" y="1202532"/>
                  </a:lnTo>
                  <a:lnTo>
                    <a:pt x="66675" y="1252538"/>
                  </a:lnTo>
                  <a:lnTo>
                    <a:pt x="38100" y="1266825"/>
                  </a:lnTo>
                  <a:lnTo>
                    <a:pt x="21432" y="1271588"/>
                  </a:lnTo>
                  <a:lnTo>
                    <a:pt x="7144" y="1271588"/>
                  </a:lnTo>
                  <a:lnTo>
                    <a:pt x="0" y="1257300"/>
                  </a:lnTo>
                  <a:lnTo>
                    <a:pt x="4763" y="1231107"/>
                  </a:lnTo>
                  <a:lnTo>
                    <a:pt x="16669" y="1204913"/>
                  </a:lnTo>
                  <a:lnTo>
                    <a:pt x="69057" y="1154907"/>
                  </a:lnTo>
                  <a:lnTo>
                    <a:pt x="176213" y="1035844"/>
                  </a:lnTo>
                  <a:lnTo>
                    <a:pt x="307182" y="878682"/>
                  </a:lnTo>
                  <a:lnTo>
                    <a:pt x="404813" y="750094"/>
                  </a:lnTo>
                  <a:lnTo>
                    <a:pt x="469107" y="652463"/>
                  </a:lnTo>
                  <a:lnTo>
                    <a:pt x="523875" y="557213"/>
                  </a:lnTo>
                  <a:lnTo>
                    <a:pt x="583407" y="435769"/>
                  </a:lnTo>
                  <a:lnTo>
                    <a:pt x="640557" y="300038"/>
                  </a:lnTo>
                  <a:lnTo>
                    <a:pt x="657225" y="238125"/>
                  </a:lnTo>
                  <a:lnTo>
                    <a:pt x="661988" y="211932"/>
                  </a:lnTo>
                  <a:lnTo>
                    <a:pt x="659607" y="183357"/>
                  </a:lnTo>
                  <a:lnTo>
                    <a:pt x="645319" y="145257"/>
                  </a:lnTo>
                  <a:lnTo>
                    <a:pt x="614363" y="100013"/>
                  </a:lnTo>
                  <a:lnTo>
                    <a:pt x="581025" y="57150"/>
                  </a:lnTo>
                  <a:lnTo>
                    <a:pt x="571500" y="42863"/>
                  </a:lnTo>
                  <a:lnTo>
                    <a:pt x="569119" y="23813"/>
                  </a:lnTo>
                  <a:lnTo>
                    <a:pt x="578644" y="4763"/>
                  </a:lnTo>
                  <a:lnTo>
                    <a:pt x="592932" y="0"/>
                  </a:lnTo>
                  <a:lnTo>
                    <a:pt x="635794" y="7144"/>
                  </a:lnTo>
                  <a:lnTo>
                    <a:pt x="685800" y="26194"/>
                  </a:lnTo>
                  <a:lnTo>
                    <a:pt x="762000" y="59532"/>
                  </a:lnTo>
                  <a:lnTo>
                    <a:pt x="809625" y="88107"/>
                  </a:lnTo>
                  <a:lnTo>
                    <a:pt x="859632" y="123825"/>
                  </a:lnTo>
                  <a:lnTo>
                    <a:pt x="916782" y="173832"/>
                  </a:lnTo>
                  <a:lnTo>
                    <a:pt x="973932" y="228600"/>
                  </a:lnTo>
                  <a:lnTo>
                    <a:pt x="995363" y="250032"/>
                  </a:lnTo>
                  <a:lnTo>
                    <a:pt x="1000125" y="264319"/>
                  </a:lnTo>
                  <a:lnTo>
                    <a:pt x="1000125" y="292894"/>
                  </a:lnTo>
                  <a:lnTo>
                    <a:pt x="992982" y="319088"/>
                  </a:lnTo>
                  <a:lnTo>
                    <a:pt x="976313" y="338138"/>
                  </a:lnTo>
                  <a:lnTo>
                    <a:pt x="942975" y="354807"/>
                  </a:lnTo>
                  <a:lnTo>
                    <a:pt x="914400" y="359569"/>
                  </a:lnTo>
                  <a:lnTo>
                    <a:pt x="900113" y="364332"/>
                  </a:lnTo>
                  <a:lnTo>
                    <a:pt x="828675" y="4667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41;p249">
              <a:extLst>
                <a:ext uri="{FF2B5EF4-FFF2-40B4-BE49-F238E27FC236}">
                  <a16:creationId xmlns:a16="http://schemas.microsoft.com/office/drawing/2014/main" id="{BED61B7D-F94E-B04D-82D3-DD2F3C7A1F05}"/>
                </a:ext>
              </a:extLst>
            </p:cNvPr>
            <p:cNvSpPr/>
            <p:nvPr/>
          </p:nvSpPr>
          <p:spPr>
            <a:xfrm>
              <a:off x="4799013" y="1633538"/>
              <a:ext cx="830262" cy="1314450"/>
            </a:xfrm>
            <a:custGeom>
              <a:avLst/>
              <a:gdLst/>
              <a:ahLst/>
              <a:cxnLst/>
              <a:rect l="l" t="t" r="r" b="b"/>
              <a:pathLst>
                <a:path w="831056" h="1314450" extrusionOk="0">
                  <a:moveTo>
                    <a:pt x="421481" y="554831"/>
                  </a:moveTo>
                  <a:lnTo>
                    <a:pt x="454819" y="459581"/>
                  </a:lnTo>
                  <a:lnTo>
                    <a:pt x="476250" y="376237"/>
                  </a:lnTo>
                  <a:lnTo>
                    <a:pt x="488156" y="300037"/>
                  </a:lnTo>
                  <a:lnTo>
                    <a:pt x="495300" y="228600"/>
                  </a:lnTo>
                  <a:lnTo>
                    <a:pt x="495300" y="192881"/>
                  </a:lnTo>
                  <a:lnTo>
                    <a:pt x="492919" y="169068"/>
                  </a:lnTo>
                  <a:lnTo>
                    <a:pt x="457200" y="130968"/>
                  </a:lnTo>
                  <a:lnTo>
                    <a:pt x="392906" y="73818"/>
                  </a:lnTo>
                  <a:lnTo>
                    <a:pt x="369094" y="54768"/>
                  </a:lnTo>
                  <a:lnTo>
                    <a:pt x="366712" y="45243"/>
                  </a:lnTo>
                  <a:lnTo>
                    <a:pt x="376237" y="19050"/>
                  </a:lnTo>
                  <a:lnTo>
                    <a:pt x="390525" y="4762"/>
                  </a:lnTo>
                  <a:lnTo>
                    <a:pt x="426244" y="0"/>
                  </a:lnTo>
                  <a:lnTo>
                    <a:pt x="471487" y="4762"/>
                  </a:lnTo>
                  <a:lnTo>
                    <a:pt x="540544" y="23812"/>
                  </a:lnTo>
                  <a:lnTo>
                    <a:pt x="600075" y="50006"/>
                  </a:lnTo>
                  <a:lnTo>
                    <a:pt x="685800" y="100012"/>
                  </a:lnTo>
                  <a:lnTo>
                    <a:pt x="726281" y="126206"/>
                  </a:lnTo>
                  <a:lnTo>
                    <a:pt x="771525" y="164306"/>
                  </a:lnTo>
                  <a:lnTo>
                    <a:pt x="816769" y="216693"/>
                  </a:lnTo>
                  <a:lnTo>
                    <a:pt x="831056" y="240506"/>
                  </a:lnTo>
                  <a:lnTo>
                    <a:pt x="831056" y="261937"/>
                  </a:lnTo>
                  <a:lnTo>
                    <a:pt x="785812" y="333375"/>
                  </a:lnTo>
                  <a:lnTo>
                    <a:pt x="728662" y="442912"/>
                  </a:lnTo>
                  <a:lnTo>
                    <a:pt x="671512" y="554831"/>
                  </a:lnTo>
                  <a:lnTo>
                    <a:pt x="566737" y="738187"/>
                  </a:lnTo>
                  <a:lnTo>
                    <a:pt x="452437" y="883443"/>
                  </a:lnTo>
                  <a:lnTo>
                    <a:pt x="266700" y="1088231"/>
                  </a:lnTo>
                  <a:lnTo>
                    <a:pt x="71437" y="1285875"/>
                  </a:lnTo>
                  <a:lnTo>
                    <a:pt x="42862" y="1307306"/>
                  </a:lnTo>
                  <a:lnTo>
                    <a:pt x="23812" y="1314450"/>
                  </a:lnTo>
                  <a:lnTo>
                    <a:pt x="4762" y="1307306"/>
                  </a:lnTo>
                  <a:lnTo>
                    <a:pt x="0" y="1293018"/>
                  </a:lnTo>
                  <a:lnTo>
                    <a:pt x="7144" y="1264443"/>
                  </a:lnTo>
                  <a:lnTo>
                    <a:pt x="23812" y="1233487"/>
                  </a:lnTo>
                  <a:lnTo>
                    <a:pt x="83344" y="1162050"/>
                  </a:lnTo>
                  <a:lnTo>
                    <a:pt x="173831" y="1033462"/>
                  </a:lnTo>
                  <a:lnTo>
                    <a:pt x="235744" y="938212"/>
                  </a:lnTo>
                  <a:lnTo>
                    <a:pt x="288131" y="854868"/>
                  </a:lnTo>
                  <a:lnTo>
                    <a:pt x="335756" y="766762"/>
                  </a:lnTo>
                  <a:lnTo>
                    <a:pt x="397669" y="631031"/>
                  </a:lnTo>
                  <a:lnTo>
                    <a:pt x="421481" y="5548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42;p249">
              <a:extLst>
                <a:ext uri="{FF2B5EF4-FFF2-40B4-BE49-F238E27FC236}">
                  <a16:creationId xmlns:a16="http://schemas.microsoft.com/office/drawing/2014/main" id="{52EE6E1F-6049-0A43-9C9F-C68F7D622A23}"/>
                </a:ext>
              </a:extLst>
            </p:cNvPr>
            <p:cNvSpPr/>
            <p:nvPr/>
          </p:nvSpPr>
          <p:spPr>
            <a:xfrm>
              <a:off x="2957513" y="3716338"/>
              <a:ext cx="1825625" cy="558800"/>
            </a:xfrm>
            <a:custGeom>
              <a:avLst/>
              <a:gdLst/>
              <a:ahLst/>
              <a:cxnLst/>
              <a:rect l="l" t="t" r="r" b="b"/>
              <a:pathLst>
                <a:path w="1826418" h="557213" extrusionOk="0">
                  <a:moveTo>
                    <a:pt x="931068" y="180975"/>
                  </a:moveTo>
                  <a:lnTo>
                    <a:pt x="1097756" y="145257"/>
                  </a:lnTo>
                  <a:lnTo>
                    <a:pt x="1257300" y="111919"/>
                  </a:lnTo>
                  <a:lnTo>
                    <a:pt x="1438275" y="76200"/>
                  </a:lnTo>
                  <a:lnTo>
                    <a:pt x="1497806" y="54769"/>
                  </a:lnTo>
                  <a:lnTo>
                    <a:pt x="1535906" y="38100"/>
                  </a:lnTo>
                  <a:lnTo>
                    <a:pt x="1559718" y="19050"/>
                  </a:lnTo>
                  <a:lnTo>
                    <a:pt x="1576387" y="4763"/>
                  </a:lnTo>
                  <a:lnTo>
                    <a:pt x="1597818" y="0"/>
                  </a:lnTo>
                  <a:lnTo>
                    <a:pt x="1624012" y="0"/>
                  </a:lnTo>
                  <a:lnTo>
                    <a:pt x="1659731" y="9525"/>
                  </a:lnTo>
                  <a:lnTo>
                    <a:pt x="1707356" y="28575"/>
                  </a:lnTo>
                  <a:lnTo>
                    <a:pt x="1781175" y="71438"/>
                  </a:lnTo>
                  <a:lnTo>
                    <a:pt x="1802606" y="83344"/>
                  </a:lnTo>
                  <a:lnTo>
                    <a:pt x="1814512" y="95250"/>
                  </a:lnTo>
                  <a:lnTo>
                    <a:pt x="1821656" y="111919"/>
                  </a:lnTo>
                  <a:lnTo>
                    <a:pt x="1826418" y="135732"/>
                  </a:lnTo>
                  <a:lnTo>
                    <a:pt x="1824037" y="164307"/>
                  </a:lnTo>
                  <a:lnTo>
                    <a:pt x="1816893" y="190500"/>
                  </a:lnTo>
                  <a:lnTo>
                    <a:pt x="1800225" y="200025"/>
                  </a:lnTo>
                  <a:lnTo>
                    <a:pt x="1750218" y="209550"/>
                  </a:lnTo>
                  <a:lnTo>
                    <a:pt x="1538287" y="238125"/>
                  </a:lnTo>
                  <a:lnTo>
                    <a:pt x="1269206" y="285750"/>
                  </a:lnTo>
                  <a:lnTo>
                    <a:pt x="878681" y="359569"/>
                  </a:lnTo>
                  <a:lnTo>
                    <a:pt x="735806" y="411957"/>
                  </a:lnTo>
                  <a:lnTo>
                    <a:pt x="564356" y="473869"/>
                  </a:lnTo>
                  <a:lnTo>
                    <a:pt x="373856" y="535782"/>
                  </a:lnTo>
                  <a:lnTo>
                    <a:pt x="342900" y="550069"/>
                  </a:lnTo>
                  <a:lnTo>
                    <a:pt x="314325" y="557213"/>
                  </a:lnTo>
                  <a:lnTo>
                    <a:pt x="297656" y="557213"/>
                  </a:lnTo>
                  <a:lnTo>
                    <a:pt x="266700" y="550069"/>
                  </a:lnTo>
                  <a:lnTo>
                    <a:pt x="235743" y="531019"/>
                  </a:lnTo>
                  <a:lnTo>
                    <a:pt x="159543" y="452438"/>
                  </a:lnTo>
                  <a:lnTo>
                    <a:pt x="50006" y="345282"/>
                  </a:lnTo>
                  <a:lnTo>
                    <a:pt x="9525" y="300038"/>
                  </a:lnTo>
                  <a:lnTo>
                    <a:pt x="0" y="280988"/>
                  </a:lnTo>
                  <a:lnTo>
                    <a:pt x="2381" y="259557"/>
                  </a:lnTo>
                  <a:lnTo>
                    <a:pt x="16668" y="250032"/>
                  </a:lnTo>
                  <a:lnTo>
                    <a:pt x="38100" y="245269"/>
                  </a:lnTo>
                  <a:lnTo>
                    <a:pt x="61912" y="252413"/>
                  </a:lnTo>
                  <a:lnTo>
                    <a:pt x="90487" y="269082"/>
                  </a:lnTo>
                  <a:lnTo>
                    <a:pt x="147637" y="292894"/>
                  </a:lnTo>
                  <a:lnTo>
                    <a:pt x="200025" y="307182"/>
                  </a:lnTo>
                  <a:lnTo>
                    <a:pt x="254793" y="319088"/>
                  </a:lnTo>
                  <a:lnTo>
                    <a:pt x="319087" y="314325"/>
                  </a:lnTo>
                  <a:lnTo>
                    <a:pt x="552450" y="264319"/>
                  </a:lnTo>
                  <a:lnTo>
                    <a:pt x="931068" y="1809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43;p249">
              <a:extLst>
                <a:ext uri="{FF2B5EF4-FFF2-40B4-BE49-F238E27FC236}">
                  <a16:creationId xmlns:a16="http://schemas.microsoft.com/office/drawing/2014/main" id="{4D7A3D8C-10D6-B140-AB0A-D9E6E4D21C1E}"/>
                </a:ext>
              </a:extLst>
            </p:cNvPr>
            <p:cNvSpPr/>
            <p:nvPr/>
          </p:nvSpPr>
          <p:spPr>
            <a:xfrm>
              <a:off x="5027613" y="3417888"/>
              <a:ext cx="452437" cy="2725737"/>
            </a:xfrm>
            <a:custGeom>
              <a:avLst/>
              <a:gdLst/>
              <a:ahLst/>
              <a:cxnLst/>
              <a:rect l="l" t="t" r="r" b="b"/>
              <a:pathLst>
                <a:path w="451904" h="2725548" extrusionOk="0">
                  <a:moveTo>
                    <a:pt x="437782" y="487210"/>
                  </a:moveTo>
                  <a:lnTo>
                    <a:pt x="427191" y="215361"/>
                  </a:lnTo>
                  <a:lnTo>
                    <a:pt x="423660" y="98854"/>
                  </a:lnTo>
                  <a:lnTo>
                    <a:pt x="370703" y="74141"/>
                  </a:lnTo>
                  <a:lnTo>
                    <a:pt x="278910" y="42366"/>
                  </a:lnTo>
                  <a:lnTo>
                    <a:pt x="208300" y="24714"/>
                  </a:lnTo>
                  <a:lnTo>
                    <a:pt x="120037" y="7061"/>
                  </a:lnTo>
                  <a:lnTo>
                    <a:pt x="74141" y="7061"/>
                  </a:lnTo>
                  <a:lnTo>
                    <a:pt x="38836" y="0"/>
                  </a:lnTo>
                  <a:lnTo>
                    <a:pt x="17653" y="0"/>
                  </a:lnTo>
                  <a:lnTo>
                    <a:pt x="0" y="10592"/>
                  </a:lnTo>
                  <a:lnTo>
                    <a:pt x="0" y="31775"/>
                  </a:lnTo>
                  <a:lnTo>
                    <a:pt x="10592" y="56488"/>
                  </a:lnTo>
                  <a:lnTo>
                    <a:pt x="31775" y="81202"/>
                  </a:lnTo>
                  <a:lnTo>
                    <a:pt x="70610" y="109446"/>
                  </a:lnTo>
                  <a:lnTo>
                    <a:pt x="109446" y="155342"/>
                  </a:lnTo>
                  <a:lnTo>
                    <a:pt x="155342" y="225952"/>
                  </a:lnTo>
                  <a:lnTo>
                    <a:pt x="180056" y="278910"/>
                  </a:lnTo>
                  <a:lnTo>
                    <a:pt x="201239" y="363642"/>
                  </a:lnTo>
                  <a:lnTo>
                    <a:pt x="215361" y="462496"/>
                  </a:lnTo>
                  <a:lnTo>
                    <a:pt x="225952" y="579003"/>
                  </a:lnTo>
                  <a:cubicBezTo>
                    <a:pt x="224775" y="667265"/>
                    <a:pt x="223599" y="755528"/>
                    <a:pt x="222422" y="843790"/>
                  </a:cubicBezTo>
                  <a:lnTo>
                    <a:pt x="211830" y="1292164"/>
                  </a:lnTo>
                  <a:cubicBezTo>
                    <a:pt x="210653" y="1462805"/>
                    <a:pt x="209477" y="1633446"/>
                    <a:pt x="208300" y="1804087"/>
                  </a:cubicBezTo>
                  <a:lnTo>
                    <a:pt x="204769" y="2111240"/>
                  </a:lnTo>
                  <a:lnTo>
                    <a:pt x="194178" y="2181850"/>
                  </a:lnTo>
                  <a:lnTo>
                    <a:pt x="162403" y="2287766"/>
                  </a:lnTo>
                  <a:lnTo>
                    <a:pt x="162403" y="2337193"/>
                  </a:lnTo>
                  <a:lnTo>
                    <a:pt x="165934" y="2436047"/>
                  </a:lnTo>
                  <a:lnTo>
                    <a:pt x="183586" y="2556084"/>
                  </a:lnTo>
                  <a:lnTo>
                    <a:pt x="201239" y="2633755"/>
                  </a:lnTo>
                  <a:lnTo>
                    <a:pt x="222422" y="2683182"/>
                  </a:lnTo>
                  <a:lnTo>
                    <a:pt x="240074" y="2714956"/>
                  </a:lnTo>
                  <a:lnTo>
                    <a:pt x="250666" y="2722017"/>
                  </a:lnTo>
                  <a:lnTo>
                    <a:pt x="271849" y="2725548"/>
                  </a:lnTo>
                  <a:lnTo>
                    <a:pt x="303623" y="2707895"/>
                  </a:lnTo>
                  <a:lnTo>
                    <a:pt x="335398" y="2672590"/>
                  </a:lnTo>
                  <a:lnTo>
                    <a:pt x="363642" y="2612572"/>
                  </a:lnTo>
                  <a:lnTo>
                    <a:pt x="441313" y="2432516"/>
                  </a:lnTo>
                  <a:lnTo>
                    <a:pt x="451904" y="2287766"/>
                  </a:lnTo>
                  <a:lnTo>
                    <a:pt x="451904" y="928522"/>
                  </a:lnTo>
                  <a:lnTo>
                    <a:pt x="437782" y="48721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44;p249">
              <a:extLst>
                <a:ext uri="{FF2B5EF4-FFF2-40B4-BE49-F238E27FC236}">
                  <a16:creationId xmlns:a16="http://schemas.microsoft.com/office/drawing/2014/main" id="{506F5A08-80DD-7948-B879-374B6F6407F9}"/>
                </a:ext>
              </a:extLst>
            </p:cNvPr>
            <p:cNvSpPr/>
            <p:nvPr/>
          </p:nvSpPr>
          <p:spPr>
            <a:xfrm>
              <a:off x="3516313" y="2243138"/>
              <a:ext cx="1397000" cy="384175"/>
            </a:xfrm>
            <a:custGeom>
              <a:avLst/>
              <a:gdLst/>
              <a:ahLst/>
              <a:cxnLst/>
              <a:rect l="l" t="t" r="r" b="b"/>
              <a:pathLst>
                <a:path w="1395413" h="383381" extrusionOk="0">
                  <a:moveTo>
                    <a:pt x="676275" y="176212"/>
                  </a:moveTo>
                  <a:lnTo>
                    <a:pt x="595313" y="200025"/>
                  </a:lnTo>
                  <a:lnTo>
                    <a:pt x="500063" y="223837"/>
                  </a:lnTo>
                  <a:lnTo>
                    <a:pt x="433388" y="238125"/>
                  </a:lnTo>
                  <a:lnTo>
                    <a:pt x="371475" y="245268"/>
                  </a:lnTo>
                  <a:lnTo>
                    <a:pt x="335757" y="247650"/>
                  </a:lnTo>
                  <a:lnTo>
                    <a:pt x="273844" y="245268"/>
                  </a:lnTo>
                  <a:lnTo>
                    <a:pt x="216694" y="233362"/>
                  </a:lnTo>
                  <a:lnTo>
                    <a:pt x="169069" y="211931"/>
                  </a:lnTo>
                  <a:lnTo>
                    <a:pt x="119063" y="180975"/>
                  </a:lnTo>
                  <a:lnTo>
                    <a:pt x="0" y="152400"/>
                  </a:lnTo>
                  <a:lnTo>
                    <a:pt x="35719" y="280987"/>
                  </a:lnTo>
                  <a:lnTo>
                    <a:pt x="76200" y="311943"/>
                  </a:lnTo>
                  <a:lnTo>
                    <a:pt x="111919" y="330993"/>
                  </a:lnTo>
                  <a:lnTo>
                    <a:pt x="145257" y="345281"/>
                  </a:lnTo>
                  <a:lnTo>
                    <a:pt x="192882" y="359568"/>
                  </a:lnTo>
                  <a:lnTo>
                    <a:pt x="242888" y="369093"/>
                  </a:lnTo>
                  <a:lnTo>
                    <a:pt x="304800" y="378618"/>
                  </a:lnTo>
                  <a:lnTo>
                    <a:pt x="381000" y="383381"/>
                  </a:lnTo>
                  <a:lnTo>
                    <a:pt x="483394" y="383381"/>
                  </a:lnTo>
                  <a:lnTo>
                    <a:pt x="528638" y="378618"/>
                  </a:lnTo>
                  <a:lnTo>
                    <a:pt x="611982" y="364331"/>
                  </a:lnTo>
                  <a:lnTo>
                    <a:pt x="723900" y="333375"/>
                  </a:lnTo>
                  <a:lnTo>
                    <a:pt x="854869" y="295275"/>
                  </a:lnTo>
                  <a:lnTo>
                    <a:pt x="978694" y="261937"/>
                  </a:lnTo>
                  <a:lnTo>
                    <a:pt x="1176338" y="219075"/>
                  </a:lnTo>
                  <a:lnTo>
                    <a:pt x="1276350" y="192881"/>
                  </a:lnTo>
                  <a:lnTo>
                    <a:pt x="1362075" y="166687"/>
                  </a:lnTo>
                  <a:lnTo>
                    <a:pt x="1385888" y="152400"/>
                  </a:lnTo>
                  <a:lnTo>
                    <a:pt x="1395413" y="133350"/>
                  </a:lnTo>
                  <a:lnTo>
                    <a:pt x="1393032" y="114300"/>
                  </a:lnTo>
                  <a:lnTo>
                    <a:pt x="1373982" y="90487"/>
                  </a:lnTo>
                  <a:lnTo>
                    <a:pt x="1340644" y="66675"/>
                  </a:lnTo>
                  <a:lnTo>
                    <a:pt x="1269207" y="45243"/>
                  </a:lnTo>
                  <a:lnTo>
                    <a:pt x="1138238" y="9525"/>
                  </a:lnTo>
                  <a:lnTo>
                    <a:pt x="1090613" y="0"/>
                  </a:lnTo>
                  <a:lnTo>
                    <a:pt x="1078707" y="0"/>
                  </a:lnTo>
                  <a:lnTo>
                    <a:pt x="1054894" y="9525"/>
                  </a:lnTo>
                  <a:lnTo>
                    <a:pt x="931069" y="73818"/>
                  </a:lnTo>
                  <a:lnTo>
                    <a:pt x="862013" y="114300"/>
                  </a:lnTo>
                  <a:lnTo>
                    <a:pt x="676275" y="1762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45;p249">
              <a:extLst>
                <a:ext uri="{FF2B5EF4-FFF2-40B4-BE49-F238E27FC236}">
                  <a16:creationId xmlns:a16="http://schemas.microsoft.com/office/drawing/2014/main" id="{B32E1D62-06CE-B541-9E75-9FBF42B437F9}"/>
                </a:ext>
              </a:extLst>
            </p:cNvPr>
            <p:cNvSpPr/>
            <p:nvPr/>
          </p:nvSpPr>
          <p:spPr>
            <a:xfrm>
              <a:off x="4078288" y="2532063"/>
              <a:ext cx="377825" cy="601662"/>
            </a:xfrm>
            <a:custGeom>
              <a:avLst/>
              <a:gdLst/>
              <a:ahLst/>
              <a:cxnLst/>
              <a:rect l="l" t="t" r="r" b="b"/>
              <a:pathLst>
                <a:path w="376238" h="602456" extrusionOk="0">
                  <a:moveTo>
                    <a:pt x="273844" y="164306"/>
                  </a:moveTo>
                  <a:lnTo>
                    <a:pt x="180975" y="90487"/>
                  </a:lnTo>
                  <a:lnTo>
                    <a:pt x="121444" y="47625"/>
                  </a:lnTo>
                  <a:lnTo>
                    <a:pt x="0" y="0"/>
                  </a:lnTo>
                  <a:lnTo>
                    <a:pt x="11907" y="76200"/>
                  </a:lnTo>
                  <a:lnTo>
                    <a:pt x="30957" y="130969"/>
                  </a:lnTo>
                  <a:lnTo>
                    <a:pt x="69057" y="223837"/>
                  </a:lnTo>
                  <a:lnTo>
                    <a:pt x="104775" y="309562"/>
                  </a:lnTo>
                  <a:lnTo>
                    <a:pt x="161925" y="419100"/>
                  </a:lnTo>
                  <a:lnTo>
                    <a:pt x="204788" y="490537"/>
                  </a:lnTo>
                  <a:lnTo>
                    <a:pt x="240507" y="545306"/>
                  </a:lnTo>
                  <a:lnTo>
                    <a:pt x="278607" y="585787"/>
                  </a:lnTo>
                  <a:lnTo>
                    <a:pt x="297657" y="600075"/>
                  </a:lnTo>
                  <a:lnTo>
                    <a:pt x="307182" y="602456"/>
                  </a:lnTo>
                  <a:lnTo>
                    <a:pt x="330994" y="590550"/>
                  </a:lnTo>
                  <a:lnTo>
                    <a:pt x="357188" y="564356"/>
                  </a:lnTo>
                  <a:lnTo>
                    <a:pt x="369094" y="535781"/>
                  </a:lnTo>
                  <a:lnTo>
                    <a:pt x="376238" y="490537"/>
                  </a:lnTo>
                  <a:lnTo>
                    <a:pt x="376238" y="416719"/>
                  </a:lnTo>
                  <a:lnTo>
                    <a:pt x="366713" y="311944"/>
                  </a:lnTo>
                  <a:lnTo>
                    <a:pt x="354807" y="240506"/>
                  </a:lnTo>
                  <a:lnTo>
                    <a:pt x="347663" y="223837"/>
                  </a:lnTo>
                  <a:lnTo>
                    <a:pt x="311944" y="197644"/>
                  </a:lnTo>
                  <a:lnTo>
                    <a:pt x="273844" y="1643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46;p249">
              <a:extLst>
                <a:ext uri="{FF2B5EF4-FFF2-40B4-BE49-F238E27FC236}">
                  <a16:creationId xmlns:a16="http://schemas.microsoft.com/office/drawing/2014/main" id="{9D092449-D20E-B744-B595-CD7A27193BF5}"/>
                </a:ext>
              </a:extLst>
            </p:cNvPr>
            <p:cNvSpPr/>
            <p:nvPr/>
          </p:nvSpPr>
          <p:spPr>
            <a:xfrm>
              <a:off x="5307013" y="1973263"/>
              <a:ext cx="1665287" cy="460375"/>
            </a:xfrm>
            <a:custGeom>
              <a:avLst/>
              <a:gdLst/>
              <a:ahLst/>
              <a:cxnLst/>
              <a:rect l="l" t="t" r="r" b="b"/>
              <a:pathLst>
                <a:path w="1664494" h="459582" extrusionOk="0">
                  <a:moveTo>
                    <a:pt x="673894" y="245269"/>
                  </a:moveTo>
                  <a:lnTo>
                    <a:pt x="538163" y="269082"/>
                  </a:lnTo>
                  <a:lnTo>
                    <a:pt x="428625" y="283369"/>
                  </a:lnTo>
                  <a:lnTo>
                    <a:pt x="354807" y="290513"/>
                  </a:lnTo>
                  <a:lnTo>
                    <a:pt x="285750" y="292894"/>
                  </a:lnTo>
                  <a:lnTo>
                    <a:pt x="242888" y="292894"/>
                  </a:lnTo>
                  <a:lnTo>
                    <a:pt x="195263" y="292894"/>
                  </a:lnTo>
                  <a:lnTo>
                    <a:pt x="176213" y="288132"/>
                  </a:lnTo>
                  <a:lnTo>
                    <a:pt x="164307" y="278607"/>
                  </a:lnTo>
                  <a:lnTo>
                    <a:pt x="152400" y="266700"/>
                  </a:lnTo>
                  <a:lnTo>
                    <a:pt x="135732" y="240507"/>
                  </a:lnTo>
                  <a:lnTo>
                    <a:pt x="0" y="271463"/>
                  </a:lnTo>
                  <a:lnTo>
                    <a:pt x="52388" y="400050"/>
                  </a:lnTo>
                  <a:lnTo>
                    <a:pt x="135732" y="411957"/>
                  </a:lnTo>
                  <a:lnTo>
                    <a:pt x="247650" y="431007"/>
                  </a:lnTo>
                  <a:lnTo>
                    <a:pt x="302419" y="440532"/>
                  </a:lnTo>
                  <a:lnTo>
                    <a:pt x="345282" y="450057"/>
                  </a:lnTo>
                  <a:lnTo>
                    <a:pt x="392907" y="459582"/>
                  </a:lnTo>
                  <a:lnTo>
                    <a:pt x="597694" y="423863"/>
                  </a:lnTo>
                  <a:lnTo>
                    <a:pt x="676275" y="419100"/>
                  </a:lnTo>
                  <a:lnTo>
                    <a:pt x="771525" y="407194"/>
                  </a:lnTo>
                  <a:lnTo>
                    <a:pt x="938213" y="376238"/>
                  </a:lnTo>
                  <a:lnTo>
                    <a:pt x="1133475" y="335757"/>
                  </a:lnTo>
                  <a:lnTo>
                    <a:pt x="1276350" y="304800"/>
                  </a:lnTo>
                  <a:lnTo>
                    <a:pt x="1352550" y="288132"/>
                  </a:lnTo>
                  <a:lnTo>
                    <a:pt x="1504950" y="259557"/>
                  </a:lnTo>
                  <a:lnTo>
                    <a:pt x="1564482" y="240507"/>
                  </a:lnTo>
                  <a:lnTo>
                    <a:pt x="1614488" y="219075"/>
                  </a:lnTo>
                  <a:lnTo>
                    <a:pt x="1638300" y="207169"/>
                  </a:lnTo>
                  <a:lnTo>
                    <a:pt x="1657350" y="185738"/>
                  </a:lnTo>
                  <a:lnTo>
                    <a:pt x="1664494" y="169069"/>
                  </a:lnTo>
                  <a:lnTo>
                    <a:pt x="1662113" y="135732"/>
                  </a:lnTo>
                  <a:lnTo>
                    <a:pt x="1650207" y="116682"/>
                  </a:lnTo>
                  <a:lnTo>
                    <a:pt x="1607344" y="78582"/>
                  </a:lnTo>
                  <a:lnTo>
                    <a:pt x="1550194" y="38100"/>
                  </a:lnTo>
                  <a:lnTo>
                    <a:pt x="1497807" y="16669"/>
                  </a:lnTo>
                  <a:lnTo>
                    <a:pt x="1445419" y="0"/>
                  </a:lnTo>
                  <a:lnTo>
                    <a:pt x="1423988" y="2382"/>
                  </a:lnTo>
                  <a:lnTo>
                    <a:pt x="1381125" y="9525"/>
                  </a:lnTo>
                  <a:lnTo>
                    <a:pt x="1345407" y="19050"/>
                  </a:lnTo>
                  <a:lnTo>
                    <a:pt x="1278732" y="47625"/>
                  </a:lnTo>
                  <a:lnTo>
                    <a:pt x="1216819" y="83344"/>
                  </a:lnTo>
                  <a:lnTo>
                    <a:pt x="1157288" y="111919"/>
                  </a:lnTo>
                  <a:lnTo>
                    <a:pt x="954882" y="178594"/>
                  </a:lnTo>
                  <a:lnTo>
                    <a:pt x="745332" y="230982"/>
                  </a:lnTo>
                  <a:lnTo>
                    <a:pt x="673894" y="2452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47;p249">
              <a:extLst>
                <a:ext uri="{FF2B5EF4-FFF2-40B4-BE49-F238E27FC236}">
                  <a16:creationId xmlns:a16="http://schemas.microsoft.com/office/drawing/2014/main" id="{CBBEC235-8F6F-DC46-992C-9D6F9EAC43DD}"/>
                </a:ext>
              </a:extLst>
            </p:cNvPr>
            <p:cNvSpPr/>
            <p:nvPr/>
          </p:nvSpPr>
          <p:spPr>
            <a:xfrm>
              <a:off x="5418138" y="2376488"/>
              <a:ext cx="782637" cy="815975"/>
            </a:xfrm>
            <a:custGeom>
              <a:avLst/>
              <a:gdLst/>
              <a:ahLst/>
              <a:cxnLst/>
              <a:rect l="l" t="t" r="r" b="b"/>
              <a:pathLst>
                <a:path w="783431" h="816768" extrusionOk="0">
                  <a:moveTo>
                    <a:pt x="185737" y="557212"/>
                  </a:moveTo>
                  <a:lnTo>
                    <a:pt x="326231" y="392906"/>
                  </a:lnTo>
                  <a:lnTo>
                    <a:pt x="392906" y="288131"/>
                  </a:lnTo>
                  <a:lnTo>
                    <a:pt x="416719" y="216693"/>
                  </a:lnTo>
                  <a:lnTo>
                    <a:pt x="407194" y="145256"/>
                  </a:lnTo>
                  <a:lnTo>
                    <a:pt x="388144" y="107156"/>
                  </a:lnTo>
                  <a:lnTo>
                    <a:pt x="347662" y="76200"/>
                  </a:lnTo>
                  <a:lnTo>
                    <a:pt x="280987" y="57150"/>
                  </a:lnTo>
                  <a:lnTo>
                    <a:pt x="228600" y="45243"/>
                  </a:lnTo>
                  <a:lnTo>
                    <a:pt x="488156" y="0"/>
                  </a:lnTo>
                  <a:lnTo>
                    <a:pt x="481012" y="40481"/>
                  </a:lnTo>
                  <a:lnTo>
                    <a:pt x="492919" y="73818"/>
                  </a:lnTo>
                  <a:lnTo>
                    <a:pt x="523875" y="95250"/>
                  </a:lnTo>
                  <a:lnTo>
                    <a:pt x="623887" y="150018"/>
                  </a:lnTo>
                  <a:lnTo>
                    <a:pt x="692944" y="197643"/>
                  </a:lnTo>
                  <a:lnTo>
                    <a:pt x="733425" y="230981"/>
                  </a:lnTo>
                  <a:lnTo>
                    <a:pt x="766762" y="269081"/>
                  </a:lnTo>
                  <a:lnTo>
                    <a:pt x="783431" y="311943"/>
                  </a:lnTo>
                  <a:lnTo>
                    <a:pt x="773906" y="323850"/>
                  </a:lnTo>
                  <a:lnTo>
                    <a:pt x="740569" y="350043"/>
                  </a:lnTo>
                  <a:lnTo>
                    <a:pt x="66675" y="800100"/>
                  </a:lnTo>
                  <a:lnTo>
                    <a:pt x="33337" y="816768"/>
                  </a:lnTo>
                  <a:lnTo>
                    <a:pt x="21431" y="816768"/>
                  </a:lnTo>
                  <a:lnTo>
                    <a:pt x="0" y="807243"/>
                  </a:lnTo>
                  <a:lnTo>
                    <a:pt x="2381" y="788193"/>
                  </a:lnTo>
                  <a:lnTo>
                    <a:pt x="19050" y="747712"/>
                  </a:lnTo>
                  <a:lnTo>
                    <a:pt x="76200" y="690562"/>
                  </a:lnTo>
                  <a:lnTo>
                    <a:pt x="185737" y="5572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48;p249">
              <a:extLst>
                <a:ext uri="{FF2B5EF4-FFF2-40B4-BE49-F238E27FC236}">
                  <a16:creationId xmlns:a16="http://schemas.microsoft.com/office/drawing/2014/main" id="{E1650992-90A9-3043-A6DB-5FC302365F2B}"/>
                </a:ext>
              </a:extLst>
            </p:cNvPr>
            <p:cNvSpPr/>
            <p:nvPr/>
          </p:nvSpPr>
          <p:spPr>
            <a:xfrm>
              <a:off x="3844925" y="3140075"/>
              <a:ext cx="444500" cy="2974975"/>
            </a:xfrm>
            <a:custGeom>
              <a:avLst/>
              <a:gdLst/>
              <a:ahLst/>
              <a:cxnLst/>
              <a:rect l="l" t="t" r="r" b="b"/>
              <a:pathLst>
                <a:path w="445770" h="2975610" extrusionOk="0">
                  <a:moveTo>
                    <a:pt x="160020" y="453390"/>
                  </a:moveTo>
                  <a:lnTo>
                    <a:pt x="160020" y="262890"/>
                  </a:lnTo>
                  <a:lnTo>
                    <a:pt x="152400" y="224790"/>
                  </a:lnTo>
                  <a:lnTo>
                    <a:pt x="129540" y="171450"/>
                  </a:lnTo>
                  <a:lnTo>
                    <a:pt x="91440" y="129540"/>
                  </a:lnTo>
                  <a:lnTo>
                    <a:pt x="19050" y="57150"/>
                  </a:lnTo>
                  <a:lnTo>
                    <a:pt x="3810" y="38100"/>
                  </a:lnTo>
                  <a:lnTo>
                    <a:pt x="0" y="19050"/>
                  </a:lnTo>
                  <a:lnTo>
                    <a:pt x="11430" y="3810"/>
                  </a:lnTo>
                  <a:lnTo>
                    <a:pt x="49530" y="0"/>
                  </a:lnTo>
                  <a:lnTo>
                    <a:pt x="87630" y="0"/>
                  </a:lnTo>
                  <a:lnTo>
                    <a:pt x="133350" y="11430"/>
                  </a:lnTo>
                  <a:lnTo>
                    <a:pt x="205740" y="38100"/>
                  </a:lnTo>
                  <a:lnTo>
                    <a:pt x="262890" y="64770"/>
                  </a:lnTo>
                  <a:lnTo>
                    <a:pt x="323850" y="106680"/>
                  </a:lnTo>
                  <a:lnTo>
                    <a:pt x="350520" y="129540"/>
                  </a:lnTo>
                  <a:lnTo>
                    <a:pt x="403860" y="186690"/>
                  </a:lnTo>
                  <a:lnTo>
                    <a:pt x="434340" y="224790"/>
                  </a:lnTo>
                  <a:lnTo>
                    <a:pt x="445770" y="255270"/>
                  </a:lnTo>
                  <a:lnTo>
                    <a:pt x="445770" y="274320"/>
                  </a:lnTo>
                  <a:lnTo>
                    <a:pt x="430530" y="316230"/>
                  </a:lnTo>
                  <a:lnTo>
                    <a:pt x="392430" y="369570"/>
                  </a:lnTo>
                  <a:lnTo>
                    <a:pt x="384810" y="377190"/>
                  </a:lnTo>
                  <a:lnTo>
                    <a:pt x="373380" y="556260"/>
                  </a:lnTo>
                  <a:lnTo>
                    <a:pt x="361950" y="708660"/>
                  </a:lnTo>
                  <a:lnTo>
                    <a:pt x="361950" y="1101090"/>
                  </a:lnTo>
                  <a:lnTo>
                    <a:pt x="350520" y="1885950"/>
                  </a:lnTo>
                  <a:lnTo>
                    <a:pt x="342900" y="2404110"/>
                  </a:lnTo>
                  <a:lnTo>
                    <a:pt x="339090" y="2606040"/>
                  </a:lnTo>
                  <a:lnTo>
                    <a:pt x="335280" y="2674620"/>
                  </a:lnTo>
                  <a:lnTo>
                    <a:pt x="316230" y="2788920"/>
                  </a:lnTo>
                  <a:lnTo>
                    <a:pt x="289560" y="2887980"/>
                  </a:lnTo>
                  <a:lnTo>
                    <a:pt x="270510" y="2945130"/>
                  </a:lnTo>
                  <a:lnTo>
                    <a:pt x="251460" y="2967990"/>
                  </a:lnTo>
                  <a:lnTo>
                    <a:pt x="228600" y="2975610"/>
                  </a:lnTo>
                  <a:lnTo>
                    <a:pt x="186690" y="2956560"/>
                  </a:lnTo>
                  <a:lnTo>
                    <a:pt x="160020" y="2914650"/>
                  </a:lnTo>
                  <a:lnTo>
                    <a:pt x="121920" y="2781300"/>
                  </a:lnTo>
                  <a:lnTo>
                    <a:pt x="76200" y="2613660"/>
                  </a:lnTo>
                  <a:lnTo>
                    <a:pt x="72390" y="2583180"/>
                  </a:lnTo>
                  <a:lnTo>
                    <a:pt x="83820" y="2522220"/>
                  </a:lnTo>
                  <a:lnTo>
                    <a:pt x="110490" y="2381250"/>
                  </a:lnTo>
                  <a:lnTo>
                    <a:pt x="133350" y="2247900"/>
                  </a:lnTo>
                  <a:lnTo>
                    <a:pt x="144780" y="2095500"/>
                  </a:lnTo>
                  <a:lnTo>
                    <a:pt x="156210" y="1744980"/>
                  </a:lnTo>
                  <a:lnTo>
                    <a:pt x="163830" y="1177290"/>
                  </a:lnTo>
                  <a:lnTo>
                    <a:pt x="160020" y="4533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49;p249">
              <a:extLst>
                <a:ext uri="{FF2B5EF4-FFF2-40B4-BE49-F238E27FC236}">
                  <a16:creationId xmlns:a16="http://schemas.microsoft.com/office/drawing/2014/main" id="{BB3D4951-274B-2B4D-A30E-C59EC7B256F4}"/>
                </a:ext>
              </a:extLst>
            </p:cNvPr>
            <p:cNvSpPr/>
            <p:nvPr/>
          </p:nvSpPr>
          <p:spPr>
            <a:xfrm>
              <a:off x="2817813" y="4010025"/>
              <a:ext cx="1209675" cy="1481138"/>
            </a:xfrm>
            <a:custGeom>
              <a:avLst/>
              <a:gdLst/>
              <a:ahLst/>
              <a:cxnLst/>
              <a:rect l="l" t="t" r="r" b="b"/>
              <a:pathLst>
                <a:path w="1209675" h="1481138" extrusionOk="0">
                  <a:moveTo>
                    <a:pt x="947737" y="628650"/>
                  </a:moveTo>
                  <a:lnTo>
                    <a:pt x="816769" y="783431"/>
                  </a:lnTo>
                  <a:lnTo>
                    <a:pt x="616744" y="997744"/>
                  </a:lnTo>
                  <a:lnTo>
                    <a:pt x="421481" y="1176338"/>
                  </a:lnTo>
                  <a:lnTo>
                    <a:pt x="214312" y="1359694"/>
                  </a:lnTo>
                  <a:lnTo>
                    <a:pt x="97631" y="1447800"/>
                  </a:lnTo>
                  <a:lnTo>
                    <a:pt x="59531" y="1473994"/>
                  </a:lnTo>
                  <a:lnTo>
                    <a:pt x="38100" y="1481138"/>
                  </a:lnTo>
                  <a:lnTo>
                    <a:pt x="19050" y="1481138"/>
                  </a:lnTo>
                  <a:lnTo>
                    <a:pt x="2381" y="1471613"/>
                  </a:lnTo>
                  <a:lnTo>
                    <a:pt x="0" y="1457325"/>
                  </a:lnTo>
                  <a:lnTo>
                    <a:pt x="11906" y="1423988"/>
                  </a:lnTo>
                  <a:lnTo>
                    <a:pt x="33337" y="1393031"/>
                  </a:lnTo>
                  <a:lnTo>
                    <a:pt x="138112" y="1304925"/>
                  </a:lnTo>
                  <a:lnTo>
                    <a:pt x="330994" y="1119188"/>
                  </a:lnTo>
                  <a:lnTo>
                    <a:pt x="492919" y="945356"/>
                  </a:lnTo>
                  <a:lnTo>
                    <a:pt x="609600" y="804863"/>
                  </a:lnTo>
                  <a:lnTo>
                    <a:pt x="709612" y="666750"/>
                  </a:lnTo>
                  <a:lnTo>
                    <a:pt x="821531" y="497681"/>
                  </a:lnTo>
                  <a:lnTo>
                    <a:pt x="952500" y="252413"/>
                  </a:lnTo>
                  <a:lnTo>
                    <a:pt x="1047750" y="23813"/>
                  </a:lnTo>
                  <a:lnTo>
                    <a:pt x="1209675" y="0"/>
                  </a:lnTo>
                  <a:lnTo>
                    <a:pt x="1202531" y="288131"/>
                  </a:lnTo>
                  <a:lnTo>
                    <a:pt x="1100137" y="431006"/>
                  </a:lnTo>
                  <a:lnTo>
                    <a:pt x="947737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50;p249">
              <a:extLst>
                <a:ext uri="{FF2B5EF4-FFF2-40B4-BE49-F238E27FC236}">
                  <a16:creationId xmlns:a16="http://schemas.microsoft.com/office/drawing/2014/main" id="{864B45F6-F538-E441-9921-4CEC2FFA492F}"/>
                </a:ext>
              </a:extLst>
            </p:cNvPr>
            <p:cNvSpPr/>
            <p:nvPr/>
          </p:nvSpPr>
          <p:spPr>
            <a:xfrm>
              <a:off x="4116388" y="4230688"/>
              <a:ext cx="673100" cy="555625"/>
            </a:xfrm>
            <a:custGeom>
              <a:avLst/>
              <a:gdLst/>
              <a:ahLst/>
              <a:cxnLst/>
              <a:rect l="l" t="t" r="r" b="b"/>
              <a:pathLst>
                <a:path w="671513" h="554832" extrusionOk="0">
                  <a:moveTo>
                    <a:pt x="288132" y="88107"/>
                  </a:moveTo>
                  <a:lnTo>
                    <a:pt x="147638" y="23813"/>
                  </a:lnTo>
                  <a:lnTo>
                    <a:pt x="76200" y="0"/>
                  </a:lnTo>
                  <a:lnTo>
                    <a:pt x="0" y="4763"/>
                  </a:lnTo>
                  <a:lnTo>
                    <a:pt x="38100" y="59532"/>
                  </a:lnTo>
                  <a:lnTo>
                    <a:pt x="119063" y="111919"/>
                  </a:lnTo>
                  <a:lnTo>
                    <a:pt x="190500" y="166688"/>
                  </a:lnTo>
                  <a:lnTo>
                    <a:pt x="302419" y="278607"/>
                  </a:lnTo>
                  <a:lnTo>
                    <a:pt x="561975" y="540544"/>
                  </a:lnTo>
                  <a:lnTo>
                    <a:pt x="573882" y="550069"/>
                  </a:lnTo>
                  <a:lnTo>
                    <a:pt x="588169" y="554832"/>
                  </a:lnTo>
                  <a:lnTo>
                    <a:pt x="609600" y="552450"/>
                  </a:lnTo>
                  <a:lnTo>
                    <a:pt x="633413" y="540544"/>
                  </a:lnTo>
                  <a:lnTo>
                    <a:pt x="652463" y="519113"/>
                  </a:lnTo>
                  <a:lnTo>
                    <a:pt x="664369" y="492919"/>
                  </a:lnTo>
                  <a:lnTo>
                    <a:pt x="671513" y="459582"/>
                  </a:lnTo>
                  <a:lnTo>
                    <a:pt x="669132" y="421482"/>
                  </a:lnTo>
                  <a:lnTo>
                    <a:pt x="659607" y="366713"/>
                  </a:lnTo>
                  <a:lnTo>
                    <a:pt x="638175" y="311944"/>
                  </a:lnTo>
                  <a:lnTo>
                    <a:pt x="602457" y="247650"/>
                  </a:lnTo>
                  <a:lnTo>
                    <a:pt x="585788" y="223838"/>
                  </a:lnTo>
                  <a:lnTo>
                    <a:pt x="521494" y="195263"/>
                  </a:lnTo>
                  <a:lnTo>
                    <a:pt x="288132" y="881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51;p249">
              <a:extLst>
                <a:ext uri="{FF2B5EF4-FFF2-40B4-BE49-F238E27FC236}">
                  <a16:creationId xmlns:a16="http://schemas.microsoft.com/office/drawing/2014/main" id="{51FE4C08-84CC-D344-AEC5-B6CC211EFA3A}"/>
                </a:ext>
              </a:extLst>
            </p:cNvPr>
            <p:cNvSpPr/>
            <p:nvPr/>
          </p:nvSpPr>
          <p:spPr>
            <a:xfrm>
              <a:off x="5200650" y="3216275"/>
              <a:ext cx="1798638" cy="2890838"/>
            </a:xfrm>
            <a:custGeom>
              <a:avLst/>
              <a:gdLst/>
              <a:ahLst/>
              <a:cxnLst/>
              <a:rect l="l" t="t" r="r" b="b"/>
              <a:pathLst>
                <a:path w="1798320" h="2891790" extrusionOk="0">
                  <a:moveTo>
                    <a:pt x="830580" y="167640"/>
                  </a:moveTo>
                  <a:lnTo>
                    <a:pt x="518160" y="236220"/>
                  </a:lnTo>
                  <a:lnTo>
                    <a:pt x="300990" y="293370"/>
                  </a:lnTo>
                  <a:lnTo>
                    <a:pt x="217170" y="312420"/>
                  </a:lnTo>
                  <a:lnTo>
                    <a:pt x="0" y="358140"/>
                  </a:lnTo>
                  <a:lnTo>
                    <a:pt x="163830" y="461010"/>
                  </a:lnTo>
                  <a:lnTo>
                    <a:pt x="361950" y="403860"/>
                  </a:lnTo>
                  <a:lnTo>
                    <a:pt x="499110" y="369570"/>
                  </a:lnTo>
                  <a:lnTo>
                    <a:pt x="636270" y="339090"/>
                  </a:lnTo>
                  <a:lnTo>
                    <a:pt x="788670" y="308610"/>
                  </a:lnTo>
                  <a:lnTo>
                    <a:pt x="944880" y="278130"/>
                  </a:lnTo>
                  <a:lnTo>
                    <a:pt x="1093470" y="251460"/>
                  </a:lnTo>
                  <a:lnTo>
                    <a:pt x="1192530" y="243840"/>
                  </a:lnTo>
                  <a:lnTo>
                    <a:pt x="1276350" y="236220"/>
                  </a:lnTo>
                  <a:lnTo>
                    <a:pt x="1352550" y="232410"/>
                  </a:lnTo>
                  <a:lnTo>
                    <a:pt x="1390650" y="240030"/>
                  </a:lnTo>
                  <a:lnTo>
                    <a:pt x="1440180" y="262890"/>
                  </a:lnTo>
                  <a:lnTo>
                    <a:pt x="1466850" y="281940"/>
                  </a:lnTo>
                  <a:lnTo>
                    <a:pt x="1489710" y="308610"/>
                  </a:lnTo>
                  <a:lnTo>
                    <a:pt x="1501140" y="335280"/>
                  </a:lnTo>
                  <a:lnTo>
                    <a:pt x="1508760" y="941070"/>
                  </a:lnTo>
                  <a:lnTo>
                    <a:pt x="1504950" y="1615440"/>
                  </a:lnTo>
                  <a:lnTo>
                    <a:pt x="1504950" y="2438400"/>
                  </a:lnTo>
                  <a:lnTo>
                    <a:pt x="1478280" y="2567940"/>
                  </a:lnTo>
                  <a:lnTo>
                    <a:pt x="1497330" y="2670810"/>
                  </a:lnTo>
                  <a:lnTo>
                    <a:pt x="1527810" y="2788920"/>
                  </a:lnTo>
                  <a:lnTo>
                    <a:pt x="1543050" y="2834640"/>
                  </a:lnTo>
                  <a:lnTo>
                    <a:pt x="1562100" y="2865120"/>
                  </a:lnTo>
                  <a:lnTo>
                    <a:pt x="1581150" y="2876550"/>
                  </a:lnTo>
                  <a:lnTo>
                    <a:pt x="1611630" y="2887980"/>
                  </a:lnTo>
                  <a:lnTo>
                    <a:pt x="1634490" y="2891790"/>
                  </a:lnTo>
                  <a:lnTo>
                    <a:pt x="1672590" y="2880360"/>
                  </a:lnTo>
                  <a:lnTo>
                    <a:pt x="1703070" y="2849880"/>
                  </a:lnTo>
                  <a:lnTo>
                    <a:pt x="1725930" y="2807970"/>
                  </a:lnTo>
                  <a:lnTo>
                    <a:pt x="1744980" y="2754630"/>
                  </a:lnTo>
                  <a:lnTo>
                    <a:pt x="1764030" y="2670810"/>
                  </a:lnTo>
                  <a:lnTo>
                    <a:pt x="1771650" y="2594610"/>
                  </a:lnTo>
                  <a:lnTo>
                    <a:pt x="1775460" y="2350770"/>
                  </a:lnTo>
                  <a:lnTo>
                    <a:pt x="1775460" y="1626870"/>
                  </a:lnTo>
                  <a:lnTo>
                    <a:pt x="1771650" y="914400"/>
                  </a:lnTo>
                  <a:lnTo>
                    <a:pt x="1775460" y="384810"/>
                  </a:lnTo>
                  <a:lnTo>
                    <a:pt x="1779270" y="323850"/>
                  </a:lnTo>
                  <a:lnTo>
                    <a:pt x="1794510" y="240030"/>
                  </a:lnTo>
                  <a:lnTo>
                    <a:pt x="1798320" y="213360"/>
                  </a:lnTo>
                  <a:lnTo>
                    <a:pt x="1786890" y="190500"/>
                  </a:lnTo>
                  <a:lnTo>
                    <a:pt x="1744980" y="137160"/>
                  </a:lnTo>
                  <a:lnTo>
                    <a:pt x="1684020" y="83820"/>
                  </a:lnTo>
                  <a:lnTo>
                    <a:pt x="1604010" y="26670"/>
                  </a:lnTo>
                  <a:lnTo>
                    <a:pt x="1554480" y="0"/>
                  </a:lnTo>
                  <a:lnTo>
                    <a:pt x="1531620" y="0"/>
                  </a:lnTo>
                  <a:lnTo>
                    <a:pt x="1485900" y="11430"/>
                  </a:lnTo>
                  <a:lnTo>
                    <a:pt x="1386840" y="53340"/>
                  </a:lnTo>
                  <a:lnTo>
                    <a:pt x="1272540" y="72390"/>
                  </a:lnTo>
                  <a:lnTo>
                    <a:pt x="1002030" y="133350"/>
                  </a:lnTo>
                  <a:lnTo>
                    <a:pt x="830580" y="16764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52;p249">
              <a:extLst>
                <a:ext uri="{FF2B5EF4-FFF2-40B4-BE49-F238E27FC236}">
                  <a16:creationId xmlns:a16="http://schemas.microsoft.com/office/drawing/2014/main" id="{B0D0CFCB-2B57-3942-82FA-AE8020B7B05E}"/>
                </a:ext>
              </a:extLst>
            </p:cNvPr>
            <p:cNvSpPr/>
            <p:nvPr/>
          </p:nvSpPr>
          <p:spPr>
            <a:xfrm>
              <a:off x="5286375" y="4029075"/>
              <a:ext cx="1608138" cy="361950"/>
            </a:xfrm>
            <a:custGeom>
              <a:avLst/>
              <a:gdLst/>
              <a:ahLst/>
              <a:cxnLst/>
              <a:rect l="l" t="t" r="r" b="b"/>
              <a:pathLst>
                <a:path w="1607344" h="361950" extrusionOk="0">
                  <a:moveTo>
                    <a:pt x="716756" y="78581"/>
                  </a:moveTo>
                  <a:lnTo>
                    <a:pt x="828675" y="54769"/>
                  </a:lnTo>
                  <a:lnTo>
                    <a:pt x="947738" y="33338"/>
                  </a:lnTo>
                  <a:lnTo>
                    <a:pt x="1059656" y="14288"/>
                  </a:lnTo>
                  <a:lnTo>
                    <a:pt x="1143000" y="2381"/>
                  </a:lnTo>
                  <a:lnTo>
                    <a:pt x="1221581" y="0"/>
                  </a:lnTo>
                  <a:lnTo>
                    <a:pt x="1288256" y="2381"/>
                  </a:lnTo>
                  <a:lnTo>
                    <a:pt x="1364456" y="9525"/>
                  </a:lnTo>
                  <a:lnTo>
                    <a:pt x="1423988" y="21431"/>
                  </a:lnTo>
                  <a:lnTo>
                    <a:pt x="1464469" y="38100"/>
                  </a:lnTo>
                  <a:lnTo>
                    <a:pt x="1554956" y="102394"/>
                  </a:lnTo>
                  <a:lnTo>
                    <a:pt x="1607344" y="173831"/>
                  </a:lnTo>
                  <a:lnTo>
                    <a:pt x="1514475" y="216694"/>
                  </a:lnTo>
                  <a:lnTo>
                    <a:pt x="1433513" y="226219"/>
                  </a:lnTo>
                  <a:lnTo>
                    <a:pt x="1366838" y="197644"/>
                  </a:lnTo>
                  <a:lnTo>
                    <a:pt x="1269206" y="180975"/>
                  </a:lnTo>
                  <a:lnTo>
                    <a:pt x="1169194" y="176213"/>
                  </a:lnTo>
                  <a:lnTo>
                    <a:pt x="1050131" y="183356"/>
                  </a:lnTo>
                  <a:lnTo>
                    <a:pt x="909638" y="197644"/>
                  </a:lnTo>
                  <a:lnTo>
                    <a:pt x="738188" y="226219"/>
                  </a:lnTo>
                  <a:lnTo>
                    <a:pt x="559594" y="261938"/>
                  </a:lnTo>
                  <a:lnTo>
                    <a:pt x="423863" y="295275"/>
                  </a:lnTo>
                  <a:lnTo>
                    <a:pt x="226219" y="347663"/>
                  </a:lnTo>
                  <a:lnTo>
                    <a:pt x="166688" y="361950"/>
                  </a:lnTo>
                  <a:lnTo>
                    <a:pt x="76200" y="316706"/>
                  </a:lnTo>
                  <a:lnTo>
                    <a:pt x="0" y="223838"/>
                  </a:lnTo>
                  <a:lnTo>
                    <a:pt x="128588" y="209550"/>
                  </a:lnTo>
                  <a:lnTo>
                    <a:pt x="257175" y="183356"/>
                  </a:lnTo>
                  <a:lnTo>
                    <a:pt x="416719" y="145256"/>
                  </a:lnTo>
                  <a:lnTo>
                    <a:pt x="590550" y="104775"/>
                  </a:lnTo>
                  <a:lnTo>
                    <a:pt x="716756" y="785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53;p249">
              <a:extLst>
                <a:ext uri="{FF2B5EF4-FFF2-40B4-BE49-F238E27FC236}">
                  <a16:creationId xmlns:a16="http://schemas.microsoft.com/office/drawing/2014/main" id="{D0978FC1-05FD-404E-9B77-3E75D69B2BC0}"/>
                </a:ext>
              </a:extLst>
            </p:cNvPr>
            <p:cNvSpPr/>
            <p:nvPr/>
          </p:nvSpPr>
          <p:spPr>
            <a:xfrm>
              <a:off x="5257800" y="4764088"/>
              <a:ext cx="1647825" cy="322262"/>
            </a:xfrm>
            <a:custGeom>
              <a:avLst/>
              <a:gdLst/>
              <a:ahLst/>
              <a:cxnLst/>
              <a:rect l="l" t="t" r="r" b="b"/>
              <a:pathLst>
                <a:path w="1647825" h="321469" extrusionOk="0">
                  <a:moveTo>
                    <a:pt x="516731" y="95250"/>
                  </a:moveTo>
                  <a:lnTo>
                    <a:pt x="340519" y="130969"/>
                  </a:lnTo>
                  <a:lnTo>
                    <a:pt x="185738" y="164307"/>
                  </a:lnTo>
                  <a:lnTo>
                    <a:pt x="59531" y="190500"/>
                  </a:lnTo>
                  <a:lnTo>
                    <a:pt x="0" y="219075"/>
                  </a:lnTo>
                  <a:lnTo>
                    <a:pt x="116681" y="321469"/>
                  </a:lnTo>
                  <a:lnTo>
                    <a:pt x="242888" y="285750"/>
                  </a:lnTo>
                  <a:lnTo>
                    <a:pt x="385763" y="259557"/>
                  </a:lnTo>
                  <a:lnTo>
                    <a:pt x="557213" y="233363"/>
                  </a:lnTo>
                  <a:lnTo>
                    <a:pt x="695325" y="214313"/>
                  </a:lnTo>
                  <a:lnTo>
                    <a:pt x="866775" y="197644"/>
                  </a:lnTo>
                  <a:lnTo>
                    <a:pt x="1019175" y="183357"/>
                  </a:lnTo>
                  <a:lnTo>
                    <a:pt x="1135856" y="178594"/>
                  </a:lnTo>
                  <a:lnTo>
                    <a:pt x="1231106" y="178594"/>
                  </a:lnTo>
                  <a:lnTo>
                    <a:pt x="1340644" y="180975"/>
                  </a:lnTo>
                  <a:lnTo>
                    <a:pt x="1426369" y="192882"/>
                  </a:lnTo>
                  <a:lnTo>
                    <a:pt x="1488281" y="211932"/>
                  </a:lnTo>
                  <a:lnTo>
                    <a:pt x="1566863" y="197644"/>
                  </a:lnTo>
                  <a:lnTo>
                    <a:pt x="1647825" y="154782"/>
                  </a:lnTo>
                  <a:lnTo>
                    <a:pt x="1545431" y="35719"/>
                  </a:lnTo>
                  <a:lnTo>
                    <a:pt x="1450181" y="14288"/>
                  </a:lnTo>
                  <a:lnTo>
                    <a:pt x="1366838" y="4763"/>
                  </a:lnTo>
                  <a:lnTo>
                    <a:pt x="1269206" y="0"/>
                  </a:lnTo>
                  <a:lnTo>
                    <a:pt x="1181100" y="4763"/>
                  </a:lnTo>
                  <a:lnTo>
                    <a:pt x="1028700" y="19050"/>
                  </a:lnTo>
                  <a:lnTo>
                    <a:pt x="842963" y="40482"/>
                  </a:lnTo>
                  <a:lnTo>
                    <a:pt x="678656" y="69057"/>
                  </a:lnTo>
                  <a:lnTo>
                    <a:pt x="516731" y="952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54;p249">
              <a:extLst>
                <a:ext uri="{FF2B5EF4-FFF2-40B4-BE49-F238E27FC236}">
                  <a16:creationId xmlns:a16="http://schemas.microsoft.com/office/drawing/2014/main" id="{BAFBF36A-A91B-924A-9142-E6F81A5FC541}"/>
                </a:ext>
              </a:extLst>
            </p:cNvPr>
            <p:cNvSpPr/>
            <p:nvPr/>
          </p:nvSpPr>
          <p:spPr>
            <a:xfrm>
              <a:off x="5205413" y="5602288"/>
              <a:ext cx="1685925" cy="292100"/>
            </a:xfrm>
            <a:custGeom>
              <a:avLst/>
              <a:gdLst/>
              <a:ahLst/>
              <a:cxnLst/>
              <a:rect l="l" t="t" r="r" b="b"/>
              <a:pathLst>
                <a:path w="1685925" h="290513" extrusionOk="0">
                  <a:moveTo>
                    <a:pt x="642937" y="38100"/>
                  </a:moveTo>
                  <a:lnTo>
                    <a:pt x="559593" y="42863"/>
                  </a:lnTo>
                  <a:lnTo>
                    <a:pt x="416718" y="64294"/>
                  </a:lnTo>
                  <a:lnTo>
                    <a:pt x="245268" y="102394"/>
                  </a:lnTo>
                  <a:lnTo>
                    <a:pt x="45243" y="116682"/>
                  </a:lnTo>
                  <a:lnTo>
                    <a:pt x="0" y="128588"/>
                  </a:lnTo>
                  <a:lnTo>
                    <a:pt x="152400" y="290513"/>
                  </a:lnTo>
                  <a:lnTo>
                    <a:pt x="257175" y="278607"/>
                  </a:lnTo>
                  <a:lnTo>
                    <a:pt x="404812" y="252413"/>
                  </a:lnTo>
                  <a:lnTo>
                    <a:pt x="576262" y="226219"/>
                  </a:lnTo>
                  <a:lnTo>
                    <a:pt x="757237" y="202407"/>
                  </a:lnTo>
                  <a:lnTo>
                    <a:pt x="876300" y="190500"/>
                  </a:lnTo>
                  <a:lnTo>
                    <a:pt x="997743" y="178594"/>
                  </a:lnTo>
                  <a:lnTo>
                    <a:pt x="1121568" y="171450"/>
                  </a:lnTo>
                  <a:lnTo>
                    <a:pt x="1195387" y="166688"/>
                  </a:lnTo>
                  <a:lnTo>
                    <a:pt x="1285875" y="169069"/>
                  </a:lnTo>
                  <a:lnTo>
                    <a:pt x="1393031" y="178594"/>
                  </a:lnTo>
                  <a:lnTo>
                    <a:pt x="1497806" y="195263"/>
                  </a:lnTo>
                  <a:lnTo>
                    <a:pt x="1578768" y="207169"/>
                  </a:lnTo>
                  <a:lnTo>
                    <a:pt x="1685925" y="176213"/>
                  </a:lnTo>
                  <a:lnTo>
                    <a:pt x="1621631" y="66675"/>
                  </a:lnTo>
                  <a:lnTo>
                    <a:pt x="1500187" y="26194"/>
                  </a:lnTo>
                  <a:lnTo>
                    <a:pt x="1412081" y="14288"/>
                  </a:lnTo>
                  <a:lnTo>
                    <a:pt x="1319212" y="7144"/>
                  </a:lnTo>
                  <a:lnTo>
                    <a:pt x="1207293" y="0"/>
                  </a:lnTo>
                  <a:lnTo>
                    <a:pt x="1073943" y="7144"/>
                  </a:lnTo>
                  <a:lnTo>
                    <a:pt x="1002506" y="14288"/>
                  </a:lnTo>
                  <a:lnTo>
                    <a:pt x="847725" y="19050"/>
                  </a:lnTo>
                  <a:lnTo>
                    <a:pt x="702468" y="35719"/>
                  </a:lnTo>
                  <a:lnTo>
                    <a:pt x="642937" y="381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2759;p250">
            <a:extLst>
              <a:ext uri="{FF2B5EF4-FFF2-40B4-BE49-F238E27FC236}">
                <a16:creationId xmlns:a16="http://schemas.microsoft.com/office/drawing/2014/main" id="{29334564-9CFB-4641-9EE1-A2506A5DEC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7720" y="1473951"/>
            <a:ext cx="4181475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9" name="Google Shape;2759;p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1784" y="1485983"/>
            <a:ext cx="4181475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171"/>
          <p:cNvSpPr txBox="1"/>
          <p:nvPr/>
        </p:nvSpPr>
        <p:spPr>
          <a:xfrm>
            <a:off x="3224807" y="6750050"/>
            <a:ext cx="472858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湯</a:t>
            </a:r>
            <a:endParaRPr/>
          </a:p>
        </p:txBody>
      </p:sp>
      <p:sp>
        <p:nvSpPr>
          <p:cNvPr id="1925" name="Google Shape;1925;p171"/>
          <p:cNvSpPr/>
          <p:nvPr/>
        </p:nvSpPr>
        <p:spPr>
          <a:xfrm>
            <a:off x="2998788" y="1582738"/>
            <a:ext cx="784225" cy="541337"/>
          </a:xfrm>
          <a:custGeom>
            <a:avLst/>
            <a:gdLst/>
            <a:ahLst/>
            <a:cxnLst/>
            <a:rect l="l" t="t" r="r" b="b"/>
            <a:pathLst>
              <a:path w="785812" h="540544" extrusionOk="0">
                <a:moveTo>
                  <a:pt x="347662" y="80963"/>
                </a:moveTo>
                <a:lnTo>
                  <a:pt x="419100" y="92869"/>
                </a:lnTo>
                <a:lnTo>
                  <a:pt x="509587" y="100013"/>
                </a:lnTo>
                <a:lnTo>
                  <a:pt x="566737" y="104775"/>
                </a:lnTo>
                <a:lnTo>
                  <a:pt x="592931" y="121444"/>
                </a:lnTo>
                <a:lnTo>
                  <a:pt x="642937" y="164307"/>
                </a:lnTo>
                <a:lnTo>
                  <a:pt x="692944" y="219075"/>
                </a:lnTo>
                <a:lnTo>
                  <a:pt x="726281" y="271463"/>
                </a:lnTo>
                <a:lnTo>
                  <a:pt x="752475" y="321469"/>
                </a:lnTo>
                <a:lnTo>
                  <a:pt x="776287" y="385763"/>
                </a:lnTo>
                <a:lnTo>
                  <a:pt x="785812" y="435769"/>
                </a:lnTo>
                <a:lnTo>
                  <a:pt x="785812" y="481013"/>
                </a:lnTo>
                <a:lnTo>
                  <a:pt x="771525" y="523875"/>
                </a:lnTo>
                <a:lnTo>
                  <a:pt x="752475" y="538163"/>
                </a:lnTo>
                <a:lnTo>
                  <a:pt x="726281" y="540544"/>
                </a:lnTo>
                <a:lnTo>
                  <a:pt x="683419" y="533400"/>
                </a:lnTo>
                <a:lnTo>
                  <a:pt x="611981" y="500063"/>
                </a:lnTo>
                <a:lnTo>
                  <a:pt x="490537" y="440532"/>
                </a:lnTo>
                <a:lnTo>
                  <a:pt x="411956" y="392907"/>
                </a:lnTo>
                <a:lnTo>
                  <a:pt x="297656" y="316707"/>
                </a:lnTo>
                <a:lnTo>
                  <a:pt x="197644" y="245269"/>
                </a:lnTo>
                <a:lnTo>
                  <a:pt x="80962" y="142875"/>
                </a:lnTo>
                <a:lnTo>
                  <a:pt x="26194" y="88107"/>
                </a:lnTo>
                <a:lnTo>
                  <a:pt x="4762" y="50007"/>
                </a:lnTo>
                <a:lnTo>
                  <a:pt x="0" y="19050"/>
                </a:lnTo>
                <a:lnTo>
                  <a:pt x="7144" y="2382"/>
                </a:lnTo>
                <a:lnTo>
                  <a:pt x="33337" y="0"/>
                </a:lnTo>
                <a:lnTo>
                  <a:pt x="78581" y="16669"/>
                </a:lnTo>
                <a:lnTo>
                  <a:pt x="152400" y="40482"/>
                </a:lnTo>
                <a:lnTo>
                  <a:pt x="230981" y="61913"/>
                </a:lnTo>
                <a:lnTo>
                  <a:pt x="347662" y="809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171"/>
          <p:cNvSpPr/>
          <p:nvPr/>
        </p:nvSpPr>
        <p:spPr>
          <a:xfrm>
            <a:off x="2747963" y="2868613"/>
            <a:ext cx="752475" cy="512762"/>
          </a:xfrm>
          <a:custGeom>
            <a:avLst/>
            <a:gdLst/>
            <a:ahLst/>
            <a:cxnLst/>
            <a:rect l="l" t="t" r="r" b="b"/>
            <a:pathLst>
              <a:path w="752475" h="511969" extrusionOk="0">
                <a:moveTo>
                  <a:pt x="328612" y="71438"/>
                </a:moveTo>
                <a:lnTo>
                  <a:pt x="219075" y="40482"/>
                </a:lnTo>
                <a:lnTo>
                  <a:pt x="111918" y="11907"/>
                </a:lnTo>
                <a:lnTo>
                  <a:pt x="52387" y="0"/>
                </a:lnTo>
                <a:lnTo>
                  <a:pt x="28575" y="2382"/>
                </a:lnTo>
                <a:lnTo>
                  <a:pt x="4762" y="7144"/>
                </a:lnTo>
                <a:lnTo>
                  <a:pt x="0" y="21432"/>
                </a:lnTo>
                <a:lnTo>
                  <a:pt x="14287" y="47625"/>
                </a:lnTo>
                <a:lnTo>
                  <a:pt x="38100" y="71438"/>
                </a:lnTo>
                <a:lnTo>
                  <a:pt x="66675" y="92869"/>
                </a:lnTo>
                <a:lnTo>
                  <a:pt x="133350" y="135732"/>
                </a:lnTo>
                <a:lnTo>
                  <a:pt x="223837" y="202407"/>
                </a:lnTo>
                <a:lnTo>
                  <a:pt x="342900" y="297657"/>
                </a:lnTo>
                <a:lnTo>
                  <a:pt x="440531" y="378619"/>
                </a:lnTo>
                <a:lnTo>
                  <a:pt x="535781" y="464344"/>
                </a:lnTo>
                <a:lnTo>
                  <a:pt x="571500" y="497682"/>
                </a:lnTo>
                <a:lnTo>
                  <a:pt x="592931" y="507207"/>
                </a:lnTo>
                <a:lnTo>
                  <a:pt x="631031" y="511969"/>
                </a:lnTo>
                <a:lnTo>
                  <a:pt x="666750" y="504825"/>
                </a:lnTo>
                <a:lnTo>
                  <a:pt x="692943" y="490538"/>
                </a:lnTo>
                <a:lnTo>
                  <a:pt x="714375" y="466725"/>
                </a:lnTo>
                <a:lnTo>
                  <a:pt x="738187" y="428625"/>
                </a:lnTo>
                <a:lnTo>
                  <a:pt x="752475" y="378619"/>
                </a:lnTo>
                <a:lnTo>
                  <a:pt x="752475" y="340519"/>
                </a:lnTo>
                <a:lnTo>
                  <a:pt x="742950" y="302419"/>
                </a:lnTo>
                <a:lnTo>
                  <a:pt x="721518" y="261938"/>
                </a:lnTo>
                <a:lnTo>
                  <a:pt x="688181" y="221457"/>
                </a:lnTo>
                <a:lnTo>
                  <a:pt x="642937" y="178594"/>
                </a:lnTo>
                <a:lnTo>
                  <a:pt x="607218" y="154782"/>
                </a:lnTo>
                <a:lnTo>
                  <a:pt x="571500" y="133350"/>
                </a:lnTo>
                <a:lnTo>
                  <a:pt x="523875" y="116682"/>
                </a:lnTo>
                <a:lnTo>
                  <a:pt x="450056" y="97632"/>
                </a:lnTo>
                <a:lnTo>
                  <a:pt x="328612" y="714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171"/>
          <p:cNvSpPr/>
          <p:nvPr/>
        </p:nvSpPr>
        <p:spPr>
          <a:xfrm>
            <a:off x="4459288" y="1627188"/>
            <a:ext cx="438150" cy="1470025"/>
          </a:xfrm>
          <a:custGeom>
            <a:avLst/>
            <a:gdLst/>
            <a:ahLst/>
            <a:cxnLst/>
            <a:rect l="l" t="t" r="r" b="b"/>
            <a:pathLst>
              <a:path w="438150" h="1471612" extrusionOk="0">
                <a:moveTo>
                  <a:pt x="135732" y="485775"/>
                </a:moveTo>
                <a:lnTo>
                  <a:pt x="126207" y="297656"/>
                </a:lnTo>
                <a:lnTo>
                  <a:pt x="121444" y="266700"/>
                </a:lnTo>
                <a:lnTo>
                  <a:pt x="92869" y="192881"/>
                </a:lnTo>
                <a:lnTo>
                  <a:pt x="45244" y="109537"/>
                </a:lnTo>
                <a:lnTo>
                  <a:pt x="9525" y="47625"/>
                </a:lnTo>
                <a:lnTo>
                  <a:pt x="0" y="14287"/>
                </a:lnTo>
                <a:lnTo>
                  <a:pt x="7144" y="2381"/>
                </a:lnTo>
                <a:lnTo>
                  <a:pt x="19050" y="0"/>
                </a:lnTo>
                <a:lnTo>
                  <a:pt x="40482" y="7144"/>
                </a:lnTo>
                <a:lnTo>
                  <a:pt x="73819" y="26194"/>
                </a:lnTo>
                <a:lnTo>
                  <a:pt x="126207" y="61912"/>
                </a:lnTo>
                <a:lnTo>
                  <a:pt x="161925" y="80962"/>
                </a:lnTo>
                <a:lnTo>
                  <a:pt x="211932" y="100012"/>
                </a:lnTo>
                <a:lnTo>
                  <a:pt x="261938" y="114300"/>
                </a:lnTo>
                <a:lnTo>
                  <a:pt x="304800" y="123825"/>
                </a:lnTo>
                <a:lnTo>
                  <a:pt x="330994" y="192881"/>
                </a:lnTo>
                <a:lnTo>
                  <a:pt x="357188" y="685800"/>
                </a:lnTo>
                <a:cubicBezTo>
                  <a:pt x="356394" y="731044"/>
                  <a:pt x="355601" y="776287"/>
                  <a:pt x="354807" y="821531"/>
                </a:cubicBezTo>
                <a:cubicBezTo>
                  <a:pt x="355601" y="863600"/>
                  <a:pt x="356394" y="905668"/>
                  <a:pt x="357188" y="947737"/>
                </a:cubicBezTo>
                <a:lnTo>
                  <a:pt x="369094" y="1059656"/>
                </a:lnTo>
                <a:lnTo>
                  <a:pt x="400050" y="1240631"/>
                </a:lnTo>
                <a:lnTo>
                  <a:pt x="438150" y="1366837"/>
                </a:lnTo>
                <a:lnTo>
                  <a:pt x="431007" y="1404937"/>
                </a:lnTo>
                <a:lnTo>
                  <a:pt x="414338" y="1438275"/>
                </a:lnTo>
                <a:lnTo>
                  <a:pt x="390525" y="1464469"/>
                </a:lnTo>
                <a:lnTo>
                  <a:pt x="371475" y="1471612"/>
                </a:lnTo>
                <a:lnTo>
                  <a:pt x="330994" y="1464469"/>
                </a:lnTo>
                <a:lnTo>
                  <a:pt x="285750" y="1433512"/>
                </a:lnTo>
                <a:lnTo>
                  <a:pt x="250032" y="1400175"/>
                </a:lnTo>
                <a:lnTo>
                  <a:pt x="221457" y="1364456"/>
                </a:lnTo>
                <a:lnTo>
                  <a:pt x="195263" y="1307306"/>
                </a:lnTo>
                <a:lnTo>
                  <a:pt x="176213" y="1247775"/>
                </a:lnTo>
                <a:lnTo>
                  <a:pt x="171450" y="1147762"/>
                </a:lnTo>
                <a:lnTo>
                  <a:pt x="161925" y="1000125"/>
                </a:lnTo>
                <a:lnTo>
                  <a:pt x="152400" y="838200"/>
                </a:lnTo>
                <a:lnTo>
                  <a:pt x="138113" y="535781"/>
                </a:lnTo>
                <a:lnTo>
                  <a:pt x="135732" y="485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171"/>
          <p:cNvSpPr/>
          <p:nvPr/>
        </p:nvSpPr>
        <p:spPr>
          <a:xfrm>
            <a:off x="3948113" y="3141663"/>
            <a:ext cx="3049587" cy="530225"/>
          </a:xfrm>
          <a:custGeom>
            <a:avLst/>
            <a:gdLst/>
            <a:ahLst/>
            <a:cxnLst/>
            <a:rect l="l" t="t" r="r" b="b"/>
            <a:pathLst>
              <a:path w="3048835" h="531103" extrusionOk="0">
                <a:moveTo>
                  <a:pt x="1415441" y="177869"/>
                </a:moveTo>
                <a:lnTo>
                  <a:pt x="1751138" y="140291"/>
                </a:lnTo>
                <a:lnTo>
                  <a:pt x="2116898" y="102713"/>
                </a:lnTo>
                <a:lnTo>
                  <a:pt x="2222117" y="90187"/>
                </a:lnTo>
                <a:lnTo>
                  <a:pt x="2292263" y="72651"/>
                </a:lnTo>
                <a:lnTo>
                  <a:pt x="2412513" y="27557"/>
                </a:lnTo>
                <a:lnTo>
                  <a:pt x="2467627" y="0"/>
                </a:lnTo>
                <a:lnTo>
                  <a:pt x="2482658" y="0"/>
                </a:lnTo>
                <a:lnTo>
                  <a:pt x="2570341" y="10020"/>
                </a:lnTo>
                <a:lnTo>
                  <a:pt x="2698106" y="27557"/>
                </a:lnTo>
                <a:lnTo>
                  <a:pt x="2845913" y="57619"/>
                </a:lnTo>
                <a:lnTo>
                  <a:pt x="2966163" y="95197"/>
                </a:lnTo>
                <a:lnTo>
                  <a:pt x="3001236" y="107724"/>
                </a:lnTo>
                <a:lnTo>
                  <a:pt x="3013762" y="115239"/>
                </a:lnTo>
                <a:lnTo>
                  <a:pt x="3031298" y="142796"/>
                </a:lnTo>
                <a:lnTo>
                  <a:pt x="3043824" y="170354"/>
                </a:lnTo>
                <a:lnTo>
                  <a:pt x="3048835" y="195406"/>
                </a:lnTo>
                <a:lnTo>
                  <a:pt x="3041319" y="220458"/>
                </a:lnTo>
                <a:lnTo>
                  <a:pt x="3026288" y="240499"/>
                </a:lnTo>
                <a:lnTo>
                  <a:pt x="2986205" y="258036"/>
                </a:lnTo>
                <a:lnTo>
                  <a:pt x="2931090" y="268057"/>
                </a:lnTo>
                <a:lnTo>
                  <a:pt x="2880986" y="263046"/>
                </a:lnTo>
                <a:lnTo>
                  <a:pt x="2680570" y="248015"/>
                </a:lnTo>
                <a:lnTo>
                  <a:pt x="2412513" y="245510"/>
                </a:lnTo>
                <a:lnTo>
                  <a:pt x="2104372" y="268057"/>
                </a:lnTo>
                <a:lnTo>
                  <a:pt x="1713560" y="308140"/>
                </a:lnTo>
                <a:lnTo>
                  <a:pt x="1355316" y="348223"/>
                </a:lnTo>
                <a:lnTo>
                  <a:pt x="994566" y="395822"/>
                </a:lnTo>
                <a:lnTo>
                  <a:pt x="901874" y="410853"/>
                </a:lnTo>
                <a:lnTo>
                  <a:pt x="754067" y="448431"/>
                </a:lnTo>
                <a:lnTo>
                  <a:pt x="611270" y="480999"/>
                </a:lnTo>
                <a:lnTo>
                  <a:pt x="423380" y="526093"/>
                </a:lnTo>
                <a:lnTo>
                  <a:pt x="395822" y="531103"/>
                </a:lnTo>
                <a:lnTo>
                  <a:pt x="373275" y="531103"/>
                </a:lnTo>
                <a:lnTo>
                  <a:pt x="330687" y="513567"/>
                </a:lnTo>
                <a:lnTo>
                  <a:pt x="268057" y="478494"/>
                </a:lnTo>
                <a:lnTo>
                  <a:pt x="207932" y="438411"/>
                </a:lnTo>
                <a:lnTo>
                  <a:pt x="192901" y="425885"/>
                </a:lnTo>
                <a:lnTo>
                  <a:pt x="152817" y="405843"/>
                </a:lnTo>
                <a:lnTo>
                  <a:pt x="112734" y="375780"/>
                </a:lnTo>
                <a:lnTo>
                  <a:pt x="85177" y="348223"/>
                </a:lnTo>
                <a:lnTo>
                  <a:pt x="52609" y="310645"/>
                </a:lnTo>
                <a:lnTo>
                  <a:pt x="20041" y="260541"/>
                </a:lnTo>
                <a:lnTo>
                  <a:pt x="2505" y="222963"/>
                </a:lnTo>
                <a:lnTo>
                  <a:pt x="0" y="200416"/>
                </a:lnTo>
                <a:lnTo>
                  <a:pt x="2505" y="185385"/>
                </a:lnTo>
                <a:lnTo>
                  <a:pt x="30062" y="185385"/>
                </a:lnTo>
                <a:lnTo>
                  <a:pt x="52609" y="197911"/>
                </a:lnTo>
                <a:lnTo>
                  <a:pt x="115239" y="225468"/>
                </a:lnTo>
                <a:lnTo>
                  <a:pt x="192901" y="258036"/>
                </a:lnTo>
                <a:lnTo>
                  <a:pt x="248015" y="273067"/>
                </a:lnTo>
                <a:lnTo>
                  <a:pt x="348223" y="290604"/>
                </a:lnTo>
                <a:lnTo>
                  <a:pt x="460958" y="285593"/>
                </a:lnTo>
                <a:lnTo>
                  <a:pt x="721499" y="255531"/>
                </a:lnTo>
                <a:lnTo>
                  <a:pt x="1245087" y="197911"/>
                </a:lnTo>
                <a:lnTo>
                  <a:pt x="1415441" y="177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171"/>
          <p:cNvSpPr/>
          <p:nvPr/>
        </p:nvSpPr>
        <p:spPr>
          <a:xfrm>
            <a:off x="2620963" y="5230813"/>
            <a:ext cx="422275" cy="617537"/>
          </a:xfrm>
          <a:custGeom>
            <a:avLst/>
            <a:gdLst/>
            <a:ahLst/>
            <a:cxnLst/>
            <a:rect l="l" t="t" r="r" b="b"/>
            <a:pathLst>
              <a:path w="421482" h="616744" extrusionOk="0">
                <a:moveTo>
                  <a:pt x="38100" y="259557"/>
                </a:moveTo>
                <a:lnTo>
                  <a:pt x="11907" y="185738"/>
                </a:lnTo>
                <a:lnTo>
                  <a:pt x="7144" y="130969"/>
                </a:lnTo>
                <a:lnTo>
                  <a:pt x="2382" y="90488"/>
                </a:lnTo>
                <a:lnTo>
                  <a:pt x="0" y="28575"/>
                </a:lnTo>
                <a:lnTo>
                  <a:pt x="4763" y="4763"/>
                </a:lnTo>
                <a:lnTo>
                  <a:pt x="21432" y="0"/>
                </a:lnTo>
                <a:lnTo>
                  <a:pt x="40482" y="4763"/>
                </a:lnTo>
                <a:lnTo>
                  <a:pt x="61913" y="23813"/>
                </a:lnTo>
                <a:lnTo>
                  <a:pt x="73819" y="40482"/>
                </a:lnTo>
                <a:lnTo>
                  <a:pt x="78582" y="61913"/>
                </a:lnTo>
                <a:lnTo>
                  <a:pt x="88107" y="90488"/>
                </a:lnTo>
                <a:lnTo>
                  <a:pt x="109538" y="109538"/>
                </a:lnTo>
                <a:lnTo>
                  <a:pt x="138113" y="133350"/>
                </a:lnTo>
                <a:lnTo>
                  <a:pt x="421482" y="540544"/>
                </a:lnTo>
                <a:lnTo>
                  <a:pt x="419100" y="573882"/>
                </a:lnTo>
                <a:lnTo>
                  <a:pt x="409575" y="592932"/>
                </a:lnTo>
                <a:lnTo>
                  <a:pt x="390525" y="609600"/>
                </a:lnTo>
                <a:lnTo>
                  <a:pt x="366713" y="616744"/>
                </a:lnTo>
                <a:lnTo>
                  <a:pt x="338138" y="614363"/>
                </a:lnTo>
                <a:lnTo>
                  <a:pt x="297657" y="588169"/>
                </a:lnTo>
                <a:lnTo>
                  <a:pt x="226219" y="516732"/>
                </a:lnTo>
                <a:lnTo>
                  <a:pt x="147638" y="423863"/>
                </a:lnTo>
                <a:lnTo>
                  <a:pt x="83344" y="342900"/>
                </a:lnTo>
                <a:lnTo>
                  <a:pt x="38100" y="2595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171"/>
          <p:cNvSpPr/>
          <p:nvPr/>
        </p:nvSpPr>
        <p:spPr>
          <a:xfrm>
            <a:off x="2728913" y="4019550"/>
            <a:ext cx="1027112" cy="1789113"/>
          </a:xfrm>
          <a:custGeom>
            <a:avLst/>
            <a:gdLst/>
            <a:ahLst/>
            <a:cxnLst/>
            <a:rect l="l" t="t" r="r" b="b"/>
            <a:pathLst>
              <a:path w="1027785" h="1788567" extrusionOk="0">
                <a:moveTo>
                  <a:pt x="899769" y="358445"/>
                </a:moveTo>
                <a:lnTo>
                  <a:pt x="680313" y="874167"/>
                </a:lnTo>
                <a:lnTo>
                  <a:pt x="519379" y="1232612"/>
                </a:lnTo>
                <a:lnTo>
                  <a:pt x="398678" y="1484986"/>
                </a:lnTo>
                <a:lnTo>
                  <a:pt x="347472" y="1591056"/>
                </a:lnTo>
                <a:lnTo>
                  <a:pt x="332841" y="1634948"/>
                </a:lnTo>
                <a:lnTo>
                  <a:pt x="321868" y="1726388"/>
                </a:lnTo>
                <a:lnTo>
                  <a:pt x="314553" y="1781252"/>
                </a:lnTo>
                <a:lnTo>
                  <a:pt x="310896" y="1788567"/>
                </a:lnTo>
                <a:lnTo>
                  <a:pt x="0" y="1320394"/>
                </a:lnTo>
                <a:lnTo>
                  <a:pt x="32918" y="1342340"/>
                </a:lnTo>
                <a:lnTo>
                  <a:pt x="65836" y="1345997"/>
                </a:lnTo>
                <a:lnTo>
                  <a:pt x="113385" y="1342340"/>
                </a:lnTo>
                <a:lnTo>
                  <a:pt x="142646" y="1331367"/>
                </a:lnTo>
                <a:lnTo>
                  <a:pt x="186537" y="1287476"/>
                </a:lnTo>
                <a:lnTo>
                  <a:pt x="314553" y="1126541"/>
                </a:lnTo>
                <a:lnTo>
                  <a:pt x="493776" y="837591"/>
                </a:lnTo>
                <a:lnTo>
                  <a:pt x="588873" y="687629"/>
                </a:lnTo>
                <a:lnTo>
                  <a:pt x="855878" y="230429"/>
                </a:lnTo>
                <a:lnTo>
                  <a:pt x="961948" y="25604"/>
                </a:lnTo>
                <a:lnTo>
                  <a:pt x="983894" y="3658"/>
                </a:lnTo>
                <a:lnTo>
                  <a:pt x="1005840" y="0"/>
                </a:lnTo>
                <a:lnTo>
                  <a:pt x="1024128" y="14631"/>
                </a:lnTo>
                <a:lnTo>
                  <a:pt x="1027785" y="36576"/>
                </a:lnTo>
                <a:lnTo>
                  <a:pt x="1009497" y="87783"/>
                </a:lnTo>
                <a:lnTo>
                  <a:pt x="899769" y="35844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171"/>
          <p:cNvSpPr/>
          <p:nvPr/>
        </p:nvSpPr>
        <p:spPr>
          <a:xfrm>
            <a:off x="4564063" y="1531938"/>
            <a:ext cx="1901825" cy="1473200"/>
          </a:xfrm>
          <a:custGeom>
            <a:avLst/>
            <a:gdLst/>
            <a:ahLst/>
            <a:cxnLst/>
            <a:rect l="l" t="t" r="r" b="b"/>
            <a:pathLst>
              <a:path w="1900238" h="1473994" extrusionOk="0">
                <a:moveTo>
                  <a:pt x="947738" y="128587"/>
                </a:moveTo>
                <a:lnTo>
                  <a:pt x="735807" y="159544"/>
                </a:lnTo>
                <a:lnTo>
                  <a:pt x="523875" y="195262"/>
                </a:lnTo>
                <a:lnTo>
                  <a:pt x="381000" y="221456"/>
                </a:lnTo>
                <a:lnTo>
                  <a:pt x="333375" y="226219"/>
                </a:lnTo>
                <a:lnTo>
                  <a:pt x="283369" y="228600"/>
                </a:lnTo>
                <a:lnTo>
                  <a:pt x="235744" y="228600"/>
                </a:lnTo>
                <a:lnTo>
                  <a:pt x="202407" y="221456"/>
                </a:lnTo>
                <a:lnTo>
                  <a:pt x="152400" y="211931"/>
                </a:lnTo>
                <a:lnTo>
                  <a:pt x="0" y="261937"/>
                </a:lnTo>
                <a:lnTo>
                  <a:pt x="157163" y="369094"/>
                </a:lnTo>
                <a:lnTo>
                  <a:pt x="421482" y="340519"/>
                </a:lnTo>
                <a:lnTo>
                  <a:pt x="652463" y="304800"/>
                </a:lnTo>
                <a:lnTo>
                  <a:pt x="835819" y="266700"/>
                </a:lnTo>
                <a:lnTo>
                  <a:pt x="1009650" y="240506"/>
                </a:lnTo>
                <a:lnTo>
                  <a:pt x="1216819" y="211931"/>
                </a:lnTo>
                <a:lnTo>
                  <a:pt x="1366838" y="192881"/>
                </a:lnTo>
                <a:lnTo>
                  <a:pt x="1466850" y="178594"/>
                </a:lnTo>
                <a:lnTo>
                  <a:pt x="1502569" y="183356"/>
                </a:lnTo>
                <a:lnTo>
                  <a:pt x="1531144" y="192881"/>
                </a:lnTo>
                <a:lnTo>
                  <a:pt x="1550194" y="207169"/>
                </a:lnTo>
                <a:lnTo>
                  <a:pt x="1559719" y="223837"/>
                </a:lnTo>
                <a:lnTo>
                  <a:pt x="1564482" y="250031"/>
                </a:lnTo>
                <a:lnTo>
                  <a:pt x="1566863" y="297656"/>
                </a:lnTo>
                <a:lnTo>
                  <a:pt x="1566863" y="678656"/>
                </a:lnTo>
                <a:cubicBezTo>
                  <a:pt x="1565275" y="762794"/>
                  <a:pt x="1563688" y="846931"/>
                  <a:pt x="1562100" y="931069"/>
                </a:cubicBezTo>
                <a:lnTo>
                  <a:pt x="1554957" y="1104900"/>
                </a:lnTo>
                <a:lnTo>
                  <a:pt x="1540669" y="1238250"/>
                </a:lnTo>
                <a:lnTo>
                  <a:pt x="1504950" y="1328737"/>
                </a:lnTo>
                <a:lnTo>
                  <a:pt x="1538288" y="1376362"/>
                </a:lnTo>
                <a:lnTo>
                  <a:pt x="1574007" y="1419225"/>
                </a:lnTo>
                <a:lnTo>
                  <a:pt x="1607344" y="1450181"/>
                </a:lnTo>
                <a:lnTo>
                  <a:pt x="1638300" y="1469231"/>
                </a:lnTo>
                <a:lnTo>
                  <a:pt x="1654969" y="1473994"/>
                </a:lnTo>
                <a:lnTo>
                  <a:pt x="1676400" y="1471612"/>
                </a:lnTo>
                <a:lnTo>
                  <a:pt x="1702594" y="1459706"/>
                </a:lnTo>
                <a:lnTo>
                  <a:pt x="1733550" y="1421606"/>
                </a:lnTo>
                <a:lnTo>
                  <a:pt x="1757363" y="1362075"/>
                </a:lnTo>
                <a:lnTo>
                  <a:pt x="1778794" y="1271587"/>
                </a:lnTo>
                <a:lnTo>
                  <a:pt x="1788319" y="1197769"/>
                </a:lnTo>
                <a:lnTo>
                  <a:pt x="1793082" y="1095375"/>
                </a:lnTo>
                <a:lnTo>
                  <a:pt x="1807369" y="831056"/>
                </a:lnTo>
                <a:lnTo>
                  <a:pt x="1828800" y="502444"/>
                </a:lnTo>
                <a:lnTo>
                  <a:pt x="1835944" y="404812"/>
                </a:lnTo>
                <a:lnTo>
                  <a:pt x="1852613" y="383381"/>
                </a:lnTo>
                <a:lnTo>
                  <a:pt x="1876425" y="354806"/>
                </a:lnTo>
                <a:lnTo>
                  <a:pt x="1893094" y="323850"/>
                </a:lnTo>
                <a:lnTo>
                  <a:pt x="1900238" y="295275"/>
                </a:lnTo>
                <a:lnTo>
                  <a:pt x="1900238" y="266700"/>
                </a:lnTo>
                <a:lnTo>
                  <a:pt x="1890713" y="238125"/>
                </a:lnTo>
                <a:lnTo>
                  <a:pt x="1869282" y="207169"/>
                </a:lnTo>
                <a:lnTo>
                  <a:pt x="1833563" y="176212"/>
                </a:lnTo>
                <a:lnTo>
                  <a:pt x="1726407" y="95250"/>
                </a:lnTo>
                <a:lnTo>
                  <a:pt x="1616869" y="28575"/>
                </a:lnTo>
                <a:lnTo>
                  <a:pt x="1557338" y="4762"/>
                </a:lnTo>
                <a:lnTo>
                  <a:pt x="1533525" y="0"/>
                </a:lnTo>
                <a:lnTo>
                  <a:pt x="1488282" y="4762"/>
                </a:lnTo>
                <a:lnTo>
                  <a:pt x="1450182" y="14287"/>
                </a:lnTo>
                <a:lnTo>
                  <a:pt x="1376363" y="47625"/>
                </a:lnTo>
                <a:lnTo>
                  <a:pt x="1240632" y="69056"/>
                </a:lnTo>
                <a:lnTo>
                  <a:pt x="1012032" y="121444"/>
                </a:lnTo>
                <a:lnTo>
                  <a:pt x="947738" y="1285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171"/>
          <p:cNvSpPr/>
          <p:nvPr/>
        </p:nvSpPr>
        <p:spPr>
          <a:xfrm>
            <a:off x="4637088" y="2106613"/>
            <a:ext cx="1577975" cy="317500"/>
          </a:xfrm>
          <a:custGeom>
            <a:avLst/>
            <a:gdLst/>
            <a:ahLst/>
            <a:cxnLst/>
            <a:rect l="l" t="t" r="r" b="b"/>
            <a:pathLst>
              <a:path w="1578769" h="316707" extrusionOk="0">
                <a:moveTo>
                  <a:pt x="597694" y="145257"/>
                </a:moveTo>
                <a:lnTo>
                  <a:pt x="666750" y="138113"/>
                </a:lnTo>
                <a:lnTo>
                  <a:pt x="771525" y="114300"/>
                </a:lnTo>
                <a:lnTo>
                  <a:pt x="978694" y="73819"/>
                </a:lnTo>
                <a:lnTo>
                  <a:pt x="1035844" y="61913"/>
                </a:lnTo>
                <a:lnTo>
                  <a:pt x="1143000" y="33338"/>
                </a:lnTo>
                <a:lnTo>
                  <a:pt x="1264444" y="4763"/>
                </a:lnTo>
                <a:lnTo>
                  <a:pt x="1316831" y="0"/>
                </a:lnTo>
                <a:lnTo>
                  <a:pt x="1343025" y="2382"/>
                </a:lnTo>
                <a:lnTo>
                  <a:pt x="1390650" y="14288"/>
                </a:lnTo>
                <a:lnTo>
                  <a:pt x="1433512" y="33338"/>
                </a:lnTo>
                <a:lnTo>
                  <a:pt x="1476375" y="59532"/>
                </a:lnTo>
                <a:lnTo>
                  <a:pt x="1540669" y="104775"/>
                </a:lnTo>
                <a:lnTo>
                  <a:pt x="1578769" y="150019"/>
                </a:lnTo>
                <a:lnTo>
                  <a:pt x="1514475" y="161925"/>
                </a:lnTo>
                <a:lnTo>
                  <a:pt x="1331119" y="180975"/>
                </a:lnTo>
                <a:lnTo>
                  <a:pt x="935831" y="228600"/>
                </a:lnTo>
                <a:lnTo>
                  <a:pt x="609600" y="266700"/>
                </a:lnTo>
                <a:lnTo>
                  <a:pt x="402431" y="290513"/>
                </a:lnTo>
                <a:lnTo>
                  <a:pt x="159544" y="316707"/>
                </a:lnTo>
                <a:lnTo>
                  <a:pt x="14287" y="238125"/>
                </a:lnTo>
                <a:lnTo>
                  <a:pt x="0" y="190500"/>
                </a:lnTo>
                <a:lnTo>
                  <a:pt x="164306" y="183357"/>
                </a:lnTo>
                <a:lnTo>
                  <a:pt x="376237" y="169069"/>
                </a:lnTo>
                <a:lnTo>
                  <a:pt x="597694" y="1452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171"/>
          <p:cNvSpPr/>
          <p:nvPr/>
        </p:nvSpPr>
        <p:spPr>
          <a:xfrm>
            <a:off x="4657725" y="2693988"/>
            <a:ext cx="1528763" cy="314325"/>
          </a:xfrm>
          <a:custGeom>
            <a:avLst/>
            <a:gdLst/>
            <a:ahLst/>
            <a:cxnLst/>
            <a:rect l="l" t="t" r="r" b="b"/>
            <a:pathLst>
              <a:path w="1528763" h="314325" extrusionOk="0">
                <a:moveTo>
                  <a:pt x="609600" y="264319"/>
                </a:moveTo>
                <a:lnTo>
                  <a:pt x="223838" y="314325"/>
                </a:lnTo>
                <a:lnTo>
                  <a:pt x="35719" y="230981"/>
                </a:lnTo>
                <a:lnTo>
                  <a:pt x="0" y="171450"/>
                </a:lnTo>
                <a:lnTo>
                  <a:pt x="173831" y="154781"/>
                </a:lnTo>
                <a:lnTo>
                  <a:pt x="300038" y="157162"/>
                </a:lnTo>
                <a:lnTo>
                  <a:pt x="359569" y="157162"/>
                </a:lnTo>
                <a:lnTo>
                  <a:pt x="469106" y="140494"/>
                </a:lnTo>
                <a:lnTo>
                  <a:pt x="750094" y="92869"/>
                </a:lnTo>
                <a:lnTo>
                  <a:pt x="1090613" y="38100"/>
                </a:lnTo>
                <a:lnTo>
                  <a:pt x="1276350" y="2381"/>
                </a:lnTo>
                <a:lnTo>
                  <a:pt x="1304925" y="0"/>
                </a:lnTo>
                <a:lnTo>
                  <a:pt x="1328738" y="2381"/>
                </a:lnTo>
                <a:lnTo>
                  <a:pt x="1369219" y="7144"/>
                </a:lnTo>
                <a:lnTo>
                  <a:pt x="1402556" y="16669"/>
                </a:lnTo>
                <a:lnTo>
                  <a:pt x="1445419" y="40481"/>
                </a:lnTo>
                <a:lnTo>
                  <a:pt x="1493044" y="80962"/>
                </a:lnTo>
                <a:lnTo>
                  <a:pt x="1528763" y="152400"/>
                </a:lnTo>
                <a:lnTo>
                  <a:pt x="1421606" y="164306"/>
                </a:lnTo>
                <a:lnTo>
                  <a:pt x="1252538" y="180975"/>
                </a:lnTo>
                <a:lnTo>
                  <a:pt x="912019" y="223837"/>
                </a:lnTo>
                <a:lnTo>
                  <a:pt x="609600" y="2643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171"/>
          <p:cNvSpPr/>
          <p:nvPr/>
        </p:nvSpPr>
        <p:spPr>
          <a:xfrm>
            <a:off x="3810000" y="3511550"/>
            <a:ext cx="1298575" cy="1343025"/>
          </a:xfrm>
          <a:custGeom>
            <a:avLst/>
            <a:gdLst/>
            <a:ahLst/>
            <a:cxnLst/>
            <a:rect l="l" t="t" r="r" b="b"/>
            <a:pathLst>
              <a:path w="1297696" h="1342790" extrusionOk="0">
                <a:moveTo>
                  <a:pt x="849264" y="388307"/>
                </a:moveTo>
                <a:lnTo>
                  <a:pt x="964504" y="192901"/>
                </a:lnTo>
                <a:lnTo>
                  <a:pt x="997071" y="132776"/>
                </a:lnTo>
                <a:lnTo>
                  <a:pt x="1002082" y="115240"/>
                </a:lnTo>
                <a:lnTo>
                  <a:pt x="1002082" y="105219"/>
                </a:lnTo>
                <a:lnTo>
                  <a:pt x="989556" y="85177"/>
                </a:lnTo>
                <a:lnTo>
                  <a:pt x="961998" y="47599"/>
                </a:lnTo>
                <a:lnTo>
                  <a:pt x="1014608" y="0"/>
                </a:lnTo>
                <a:lnTo>
                  <a:pt x="1107300" y="57620"/>
                </a:lnTo>
                <a:lnTo>
                  <a:pt x="1184962" y="125260"/>
                </a:lnTo>
                <a:lnTo>
                  <a:pt x="1240076" y="200417"/>
                </a:lnTo>
                <a:lnTo>
                  <a:pt x="1272644" y="227974"/>
                </a:lnTo>
                <a:lnTo>
                  <a:pt x="1290180" y="255531"/>
                </a:lnTo>
                <a:lnTo>
                  <a:pt x="1297696" y="275573"/>
                </a:lnTo>
                <a:lnTo>
                  <a:pt x="1290180" y="293109"/>
                </a:lnTo>
                <a:lnTo>
                  <a:pt x="1265128" y="308140"/>
                </a:lnTo>
                <a:lnTo>
                  <a:pt x="1225045" y="318161"/>
                </a:lnTo>
                <a:lnTo>
                  <a:pt x="1197488" y="323172"/>
                </a:lnTo>
                <a:lnTo>
                  <a:pt x="1122332" y="410854"/>
                </a:lnTo>
                <a:lnTo>
                  <a:pt x="936946" y="623796"/>
                </a:lnTo>
                <a:lnTo>
                  <a:pt x="744046" y="824213"/>
                </a:lnTo>
                <a:lnTo>
                  <a:pt x="533608" y="1002082"/>
                </a:lnTo>
                <a:lnTo>
                  <a:pt x="318161" y="1152395"/>
                </a:lnTo>
                <a:lnTo>
                  <a:pt x="85177" y="1325254"/>
                </a:lnTo>
                <a:lnTo>
                  <a:pt x="57619" y="1337780"/>
                </a:lnTo>
                <a:lnTo>
                  <a:pt x="27557" y="1342790"/>
                </a:lnTo>
                <a:lnTo>
                  <a:pt x="7515" y="1332769"/>
                </a:lnTo>
                <a:lnTo>
                  <a:pt x="0" y="1320243"/>
                </a:lnTo>
                <a:lnTo>
                  <a:pt x="10020" y="1290181"/>
                </a:lnTo>
                <a:lnTo>
                  <a:pt x="62630" y="1242582"/>
                </a:lnTo>
                <a:lnTo>
                  <a:pt x="182880" y="1144879"/>
                </a:lnTo>
                <a:lnTo>
                  <a:pt x="373275" y="972020"/>
                </a:lnTo>
                <a:lnTo>
                  <a:pt x="551145" y="799161"/>
                </a:lnTo>
                <a:lnTo>
                  <a:pt x="696447" y="618786"/>
                </a:lnTo>
                <a:lnTo>
                  <a:pt x="849264" y="3883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171"/>
          <p:cNvSpPr/>
          <p:nvPr/>
        </p:nvSpPr>
        <p:spPr>
          <a:xfrm>
            <a:off x="4643438" y="3783013"/>
            <a:ext cx="2336800" cy="412750"/>
          </a:xfrm>
          <a:custGeom>
            <a:avLst/>
            <a:gdLst/>
            <a:ahLst/>
            <a:cxnLst/>
            <a:rect l="l" t="t" r="r" b="b"/>
            <a:pathLst>
              <a:path w="2336006" h="411957" extrusionOk="0">
                <a:moveTo>
                  <a:pt x="1114425" y="135732"/>
                </a:moveTo>
                <a:lnTo>
                  <a:pt x="1271587" y="109538"/>
                </a:lnTo>
                <a:lnTo>
                  <a:pt x="1512093" y="76200"/>
                </a:lnTo>
                <a:lnTo>
                  <a:pt x="1666875" y="54769"/>
                </a:lnTo>
                <a:lnTo>
                  <a:pt x="1890712" y="16669"/>
                </a:lnTo>
                <a:lnTo>
                  <a:pt x="1971675" y="0"/>
                </a:lnTo>
                <a:lnTo>
                  <a:pt x="1993106" y="0"/>
                </a:lnTo>
                <a:lnTo>
                  <a:pt x="2012156" y="2382"/>
                </a:lnTo>
                <a:lnTo>
                  <a:pt x="2035968" y="9525"/>
                </a:lnTo>
                <a:lnTo>
                  <a:pt x="2076450" y="28575"/>
                </a:lnTo>
                <a:lnTo>
                  <a:pt x="2131218" y="61913"/>
                </a:lnTo>
                <a:lnTo>
                  <a:pt x="2197893" y="116682"/>
                </a:lnTo>
                <a:lnTo>
                  <a:pt x="2278856" y="192882"/>
                </a:lnTo>
                <a:lnTo>
                  <a:pt x="2309812" y="223838"/>
                </a:lnTo>
                <a:lnTo>
                  <a:pt x="2326481" y="242888"/>
                </a:lnTo>
                <a:lnTo>
                  <a:pt x="2333625" y="261938"/>
                </a:lnTo>
                <a:lnTo>
                  <a:pt x="2336006" y="288132"/>
                </a:lnTo>
                <a:lnTo>
                  <a:pt x="2333625" y="321469"/>
                </a:lnTo>
                <a:lnTo>
                  <a:pt x="2321718" y="345282"/>
                </a:lnTo>
                <a:lnTo>
                  <a:pt x="2293143" y="378619"/>
                </a:lnTo>
                <a:lnTo>
                  <a:pt x="2262187" y="411957"/>
                </a:lnTo>
                <a:lnTo>
                  <a:pt x="2007393" y="240507"/>
                </a:lnTo>
                <a:lnTo>
                  <a:pt x="1993106" y="223838"/>
                </a:lnTo>
                <a:lnTo>
                  <a:pt x="1976437" y="214313"/>
                </a:lnTo>
                <a:lnTo>
                  <a:pt x="1935956" y="204788"/>
                </a:lnTo>
                <a:lnTo>
                  <a:pt x="1871662" y="207169"/>
                </a:lnTo>
                <a:lnTo>
                  <a:pt x="1643062" y="228600"/>
                </a:lnTo>
                <a:lnTo>
                  <a:pt x="1395412" y="257175"/>
                </a:lnTo>
                <a:lnTo>
                  <a:pt x="1252537" y="276225"/>
                </a:lnTo>
                <a:lnTo>
                  <a:pt x="1054893" y="311944"/>
                </a:lnTo>
                <a:lnTo>
                  <a:pt x="804862" y="359569"/>
                </a:lnTo>
                <a:lnTo>
                  <a:pt x="509587" y="404813"/>
                </a:lnTo>
                <a:lnTo>
                  <a:pt x="433387" y="407194"/>
                </a:lnTo>
                <a:lnTo>
                  <a:pt x="357187" y="400050"/>
                </a:lnTo>
                <a:lnTo>
                  <a:pt x="273843" y="385763"/>
                </a:lnTo>
                <a:lnTo>
                  <a:pt x="190500" y="364332"/>
                </a:lnTo>
                <a:lnTo>
                  <a:pt x="111918" y="330994"/>
                </a:lnTo>
                <a:lnTo>
                  <a:pt x="14287" y="216694"/>
                </a:lnTo>
                <a:lnTo>
                  <a:pt x="0" y="169069"/>
                </a:lnTo>
                <a:lnTo>
                  <a:pt x="200025" y="190500"/>
                </a:lnTo>
                <a:lnTo>
                  <a:pt x="266700" y="211932"/>
                </a:lnTo>
                <a:lnTo>
                  <a:pt x="383381" y="223838"/>
                </a:lnTo>
                <a:lnTo>
                  <a:pt x="495300" y="228600"/>
                </a:lnTo>
                <a:lnTo>
                  <a:pt x="590550" y="223838"/>
                </a:lnTo>
                <a:lnTo>
                  <a:pt x="876300" y="178594"/>
                </a:lnTo>
                <a:lnTo>
                  <a:pt x="1114425" y="1357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171"/>
          <p:cNvSpPr/>
          <p:nvPr/>
        </p:nvSpPr>
        <p:spPr>
          <a:xfrm>
            <a:off x="5753100" y="4008438"/>
            <a:ext cx="1158875" cy="2209800"/>
          </a:xfrm>
          <a:custGeom>
            <a:avLst/>
            <a:gdLst/>
            <a:ahLst/>
            <a:cxnLst/>
            <a:rect l="l" t="t" r="r" b="b"/>
            <a:pathLst>
              <a:path w="1158427" h="2210268" extrusionOk="0">
                <a:moveTo>
                  <a:pt x="1091109" y="493664"/>
                </a:moveTo>
                <a:lnTo>
                  <a:pt x="1121963" y="353419"/>
                </a:lnTo>
                <a:lnTo>
                  <a:pt x="1144403" y="238418"/>
                </a:lnTo>
                <a:lnTo>
                  <a:pt x="1158427" y="168295"/>
                </a:lnTo>
                <a:lnTo>
                  <a:pt x="891961" y="0"/>
                </a:lnTo>
                <a:lnTo>
                  <a:pt x="905986" y="36464"/>
                </a:lnTo>
                <a:lnTo>
                  <a:pt x="911595" y="75733"/>
                </a:lnTo>
                <a:lnTo>
                  <a:pt x="911595" y="151466"/>
                </a:lnTo>
                <a:lnTo>
                  <a:pt x="894766" y="297321"/>
                </a:lnTo>
                <a:lnTo>
                  <a:pt x="880741" y="384273"/>
                </a:lnTo>
                <a:lnTo>
                  <a:pt x="858302" y="499274"/>
                </a:lnTo>
                <a:lnTo>
                  <a:pt x="813424" y="661959"/>
                </a:lnTo>
                <a:lnTo>
                  <a:pt x="746106" y="866717"/>
                </a:lnTo>
                <a:lnTo>
                  <a:pt x="656349" y="1107939"/>
                </a:lnTo>
                <a:lnTo>
                  <a:pt x="544152" y="1343551"/>
                </a:lnTo>
                <a:lnTo>
                  <a:pt x="437566" y="1520261"/>
                </a:lnTo>
                <a:lnTo>
                  <a:pt x="359028" y="1632457"/>
                </a:lnTo>
                <a:lnTo>
                  <a:pt x="291711" y="1708189"/>
                </a:lnTo>
                <a:lnTo>
                  <a:pt x="235613" y="1753068"/>
                </a:lnTo>
                <a:lnTo>
                  <a:pt x="173905" y="1783922"/>
                </a:lnTo>
                <a:lnTo>
                  <a:pt x="0" y="2128926"/>
                </a:lnTo>
                <a:lnTo>
                  <a:pt x="2805" y="2159780"/>
                </a:lnTo>
                <a:lnTo>
                  <a:pt x="14025" y="2187829"/>
                </a:lnTo>
                <a:lnTo>
                  <a:pt x="28049" y="2207463"/>
                </a:lnTo>
                <a:lnTo>
                  <a:pt x="47684" y="2210268"/>
                </a:lnTo>
                <a:lnTo>
                  <a:pt x="84147" y="2201853"/>
                </a:lnTo>
                <a:lnTo>
                  <a:pt x="157075" y="2170999"/>
                </a:lnTo>
                <a:lnTo>
                  <a:pt x="269271" y="2086852"/>
                </a:lnTo>
                <a:lnTo>
                  <a:pt x="373053" y="1997095"/>
                </a:lnTo>
                <a:lnTo>
                  <a:pt x="474030" y="1879289"/>
                </a:lnTo>
                <a:lnTo>
                  <a:pt x="580616" y="1733434"/>
                </a:lnTo>
                <a:lnTo>
                  <a:pt x="706837" y="1517456"/>
                </a:lnTo>
                <a:lnTo>
                  <a:pt x="821838" y="1293063"/>
                </a:lnTo>
                <a:lnTo>
                  <a:pt x="931230" y="1026597"/>
                </a:lnTo>
                <a:lnTo>
                  <a:pt x="998547" y="830253"/>
                </a:lnTo>
                <a:lnTo>
                  <a:pt x="1091109" y="4936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171"/>
          <p:cNvSpPr/>
          <p:nvPr/>
        </p:nvSpPr>
        <p:spPr>
          <a:xfrm>
            <a:off x="5310188" y="5602288"/>
            <a:ext cx="652462" cy="568325"/>
          </a:xfrm>
          <a:custGeom>
            <a:avLst/>
            <a:gdLst/>
            <a:ahLst/>
            <a:cxnLst/>
            <a:rect l="l" t="t" r="r" b="b"/>
            <a:pathLst>
              <a:path w="652462" h="566738" extrusionOk="0">
                <a:moveTo>
                  <a:pt x="183356" y="66675"/>
                </a:moveTo>
                <a:lnTo>
                  <a:pt x="314325" y="114300"/>
                </a:lnTo>
                <a:lnTo>
                  <a:pt x="352425" y="126207"/>
                </a:lnTo>
                <a:lnTo>
                  <a:pt x="383381" y="140494"/>
                </a:lnTo>
                <a:lnTo>
                  <a:pt x="428625" y="164307"/>
                </a:lnTo>
                <a:lnTo>
                  <a:pt x="473868" y="180975"/>
                </a:lnTo>
                <a:lnTo>
                  <a:pt x="514350" y="190500"/>
                </a:lnTo>
                <a:lnTo>
                  <a:pt x="545306" y="195263"/>
                </a:lnTo>
                <a:lnTo>
                  <a:pt x="583406" y="197644"/>
                </a:lnTo>
                <a:lnTo>
                  <a:pt x="652462" y="180975"/>
                </a:lnTo>
                <a:lnTo>
                  <a:pt x="447675" y="566738"/>
                </a:lnTo>
                <a:lnTo>
                  <a:pt x="435768" y="504825"/>
                </a:lnTo>
                <a:lnTo>
                  <a:pt x="428625" y="466725"/>
                </a:lnTo>
                <a:lnTo>
                  <a:pt x="411956" y="414338"/>
                </a:lnTo>
                <a:lnTo>
                  <a:pt x="390525" y="376238"/>
                </a:lnTo>
                <a:lnTo>
                  <a:pt x="361950" y="335757"/>
                </a:lnTo>
                <a:lnTo>
                  <a:pt x="326231" y="302419"/>
                </a:lnTo>
                <a:lnTo>
                  <a:pt x="245268" y="240507"/>
                </a:lnTo>
                <a:lnTo>
                  <a:pt x="126206" y="150019"/>
                </a:lnTo>
                <a:lnTo>
                  <a:pt x="47625" y="88107"/>
                </a:lnTo>
                <a:lnTo>
                  <a:pt x="19050" y="61913"/>
                </a:lnTo>
                <a:lnTo>
                  <a:pt x="0" y="30957"/>
                </a:lnTo>
                <a:lnTo>
                  <a:pt x="0" y="9525"/>
                </a:lnTo>
                <a:lnTo>
                  <a:pt x="4762" y="0"/>
                </a:lnTo>
                <a:lnTo>
                  <a:pt x="19050" y="0"/>
                </a:lnTo>
                <a:lnTo>
                  <a:pt x="59531" y="11907"/>
                </a:lnTo>
                <a:lnTo>
                  <a:pt x="119062" y="40482"/>
                </a:lnTo>
                <a:lnTo>
                  <a:pt x="183356" y="66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171"/>
          <p:cNvSpPr/>
          <p:nvPr/>
        </p:nvSpPr>
        <p:spPr>
          <a:xfrm>
            <a:off x="4067175" y="4170363"/>
            <a:ext cx="1266825" cy="1139825"/>
          </a:xfrm>
          <a:custGeom>
            <a:avLst/>
            <a:gdLst/>
            <a:ahLst/>
            <a:cxnLst/>
            <a:rect l="l" t="t" r="r" b="b"/>
            <a:pathLst>
              <a:path w="1266825" h="1140619" extrusionOk="0">
                <a:moveTo>
                  <a:pt x="866775" y="285750"/>
                </a:moveTo>
                <a:lnTo>
                  <a:pt x="978694" y="133350"/>
                </a:lnTo>
                <a:lnTo>
                  <a:pt x="1007269" y="92869"/>
                </a:lnTo>
                <a:lnTo>
                  <a:pt x="1012031" y="80962"/>
                </a:lnTo>
                <a:lnTo>
                  <a:pt x="1014413" y="47625"/>
                </a:lnTo>
                <a:lnTo>
                  <a:pt x="1014413" y="0"/>
                </a:lnTo>
                <a:lnTo>
                  <a:pt x="1100138" y="9525"/>
                </a:lnTo>
                <a:lnTo>
                  <a:pt x="1169194" y="54769"/>
                </a:lnTo>
                <a:lnTo>
                  <a:pt x="1207294" y="78581"/>
                </a:lnTo>
                <a:lnTo>
                  <a:pt x="1235869" y="107156"/>
                </a:lnTo>
                <a:lnTo>
                  <a:pt x="1254919" y="133350"/>
                </a:lnTo>
                <a:lnTo>
                  <a:pt x="1262063" y="152400"/>
                </a:lnTo>
                <a:lnTo>
                  <a:pt x="1266825" y="178594"/>
                </a:lnTo>
                <a:lnTo>
                  <a:pt x="1264444" y="207169"/>
                </a:lnTo>
                <a:lnTo>
                  <a:pt x="1250156" y="228600"/>
                </a:lnTo>
                <a:lnTo>
                  <a:pt x="1157288" y="316706"/>
                </a:lnTo>
                <a:lnTo>
                  <a:pt x="966788" y="492919"/>
                </a:lnTo>
                <a:lnTo>
                  <a:pt x="785813" y="650081"/>
                </a:lnTo>
                <a:lnTo>
                  <a:pt x="628650" y="769144"/>
                </a:lnTo>
                <a:lnTo>
                  <a:pt x="426244" y="904875"/>
                </a:lnTo>
                <a:lnTo>
                  <a:pt x="252413" y="1014412"/>
                </a:lnTo>
                <a:lnTo>
                  <a:pt x="76200" y="1114425"/>
                </a:lnTo>
                <a:lnTo>
                  <a:pt x="28575" y="1135856"/>
                </a:lnTo>
                <a:lnTo>
                  <a:pt x="4763" y="1140619"/>
                </a:lnTo>
                <a:lnTo>
                  <a:pt x="0" y="1128712"/>
                </a:lnTo>
                <a:lnTo>
                  <a:pt x="14288" y="1102519"/>
                </a:lnTo>
                <a:lnTo>
                  <a:pt x="57150" y="1059656"/>
                </a:lnTo>
                <a:lnTo>
                  <a:pt x="135731" y="1007269"/>
                </a:lnTo>
                <a:lnTo>
                  <a:pt x="302419" y="871537"/>
                </a:lnTo>
                <a:lnTo>
                  <a:pt x="452438" y="740569"/>
                </a:lnTo>
                <a:lnTo>
                  <a:pt x="609600" y="581025"/>
                </a:lnTo>
                <a:lnTo>
                  <a:pt x="733425" y="450056"/>
                </a:lnTo>
                <a:lnTo>
                  <a:pt x="866775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171"/>
          <p:cNvSpPr/>
          <p:nvPr/>
        </p:nvSpPr>
        <p:spPr>
          <a:xfrm>
            <a:off x="4175125" y="3998913"/>
            <a:ext cx="1938338" cy="1900237"/>
          </a:xfrm>
          <a:custGeom>
            <a:avLst/>
            <a:gdLst/>
            <a:ahLst/>
            <a:cxnLst/>
            <a:rect l="l" t="t" r="r" b="b"/>
            <a:pathLst>
              <a:path w="1937154" h="1900155" extrusionOk="0">
                <a:moveTo>
                  <a:pt x="1498453" y="470414"/>
                </a:moveTo>
                <a:lnTo>
                  <a:pt x="1553951" y="377917"/>
                </a:lnTo>
                <a:lnTo>
                  <a:pt x="1580379" y="325061"/>
                </a:lnTo>
                <a:lnTo>
                  <a:pt x="1606807" y="269563"/>
                </a:lnTo>
                <a:lnTo>
                  <a:pt x="1617378" y="232564"/>
                </a:lnTo>
                <a:lnTo>
                  <a:pt x="1620021" y="195565"/>
                </a:lnTo>
                <a:lnTo>
                  <a:pt x="1617378" y="161209"/>
                </a:lnTo>
                <a:lnTo>
                  <a:pt x="1606807" y="126853"/>
                </a:lnTo>
                <a:lnTo>
                  <a:pt x="1590950" y="105711"/>
                </a:lnTo>
                <a:lnTo>
                  <a:pt x="1553951" y="63427"/>
                </a:lnTo>
                <a:lnTo>
                  <a:pt x="1672876" y="0"/>
                </a:lnTo>
                <a:lnTo>
                  <a:pt x="1789158" y="76640"/>
                </a:lnTo>
                <a:lnTo>
                  <a:pt x="1865799" y="145353"/>
                </a:lnTo>
                <a:lnTo>
                  <a:pt x="1905440" y="187637"/>
                </a:lnTo>
                <a:lnTo>
                  <a:pt x="1923940" y="219350"/>
                </a:lnTo>
                <a:lnTo>
                  <a:pt x="1934511" y="256349"/>
                </a:lnTo>
                <a:lnTo>
                  <a:pt x="1937154" y="280134"/>
                </a:lnTo>
                <a:lnTo>
                  <a:pt x="1934511" y="309205"/>
                </a:lnTo>
                <a:lnTo>
                  <a:pt x="1926582" y="332990"/>
                </a:lnTo>
                <a:lnTo>
                  <a:pt x="1783873" y="523269"/>
                </a:lnTo>
                <a:lnTo>
                  <a:pt x="1620021" y="729406"/>
                </a:lnTo>
                <a:lnTo>
                  <a:pt x="1458811" y="922328"/>
                </a:lnTo>
                <a:lnTo>
                  <a:pt x="1265889" y="1133750"/>
                </a:lnTo>
                <a:lnTo>
                  <a:pt x="1080895" y="1308173"/>
                </a:lnTo>
                <a:lnTo>
                  <a:pt x="911757" y="1437669"/>
                </a:lnTo>
                <a:lnTo>
                  <a:pt x="745262" y="1548666"/>
                </a:lnTo>
                <a:lnTo>
                  <a:pt x="578767" y="1651734"/>
                </a:lnTo>
                <a:lnTo>
                  <a:pt x="385845" y="1754802"/>
                </a:lnTo>
                <a:lnTo>
                  <a:pt x="161209" y="1852585"/>
                </a:lnTo>
                <a:lnTo>
                  <a:pt x="39641" y="1897512"/>
                </a:lnTo>
                <a:lnTo>
                  <a:pt x="18499" y="1900155"/>
                </a:lnTo>
                <a:lnTo>
                  <a:pt x="0" y="1897512"/>
                </a:lnTo>
                <a:lnTo>
                  <a:pt x="0" y="1884298"/>
                </a:lnTo>
                <a:lnTo>
                  <a:pt x="10571" y="1863156"/>
                </a:lnTo>
                <a:lnTo>
                  <a:pt x="47570" y="1834085"/>
                </a:lnTo>
                <a:lnTo>
                  <a:pt x="195565" y="1746874"/>
                </a:lnTo>
                <a:lnTo>
                  <a:pt x="372631" y="1627949"/>
                </a:lnTo>
                <a:lnTo>
                  <a:pt x="576125" y="1474668"/>
                </a:lnTo>
                <a:lnTo>
                  <a:pt x="716192" y="1350458"/>
                </a:lnTo>
                <a:lnTo>
                  <a:pt x="924971" y="1165464"/>
                </a:lnTo>
                <a:lnTo>
                  <a:pt x="1088823" y="998969"/>
                </a:lnTo>
                <a:lnTo>
                  <a:pt x="1287031" y="766405"/>
                </a:lnTo>
                <a:lnTo>
                  <a:pt x="1448240" y="554983"/>
                </a:lnTo>
                <a:lnTo>
                  <a:pt x="1498453" y="4704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42409F4-5768-F746-AB5B-FC6D1DA06D87}"/>
              </a:ext>
            </a:extLst>
          </p:cNvPr>
          <p:cNvGrpSpPr/>
          <p:nvPr/>
        </p:nvGrpSpPr>
        <p:grpSpPr>
          <a:xfrm>
            <a:off x="2616949" y="1527924"/>
            <a:ext cx="4376737" cy="4686300"/>
            <a:chOff x="2773363" y="1684338"/>
            <a:chExt cx="4376737" cy="4686300"/>
          </a:xfrm>
        </p:grpSpPr>
        <p:sp>
          <p:nvSpPr>
            <p:cNvPr id="18" name="Google Shape;1925;p171">
              <a:extLst>
                <a:ext uri="{FF2B5EF4-FFF2-40B4-BE49-F238E27FC236}">
                  <a16:creationId xmlns:a16="http://schemas.microsoft.com/office/drawing/2014/main" id="{CBCF7B29-5510-1548-B4AD-9877BB151202}"/>
                </a:ext>
              </a:extLst>
            </p:cNvPr>
            <p:cNvSpPr/>
            <p:nvPr/>
          </p:nvSpPr>
          <p:spPr>
            <a:xfrm>
              <a:off x="3151188" y="1735138"/>
              <a:ext cx="784225" cy="541337"/>
            </a:xfrm>
            <a:custGeom>
              <a:avLst/>
              <a:gdLst/>
              <a:ahLst/>
              <a:cxnLst/>
              <a:rect l="l" t="t" r="r" b="b"/>
              <a:pathLst>
                <a:path w="785812" h="540544" extrusionOk="0">
                  <a:moveTo>
                    <a:pt x="347662" y="80963"/>
                  </a:moveTo>
                  <a:lnTo>
                    <a:pt x="419100" y="92869"/>
                  </a:lnTo>
                  <a:lnTo>
                    <a:pt x="509587" y="100013"/>
                  </a:lnTo>
                  <a:lnTo>
                    <a:pt x="566737" y="104775"/>
                  </a:lnTo>
                  <a:lnTo>
                    <a:pt x="592931" y="121444"/>
                  </a:lnTo>
                  <a:lnTo>
                    <a:pt x="642937" y="164307"/>
                  </a:lnTo>
                  <a:lnTo>
                    <a:pt x="692944" y="219075"/>
                  </a:lnTo>
                  <a:lnTo>
                    <a:pt x="726281" y="271463"/>
                  </a:lnTo>
                  <a:lnTo>
                    <a:pt x="752475" y="321469"/>
                  </a:lnTo>
                  <a:lnTo>
                    <a:pt x="776287" y="385763"/>
                  </a:lnTo>
                  <a:lnTo>
                    <a:pt x="785812" y="435769"/>
                  </a:lnTo>
                  <a:lnTo>
                    <a:pt x="785812" y="481013"/>
                  </a:lnTo>
                  <a:lnTo>
                    <a:pt x="771525" y="523875"/>
                  </a:lnTo>
                  <a:lnTo>
                    <a:pt x="752475" y="538163"/>
                  </a:lnTo>
                  <a:lnTo>
                    <a:pt x="726281" y="540544"/>
                  </a:lnTo>
                  <a:lnTo>
                    <a:pt x="683419" y="533400"/>
                  </a:lnTo>
                  <a:lnTo>
                    <a:pt x="611981" y="500063"/>
                  </a:lnTo>
                  <a:lnTo>
                    <a:pt x="490537" y="440532"/>
                  </a:lnTo>
                  <a:lnTo>
                    <a:pt x="411956" y="392907"/>
                  </a:lnTo>
                  <a:lnTo>
                    <a:pt x="297656" y="316707"/>
                  </a:lnTo>
                  <a:lnTo>
                    <a:pt x="197644" y="245269"/>
                  </a:lnTo>
                  <a:lnTo>
                    <a:pt x="80962" y="142875"/>
                  </a:lnTo>
                  <a:lnTo>
                    <a:pt x="26194" y="88107"/>
                  </a:lnTo>
                  <a:lnTo>
                    <a:pt x="4762" y="50007"/>
                  </a:lnTo>
                  <a:lnTo>
                    <a:pt x="0" y="19050"/>
                  </a:lnTo>
                  <a:lnTo>
                    <a:pt x="7144" y="2382"/>
                  </a:lnTo>
                  <a:lnTo>
                    <a:pt x="33337" y="0"/>
                  </a:lnTo>
                  <a:lnTo>
                    <a:pt x="78581" y="16669"/>
                  </a:lnTo>
                  <a:lnTo>
                    <a:pt x="152400" y="40482"/>
                  </a:lnTo>
                  <a:lnTo>
                    <a:pt x="230981" y="61913"/>
                  </a:lnTo>
                  <a:lnTo>
                    <a:pt x="347662" y="809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26;p171">
              <a:extLst>
                <a:ext uri="{FF2B5EF4-FFF2-40B4-BE49-F238E27FC236}">
                  <a16:creationId xmlns:a16="http://schemas.microsoft.com/office/drawing/2014/main" id="{FA4BBF2C-F905-F44D-A5D4-5279B4170940}"/>
                </a:ext>
              </a:extLst>
            </p:cNvPr>
            <p:cNvSpPr/>
            <p:nvPr/>
          </p:nvSpPr>
          <p:spPr>
            <a:xfrm>
              <a:off x="2900363" y="3021013"/>
              <a:ext cx="752475" cy="512762"/>
            </a:xfrm>
            <a:custGeom>
              <a:avLst/>
              <a:gdLst/>
              <a:ahLst/>
              <a:cxnLst/>
              <a:rect l="l" t="t" r="r" b="b"/>
              <a:pathLst>
                <a:path w="752475" h="511969" extrusionOk="0">
                  <a:moveTo>
                    <a:pt x="328612" y="71438"/>
                  </a:moveTo>
                  <a:lnTo>
                    <a:pt x="219075" y="40482"/>
                  </a:lnTo>
                  <a:lnTo>
                    <a:pt x="111918" y="11907"/>
                  </a:lnTo>
                  <a:lnTo>
                    <a:pt x="52387" y="0"/>
                  </a:lnTo>
                  <a:lnTo>
                    <a:pt x="28575" y="2382"/>
                  </a:lnTo>
                  <a:lnTo>
                    <a:pt x="4762" y="7144"/>
                  </a:lnTo>
                  <a:lnTo>
                    <a:pt x="0" y="21432"/>
                  </a:lnTo>
                  <a:lnTo>
                    <a:pt x="14287" y="47625"/>
                  </a:lnTo>
                  <a:lnTo>
                    <a:pt x="38100" y="71438"/>
                  </a:lnTo>
                  <a:lnTo>
                    <a:pt x="66675" y="92869"/>
                  </a:lnTo>
                  <a:lnTo>
                    <a:pt x="133350" y="135732"/>
                  </a:lnTo>
                  <a:lnTo>
                    <a:pt x="223837" y="202407"/>
                  </a:lnTo>
                  <a:lnTo>
                    <a:pt x="342900" y="297657"/>
                  </a:lnTo>
                  <a:lnTo>
                    <a:pt x="440531" y="378619"/>
                  </a:lnTo>
                  <a:lnTo>
                    <a:pt x="535781" y="464344"/>
                  </a:lnTo>
                  <a:lnTo>
                    <a:pt x="571500" y="497682"/>
                  </a:lnTo>
                  <a:lnTo>
                    <a:pt x="592931" y="507207"/>
                  </a:lnTo>
                  <a:lnTo>
                    <a:pt x="631031" y="511969"/>
                  </a:lnTo>
                  <a:lnTo>
                    <a:pt x="666750" y="504825"/>
                  </a:lnTo>
                  <a:lnTo>
                    <a:pt x="692943" y="490538"/>
                  </a:lnTo>
                  <a:lnTo>
                    <a:pt x="714375" y="466725"/>
                  </a:lnTo>
                  <a:lnTo>
                    <a:pt x="738187" y="428625"/>
                  </a:lnTo>
                  <a:lnTo>
                    <a:pt x="752475" y="378619"/>
                  </a:lnTo>
                  <a:lnTo>
                    <a:pt x="752475" y="340519"/>
                  </a:lnTo>
                  <a:lnTo>
                    <a:pt x="742950" y="302419"/>
                  </a:lnTo>
                  <a:lnTo>
                    <a:pt x="721518" y="261938"/>
                  </a:lnTo>
                  <a:lnTo>
                    <a:pt x="688181" y="221457"/>
                  </a:lnTo>
                  <a:lnTo>
                    <a:pt x="642937" y="178594"/>
                  </a:lnTo>
                  <a:lnTo>
                    <a:pt x="607218" y="154782"/>
                  </a:lnTo>
                  <a:lnTo>
                    <a:pt x="571500" y="133350"/>
                  </a:lnTo>
                  <a:lnTo>
                    <a:pt x="523875" y="116682"/>
                  </a:lnTo>
                  <a:lnTo>
                    <a:pt x="450056" y="97632"/>
                  </a:lnTo>
                  <a:lnTo>
                    <a:pt x="328612" y="714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927;p171">
              <a:extLst>
                <a:ext uri="{FF2B5EF4-FFF2-40B4-BE49-F238E27FC236}">
                  <a16:creationId xmlns:a16="http://schemas.microsoft.com/office/drawing/2014/main" id="{84C0F2AB-3CC8-9340-83D8-FFECFFA79597}"/>
                </a:ext>
              </a:extLst>
            </p:cNvPr>
            <p:cNvSpPr/>
            <p:nvPr/>
          </p:nvSpPr>
          <p:spPr>
            <a:xfrm>
              <a:off x="4611688" y="1779588"/>
              <a:ext cx="438150" cy="1470025"/>
            </a:xfrm>
            <a:custGeom>
              <a:avLst/>
              <a:gdLst/>
              <a:ahLst/>
              <a:cxnLst/>
              <a:rect l="l" t="t" r="r" b="b"/>
              <a:pathLst>
                <a:path w="438150" h="1471612" extrusionOk="0">
                  <a:moveTo>
                    <a:pt x="135732" y="485775"/>
                  </a:moveTo>
                  <a:lnTo>
                    <a:pt x="126207" y="297656"/>
                  </a:lnTo>
                  <a:lnTo>
                    <a:pt x="121444" y="266700"/>
                  </a:lnTo>
                  <a:lnTo>
                    <a:pt x="92869" y="192881"/>
                  </a:lnTo>
                  <a:lnTo>
                    <a:pt x="45244" y="109537"/>
                  </a:lnTo>
                  <a:lnTo>
                    <a:pt x="9525" y="47625"/>
                  </a:lnTo>
                  <a:lnTo>
                    <a:pt x="0" y="14287"/>
                  </a:lnTo>
                  <a:lnTo>
                    <a:pt x="7144" y="2381"/>
                  </a:lnTo>
                  <a:lnTo>
                    <a:pt x="19050" y="0"/>
                  </a:lnTo>
                  <a:lnTo>
                    <a:pt x="40482" y="7144"/>
                  </a:lnTo>
                  <a:lnTo>
                    <a:pt x="73819" y="26194"/>
                  </a:lnTo>
                  <a:lnTo>
                    <a:pt x="126207" y="61912"/>
                  </a:lnTo>
                  <a:lnTo>
                    <a:pt x="161925" y="80962"/>
                  </a:lnTo>
                  <a:lnTo>
                    <a:pt x="211932" y="100012"/>
                  </a:lnTo>
                  <a:lnTo>
                    <a:pt x="261938" y="114300"/>
                  </a:lnTo>
                  <a:lnTo>
                    <a:pt x="304800" y="123825"/>
                  </a:lnTo>
                  <a:lnTo>
                    <a:pt x="330994" y="192881"/>
                  </a:lnTo>
                  <a:lnTo>
                    <a:pt x="357188" y="685800"/>
                  </a:lnTo>
                  <a:cubicBezTo>
                    <a:pt x="356394" y="731044"/>
                    <a:pt x="355601" y="776287"/>
                    <a:pt x="354807" y="821531"/>
                  </a:cubicBezTo>
                  <a:cubicBezTo>
                    <a:pt x="355601" y="863600"/>
                    <a:pt x="356394" y="905668"/>
                    <a:pt x="357188" y="947737"/>
                  </a:cubicBezTo>
                  <a:lnTo>
                    <a:pt x="369094" y="1059656"/>
                  </a:lnTo>
                  <a:lnTo>
                    <a:pt x="400050" y="1240631"/>
                  </a:lnTo>
                  <a:lnTo>
                    <a:pt x="438150" y="1366837"/>
                  </a:lnTo>
                  <a:lnTo>
                    <a:pt x="431007" y="1404937"/>
                  </a:lnTo>
                  <a:lnTo>
                    <a:pt x="414338" y="1438275"/>
                  </a:lnTo>
                  <a:lnTo>
                    <a:pt x="390525" y="1464469"/>
                  </a:lnTo>
                  <a:lnTo>
                    <a:pt x="371475" y="1471612"/>
                  </a:lnTo>
                  <a:lnTo>
                    <a:pt x="330994" y="1464469"/>
                  </a:lnTo>
                  <a:lnTo>
                    <a:pt x="285750" y="1433512"/>
                  </a:lnTo>
                  <a:lnTo>
                    <a:pt x="250032" y="1400175"/>
                  </a:lnTo>
                  <a:lnTo>
                    <a:pt x="221457" y="1364456"/>
                  </a:lnTo>
                  <a:lnTo>
                    <a:pt x="195263" y="1307306"/>
                  </a:lnTo>
                  <a:lnTo>
                    <a:pt x="176213" y="1247775"/>
                  </a:lnTo>
                  <a:lnTo>
                    <a:pt x="171450" y="1147762"/>
                  </a:lnTo>
                  <a:lnTo>
                    <a:pt x="161925" y="1000125"/>
                  </a:lnTo>
                  <a:lnTo>
                    <a:pt x="152400" y="838200"/>
                  </a:lnTo>
                  <a:lnTo>
                    <a:pt x="138113" y="535781"/>
                  </a:lnTo>
                  <a:lnTo>
                    <a:pt x="135732" y="485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928;p171">
              <a:extLst>
                <a:ext uri="{FF2B5EF4-FFF2-40B4-BE49-F238E27FC236}">
                  <a16:creationId xmlns:a16="http://schemas.microsoft.com/office/drawing/2014/main" id="{DDCC817C-97FA-4E44-A112-26615FC6B052}"/>
                </a:ext>
              </a:extLst>
            </p:cNvPr>
            <p:cNvSpPr/>
            <p:nvPr/>
          </p:nvSpPr>
          <p:spPr>
            <a:xfrm>
              <a:off x="4100513" y="3294063"/>
              <a:ext cx="3049587" cy="530225"/>
            </a:xfrm>
            <a:custGeom>
              <a:avLst/>
              <a:gdLst/>
              <a:ahLst/>
              <a:cxnLst/>
              <a:rect l="l" t="t" r="r" b="b"/>
              <a:pathLst>
                <a:path w="3048835" h="531103" extrusionOk="0">
                  <a:moveTo>
                    <a:pt x="1415441" y="177869"/>
                  </a:moveTo>
                  <a:lnTo>
                    <a:pt x="1751138" y="140291"/>
                  </a:lnTo>
                  <a:lnTo>
                    <a:pt x="2116898" y="102713"/>
                  </a:lnTo>
                  <a:lnTo>
                    <a:pt x="2222117" y="90187"/>
                  </a:lnTo>
                  <a:lnTo>
                    <a:pt x="2292263" y="72651"/>
                  </a:lnTo>
                  <a:lnTo>
                    <a:pt x="2412513" y="27557"/>
                  </a:lnTo>
                  <a:lnTo>
                    <a:pt x="2467627" y="0"/>
                  </a:lnTo>
                  <a:lnTo>
                    <a:pt x="2482658" y="0"/>
                  </a:lnTo>
                  <a:lnTo>
                    <a:pt x="2570341" y="10020"/>
                  </a:lnTo>
                  <a:lnTo>
                    <a:pt x="2698106" y="27557"/>
                  </a:lnTo>
                  <a:lnTo>
                    <a:pt x="2845913" y="57619"/>
                  </a:lnTo>
                  <a:lnTo>
                    <a:pt x="2966163" y="95197"/>
                  </a:lnTo>
                  <a:lnTo>
                    <a:pt x="3001236" y="107724"/>
                  </a:lnTo>
                  <a:lnTo>
                    <a:pt x="3013762" y="115239"/>
                  </a:lnTo>
                  <a:lnTo>
                    <a:pt x="3031298" y="142796"/>
                  </a:lnTo>
                  <a:lnTo>
                    <a:pt x="3043824" y="170354"/>
                  </a:lnTo>
                  <a:lnTo>
                    <a:pt x="3048835" y="195406"/>
                  </a:lnTo>
                  <a:lnTo>
                    <a:pt x="3041319" y="220458"/>
                  </a:lnTo>
                  <a:lnTo>
                    <a:pt x="3026288" y="240499"/>
                  </a:lnTo>
                  <a:lnTo>
                    <a:pt x="2986205" y="258036"/>
                  </a:lnTo>
                  <a:lnTo>
                    <a:pt x="2931090" y="268057"/>
                  </a:lnTo>
                  <a:lnTo>
                    <a:pt x="2880986" y="263046"/>
                  </a:lnTo>
                  <a:lnTo>
                    <a:pt x="2680570" y="248015"/>
                  </a:lnTo>
                  <a:lnTo>
                    <a:pt x="2412513" y="245510"/>
                  </a:lnTo>
                  <a:lnTo>
                    <a:pt x="2104372" y="268057"/>
                  </a:lnTo>
                  <a:lnTo>
                    <a:pt x="1713560" y="308140"/>
                  </a:lnTo>
                  <a:lnTo>
                    <a:pt x="1355316" y="348223"/>
                  </a:lnTo>
                  <a:lnTo>
                    <a:pt x="994566" y="395822"/>
                  </a:lnTo>
                  <a:lnTo>
                    <a:pt x="901874" y="410853"/>
                  </a:lnTo>
                  <a:lnTo>
                    <a:pt x="754067" y="448431"/>
                  </a:lnTo>
                  <a:lnTo>
                    <a:pt x="611270" y="480999"/>
                  </a:lnTo>
                  <a:lnTo>
                    <a:pt x="423380" y="526093"/>
                  </a:lnTo>
                  <a:lnTo>
                    <a:pt x="395822" y="531103"/>
                  </a:lnTo>
                  <a:lnTo>
                    <a:pt x="373275" y="531103"/>
                  </a:lnTo>
                  <a:lnTo>
                    <a:pt x="330687" y="513567"/>
                  </a:lnTo>
                  <a:lnTo>
                    <a:pt x="268057" y="478494"/>
                  </a:lnTo>
                  <a:lnTo>
                    <a:pt x="207932" y="438411"/>
                  </a:lnTo>
                  <a:lnTo>
                    <a:pt x="192901" y="425885"/>
                  </a:lnTo>
                  <a:lnTo>
                    <a:pt x="152817" y="405843"/>
                  </a:lnTo>
                  <a:lnTo>
                    <a:pt x="112734" y="375780"/>
                  </a:lnTo>
                  <a:lnTo>
                    <a:pt x="85177" y="348223"/>
                  </a:lnTo>
                  <a:lnTo>
                    <a:pt x="52609" y="310645"/>
                  </a:lnTo>
                  <a:lnTo>
                    <a:pt x="20041" y="260541"/>
                  </a:lnTo>
                  <a:lnTo>
                    <a:pt x="2505" y="222963"/>
                  </a:lnTo>
                  <a:lnTo>
                    <a:pt x="0" y="200416"/>
                  </a:lnTo>
                  <a:lnTo>
                    <a:pt x="2505" y="185385"/>
                  </a:lnTo>
                  <a:lnTo>
                    <a:pt x="30062" y="185385"/>
                  </a:lnTo>
                  <a:lnTo>
                    <a:pt x="52609" y="197911"/>
                  </a:lnTo>
                  <a:lnTo>
                    <a:pt x="115239" y="225468"/>
                  </a:lnTo>
                  <a:lnTo>
                    <a:pt x="192901" y="258036"/>
                  </a:lnTo>
                  <a:lnTo>
                    <a:pt x="248015" y="273067"/>
                  </a:lnTo>
                  <a:lnTo>
                    <a:pt x="348223" y="290604"/>
                  </a:lnTo>
                  <a:lnTo>
                    <a:pt x="460958" y="285593"/>
                  </a:lnTo>
                  <a:lnTo>
                    <a:pt x="721499" y="255531"/>
                  </a:lnTo>
                  <a:lnTo>
                    <a:pt x="1245087" y="197911"/>
                  </a:lnTo>
                  <a:lnTo>
                    <a:pt x="1415441" y="1778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929;p171">
              <a:extLst>
                <a:ext uri="{FF2B5EF4-FFF2-40B4-BE49-F238E27FC236}">
                  <a16:creationId xmlns:a16="http://schemas.microsoft.com/office/drawing/2014/main" id="{CF6D8F8B-40D9-8345-8F45-2B989B2FB15B}"/>
                </a:ext>
              </a:extLst>
            </p:cNvPr>
            <p:cNvSpPr/>
            <p:nvPr/>
          </p:nvSpPr>
          <p:spPr>
            <a:xfrm>
              <a:off x="2773363" y="5383213"/>
              <a:ext cx="422275" cy="617537"/>
            </a:xfrm>
            <a:custGeom>
              <a:avLst/>
              <a:gdLst/>
              <a:ahLst/>
              <a:cxnLst/>
              <a:rect l="l" t="t" r="r" b="b"/>
              <a:pathLst>
                <a:path w="421482" h="616744" extrusionOk="0">
                  <a:moveTo>
                    <a:pt x="38100" y="259557"/>
                  </a:moveTo>
                  <a:lnTo>
                    <a:pt x="11907" y="185738"/>
                  </a:lnTo>
                  <a:lnTo>
                    <a:pt x="7144" y="130969"/>
                  </a:lnTo>
                  <a:lnTo>
                    <a:pt x="2382" y="90488"/>
                  </a:lnTo>
                  <a:lnTo>
                    <a:pt x="0" y="28575"/>
                  </a:lnTo>
                  <a:lnTo>
                    <a:pt x="4763" y="4763"/>
                  </a:lnTo>
                  <a:lnTo>
                    <a:pt x="21432" y="0"/>
                  </a:lnTo>
                  <a:lnTo>
                    <a:pt x="40482" y="4763"/>
                  </a:lnTo>
                  <a:lnTo>
                    <a:pt x="61913" y="23813"/>
                  </a:lnTo>
                  <a:lnTo>
                    <a:pt x="73819" y="40482"/>
                  </a:lnTo>
                  <a:lnTo>
                    <a:pt x="78582" y="61913"/>
                  </a:lnTo>
                  <a:lnTo>
                    <a:pt x="88107" y="90488"/>
                  </a:lnTo>
                  <a:lnTo>
                    <a:pt x="109538" y="109538"/>
                  </a:lnTo>
                  <a:lnTo>
                    <a:pt x="138113" y="133350"/>
                  </a:lnTo>
                  <a:lnTo>
                    <a:pt x="421482" y="540544"/>
                  </a:lnTo>
                  <a:lnTo>
                    <a:pt x="419100" y="573882"/>
                  </a:lnTo>
                  <a:lnTo>
                    <a:pt x="409575" y="592932"/>
                  </a:lnTo>
                  <a:lnTo>
                    <a:pt x="390525" y="609600"/>
                  </a:lnTo>
                  <a:lnTo>
                    <a:pt x="366713" y="616744"/>
                  </a:lnTo>
                  <a:lnTo>
                    <a:pt x="338138" y="614363"/>
                  </a:lnTo>
                  <a:lnTo>
                    <a:pt x="297657" y="588169"/>
                  </a:lnTo>
                  <a:lnTo>
                    <a:pt x="226219" y="516732"/>
                  </a:lnTo>
                  <a:lnTo>
                    <a:pt x="147638" y="423863"/>
                  </a:lnTo>
                  <a:lnTo>
                    <a:pt x="83344" y="342900"/>
                  </a:lnTo>
                  <a:lnTo>
                    <a:pt x="38100" y="2595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930;p171">
              <a:extLst>
                <a:ext uri="{FF2B5EF4-FFF2-40B4-BE49-F238E27FC236}">
                  <a16:creationId xmlns:a16="http://schemas.microsoft.com/office/drawing/2014/main" id="{175C4C8A-81C7-F64A-93A8-0660F7FFF078}"/>
                </a:ext>
              </a:extLst>
            </p:cNvPr>
            <p:cNvSpPr/>
            <p:nvPr/>
          </p:nvSpPr>
          <p:spPr>
            <a:xfrm>
              <a:off x="2881313" y="4171950"/>
              <a:ext cx="1027112" cy="1789113"/>
            </a:xfrm>
            <a:custGeom>
              <a:avLst/>
              <a:gdLst/>
              <a:ahLst/>
              <a:cxnLst/>
              <a:rect l="l" t="t" r="r" b="b"/>
              <a:pathLst>
                <a:path w="1027785" h="1788567" extrusionOk="0">
                  <a:moveTo>
                    <a:pt x="899769" y="358445"/>
                  </a:moveTo>
                  <a:lnTo>
                    <a:pt x="680313" y="874167"/>
                  </a:lnTo>
                  <a:lnTo>
                    <a:pt x="519379" y="1232612"/>
                  </a:lnTo>
                  <a:lnTo>
                    <a:pt x="398678" y="1484986"/>
                  </a:lnTo>
                  <a:lnTo>
                    <a:pt x="347472" y="1591056"/>
                  </a:lnTo>
                  <a:lnTo>
                    <a:pt x="332841" y="1634948"/>
                  </a:lnTo>
                  <a:lnTo>
                    <a:pt x="321868" y="1726388"/>
                  </a:lnTo>
                  <a:lnTo>
                    <a:pt x="314553" y="1781252"/>
                  </a:lnTo>
                  <a:lnTo>
                    <a:pt x="310896" y="1788567"/>
                  </a:lnTo>
                  <a:lnTo>
                    <a:pt x="0" y="1320394"/>
                  </a:lnTo>
                  <a:lnTo>
                    <a:pt x="32918" y="1342340"/>
                  </a:lnTo>
                  <a:lnTo>
                    <a:pt x="65836" y="1345997"/>
                  </a:lnTo>
                  <a:lnTo>
                    <a:pt x="113385" y="1342340"/>
                  </a:lnTo>
                  <a:lnTo>
                    <a:pt x="142646" y="1331367"/>
                  </a:lnTo>
                  <a:lnTo>
                    <a:pt x="186537" y="1287476"/>
                  </a:lnTo>
                  <a:lnTo>
                    <a:pt x="314553" y="1126541"/>
                  </a:lnTo>
                  <a:lnTo>
                    <a:pt x="493776" y="837591"/>
                  </a:lnTo>
                  <a:lnTo>
                    <a:pt x="588873" y="687629"/>
                  </a:lnTo>
                  <a:lnTo>
                    <a:pt x="855878" y="230429"/>
                  </a:lnTo>
                  <a:lnTo>
                    <a:pt x="961948" y="25604"/>
                  </a:lnTo>
                  <a:lnTo>
                    <a:pt x="983894" y="3658"/>
                  </a:lnTo>
                  <a:lnTo>
                    <a:pt x="1005840" y="0"/>
                  </a:lnTo>
                  <a:lnTo>
                    <a:pt x="1024128" y="14631"/>
                  </a:lnTo>
                  <a:lnTo>
                    <a:pt x="1027785" y="36576"/>
                  </a:lnTo>
                  <a:lnTo>
                    <a:pt x="1009497" y="87783"/>
                  </a:lnTo>
                  <a:lnTo>
                    <a:pt x="899769" y="35844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931;p171">
              <a:extLst>
                <a:ext uri="{FF2B5EF4-FFF2-40B4-BE49-F238E27FC236}">
                  <a16:creationId xmlns:a16="http://schemas.microsoft.com/office/drawing/2014/main" id="{8ABEC3D6-98C4-2148-B609-FA20922B7FEE}"/>
                </a:ext>
              </a:extLst>
            </p:cNvPr>
            <p:cNvSpPr/>
            <p:nvPr/>
          </p:nvSpPr>
          <p:spPr>
            <a:xfrm>
              <a:off x="4716463" y="1684338"/>
              <a:ext cx="1901825" cy="1473200"/>
            </a:xfrm>
            <a:custGeom>
              <a:avLst/>
              <a:gdLst/>
              <a:ahLst/>
              <a:cxnLst/>
              <a:rect l="l" t="t" r="r" b="b"/>
              <a:pathLst>
                <a:path w="1900238" h="1473994" extrusionOk="0">
                  <a:moveTo>
                    <a:pt x="947738" y="128587"/>
                  </a:moveTo>
                  <a:lnTo>
                    <a:pt x="735807" y="159544"/>
                  </a:lnTo>
                  <a:lnTo>
                    <a:pt x="523875" y="195262"/>
                  </a:lnTo>
                  <a:lnTo>
                    <a:pt x="381000" y="221456"/>
                  </a:lnTo>
                  <a:lnTo>
                    <a:pt x="333375" y="226219"/>
                  </a:lnTo>
                  <a:lnTo>
                    <a:pt x="283369" y="228600"/>
                  </a:lnTo>
                  <a:lnTo>
                    <a:pt x="235744" y="228600"/>
                  </a:lnTo>
                  <a:lnTo>
                    <a:pt x="202407" y="221456"/>
                  </a:lnTo>
                  <a:lnTo>
                    <a:pt x="152400" y="211931"/>
                  </a:lnTo>
                  <a:lnTo>
                    <a:pt x="0" y="261937"/>
                  </a:lnTo>
                  <a:lnTo>
                    <a:pt x="157163" y="369094"/>
                  </a:lnTo>
                  <a:lnTo>
                    <a:pt x="421482" y="340519"/>
                  </a:lnTo>
                  <a:lnTo>
                    <a:pt x="652463" y="304800"/>
                  </a:lnTo>
                  <a:lnTo>
                    <a:pt x="835819" y="266700"/>
                  </a:lnTo>
                  <a:lnTo>
                    <a:pt x="1009650" y="240506"/>
                  </a:lnTo>
                  <a:lnTo>
                    <a:pt x="1216819" y="211931"/>
                  </a:lnTo>
                  <a:lnTo>
                    <a:pt x="1366838" y="192881"/>
                  </a:lnTo>
                  <a:lnTo>
                    <a:pt x="1466850" y="178594"/>
                  </a:lnTo>
                  <a:lnTo>
                    <a:pt x="1502569" y="183356"/>
                  </a:lnTo>
                  <a:lnTo>
                    <a:pt x="1531144" y="192881"/>
                  </a:lnTo>
                  <a:lnTo>
                    <a:pt x="1550194" y="207169"/>
                  </a:lnTo>
                  <a:lnTo>
                    <a:pt x="1559719" y="223837"/>
                  </a:lnTo>
                  <a:lnTo>
                    <a:pt x="1564482" y="250031"/>
                  </a:lnTo>
                  <a:lnTo>
                    <a:pt x="1566863" y="297656"/>
                  </a:lnTo>
                  <a:lnTo>
                    <a:pt x="1566863" y="678656"/>
                  </a:lnTo>
                  <a:cubicBezTo>
                    <a:pt x="1565275" y="762794"/>
                    <a:pt x="1563688" y="846931"/>
                    <a:pt x="1562100" y="931069"/>
                  </a:cubicBezTo>
                  <a:lnTo>
                    <a:pt x="1554957" y="1104900"/>
                  </a:lnTo>
                  <a:lnTo>
                    <a:pt x="1540669" y="1238250"/>
                  </a:lnTo>
                  <a:lnTo>
                    <a:pt x="1504950" y="1328737"/>
                  </a:lnTo>
                  <a:lnTo>
                    <a:pt x="1538288" y="1376362"/>
                  </a:lnTo>
                  <a:lnTo>
                    <a:pt x="1574007" y="1419225"/>
                  </a:lnTo>
                  <a:lnTo>
                    <a:pt x="1607344" y="1450181"/>
                  </a:lnTo>
                  <a:lnTo>
                    <a:pt x="1638300" y="1469231"/>
                  </a:lnTo>
                  <a:lnTo>
                    <a:pt x="1654969" y="1473994"/>
                  </a:lnTo>
                  <a:lnTo>
                    <a:pt x="1676400" y="1471612"/>
                  </a:lnTo>
                  <a:lnTo>
                    <a:pt x="1702594" y="1459706"/>
                  </a:lnTo>
                  <a:lnTo>
                    <a:pt x="1733550" y="1421606"/>
                  </a:lnTo>
                  <a:lnTo>
                    <a:pt x="1757363" y="1362075"/>
                  </a:lnTo>
                  <a:lnTo>
                    <a:pt x="1778794" y="1271587"/>
                  </a:lnTo>
                  <a:lnTo>
                    <a:pt x="1788319" y="1197769"/>
                  </a:lnTo>
                  <a:lnTo>
                    <a:pt x="1793082" y="1095375"/>
                  </a:lnTo>
                  <a:lnTo>
                    <a:pt x="1807369" y="831056"/>
                  </a:lnTo>
                  <a:lnTo>
                    <a:pt x="1828800" y="502444"/>
                  </a:lnTo>
                  <a:lnTo>
                    <a:pt x="1835944" y="404812"/>
                  </a:lnTo>
                  <a:lnTo>
                    <a:pt x="1852613" y="383381"/>
                  </a:lnTo>
                  <a:lnTo>
                    <a:pt x="1876425" y="354806"/>
                  </a:lnTo>
                  <a:lnTo>
                    <a:pt x="1893094" y="323850"/>
                  </a:lnTo>
                  <a:lnTo>
                    <a:pt x="1900238" y="295275"/>
                  </a:lnTo>
                  <a:lnTo>
                    <a:pt x="1900238" y="266700"/>
                  </a:lnTo>
                  <a:lnTo>
                    <a:pt x="1890713" y="238125"/>
                  </a:lnTo>
                  <a:lnTo>
                    <a:pt x="1869282" y="207169"/>
                  </a:lnTo>
                  <a:lnTo>
                    <a:pt x="1833563" y="176212"/>
                  </a:lnTo>
                  <a:lnTo>
                    <a:pt x="1726407" y="95250"/>
                  </a:lnTo>
                  <a:lnTo>
                    <a:pt x="1616869" y="28575"/>
                  </a:lnTo>
                  <a:lnTo>
                    <a:pt x="1557338" y="4762"/>
                  </a:lnTo>
                  <a:lnTo>
                    <a:pt x="1533525" y="0"/>
                  </a:lnTo>
                  <a:lnTo>
                    <a:pt x="1488282" y="4762"/>
                  </a:lnTo>
                  <a:lnTo>
                    <a:pt x="1450182" y="14287"/>
                  </a:lnTo>
                  <a:lnTo>
                    <a:pt x="1376363" y="47625"/>
                  </a:lnTo>
                  <a:lnTo>
                    <a:pt x="1240632" y="69056"/>
                  </a:lnTo>
                  <a:lnTo>
                    <a:pt x="1012032" y="121444"/>
                  </a:lnTo>
                  <a:lnTo>
                    <a:pt x="947738" y="1285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932;p171">
              <a:extLst>
                <a:ext uri="{FF2B5EF4-FFF2-40B4-BE49-F238E27FC236}">
                  <a16:creationId xmlns:a16="http://schemas.microsoft.com/office/drawing/2014/main" id="{7398177C-1DC2-1140-B916-DB9CA01D8C2E}"/>
                </a:ext>
              </a:extLst>
            </p:cNvPr>
            <p:cNvSpPr/>
            <p:nvPr/>
          </p:nvSpPr>
          <p:spPr>
            <a:xfrm>
              <a:off x="4789488" y="2259013"/>
              <a:ext cx="1577975" cy="317500"/>
            </a:xfrm>
            <a:custGeom>
              <a:avLst/>
              <a:gdLst/>
              <a:ahLst/>
              <a:cxnLst/>
              <a:rect l="l" t="t" r="r" b="b"/>
              <a:pathLst>
                <a:path w="1578769" h="316707" extrusionOk="0">
                  <a:moveTo>
                    <a:pt x="597694" y="145257"/>
                  </a:moveTo>
                  <a:lnTo>
                    <a:pt x="666750" y="138113"/>
                  </a:lnTo>
                  <a:lnTo>
                    <a:pt x="771525" y="114300"/>
                  </a:lnTo>
                  <a:lnTo>
                    <a:pt x="978694" y="73819"/>
                  </a:lnTo>
                  <a:lnTo>
                    <a:pt x="1035844" y="61913"/>
                  </a:lnTo>
                  <a:lnTo>
                    <a:pt x="1143000" y="33338"/>
                  </a:lnTo>
                  <a:lnTo>
                    <a:pt x="1264444" y="4763"/>
                  </a:lnTo>
                  <a:lnTo>
                    <a:pt x="1316831" y="0"/>
                  </a:lnTo>
                  <a:lnTo>
                    <a:pt x="1343025" y="2382"/>
                  </a:lnTo>
                  <a:lnTo>
                    <a:pt x="1390650" y="14288"/>
                  </a:lnTo>
                  <a:lnTo>
                    <a:pt x="1433512" y="33338"/>
                  </a:lnTo>
                  <a:lnTo>
                    <a:pt x="1476375" y="59532"/>
                  </a:lnTo>
                  <a:lnTo>
                    <a:pt x="1540669" y="104775"/>
                  </a:lnTo>
                  <a:lnTo>
                    <a:pt x="1578769" y="150019"/>
                  </a:lnTo>
                  <a:lnTo>
                    <a:pt x="1514475" y="161925"/>
                  </a:lnTo>
                  <a:lnTo>
                    <a:pt x="1331119" y="180975"/>
                  </a:lnTo>
                  <a:lnTo>
                    <a:pt x="935831" y="228600"/>
                  </a:lnTo>
                  <a:lnTo>
                    <a:pt x="609600" y="266700"/>
                  </a:lnTo>
                  <a:lnTo>
                    <a:pt x="402431" y="290513"/>
                  </a:lnTo>
                  <a:lnTo>
                    <a:pt x="159544" y="316707"/>
                  </a:lnTo>
                  <a:lnTo>
                    <a:pt x="14287" y="238125"/>
                  </a:lnTo>
                  <a:lnTo>
                    <a:pt x="0" y="190500"/>
                  </a:lnTo>
                  <a:lnTo>
                    <a:pt x="164306" y="183357"/>
                  </a:lnTo>
                  <a:lnTo>
                    <a:pt x="376237" y="169069"/>
                  </a:lnTo>
                  <a:lnTo>
                    <a:pt x="597694" y="1452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933;p171">
              <a:extLst>
                <a:ext uri="{FF2B5EF4-FFF2-40B4-BE49-F238E27FC236}">
                  <a16:creationId xmlns:a16="http://schemas.microsoft.com/office/drawing/2014/main" id="{1642508E-A9D3-FD44-AB90-1CA234A70975}"/>
                </a:ext>
              </a:extLst>
            </p:cNvPr>
            <p:cNvSpPr/>
            <p:nvPr/>
          </p:nvSpPr>
          <p:spPr>
            <a:xfrm>
              <a:off x="4810125" y="2846388"/>
              <a:ext cx="1528763" cy="314325"/>
            </a:xfrm>
            <a:custGeom>
              <a:avLst/>
              <a:gdLst/>
              <a:ahLst/>
              <a:cxnLst/>
              <a:rect l="l" t="t" r="r" b="b"/>
              <a:pathLst>
                <a:path w="1528763" h="314325" extrusionOk="0">
                  <a:moveTo>
                    <a:pt x="609600" y="264319"/>
                  </a:moveTo>
                  <a:lnTo>
                    <a:pt x="223838" y="314325"/>
                  </a:lnTo>
                  <a:lnTo>
                    <a:pt x="35719" y="230981"/>
                  </a:lnTo>
                  <a:lnTo>
                    <a:pt x="0" y="171450"/>
                  </a:lnTo>
                  <a:lnTo>
                    <a:pt x="173831" y="154781"/>
                  </a:lnTo>
                  <a:lnTo>
                    <a:pt x="300038" y="157162"/>
                  </a:lnTo>
                  <a:lnTo>
                    <a:pt x="359569" y="157162"/>
                  </a:lnTo>
                  <a:lnTo>
                    <a:pt x="469106" y="140494"/>
                  </a:lnTo>
                  <a:lnTo>
                    <a:pt x="750094" y="92869"/>
                  </a:lnTo>
                  <a:lnTo>
                    <a:pt x="1090613" y="38100"/>
                  </a:lnTo>
                  <a:lnTo>
                    <a:pt x="1276350" y="2381"/>
                  </a:lnTo>
                  <a:lnTo>
                    <a:pt x="1304925" y="0"/>
                  </a:lnTo>
                  <a:lnTo>
                    <a:pt x="1328738" y="2381"/>
                  </a:lnTo>
                  <a:lnTo>
                    <a:pt x="1369219" y="7144"/>
                  </a:lnTo>
                  <a:lnTo>
                    <a:pt x="1402556" y="16669"/>
                  </a:lnTo>
                  <a:lnTo>
                    <a:pt x="1445419" y="40481"/>
                  </a:lnTo>
                  <a:lnTo>
                    <a:pt x="1493044" y="80962"/>
                  </a:lnTo>
                  <a:lnTo>
                    <a:pt x="1528763" y="152400"/>
                  </a:lnTo>
                  <a:lnTo>
                    <a:pt x="1421606" y="164306"/>
                  </a:lnTo>
                  <a:lnTo>
                    <a:pt x="1252538" y="180975"/>
                  </a:lnTo>
                  <a:lnTo>
                    <a:pt x="912019" y="223837"/>
                  </a:lnTo>
                  <a:lnTo>
                    <a:pt x="609600" y="2643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934;p171">
              <a:extLst>
                <a:ext uri="{FF2B5EF4-FFF2-40B4-BE49-F238E27FC236}">
                  <a16:creationId xmlns:a16="http://schemas.microsoft.com/office/drawing/2014/main" id="{63937D26-7D2E-C14C-BC02-C100E30ABDAE}"/>
                </a:ext>
              </a:extLst>
            </p:cNvPr>
            <p:cNvSpPr/>
            <p:nvPr/>
          </p:nvSpPr>
          <p:spPr>
            <a:xfrm>
              <a:off x="3962400" y="3663950"/>
              <a:ext cx="1298575" cy="1343025"/>
            </a:xfrm>
            <a:custGeom>
              <a:avLst/>
              <a:gdLst/>
              <a:ahLst/>
              <a:cxnLst/>
              <a:rect l="l" t="t" r="r" b="b"/>
              <a:pathLst>
                <a:path w="1297696" h="1342790" extrusionOk="0">
                  <a:moveTo>
                    <a:pt x="849264" y="388307"/>
                  </a:moveTo>
                  <a:lnTo>
                    <a:pt x="964504" y="192901"/>
                  </a:lnTo>
                  <a:lnTo>
                    <a:pt x="997071" y="132776"/>
                  </a:lnTo>
                  <a:lnTo>
                    <a:pt x="1002082" y="115240"/>
                  </a:lnTo>
                  <a:lnTo>
                    <a:pt x="1002082" y="105219"/>
                  </a:lnTo>
                  <a:lnTo>
                    <a:pt x="989556" y="85177"/>
                  </a:lnTo>
                  <a:lnTo>
                    <a:pt x="961998" y="47599"/>
                  </a:lnTo>
                  <a:lnTo>
                    <a:pt x="1014608" y="0"/>
                  </a:lnTo>
                  <a:lnTo>
                    <a:pt x="1107300" y="57620"/>
                  </a:lnTo>
                  <a:lnTo>
                    <a:pt x="1184962" y="125260"/>
                  </a:lnTo>
                  <a:lnTo>
                    <a:pt x="1240076" y="200417"/>
                  </a:lnTo>
                  <a:lnTo>
                    <a:pt x="1272644" y="227974"/>
                  </a:lnTo>
                  <a:lnTo>
                    <a:pt x="1290180" y="255531"/>
                  </a:lnTo>
                  <a:lnTo>
                    <a:pt x="1297696" y="275573"/>
                  </a:lnTo>
                  <a:lnTo>
                    <a:pt x="1290180" y="293109"/>
                  </a:lnTo>
                  <a:lnTo>
                    <a:pt x="1265128" y="308140"/>
                  </a:lnTo>
                  <a:lnTo>
                    <a:pt x="1225045" y="318161"/>
                  </a:lnTo>
                  <a:lnTo>
                    <a:pt x="1197488" y="323172"/>
                  </a:lnTo>
                  <a:lnTo>
                    <a:pt x="1122332" y="410854"/>
                  </a:lnTo>
                  <a:lnTo>
                    <a:pt x="936946" y="623796"/>
                  </a:lnTo>
                  <a:lnTo>
                    <a:pt x="744046" y="824213"/>
                  </a:lnTo>
                  <a:lnTo>
                    <a:pt x="533608" y="1002082"/>
                  </a:lnTo>
                  <a:lnTo>
                    <a:pt x="318161" y="1152395"/>
                  </a:lnTo>
                  <a:lnTo>
                    <a:pt x="85177" y="1325254"/>
                  </a:lnTo>
                  <a:lnTo>
                    <a:pt x="57619" y="1337780"/>
                  </a:lnTo>
                  <a:lnTo>
                    <a:pt x="27557" y="1342790"/>
                  </a:lnTo>
                  <a:lnTo>
                    <a:pt x="7515" y="1332769"/>
                  </a:lnTo>
                  <a:lnTo>
                    <a:pt x="0" y="1320243"/>
                  </a:lnTo>
                  <a:lnTo>
                    <a:pt x="10020" y="1290181"/>
                  </a:lnTo>
                  <a:lnTo>
                    <a:pt x="62630" y="1242582"/>
                  </a:lnTo>
                  <a:lnTo>
                    <a:pt x="182880" y="1144879"/>
                  </a:lnTo>
                  <a:lnTo>
                    <a:pt x="373275" y="972020"/>
                  </a:lnTo>
                  <a:lnTo>
                    <a:pt x="551145" y="799161"/>
                  </a:lnTo>
                  <a:lnTo>
                    <a:pt x="696447" y="618786"/>
                  </a:lnTo>
                  <a:lnTo>
                    <a:pt x="849264" y="3883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935;p171">
              <a:extLst>
                <a:ext uri="{FF2B5EF4-FFF2-40B4-BE49-F238E27FC236}">
                  <a16:creationId xmlns:a16="http://schemas.microsoft.com/office/drawing/2014/main" id="{65C7B5A5-E481-3E4C-9F22-9F1FD7A3D814}"/>
                </a:ext>
              </a:extLst>
            </p:cNvPr>
            <p:cNvSpPr/>
            <p:nvPr/>
          </p:nvSpPr>
          <p:spPr>
            <a:xfrm>
              <a:off x="4795838" y="3935413"/>
              <a:ext cx="2336800" cy="412750"/>
            </a:xfrm>
            <a:custGeom>
              <a:avLst/>
              <a:gdLst/>
              <a:ahLst/>
              <a:cxnLst/>
              <a:rect l="l" t="t" r="r" b="b"/>
              <a:pathLst>
                <a:path w="2336006" h="411957" extrusionOk="0">
                  <a:moveTo>
                    <a:pt x="1114425" y="135732"/>
                  </a:moveTo>
                  <a:lnTo>
                    <a:pt x="1271587" y="109538"/>
                  </a:lnTo>
                  <a:lnTo>
                    <a:pt x="1512093" y="76200"/>
                  </a:lnTo>
                  <a:lnTo>
                    <a:pt x="1666875" y="54769"/>
                  </a:lnTo>
                  <a:lnTo>
                    <a:pt x="1890712" y="16669"/>
                  </a:lnTo>
                  <a:lnTo>
                    <a:pt x="1971675" y="0"/>
                  </a:lnTo>
                  <a:lnTo>
                    <a:pt x="1993106" y="0"/>
                  </a:lnTo>
                  <a:lnTo>
                    <a:pt x="2012156" y="2382"/>
                  </a:lnTo>
                  <a:lnTo>
                    <a:pt x="2035968" y="9525"/>
                  </a:lnTo>
                  <a:lnTo>
                    <a:pt x="2076450" y="28575"/>
                  </a:lnTo>
                  <a:lnTo>
                    <a:pt x="2131218" y="61913"/>
                  </a:lnTo>
                  <a:lnTo>
                    <a:pt x="2197893" y="116682"/>
                  </a:lnTo>
                  <a:lnTo>
                    <a:pt x="2278856" y="192882"/>
                  </a:lnTo>
                  <a:lnTo>
                    <a:pt x="2309812" y="223838"/>
                  </a:lnTo>
                  <a:lnTo>
                    <a:pt x="2326481" y="242888"/>
                  </a:lnTo>
                  <a:lnTo>
                    <a:pt x="2333625" y="261938"/>
                  </a:lnTo>
                  <a:lnTo>
                    <a:pt x="2336006" y="288132"/>
                  </a:lnTo>
                  <a:lnTo>
                    <a:pt x="2333625" y="321469"/>
                  </a:lnTo>
                  <a:lnTo>
                    <a:pt x="2321718" y="345282"/>
                  </a:lnTo>
                  <a:lnTo>
                    <a:pt x="2293143" y="378619"/>
                  </a:lnTo>
                  <a:lnTo>
                    <a:pt x="2262187" y="411957"/>
                  </a:lnTo>
                  <a:lnTo>
                    <a:pt x="2007393" y="240507"/>
                  </a:lnTo>
                  <a:lnTo>
                    <a:pt x="1993106" y="223838"/>
                  </a:lnTo>
                  <a:lnTo>
                    <a:pt x="1976437" y="214313"/>
                  </a:lnTo>
                  <a:lnTo>
                    <a:pt x="1935956" y="204788"/>
                  </a:lnTo>
                  <a:lnTo>
                    <a:pt x="1871662" y="207169"/>
                  </a:lnTo>
                  <a:lnTo>
                    <a:pt x="1643062" y="228600"/>
                  </a:lnTo>
                  <a:lnTo>
                    <a:pt x="1395412" y="257175"/>
                  </a:lnTo>
                  <a:lnTo>
                    <a:pt x="1252537" y="276225"/>
                  </a:lnTo>
                  <a:lnTo>
                    <a:pt x="1054893" y="311944"/>
                  </a:lnTo>
                  <a:lnTo>
                    <a:pt x="804862" y="359569"/>
                  </a:lnTo>
                  <a:lnTo>
                    <a:pt x="509587" y="404813"/>
                  </a:lnTo>
                  <a:lnTo>
                    <a:pt x="433387" y="407194"/>
                  </a:lnTo>
                  <a:lnTo>
                    <a:pt x="357187" y="400050"/>
                  </a:lnTo>
                  <a:lnTo>
                    <a:pt x="273843" y="385763"/>
                  </a:lnTo>
                  <a:lnTo>
                    <a:pt x="190500" y="364332"/>
                  </a:lnTo>
                  <a:lnTo>
                    <a:pt x="111918" y="330994"/>
                  </a:lnTo>
                  <a:lnTo>
                    <a:pt x="14287" y="216694"/>
                  </a:lnTo>
                  <a:lnTo>
                    <a:pt x="0" y="169069"/>
                  </a:lnTo>
                  <a:lnTo>
                    <a:pt x="200025" y="190500"/>
                  </a:lnTo>
                  <a:lnTo>
                    <a:pt x="266700" y="211932"/>
                  </a:lnTo>
                  <a:lnTo>
                    <a:pt x="383381" y="223838"/>
                  </a:lnTo>
                  <a:lnTo>
                    <a:pt x="495300" y="228600"/>
                  </a:lnTo>
                  <a:lnTo>
                    <a:pt x="590550" y="223838"/>
                  </a:lnTo>
                  <a:lnTo>
                    <a:pt x="876300" y="178594"/>
                  </a:lnTo>
                  <a:lnTo>
                    <a:pt x="1114425" y="1357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936;p171">
              <a:extLst>
                <a:ext uri="{FF2B5EF4-FFF2-40B4-BE49-F238E27FC236}">
                  <a16:creationId xmlns:a16="http://schemas.microsoft.com/office/drawing/2014/main" id="{844D5C6E-6723-CE48-B123-4C95B2FBCE6C}"/>
                </a:ext>
              </a:extLst>
            </p:cNvPr>
            <p:cNvSpPr/>
            <p:nvPr/>
          </p:nvSpPr>
          <p:spPr>
            <a:xfrm>
              <a:off x="5905500" y="4160838"/>
              <a:ext cx="1158875" cy="2209800"/>
            </a:xfrm>
            <a:custGeom>
              <a:avLst/>
              <a:gdLst/>
              <a:ahLst/>
              <a:cxnLst/>
              <a:rect l="l" t="t" r="r" b="b"/>
              <a:pathLst>
                <a:path w="1158427" h="2210268" extrusionOk="0">
                  <a:moveTo>
                    <a:pt x="1091109" y="493664"/>
                  </a:moveTo>
                  <a:lnTo>
                    <a:pt x="1121963" y="353419"/>
                  </a:lnTo>
                  <a:lnTo>
                    <a:pt x="1144403" y="238418"/>
                  </a:lnTo>
                  <a:lnTo>
                    <a:pt x="1158427" y="168295"/>
                  </a:lnTo>
                  <a:lnTo>
                    <a:pt x="891961" y="0"/>
                  </a:lnTo>
                  <a:lnTo>
                    <a:pt x="905986" y="36464"/>
                  </a:lnTo>
                  <a:lnTo>
                    <a:pt x="911595" y="75733"/>
                  </a:lnTo>
                  <a:lnTo>
                    <a:pt x="911595" y="151466"/>
                  </a:lnTo>
                  <a:lnTo>
                    <a:pt x="894766" y="297321"/>
                  </a:lnTo>
                  <a:lnTo>
                    <a:pt x="880741" y="384273"/>
                  </a:lnTo>
                  <a:lnTo>
                    <a:pt x="858302" y="499274"/>
                  </a:lnTo>
                  <a:lnTo>
                    <a:pt x="813424" y="661959"/>
                  </a:lnTo>
                  <a:lnTo>
                    <a:pt x="746106" y="866717"/>
                  </a:lnTo>
                  <a:lnTo>
                    <a:pt x="656349" y="1107939"/>
                  </a:lnTo>
                  <a:lnTo>
                    <a:pt x="544152" y="1343551"/>
                  </a:lnTo>
                  <a:lnTo>
                    <a:pt x="437566" y="1520261"/>
                  </a:lnTo>
                  <a:lnTo>
                    <a:pt x="359028" y="1632457"/>
                  </a:lnTo>
                  <a:lnTo>
                    <a:pt x="291711" y="1708189"/>
                  </a:lnTo>
                  <a:lnTo>
                    <a:pt x="235613" y="1753068"/>
                  </a:lnTo>
                  <a:lnTo>
                    <a:pt x="173905" y="1783922"/>
                  </a:lnTo>
                  <a:lnTo>
                    <a:pt x="0" y="2128926"/>
                  </a:lnTo>
                  <a:lnTo>
                    <a:pt x="2805" y="2159780"/>
                  </a:lnTo>
                  <a:lnTo>
                    <a:pt x="14025" y="2187829"/>
                  </a:lnTo>
                  <a:lnTo>
                    <a:pt x="28049" y="2207463"/>
                  </a:lnTo>
                  <a:lnTo>
                    <a:pt x="47684" y="2210268"/>
                  </a:lnTo>
                  <a:lnTo>
                    <a:pt x="84147" y="2201853"/>
                  </a:lnTo>
                  <a:lnTo>
                    <a:pt x="157075" y="2170999"/>
                  </a:lnTo>
                  <a:lnTo>
                    <a:pt x="269271" y="2086852"/>
                  </a:lnTo>
                  <a:lnTo>
                    <a:pt x="373053" y="1997095"/>
                  </a:lnTo>
                  <a:lnTo>
                    <a:pt x="474030" y="1879289"/>
                  </a:lnTo>
                  <a:lnTo>
                    <a:pt x="580616" y="1733434"/>
                  </a:lnTo>
                  <a:lnTo>
                    <a:pt x="706837" y="1517456"/>
                  </a:lnTo>
                  <a:lnTo>
                    <a:pt x="821838" y="1293063"/>
                  </a:lnTo>
                  <a:lnTo>
                    <a:pt x="931230" y="1026597"/>
                  </a:lnTo>
                  <a:lnTo>
                    <a:pt x="998547" y="830253"/>
                  </a:lnTo>
                  <a:lnTo>
                    <a:pt x="1091109" y="4936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937;p171">
              <a:extLst>
                <a:ext uri="{FF2B5EF4-FFF2-40B4-BE49-F238E27FC236}">
                  <a16:creationId xmlns:a16="http://schemas.microsoft.com/office/drawing/2014/main" id="{14AD05EA-E4C8-E44B-989E-C331DD770F0C}"/>
                </a:ext>
              </a:extLst>
            </p:cNvPr>
            <p:cNvSpPr/>
            <p:nvPr/>
          </p:nvSpPr>
          <p:spPr>
            <a:xfrm>
              <a:off x="5462588" y="5754688"/>
              <a:ext cx="652462" cy="568325"/>
            </a:xfrm>
            <a:custGeom>
              <a:avLst/>
              <a:gdLst/>
              <a:ahLst/>
              <a:cxnLst/>
              <a:rect l="l" t="t" r="r" b="b"/>
              <a:pathLst>
                <a:path w="652462" h="566738" extrusionOk="0">
                  <a:moveTo>
                    <a:pt x="183356" y="66675"/>
                  </a:moveTo>
                  <a:lnTo>
                    <a:pt x="314325" y="114300"/>
                  </a:lnTo>
                  <a:lnTo>
                    <a:pt x="352425" y="126207"/>
                  </a:lnTo>
                  <a:lnTo>
                    <a:pt x="383381" y="140494"/>
                  </a:lnTo>
                  <a:lnTo>
                    <a:pt x="428625" y="164307"/>
                  </a:lnTo>
                  <a:lnTo>
                    <a:pt x="473868" y="180975"/>
                  </a:lnTo>
                  <a:lnTo>
                    <a:pt x="514350" y="190500"/>
                  </a:lnTo>
                  <a:lnTo>
                    <a:pt x="545306" y="195263"/>
                  </a:lnTo>
                  <a:lnTo>
                    <a:pt x="583406" y="197644"/>
                  </a:lnTo>
                  <a:lnTo>
                    <a:pt x="652462" y="180975"/>
                  </a:lnTo>
                  <a:lnTo>
                    <a:pt x="447675" y="566738"/>
                  </a:lnTo>
                  <a:lnTo>
                    <a:pt x="435768" y="504825"/>
                  </a:lnTo>
                  <a:lnTo>
                    <a:pt x="428625" y="466725"/>
                  </a:lnTo>
                  <a:lnTo>
                    <a:pt x="411956" y="414338"/>
                  </a:lnTo>
                  <a:lnTo>
                    <a:pt x="390525" y="376238"/>
                  </a:lnTo>
                  <a:lnTo>
                    <a:pt x="361950" y="335757"/>
                  </a:lnTo>
                  <a:lnTo>
                    <a:pt x="326231" y="302419"/>
                  </a:lnTo>
                  <a:lnTo>
                    <a:pt x="245268" y="240507"/>
                  </a:lnTo>
                  <a:lnTo>
                    <a:pt x="126206" y="150019"/>
                  </a:lnTo>
                  <a:lnTo>
                    <a:pt x="47625" y="88107"/>
                  </a:lnTo>
                  <a:lnTo>
                    <a:pt x="19050" y="61913"/>
                  </a:lnTo>
                  <a:lnTo>
                    <a:pt x="0" y="30957"/>
                  </a:lnTo>
                  <a:lnTo>
                    <a:pt x="0" y="9525"/>
                  </a:lnTo>
                  <a:lnTo>
                    <a:pt x="4762" y="0"/>
                  </a:lnTo>
                  <a:lnTo>
                    <a:pt x="19050" y="0"/>
                  </a:lnTo>
                  <a:lnTo>
                    <a:pt x="59531" y="11907"/>
                  </a:lnTo>
                  <a:lnTo>
                    <a:pt x="119062" y="40482"/>
                  </a:lnTo>
                  <a:lnTo>
                    <a:pt x="183356" y="666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938;p171">
              <a:extLst>
                <a:ext uri="{FF2B5EF4-FFF2-40B4-BE49-F238E27FC236}">
                  <a16:creationId xmlns:a16="http://schemas.microsoft.com/office/drawing/2014/main" id="{116EFC6E-6489-3A41-8C7B-3F6A3E63EF27}"/>
                </a:ext>
              </a:extLst>
            </p:cNvPr>
            <p:cNvSpPr/>
            <p:nvPr/>
          </p:nvSpPr>
          <p:spPr>
            <a:xfrm>
              <a:off x="4219575" y="4322763"/>
              <a:ext cx="1266825" cy="1139825"/>
            </a:xfrm>
            <a:custGeom>
              <a:avLst/>
              <a:gdLst/>
              <a:ahLst/>
              <a:cxnLst/>
              <a:rect l="l" t="t" r="r" b="b"/>
              <a:pathLst>
                <a:path w="1266825" h="1140619" extrusionOk="0">
                  <a:moveTo>
                    <a:pt x="866775" y="285750"/>
                  </a:moveTo>
                  <a:lnTo>
                    <a:pt x="978694" y="133350"/>
                  </a:lnTo>
                  <a:lnTo>
                    <a:pt x="1007269" y="92869"/>
                  </a:lnTo>
                  <a:lnTo>
                    <a:pt x="1012031" y="80962"/>
                  </a:lnTo>
                  <a:lnTo>
                    <a:pt x="1014413" y="47625"/>
                  </a:lnTo>
                  <a:lnTo>
                    <a:pt x="1014413" y="0"/>
                  </a:lnTo>
                  <a:lnTo>
                    <a:pt x="1100138" y="9525"/>
                  </a:lnTo>
                  <a:lnTo>
                    <a:pt x="1169194" y="54769"/>
                  </a:lnTo>
                  <a:lnTo>
                    <a:pt x="1207294" y="78581"/>
                  </a:lnTo>
                  <a:lnTo>
                    <a:pt x="1235869" y="107156"/>
                  </a:lnTo>
                  <a:lnTo>
                    <a:pt x="1254919" y="133350"/>
                  </a:lnTo>
                  <a:lnTo>
                    <a:pt x="1262063" y="152400"/>
                  </a:lnTo>
                  <a:lnTo>
                    <a:pt x="1266825" y="178594"/>
                  </a:lnTo>
                  <a:lnTo>
                    <a:pt x="1264444" y="207169"/>
                  </a:lnTo>
                  <a:lnTo>
                    <a:pt x="1250156" y="228600"/>
                  </a:lnTo>
                  <a:lnTo>
                    <a:pt x="1157288" y="316706"/>
                  </a:lnTo>
                  <a:lnTo>
                    <a:pt x="966788" y="492919"/>
                  </a:lnTo>
                  <a:lnTo>
                    <a:pt x="785813" y="650081"/>
                  </a:lnTo>
                  <a:lnTo>
                    <a:pt x="628650" y="769144"/>
                  </a:lnTo>
                  <a:lnTo>
                    <a:pt x="426244" y="904875"/>
                  </a:lnTo>
                  <a:lnTo>
                    <a:pt x="252413" y="1014412"/>
                  </a:lnTo>
                  <a:lnTo>
                    <a:pt x="76200" y="1114425"/>
                  </a:lnTo>
                  <a:lnTo>
                    <a:pt x="28575" y="1135856"/>
                  </a:lnTo>
                  <a:lnTo>
                    <a:pt x="4763" y="1140619"/>
                  </a:lnTo>
                  <a:lnTo>
                    <a:pt x="0" y="1128712"/>
                  </a:lnTo>
                  <a:lnTo>
                    <a:pt x="14288" y="1102519"/>
                  </a:lnTo>
                  <a:lnTo>
                    <a:pt x="57150" y="1059656"/>
                  </a:lnTo>
                  <a:lnTo>
                    <a:pt x="135731" y="1007269"/>
                  </a:lnTo>
                  <a:lnTo>
                    <a:pt x="302419" y="871537"/>
                  </a:lnTo>
                  <a:lnTo>
                    <a:pt x="452438" y="740569"/>
                  </a:lnTo>
                  <a:lnTo>
                    <a:pt x="609600" y="581025"/>
                  </a:lnTo>
                  <a:lnTo>
                    <a:pt x="733425" y="450056"/>
                  </a:lnTo>
                  <a:lnTo>
                    <a:pt x="866775" y="285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939;p171">
              <a:extLst>
                <a:ext uri="{FF2B5EF4-FFF2-40B4-BE49-F238E27FC236}">
                  <a16:creationId xmlns:a16="http://schemas.microsoft.com/office/drawing/2014/main" id="{BBFF28C0-A744-6E4E-84C0-B741DE3BDE8A}"/>
                </a:ext>
              </a:extLst>
            </p:cNvPr>
            <p:cNvSpPr/>
            <p:nvPr/>
          </p:nvSpPr>
          <p:spPr>
            <a:xfrm>
              <a:off x="4327525" y="4151313"/>
              <a:ext cx="1938338" cy="1900237"/>
            </a:xfrm>
            <a:custGeom>
              <a:avLst/>
              <a:gdLst/>
              <a:ahLst/>
              <a:cxnLst/>
              <a:rect l="l" t="t" r="r" b="b"/>
              <a:pathLst>
                <a:path w="1937154" h="1900155" extrusionOk="0">
                  <a:moveTo>
                    <a:pt x="1498453" y="470414"/>
                  </a:moveTo>
                  <a:lnTo>
                    <a:pt x="1553951" y="377917"/>
                  </a:lnTo>
                  <a:lnTo>
                    <a:pt x="1580379" y="325061"/>
                  </a:lnTo>
                  <a:lnTo>
                    <a:pt x="1606807" y="269563"/>
                  </a:lnTo>
                  <a:lnTo>
                    <a:pt x="1617378" y="232564"/>
                  </a:lnTo>
                  <a:lnTo>
                    <a:pt x="1620021" y="195565"/>
                  </a:lnTo>
                  <a:lnTo>
                    <a:pt x="1617378" y="161209"/>
                  </a:lnTo>
                  <a:lnTo>
                    <a:pt x="1606807" y="126853"/>
                  </a:lnTo>
                  <a:lnTo>
                    <a:pt x="1590950" y="105711"/>
                  </a:lnTo>
                  <a:lnTo>
                    <a:pt x="1553951" y="63427"/>
                  </a:lnTo>
                  <a:lnTo>
                    <a:pt x="1672876" y="0"/>
                  </a:lnTo>
                  <a:lnTo>
                    <a:pt x="1789158" y="76640"/>
                  </a:lnTo>
                  <a:lnTo>
                    <a:pt x="1865799" y="145353"/>
                  </a:lnTo>
                  <a:lnTo>
                    <a:pt x="1905440" y="187637"/>
                  </a:lnTo>
                  <a:lnTo>
                    <a:pt x="1923940" y="219350"/>
                  </a:lnTo>
                  <a:lnTo>
                    <a:pt x="1934511" y="256349"/>
                  </a:lnTo>
                  <a:lnTo>
                    <a:pt x="1937154" y="280134"/>
                  </a:lnTo>
                  <a:lnTo>
                    <a:pt x="1934511" y="309205"/>
                  </a:lnTo>
                  <a:lnTo>
                    <a:pt x="1926582" y="332990"/>
                  </a:lnTo>
                  <a:lnTo>
                    <a:pt x="1783873" y="523269"/>
                  </a:lnTo>
                  <a:lnTo>
                    <a:pt x="1620021" y="729406"/>
                  </a:lnTo>
                  <a:lnTo>
                    <a:pt x="1458811" y="922328"/>
                  </a:lnTo>
                  <a:lnTo>
                    <a:pt x="1265889" y="1133750"/>
                  </a:lnTo>
                  <a:lnTo>
                    <a:pt x="1080895" y="1308173"/>
                  </a:lnTo>
                  <a:lnTo>
                    <a:pt x="911757" y="1437669"/>
                  </a:lnTo>
                  <a:lnTo>
                    <a:pt x="745262" y="1548666"/>
                  </a:lnTo>
                  <a:lnTo>
                    <a:pt x="578767" y="1651734"/>
                  </a:lnTo>
                  <a:lnTo>
                    <a:pt x="385845" y="1754802"/>
                  </a:lnTo>
                  <a:lnTo>
                    <a:pt x="161209" y="1852585"/>
                  </a:lnTo>
                  <a:lnTo>
                    <a:pt x="39641" y="1897512"/>
                  </a:lnTo>
                  <a:lnTo>
                    <a:pt x="18499" y="1900155"/>
                  </a:lnTo>
                  <a:lnTo>
                    <a:pt x="0" y="1897512"/>
                  </a:lnTo>
                  <a:lnTo>
                    <a:pt x="0" y="1884298"/>
                  </a:lnTo>
                  <a:lnTo>
                    <a:pt x="10571" y="1863156"/>
                  </a:lnTo>
                  <a:lnTo>
                    <a:pt x="47570" y="1834085"/>
                  </a:lnTo>
                  <a:lnTo>
                    <a:pt x="195565" y="1746874"/>
                  </a:lnTo>
                  <a:lnTo>
                    <a:pt x="372631" y="1627949"/>
                  </a:lnTo>
                  <a:lnTo>
                    <a:pt x="576125" y="1474668"/>
                  </a:lnTo>
                  <a:lnTo>
                    <a:pt x="716192" y="1350458"/>
                  </a:lnTo>
                  <a:lnTo>
                    <a:pt x="924971" y="1165464"/>
                  </a:lnTo>
                  <a:lnTo>
                    <a:pt x="1088823" y="998969"/>
                  </a:lnTo>
                  <a:lnTo>
                    <a:pt x="1287031" y="766405"/>
                  </a:lnTo>
                  <a:lnTo>
                    <a:pt x="1448240" y="554983"/>
                  </a:lnTo>
                  <a:lnTo>
                    <a:pt x="1498453" y="4704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1944;p172">
            <a:extLst>
              <a:ext uri="{FF2B5EF4-FFF2-40B4-BE49-F238E27FC236}">
                <a16:creationId xmlns:a16="http://schemas.microsoft.com/office/drawing/2014/main" id="{47868244-D107-534F-8CBC-193D2265DE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458" y="1529435"/>
            <a:ext cx="4378325" cy="4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401" y="1997328"/>
            <a:ext cx="710188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どきん　　　　　　　　　　　　　　　　　　詩 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きつつきの商売　　　　　　　　　　　　　　商 動 物 開 族 葉 実 所 面 登 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図書館たんけんだん　　　　　　　　　　　　館 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国語辞典を使おう　　　　　　　　　　　　　使 深 意 味 漢 調 由 温 酒 問 題 章 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漢字の音と訓　　　　　　　　　　　　　　　次 昔 表 発 県 有 氷 秒 農 球 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もっと知りたい、友だちのこと　　　　　　　決 整 相 落 着 洋 服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言葉で遊ぼう　こまを楽しむ　　　　　　　　遊 全 短 世 界 横 指 鉄 安 定 様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気持ちをこめて「来てください」　　　　　　運 予 返 緑 送 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まいごのかぎ　　　　　　　　　　　　　　　感 想 具 悪 拾 持 向 坂 悲 岸 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俳句を楽しもう　　　　　　　　　　　　　　区 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こそあど言葉を使いこなそう　　　　　　　　泳 練 助 童 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仕事のくふう、みつけたよ　　　　　　　　　仕 身 品 客 終 銀 去 筆 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鳥になったきょうりゅうの話　　　　　　　　植 集 化 死 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わたしと小鳥とすずと　　　　　　　　　　　両 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山小屋で三日間すごすなら　　　　　　　　　対 屋 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ポスターを読もう　　　　　　　　　　　　　写 真 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へんとつくり　　　　　　　　　　　　　　　部 係 板 柱 油 港</a:t>
            </a:r>
            <a:endParaRPr lang="en-US" altLang="ja-JP" sz="13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771" y="734257"/>
            <a:ext cx="719603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光村図書 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1/2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1384003" y="1577749"/>
            <a:ext cx="701675" cy="2927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13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</p:spTree>
    <p:extLst>
      <p:ext uri="{BB962C8B-B14F-4D97-AF65-F5344CB8AC3E}">
        <p14:creationId xmlns:p14="http://schemas.microsoft.com/office/powerpoint/2010/main" val="388454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1504366"/>
            <a:ext cx="49371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426" y="1469275"/>
            <a:ext cx="4378325" cy="4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209"/>
          <p:cNvSpPr txBox="1"/>
          <p:nvPr/>
        </p:nvSpPr>
        <p:spPr>
          <a:xfrm>
            <a:off x="5962650" y="6453336"/>
            <a:ext cx="199074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暑</a:t>
            </a:r>
            <a:endParaRPr/>
          </a:p>
        </p:txBody>
      </p:sp>
      <p:sp>
        <p:nvSpPr>
          <p:cNvPr id="2309" name="Google Shape;2309;p209"/>
          <p:cNvSpPr/>
          <p:nvPr/>
        </p:nvSpPr>
        <p:spPr>
          <a:xfrm>
            <a:off x="3554413" y="1528763"/>
            <a:ext cx="588962" cy="1366837"/>
          </a:xfrm>
          <a:custGeom>
            <a:avLst/>
            <a:gdLst/>
            <a:ahLst/>
            <a:cxnLst/>
            <a:rect l="l" t="t" r="r" b="b"/>
            <a:pathLst>
              <a:path w="588169" h="1366837" extrusionOk="0">
                <a:moveTo>
                  <a:pt x="269082" y="621506"/>
                </a:moveTo>
                <a:lnTo>
                  <a:pt x="247650" y="452437"/>
                </a:lnTo>
                <a:lnTo>
                  <a:pt x="228600" y="357187"/>
                </a:lnTo>
                <a:lnTo>
                  <a:pt x="211932" y="302418"/>
                </a:lnTo>
                <a:lnTo>
                  <a:pt x="195263" y="254793"/>
                </a:lnTo>
                <a:lnTo>
                  <a:pt x="161925" y="202406"/>
                </a:lnTo>
                <a:lnTo>
                  <a:pt x="109538" y="142875"/>
                </a:lnTo>
                <a:lnTo>
                  <a:pt x="47625" y="80962"/>
                </a:lnTo>
                <a:lnTo>
                  <a:pt x="14288" y="59531"/>
                </a:lnTo>
                <a:lnTo>
                  <a:pt x="0" y="40481"/>
                </a:lnTo>
                <a:lnTo>
                  <a:pt x="0" y="21431"/>
                </a:lnTo>
                <a:lnTo>
                  <a:pt x="7144" y="7143"/>
                </a:lnTo>
                <a:lnTo>
                  <a:pt x="35719" y="0"/>
                </a:lnTo>
                <a:lnTo>
                  <a:pt x="85725" y="7143"/>
                </a:lnTo>
                <a:lnTo>
                  <a:pt x="173832" y="33337"/>
                </a:lnTo>
                <a:lnTo>
                  <a:pt x="254794" y="66675"/>
                </a:lnTo>
                <a:lnTo>
                  <a:pt x="309563" y="92868"/>
                </a:lnTo>
                <a:lnTo>
                  <a:pt x="395288" y="138112"/>
                </a:lnTo>
                <a:lnTo>
                  <a:pt x="452438" y="321468"/>
                </a:lnTo>
                <a:lnTo>
                  <a:pt x="500063" y="645318"/>
                </a:lnTo>
                <a:lnTo>
                  <a:pt x="521494" y="790575"/>
                </a:lnTo>
                <a:lnTo>
                  <a:pt x="566738" y="1090612"/>
                </a:lnTo>
                <a:lnTo>
                  <a:pt x="588169" y="1247775"/>
                </a:lnTo>
                <a:lnTo>
                  <a:pt x="542925" y="1316831"/>
                </a:lnTo>
                <a:lnTo>
                  <a:pt x="514350" y="1347787"/>
                </a:lnTo>
                <a:lnTo>
                  <a:pt x="495300" y="1362075"/>
                </a:lnTo>
                <a:lnTo>
                  <a:pt x="476250" y="1366837"/>
                </a:lnTo>
                <a:lnTo>
                  <a:pt x="450057" y="1362075"/>
                </a:lnTo>
                <a:lnTo>
                  <a:pt x="421482" y="1343025"/>
                </a:lnTo>
                <a:lnTo>
                  <a:pt x="364332" y="1295400"/>
                </a:lnTo>
                <a:lnTo>
                  <a:pt x="330994" y="1252537"/>
                </a:lnTo>
                <a:lnTo>
                  <a:pt x="304800" y="1204912"/>
                </a:lnTo>
                <a:lnTo>
                  <a:pt x="278607" y="1133475"/>
                </a:lnTo>
                <a:lnTo>
                  <a:pt x="283369" y="1092993"/>
                </a:lnTo>
                <a:lnTo>
                  <a:pt x="290513" y="1035843"/>
                </a:lnTo>
                <a:lnTo>
                  <a:pt x="295275" y="935831"/>
                </a:lnTo>
                <a:lnTo>
                  <a:pt x="288132" y="802481"/>
                </a:lnTo>
                <a:lnTo>
                  <a:pt x="269082" y="6215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209"/>
          <p:cNvSpPr/>
          <p:nvPr/>
        </p:nvSpPr>
        <p:spPr>
          <a:xfrm>
            <a:off x="3748088" y="3067050"/>
            <a:ext cx="2182812" cy="363538"/>
          </a:xfrm>
          <a:custGeom>
            <a:avLst/>
            <a:gdLst/>
            <a:ahLst/>
            <a:cxnLst/>
            <a:rect l="l" t="t" r="r" b="b"/>
            <a:pathLst>
              <a:path w="2181940" h="364331" extrusionOk="0">
                <a:moveTo>
                  <a:pt x="564356" y="302419"/>
                </a:moveTo>
                <a:lnTo>
                  <a:pt x="357187" y="364331"/>
                </a:lnTo>
                <a:lnTo>
                  <a:pt x="326231" y="359569"/>
                </a:lnTo>
                <a:lnTo>
                  <a:pt x="288131" y="345281"/>
                </a:lnTo>
                <a:lnTo>
                  <a:pt x="226218" y="309563"/>
                </a:lnTo>
                <a:lnTo>
                  <a:pt x="138112" y="235744"/>
                </a:lnTo>
                <a:lnTo>
                  <a:pt x="30956" y="142875"/>
                </a:lnTo>
                <a:lnTo>
                  <a:pt x="11906" y="121444"/>
                </a:lnTo>
                <a:lnTo>
                  <a:pt x="2381" y="102394"/>
                </a:lnTo>
                <a:lnTo>
                  <a:pt x="0" y="88106"/>
                </a:lnTo>
                <a:lnTo>
                  <a:pt x="0" y="76200"/>
                </a:lnTo>
                <a:lnTo>
                  <a:pt x="2381" y="61913"/>
                </a:lnTo>
                <a:lnTo>
                  <a:pt x="21431" y="57150"/>
                </a:lnTo>
                <a:lnTo>
                  <a:pt x="54768" y="66675"/>
                </a:lnTo>
                <a:lnTo>
                  <a:pt x="150018" y="100013"/>
                </a:lnTo>
                <a:lnTo>
                  <a:pt x="252412" y="123825"/>
                </a:lnTo>
                <a:lnTo>
                  <a:pt x="361950" y="140494"/>
                </a:lnTo>
                <a:lnTo>
                  <a:pt x="411956" y="140494"/>
                </a:lnTo>
                <a:lnTo>
                  <a:pt x="633412" y="123825"/>
                </a:lnTo>
                <a:lnTo>
                  <a:pt x="1078706" y="69056"/>
                </a:lnTo>
                <a:lnTo>
                  <a:pt x="1262062" y="47625"/>
                </a:lnTo>
                <a:lnTo>
                  <a:pt x="1726406" y="28575"/>
                </a:lnTo>
                <a:lnTo>
                  <a:pt x="1783556" y="28575"/>
                </a:lnTo>
                <a:lnTo>
                  <a:pt x="1804987" y="14288"/>
                </a:lnTo>
                <a:lnTo>
                  <a:pt x="1835943" y="4763"/>
                </a:lnTo>
                <a:lnTo>
                  <a:pt x="1888331" y="0"/>
                </a:lnTo>
                <a:lnTo>
                  <a:pt x="1935956" y="4763"/>
                </a:lnTo>
                <a:lnTo>
                  <a:pt x="2012156" y="30956"/>
                </a:lnTo>
                <a:lnTo>
                  <a:pt x="2076450" y="59531"/>
                </a:lnTo>
                <a:lnTo>
                  <a:pt x="2155031" y="102394"/>
                </a:lnTo>
                <a:lnTo>
                  <a:pt x="2181940" y="165460"/>
                </a:lnTo>
                <a:lnTo>
                  <a:pt x="2153443" y="237030"/>
                </a:lnTo>
                <a:lnTo>
                  <a:pt x="2107389" y="259304"/>
                </a:lnTo>
                <a:lnTo>
                  <a:pt x="2019300" y="254794"/>
                </a:lnTo>
                <a:lnTo>
                  <a:pt x="1881187" y="216694"/>
                </a:lnTo>
                <a:lnTo>
                  <a:pt x="1783556" y="204788"/>
                </a:lnTo>
                <a:lnTo>
                  <a:pt x="1521618" y="204788"/>
                </a:lnTo>
                <a:lnTo>
                  <a:pt x="1257300" y="204788"/>
                </a:lnTo>
                <a:lnTo>
                  <a:pt x="1040606" y="223838"/>
                </a:lnTo>
                <a:lnTo>
                  <a:pt x="921543" y="230981"/>
                </a:lnTo>
                <a:lnTo>
                  <a:pt x="826293" y="242888"/>
                </a:lnTo>
                <a:lnTo>
                  <a:pt x="564356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209"/>
          <p:cNvSpPr/>
          <p:nvPr/>
        </p:nvSpPr>
        <p:spPr>
          <a:xfrm>
            <a:off x="3838575" y="1528763"/>
            <a:ext cx="2471738" cy="1271587"/>
          </a:xfrm>
          <a:custGeom>
            <a:avLst/>
            <a:gdLst/>
            <a:ahLst/>
            <a:cxnLst/>
            <a:rect l="l" t="t" r="r" b="b"/>
            <a:pathLst>
              <a:path w="2472009" h="1271587" extrusionOk="0">
                <a:moveTo>
                  <a:pt x="347663" y="290512"/>
                </a:moveTo>
                <a:lnTo>
                  <a:pt x="80963" y="335756"/>
                </a:lnTo>
                <a:lnTo>
                  <a:pt x="0" y="147637"/>
                </a:lnTo>
                <a:lnTo>
                  <a:pt x="228600" y="128587"/>
                </a:lnTo>
                <a:lnTo>
                  <a:pt x="597694" y="107156"/>
                </a:lnTo>
                <a:lnTo>
                  <a:pt x="1052513" y="78581"/>
                </a:lnTo>
                <a:lnTo>
                  <a:pt x="1526381" y="50006"/>
                </a:lnTo>
                <a:lnTo>
                  <a:pt x="1795463" y="30956"/>
                </a:lnTo>
                <a:lnTo>
                  <a:pt x="2045494" y="14287"/>
                </a:lnTo>
                <a:lnTo>
                  <a:pt x="2200275" y="0"/>
                </a:lnTo>
                <a:lnTo>
                  <a:pt x="2226469" y="16668"/>
                </a:lnTo>
                <a:lnTo>
                  <a:pt x="2293144" y="66675"/>
                </a:lnTo>
                <a:lnTo>
                  <a:pt x="2393156" y="164306"/>
                </a:lnTo>
                <a:lnTo>
                  <a:pt x="2462213" y="242887"/>
                </a:lnTo>
                <a:cubicBezTo>
                  <a:pt x="2472009" y="269827"/>
                  <a:pt x="2471738" y="259790"/>
                  <a:pt x="2471738" y="271462"/>
                </a:cubicBezTo>
                <a:lnTo>
                  <a:pt x="2464594" y="290512"/>
                </a:lnTo>
                <a:lnTo>
                  <a:pt x="2447925" y="311943"/>
                </a:lnTo>
                <a:lnTo>
                  <a:pt x="2412206" y="338137"/>
                </a:lnTo>
                <a:lnTo>
                  <a:pt x="2381250" y="357187"/>
                </a:lnTo>
                <a:lnTo>
                  <a:pt x="2316956" y="559593"/>
                </a:lnTo>
                <a:lnTo>
                  <a:pt x="2183606" y="954881"/>
                </a:lnTo>
                <a:lnTo>
                  <a:pt x="2083594" y="1219200"/>
                </a:lnTo>
                <a:lnTo>
                  <a:pt x="2055019" y="1262062"/>
                </a:lnTo>
                <a:lnTo>
                  <a:pt x="2038350" y="1271587"/>
                </a:lnTo>
                <a:lnTo>
                  <a:pt x="2009775" y="1271587"/>
                </a:lnTo>
                <a:lnTo>
                  <a:pt x="1976438" y="1257300"/>
                </a:lnTo>
                <a:lnTo>
                  <a:pt x="1945481" y="1223962"/>
                </a:lnTo>
                <a:lnTo>
                  <a:pt x="1893094" y="1140618"/>
                </a:lnTo>
                <a:lnTo>
                  <a:pt x="1955006" y="985837"/>
                </a:lnTo>
                <a:lnTo>
                  <a:pt x="1993106" y="838200"/>
                </a:lnTo>
                <a:lnTo>
                  <a:pt x="2021681" y="657225"/>
                </a:lnTo>
                <a:lnTo>
                  <a:pt x="2050256" y="492918"/>
                </a:lnTo>
                <a:lnTo>
                  <a:pt x="2088356" y="259556"/>
                </a:lnTo>
                <a:lnTo>
                  <a:pt x="2090738" y="235743"/>
                </a:lnTo>
                <a:lnTo>
                  <a:pt x="2083594" y="216693"/>
                </a:lnTo>
                <a:lnTo>
                  <a:pt x="2069306" y="202406"/>
                </a:lnTo>
                <a:lnTo>
                  <a:pt x="2038350" y="188118"/>
                </a:lnTo>
                <a:lnTo>
                  <a:pt x="1978819" y="178593"/>
                </a:lnTo>
                <a:lnTo>
                  <a:pt x="1650206" y="180975"/>
                </a:lnTo>
                <a:lnTo>
                  <a:pt x="1307306" y="188118"/>
                </a:lnTo>
                <a:lnTo>
                  <a:pt x="1035844" y="207168"/>
                </a:lnTo>
                <a:lnTo>
                  <a:pt x="785813" y="233362"/>
                </a:lnTo>
                <a:lnTo>
                  <a:pt x="347663" y="2905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209"/>
          <p:cNvSpPr/>
          <p:nvPr/>
        </p:nvSpPr>
        <p:spPr>
          <a:xfrm>
            <a:off x="3962400" y="2043113"/>
            <a:ext cx="2000250" cy="282575"/>
          </a:xfrm>
          <a:custGeom>
            <a:avLst/>
            <a:gdLst/>
            <a:ahLst/>
            <a:cxnLst/>
            <a:rect l="l" t="t" r="r" b="b"/>
            <a:pathLst>
              <a:path w="2000250" h="283368" extrusionOk="0">
                <a:moveTo>
                  <a:pt x="385763" y="230981"/>
                </a:moveTo>
                <a:lnTo>
                  <a:pt x="35719" y="283368"/>
                </a:lnTo>
                <a:lnTo>
                  <a:pt x="0" y="147637"/>
                </a:lnTo>
                <a:lnTo>
                  <a:pt x="352425" y="107156"/>
                </a:lnTo>
                <a:lnTo>
                  <a:pt x="738188" y="66675"/>
                </a:lnTo>
                <a:lnTo>
                  <a:pt x="1169194" y="35718"/>
                </a:lnTo>
                <a:lnTo>
                  <a:pt x="1566863" y="16668"/>
                </a:lnTo>
                <a:lnTo>
                  <a:pt x="2000250" y="0"/>
                </a:lnTo>
                <a:lnTo>
                  <a:pt x="1983581" y="152400"/>
                </a:lnTo>
                <a:lnTo>
                  <a:pt x="1671638" y="157162"/>
                </a:lnTo>
                <a:lnTo>
                  <a:pt x="1316831" y="164306"/>
                </a:lnTo>
                <a:lnTo>
                  <a:pt x="945356" y="180975"/>
                </a:lnTo>
                <a:lnTo>
                  <a:pt x="719138" y="197643"/>
                </a:lnTo>
                <a:lnTo>
                  <a:pt x="385763" y="2309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209"/>
          <p:cNvSpPr/>
          <p:nvPr/>
        </p:nvSpPr>
        <p:spPr>
          <a:xfrm>
            <a:off x="4046538" y="2509838"/>
            <a:ext cx="1847850" cy="280987"/>
          </a:xfrm>
          <a:custGeom>
            <a:avLst/>
            <a:gdLst/>
            <a:ahLst/>
            <a:cxnLst/>
            <a:rect l="l" t="t" r="r" b="b"/>
            <a:pathLst>
              <a:path w="1847850" h="280987" extrusionOk="0">
                <a:moveTo>
                  <a:pt x="347662" y="247650"/>
                </a:moveTo>
                <a:lnTo>
                  <a:pt x="26194" y="280987"/>
                </a:lnTo>
                <a:lnTo>
                  <a:pt x="0" y="116681"/>
                </a:lnTo>
                <a:lnTo>
                  <a:pt x="250031" y="109537"/>
                </a:lnTo>
                <a:lnTo>
                  <a:pt x="573881" y="83343"/>
                </a:lnTo>
                <a:lnTo>
                  <a:pt x="838200" y="57150"/>
                </a:lnTo>
                <a:lnTo>
                  <a:pt x="1164431" y="33337"/>
                </a:lnTo>
                <a:lnTo>
                  <a:pt x="1512094" y="14287"/>
                </a:lnTo>
                <a:lnTo>
                  <a:pt x="1847850" y="0"/>
                </a:lnTo>
                <a:lnTo>
                  <a:pt x="1835944" y="185737"/>
                </a:lnTo>
                <a:lnTo>
                  <a:pt x="1635919" y="166687"/>
                </a:lnTo>
                <a:lnTo>
                  <a:pt x="1531144" y="169068"/>
                </a:lnTo>
                <a:lnTo>
                  <a:pt x="1202531" y="180975"/>
                </a:lnTo>
                <a:lnTo>
                  <a:pt x="878681" y="185737"/>
                </a:lnTo>
                <a:lnTo>
                  <a:pt x="642937" y="202406"/>
                </a:lnTo>
                <a:lnTo>
                  <a:pt x="347662" y="2476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209"/>
          <p:cNvSpPr/>
          <p:nvPr/>
        </p:nvSpPr>
        <p:spPr>
          <a:xfrm>
            <a:off x="4678363" y="2657475"/>
            <a:ext cx="390525" cy="1147763"/>
          </a:xfrm>
          <a:custGeom>
            <a:avLst/>
            <a:gdLst/>
            <a:ahLst/>
            <a:cxnLst/>
            <a:rect l="l" t="t" r="r" b="b"/>
            <a:pathLst>
              <a:path w="390525" h="1147763" extrusionOk="0">
                <a:moveTo>
                  <a:pt x="119063" y="816769"/>
                </a:moveTo>
                <a:lnTo>
                  <a:pt x="107157" y="642938"/>
                </a:lnTo>
                <a:lnTo>
                  <a:pt x="111919" y="478631"/>
                </a:lnTo>
                <a:cubicBezTo>
                  <a:pt x="111125" y="405606"/>
                  <a:pt x="110332" y="332581"/>
                  <a:pt x="109538" y="259556"/>
                </a:cubicBezTo>
                <a:lnTo>
                  <a:pt x="107157" y="209550"/>
                </a:lnTo>
                <a:lnTo>
                  <a:pt x="95250" y="161925"/>
                </a:lnTo>
                <a:lnTo>
                  <a:pt x="69057" y="116681"/>
                </a:lnTo>
                <a:lnTo>
                  <a:pt x="0" y="30956"/>
                </a:lnTo>
                <a:lnTo>
                  <a:pt x="200025" y="0"/>
                </a:lnTo>
                <a:lnTo>
                  <a:pt x="316707" y="90488"/>
                </a:lnTo>
                <a:lnTo>
                  <a:pt x="373857" y="138113"/>
                </a:lnTo>
                <a:lnTo>
                  <a:pt x="385763" y="157163"/>
                </a:lnTo>
                <a:lnTo>
                  <a:pt x="390525" y="188119"/>
                </a:lnTo>
                <a:lnTo>
                  <a:pt x="390525" y="219075"/>
                </a:lnTo>
                <a:lnTo>
                  <a:pt x="383382" y="245269"/>
                </a:lnTo>
                <a:lnTo>
                  <a:pt x="366713" y="278606"/>
                </a:lnTo>
                <a:lnTo>
                  <a:pt x="347663" y="328613"/>
                </a:lnTo>
                <a:lnTo>
                  <a:pt x="338138" y="385763"/>
                </a:lnTo>
                <a:cubicBezTo>
                  <a:pt x="337344" y="411163"/>
                  <a:pt x="336551" y="436563"/>
                  <a:pt x="335757" y="461963"/>
                </a:cubicBezTo>
                <a:lnTo>
                  <a:pt x="335757" y="616744"/>
                </a:lnTo>
                <a:lnTo>
                  <a:pt x="335757" y="1026319"/>
                </a:lnTo>
                <a:lnTo>
                  <a:pt x="335757" y="1135856"/>
                </a:lnTo>
                <a:lnTo>
                  <a:pt x="116682" y="1147763"/>
                </a:lnTo>
                <a:lnTo>
                  <a:pt x="114300" y="1054894"/>
                </a:lnTo>
                <a:lnTo>
                  <a:pt x="116682" y="964406"/>
                </a:lnTo>
                <a:cubicBezTo>
                  <a:pt x="117476" y="915194"/>
                  <a:pt x="118269" y="865981"/>
                  <a:pt x="119063" y="8167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209"/>
          <p:cNvSpPr/>
          <p:nvPr/>
        </p:nvSpPr>
        <p:spPr>
          <a:xfrm>
            <a:off x="2655888" y="3543300"/>
            <a:ext cx="4564062" cy="601663"/>
          </a:xfrm>
          <a:custGeom>
            <a:avLst/>
            <a:gdLst/>
            <a:ahLst/>
            <a:cxnLst/>
            <a:rect l="l" t="t" r="r" b="b"/>
            <a:pathLst>
              <a:path w="4564380" h="601980" extrusionOk="0">
                <a:moveTo>
                  <a:pt x="1428750" y="441960"/>
                </a:moveTo>
                <a:lnTo>
                  <a:pt x="998220" y="506730"/>
                </a:lnTo>
                <a:lnTo>
                  <a:pt x="689610" y="552450"/>
                </a:lnTo>
                <a:lnTo>
                  <a:pt x="628650" y="567690"/>
                </a:lnTo>
                <a:lnTo>
                  <a:pt x="525780" y="601980"/>
                </a:lnTo>
                <a:lnTo>
                  <a:pt x="419100" y="575310"/>
                </a:lnTo>
                <a:lnTo>
                  <a:pt x="331470" y="541020"/>
                </a:lnTo>
                <a:lnTo>
                  <a:pt x="232410" y="491490"/>
                </a:lnTo>
                <a:lnTo>
                  <a:pt x="152400" y="449580"/>
                </a:lnTo>
                <a:lnTo>
                  <a:pt x="102870" y="407670"/>
                </a:lnTo>
                <a:lnTo>
                  <a:pt x="45720" y="339090"/>
                </a:lnTo>
                <a:lnTo>
                  <a:pt x="19050" y="293370"/>
                </a:lnTo>
                <a:lnTo>
                  <a:pt x="0" y="247650"/>
                </a:lnTo>
                <a:lnTo>
                  <a:pt x="0" y="228600"/>
                </a:lnTo>
                <a:lnTo>
                  <a:pt x="3810" y="213360"/>
                </a:lnTo>
                <a:lnTo>
                  <a:pt x="22860" y="205740"/>
                </a:lnTo>
                <a:lnTo>
                  <a:pt x="76200" y="232410"/>
                </a:lnTo>
                <a:lnTo>
                  <a:pt x="236220" y="308610"/>
                </a:lnTo>
                <a:lnTo>
                  <a:pt x="354330" y="350520"/>
                </a:lnTo>
                <a:lnTo>
                  <a:pt x="445770" y="361950"/>
                </a:lnTo>
                <a:lnTo>
                  <a:pt x="537210" y="358140"/>
                </a:lnTo>
                <a:lnTo>
                  <a:pt x="758190" y="335280"/>
                </a:lnTo>
                <a:lnTo>
                  <a:pt x="1230630" y="281940"/>
                </a:lnTo>
                <a:lnTo>
                  <a:pt x="1798320" y="217170"/>
                </a:lnTo>
                <a:lnTo>
                  <a:pt x="2141220" y="175260"/>
                </a:lnTo>
                <a:lnTo>
                  <a:pt x="2343150" y="152400"/>
                </a:lnTo>
                <a:lnTo>
                  <a:pt x="2415540" y="152400"/>
                </a:lnTo>
                <a:lnTo>
                  <a:pt x="2491740" y="144780"/>
                </a:lnTo>
                <a:lnTo>
                  <a:pt x="2846070" y="129540"/>
                </a:lnTo>
                <a:lnTo>
                  <a:pt x="3299460" y="106680"/>
                </a:lnTo>
                <a:lnTo>
                  <a:pt x="3501390" y="106680"/>
                </a:lnTo>
                <a:lnTo>
                  <a:pt x="3665220" y="99060"/>
                </a:lnTo>
                <a:lnTo>
                  <a:pt x="3771900" y="95250"/>
                </a:lnTo>
                <a:lnTo>
                  <a:pt x="3901440" y="80010"/>
                </a:lnTo>
                <a:lnTo>
                  <a:pt x="3973830" y="68580"/>
                </a:lnTo>
                <a:lnTo>
                  <a:pt x="4023360" y="60960"/>
                </a:lnTo>
                <a:lnTo>
                  <a:pt x="4076700" y="45720"/>
                </a:lnTo>
                <a:lnTo>
                  <a:pt x="4126230" y="22860"/>
                </a:lnTo>
                <a:lnTo>
                  <a:pt x="4168140" y="0"/>
                </a:lnTo>
                <a:lnTo>
                  <a:pt x="4229100" y="7620"/>
                </a:lnTo>
                <a:lnTo>
                  <a:pt x="4351020" y="57150"/>
                </a:lnTo>
                <a:lnTo>
                  <a:pt x="4453890" y="121920"/>
                </a:lnTo>
                <a:lnTo>
                  <a:pt x="4518660" y="175260"/>
                </a:lnTo>
                <a:lnTo>
                  <a:pt x="4549140" y="224790"/>
                </a:lnTo>
                <a:lnTo>
                  <a:pt x="4564380" y="270510"/>
                </a:lnTo>
                <a:lnTo>
                  <a:pt x="4560570" y="308610"/>
                </a:lnTo>
                <a:lnTo>
                  <a:pt x="4541520" y="335280"/>
                </a:lnTo>
                <a:lnTo>
                  <a:pt x="4503420" y="350520"/>
                </a:lnTo>
                <a:lnTo>
                  <a:pt x="4396740" y="335280"/>
                </a:lnTo>
                <a:lnTo>
                  <a:pt x="4263390" y="308610"/>
                </a:lnTo>
                <a:lnTo>
                  <a:pt x="4046220" y="293370"/>
                </a:lnTo>
                <a:lnTo>
                  <a:pt x="3794760" y="285750"/>
                </a:lnTo>
                <a:lnTo>
                  <a:pt x="3486150" y="289560"/>
                </a:lnTo>
                <a:lnTo>
                  <a:pt x="3154680" y="285750"/>
                </a:lnTo>
                <a:lnTo>
                  <a:pt x="2617470" y="312420"/>
                </a:lnTo>
                <a:lnTo>
                  <a:pt x="2171700" y="339090"/>
                </a:lnTo>
                <a:lnTo>
                  <a:pt x="1878330" y="373380"/>
                </a:lnTo>
                <a:lnTo>
                  <a:pt x="1428750" y="4419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209"/>
          <p:cNvSpPr/>
          <p:nvPr/>
        </p:nvSpPr>
        <p:spPr>
          <a:xfrm>
            <a:off x="2717800" y="2543175"/>
            <a:ext cx="3876675" cy="2463800"/>
          </a:xfrm>
          <a:custGeom>
            <a:avLst/>
            <a:gdLst/>
            <a:ahLst/>
            <a:cxnLst/>
            <a:rect l="l" t="t" r="r" b="b"/>
            <a:pathLst>
              <a:path w="3876675" h="2463800" extrusionOk="0">
                <a:moveTo>
                  <a:pt x="2019300" y="1609725"/>
                </a:moveTo>
                <a:lnTo>
                  <a:pt x="1539875" y="1866900"/>
                </a:lnTo>
                <a:lnTo>
                  <a:pt x="1333500" y="1974850"/>
                </a:lnTo>
                <a:lnTo>
                  <a:pt x="1019175" y="2114550"/>
                </a:lnTo>
                <a:lnTo>
                  <a:pt x="619125" y="2270125"/>
                </a:lnTo>
                <a:lnTo>
                  <a:pt x="276225" y="2384425"/>
                </a:lnTo>
                <a:lnTo>
                  <a:pt x="28575" y="2463800"/>
                </a:lnTo>
                <a:lnTo>
                  <a:pt x="6350" y="2457450"/>
                </a:lnTo>
                <a:lnTo>
                  <a:pt x="0" y="2447925"/>
                </a:lnTo>
                <a:lnTo>
                  <a:pt x="9525" y="2419350"/>
                </a:lnTo>
                <a:lnTo>
                  <a:pt x="28575" y="2397125"/>
                </a:lnTo>
                <a:lnTo>
                  <a:pt x="292100" y="2286000"/>
                </a:lnTo>
                <a:lnTo>
                  <a:pt x="666750" y="2117725"/>
                </a:lnTo>
                <a:lnTo>
                  <a:pt x="981075" y="1965325"/>
                </a:lnTo>
                <a:lnTo>
                  <a:pt x="1219200" y="1844675"/>
                </a:lnTo>
                <a:lnTo>
                  <a:pt x="1533525" y="1676400"/>
                </a:lnTo>
                <a:lnTo>
                  <a:pt x="1905000" y="1466850"/>
                </a:lnTo>
                <a:lnTo>
                  <a:pt x="2133600" y="1320800"/>
                </a:lnTo>
                <a:lnTo>
                  <a:pt x="2438400" y="1143000"/>
                </a:lnTo>
                <a:lnTo>
                  <a:pt x="2600325" y="1031875"/>
                </a:lnTo>
                <a:lnTo>
                  <a:pt x="2974975" y="742950"/>
                </a:lnTo>
                <a:lnTo>
                  <a:pt x="3130550" y="593725"/>
                </a:lnTo>
                <a:lnTo>
                  <a:pt x="3327400" y="450850"/>
                </a:lnTo>
                <a:lnTo>
                  <a:pt x="3463925" y="320675"/>
                </a:lnTo>
                <a:lnTo>
                  <a:pt x="3502025" y="288925"/>
                </a:lnTo>
                <a:lnTo>
                  <a:pt x="3530600" y="250825"/>
                </a:lnTo>
                <a:lnTo>
                  <a:pt x="3546475" y="215900"/>
                </a:lnTo>
                <a:lnTo>
                  <a:pt x="3549650" y="184150"/>
                </a:lnTo>
                <a:lnTo>
                  <a:pt x="3549650" y="155575"/>
                </a:lnTo>
                <a:lnTo>
                  <a:pt x="3521075" y="127000"/>
                </a:lnTo>
                <a:lnTo>
                  <a:pt x="3495675" y="98425"/>
                </a:lnTo>
                <a:lnTo>
                  <a:pt x="3482975" y="79375"/>
                </a:lnTo>
                <a:lnTo>
                  <a:pt x="3470275" y="50800"/>
                </a:lnTo>
                <a:lnTo>
                  <a:pt x="3460750" y="31750"/>
                </a:lnTo>
                <a:lnTo>
                  <a:pt x="3460750" y="12700"/>
                </a:lnTo>
                <a:lnTo>
                  <a:pt x="3473450" y="0"/>
                </a:lnTo>
                <a:lnTo>
                  <a:pt x="3495675" y="0"/>
                </a:lnTo>
                <a:lnTo>
                  <a:pt x="3552825" y="15875"/>
                </a:lnTo>
                <a:lnTo>
                  <a:pt x="3600450" y="31750"/>
                </a:lnTo>
                <a:lnTo>
                  <a:pt x="3679825" y="82550"/>
                </a:lnTo>
                <a:lnTo>
                  <a:pt x="3727450" y="120650"/>
                </a:lnTo>
                <a:lnTo>
                  <a:pt x="3800475" y="206375"/>
                </a:lnTo>
                <a:lnTo>
                  <a:pt x="3841750" y="266700"/>
                </a:lnTo>
                <a:lnTo>
                  <a:pt x="3867150" y="307975"/>
                </a:lnTo>
                <a:lnTo>
                  <a:pt x="3876675" y="361950"/>
                </a:lnTo>
                <a:lnTo>
                  <a:pt x="3870325" y="393700"/>
                </a:lnTo>
                <a:lnTo>
                  <a:pt x="3848100" y="422275"/>
                </a:lnTo>
                <a:lnTo>
                  <a:pt x="3810000" y="444500"/>
                </a:lnTo>
                <a:lnTo>
                  <a:pt x="3746500" y="454025"/>
                </a:lnTo>
                <a:lnTo>
                  <a:pt x="3698875" y="460375"/>
                </a:lnTo>
                <a:lnTo>
                  <a:pt x="3375025" y="701675"/>
                </a:lnTo>
                <a:lnTo>
                  <a:pt x="2743200" y="1143000"/>
                </a:lnTo>
                <a:lnTo>
                  <a:pt x="2533650" y="1314450"/>
                </a:lnTo>
                <a:lnTo>
                  <a:pt x="2019300" y="1609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209"/>
          <p:cNvSpPr/>
          <p:nvPr/>
        </p:nvSpPr>
        <p:spPr>
          <a:xfrm>
            <a:off x="4019550" y="4367213"/>
            <a:ext cx="371475" cy="1635125"/>
          </a:xfrm>
          <a:custGeom>
            <a:avLst/>
            <a:gdLst/>
            <a:ahLst/>
            <a:cxnLst/>
            <a:rect l="l" t="t" r="r" b="b"/>
            <a:pathLst>
              <a:path w="371475" h="1635918" extrusionOk="0">
                <a:moveTo>
                  <a:pt x="145256" y="916781"/>
                </a:moveTo>
                <a:lnTo>
                  <a:pt x="140494" y="700087"/>
                </a:lnTo>
                <a:lnTo>
                  <a:pt x="133350" y="521493"/>
                </a:lnTo>
                <a:lnTo>
                  <a:pt x="123825" y="400050"/>
                </a:lnTo>
                <a:lnTo>
                  <a:pt x="107156" y="300037"/>
                </a:lnTo>
                <a:lnTo>
                  <a:pt x="90488" y="247650"/>
                </a:lnTo>
                <a:lnTo>
                  <a:pt x="0" y="102393"/>
                </a:lnTo>
                <a:lnTo>
                  <a:pt x="188119" y="0"/>
                </a:lnTo>
                <a:lnTo>
                  <a:pt x="354806" y="50006"/>
                </a:lnTo>
                <a:lnTo>
                  <a:pt x="345281" y="223837"/>
                </a:lnTo>
                <a:cubicBezTo>
                  <a:pt x="346869" y="370681"/>
                  <a:pt x="348456" y="517524"/>
                  <a:pt x="350044" y="664368"/>
                </a:cubicBezTo>
                <a:lnTo>
                  <a:pt x="345281" y="792956"/>
                </a:lnTo>
                <a:lnTo>
                  <a:pt x="345281" y="1328737"/>
                </a:lnTo>
                <a:lnTo>
                  <a:pt x="371475" y="1493043"/>
                </a:lnTo>
                <a:lnTo>
                  <a:pt x="342900" y="1585912"/>
                </a:lnTo>
                <a:lnTo>
                  <a:pt x="321469" y="1621631"/>
                </a:lnTo>
                <a:lnTo>
                  <a:pt x="307181" y="1631156"/>
                </a:lnTo>
                <a:lnTo>
                  <a:pt x="276225" y="1635918"/>
                </a:lnTo>
                <a:lnTo>
                  <a:pt x="230981" y="1631156"/>
                </a:lnTo>
                <a:lnTo>
                  <a:pt x="200025" y="1616868"/>
                </a:lnTo>
                <a:lnTo>
                  <a:pt x="178594" y="1593056"/>
                </a:lnTo>
                <a:lnTo>
                  <a:pt x="150019" y="1540668"/>
                </a:lnTo>
                <a:lnTo>
                  <a:pt x="123825" y="1466850"/>
                </a:lnTo>
                <a:lnTo>
                  <a:pt x="126206" y="1431131"/>
                </a:lnTo>
                <a:lnTo>
                  <a:pt x="138113" y="1366837"/>
                </a:lnTo>
                <a:lnTo>
                  <a:pt x="142875" y="1281112"/>
                </a:lnTo>
                <a:cubicBezTo>
                  <a:pt x="143669" y="1158875"/>
                  <a:pt x="144462" y="1036637"/>
                  <a:pt x="145256" y="91678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209"/>
          <p:cNvSpPr/>
          <p:nvPr/>
        </p:nvSpPr>
        <p:spPr>
          <a:xfrm>
            <a:off x="4259263" y="4252913"/>
            <a:ext cx="2008187" cy="1778000"/>
          </a:xfrm>
          <a:custGeom>
            <a:avLst/>
            <a:gdLst/>
            <a:ahLst/>
            <a:cxnLst/>
            <a:rect l="l" t="t" r="r" b="b"/>
            <a:pathLst>
              <a:path w="2007394" h="1778793" extrusionOk="0">
                <a:moveTo>
                  <a:pt x="397669" y="295275"/>
                </a:moveTo>
                <a:lnTo>
                  <a:pt x="0" y="354806"/>
                </a:lnTo>
                <a:lnTo>
                  <a:pt x="52388" y="145256"/>
                </a:lnTo>
                <a:lnTo>
                  <a:pt x="178594" y="180975"/>
                </a:lnTo>
                <a:lnTo>
                  <a:pt x="385763" y="159543"/>
                </a:lnTo>
                <a:lnTo>
                  <a:pt x="792957" y="119062"/>
                </a:lnTo>
                <a:lnTo>
                  <a:pt x="1166813" y="73818"/>
                </a:lnTo>
                <a:lnTo>
                  <a:pt x="1435894" y="35718"/>
                </a:lnTo>
                <a:lnTo>
                  <a:pt x="1600200" y="0"/>
                </a:lnTo>
                <a:lnTo>
                  <a:pt x="1647825" y="11906"/>
                </a:lnTo>
                <a:lnTo>
                  <a:pt x="1719263" y="47625"/>
                </a:lnTo>
                <a:lnTo>
                  <a:pt x="1835944" y="133350"/>
                </a:lnTo>
                <a:lnTo>
                  <a:pt x="1966913" y="254793"/>
                </a:lnTo>
                <a:lnTo>
                  <a:pt x="2000250" y="295275"/>
                </a:lnTo>
                <a:lnTo>
                  <a:pt x="2007394" y="323850"/>
                </a:lnTo>
                <a:lnTo>
                  <a:pt x="2000250" y="354806"/>
                </a:lnTo>
                <a:lnTo>
                  <a:pt x="1978819" y="392906"/>
                </a:lnTo>
                <a:lnTo>
                  <a:pt x="1940719" y="445293"/>
                </a:lnTo>
                <a:lnTo>
                  <a:pt x="1933575" y="483393"/>
                </a:lnTo>
                <a:lnTo>
                  <a:pt x="1885950" y="897731"/>
                </a:lnTo>
                <a:lnTo>
                  <a:pt x="1835944" y="1254918"/>
                </a:lnTo>
                <a:lnTo>
                  <a:pt x="1785938" y="1595437"/>
                </a:lnTo>
                <a:lnTo>
                  <a:pt x="1766888" y="1683543"/>
                </a:lnTo>
                <a:lnTo>
                  <a:pt x="1735932" y="1738312"/>
                </a:lnTo>
                <a:lnTo>
                  <a:pt x="1707357" y="1769268"/>
                </a:lnTo>
                <a:lnTo>
                  <a:pt x="1683544" y="1778793"/>
                </a:lnTo>
                <a:lnTo>
                  <a:pt x="1666875" y="1778793"/>
                </a:lnTo>
                <a:lnTo>
                  <a:pt x="1633538" y="1774031"/>
                </a:lnTo>
                <a:lnTo>
                  <a:pt x="1607344" y="1764506"/>
                </a:lnTo>
                <a:lnTo>
                  <a:pt x="1583532" y="1747837"/>
                </a:lnTo>
                <a:lnTo>
                  <a:pt x="1557338" y="1707356"/>
                </a:lnTo>
                <a:lnTo>
                  <a:pt x="1547813" y="1671637"/>
                </a:lnTo>
                <a:lnTo>
                  <a:pt x="1538288" y="1624012"/>
                </a:lnTo>
                <a:lnTo>
                  <a:pt x="1535907" y="1578768"/>
                </a:lnTo>
                <a:lnTo>
                  <a:pt x="1581150" y="1385887"/>
                </a:lnTo>
                <a:lnTo>
                  <a:pt x="1621632" y="902493"/>
                </a:lnTo>
                <a:lnTo>
                  <a:pt x="1647825" y="776287"/>
                </a:lnTo>
                <a:lnTo>
                  <a:pt x="1666875" y="438150"/>
                </a:lnTo>
                <a:lnTo>
                  <a:pt x="1669257" y="390525"/>
                </a:lnTo>
                <a:lnTo>
                  <a:pt x="1664494" y="357187"/>
                </a:lnTo>
                <a:lnTo>
                  <a:pt x="1652588" y="321468"/>
                </a:lnTo>
                <a:lnTo>
                  <a:pt x="1633538" y="292893"/>
                </a:lnTo>
                <a:lnTo>
                  <a:pt x="1609725" y="269081"/>
                </a:lnTo>
                <a:lnTo>
                  <a:pt x="1590675" y="252412"/>
                </a:lnTo>
                <a:lnTo>
                  <a:pt x="1559719" y="238125"/>
                </a:lnTo>
                <a:lnTo>
                  <a:pt x="1507332" y="226218"/>
                </a:lnTo>
                <a:lnTo>
                  <a:pt x="1314450" y="228600"/>
                </a:lnTo>
                <a:lnTo>
                  <a:pt x="928688" y="250031"/>
                </a:lnTo>
                <a:lnTo>
                  <a:pt x="397669" y="2952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209"/>
          <p:cNvSpPr/>
          <p:nvPr/>
        </p:nvSpPr>
        <p:spPr>
          <a:xfrm>
            <a:off x="4303713" y="4948238"/>
            <a:ext cx="1638300" cy="263525"/>
          </a:xfrm>
          <a:custGeom>
            <a:avLst/>
            <a:gdLst/>
            <a:ahLst/>
            <a:cxnLst/>
            <a:rect l="l" t="t" r="r" b="b"/>
            <a:pathLst>
              <a:path w="1638300" h="264318" extrusionOk="0">
                <a:moveTo>
                  <a:pt x="616744" y="219075"/>
                </a:moveTo>
                <a:lnTo>
                  <a:pt x="238125" y="264318"/>
                </a:lnTo>
                <a:lnTo>
                  <a:pt x="192881" y="264318"/>
                </a:lnTo>
                <a:lnTo>
                  <a:pt x="164306" y="254793"/>
                </a:lnTo>
                <a:lnTo>
                  <a:pt x="109537" y="223837"/>
                </a:lnTo>
                <a:lnTo>
                  <a:pt x="21431" y="171450"/>
                </a:lnTo>
                <a:lnTo>
                  <a:pt x="0" y="88106"/>
                </a:lnTo>
                <a:lnTo>
                  <a:pt x="347662" y="69056"/>
                </a:lnTo>
                <a:lnTo>
                  <a:pt x="766762" y="42862"/>
                </a:lnTo>
                <a:lnTo>
                  <a:pt x="1116806" y="16668"/>
                </a:lnTo>
                <a:lnTo>
                  <a:pt x="1347787" y="0"/>
                </a:lnTo>
                <a:lnTo>
                  <a:pt x="1373981" y="0"/>
                </a:lnTo>
                <a:lnTo>
                  <a:pt x="1414462" y="7143"/>
                </a:lnTo>
                <a:lnTo>
                  <a:pt x="1638300" y="100012"/>
                </a:lnTo>
                <a:lnTo>
                  <a:pt x="1638300" y="200025"/>
                </a:lnTo>
                <a:lnTo>
                  <a:pt x="1454944" y="200025"/>
                </a:lnTo>
                <a:lnTo>
                  <a:pt x="1350169" y="192881"/>
                </a:lnTo>
                <a:lnTo>
                  <a:pt x="1223962" y="176212"/>
                </a:lnTo>
                <a:lnTo>
                  <a:pt x="1145381" y="178593"/>
                </a:lnTo>
                <a:lnTo>
                  <a:pt x="933450" y="185737"/>
                </a:lnTo>
                <a:lnTo>
                  <a:pt x="616744" y="2190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209"/>
          <p:cNvSpPr/>
          <p:nvPr/>
        </p:nvSpPr>
        <p:spPr>
          <a:xfrm>
            <a:off x="4281488" y="5638800"/>
            <a:ext cx="1631950" cy="227013"/>
          </a:xfrm>
          <a:custGeom>
            <a:avLst/>
            <a:gdLst/>
            <a:ahLst/>
            <a:cxnLst/>
            <a:rect l="l" t="t" r="r" b="b"/>
            <a:pathLst>
              <a:path w="1631156" h="226219" extrusionOk="0">
                <a:moveTo>
                  <a:pt x="471487" y="200025"/>
                </a:moveTo>
                <a:lnTo>
                  <a:pt x="45243" y="226219"/>
                </a:lnTo>
                <a:lnTo>
                  <a:pt x="0" y="76200"/>
                </a:lnTo>
                <a:lnTo>
                  <a:pt x="216693" y="54769"/>
                </a:lnTo>
                <a:lnTo>
                  <a:pt x="400050" y="38100"/>
                </a:lnTo>
                <a:lnTo>
                  <a:pt x="571500" y="28575"/>
                </a:lnTo>
                <a:lnTo>
                  <a:pt x="809625" y="21431"/>
                </a:lnTo>
                <a:lnTo>
                  <a:pt x="1021556" y="11906"/>
                </a:lnTo>
                <a:lnTo>
                  <a:pt x="1283493" y="2381"/>
                </a:lnTo>
                <a:lnTo>
                  <a:pt x="1631156" y="0"/>
                </a:lnTo>
                <a:lnTo>
                  <a:pt x="1585912" y="185738"/>
                </a:lnTo>
                <a:lnTo>
                  <a:pt x="1354931" y="183356"/>
                </a:lnTo>
                <a:lnTo>
                  <a:pt x="1026318" y="180975"/>
                </a:lnTo>
                <a:lnTo>
                  <a:pt x="740568" y="192881"/>
                </a:lnTo>
                <a:lnTo>
                  <a:pt x="471487" y="2000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E65D630-5161-C246-A8BF-A52285AEF2F5}"/>
              </a:ext>
            </a:extLst>
          </p:cNvPr>
          <p:cNvGrpSpPr/>
          <p:nvPr/>
        </p:nvGrpSpPr>
        <p:grpSpPr>
          <a:xfrm>
            <a:off x="2651876" y="1524749"/>
            <a:ext cx="4564062" cy="4502150"/>
            <a:chOff x="2808288" y="1681163"/>
            <a:chExt cx="4564062" cy="4502150"/>
          </a:xfrm>
        </p:grpSpPr>
        <p:sp>
          <p:nvSpPr>
            <p:cNvPr id="15" name="Google Shape;2309;p209">
              <a:extLst>
                <a:ext uri="{FF2B5EF4-FFF2-40B4-BE49-F238E27FC236}">
                  <a16:creationId xmlns:a16="http://schemas.microsoft.com/office/drawing/2014/main" id="{7ABDB3C1-B4E6-0A40-829A-CB41063F040F}"/>
                </a:ext>
              </a:extLst>
            </p:cNvPr>
            <p:cNvSpPr/>
            <p:nvPr/>
          </p:nvSpPr>
          <p:spPr>
            <a:xfrm>
              <a:off x="3706813" y="1681163"/>
              <a:ext cx="588962" cy="1366837"/>
            </a:xfrm>
            <a:custGeom>
              <a:avLst/>
              <a:gdLst/>
              <a:ahLst/>
              <a:cxnLst/>
              <a:rect l="l" t="t" r="r" b="b"/>
              <a:pathLst>
                <a:path w="588169" h="1366837" extrusionOk="0">
                  <a:moveTo>
                    <a:pt x="269082" y="621506"/>
                  </a:moveTo>
                  <a:lnTo>
                    <a:pt x="247650" y="452437"/>
                  </a:lnTo>
                  <a:lnTo>
                    <a:pt x="228600" y="357187"/>
                  </a:lnTo>
                  <a:lnTo>
                    <a:pt x="211932" y="302418"/>
                  </a:lnTo>
                  <a:lnTo>
                    <a:pt x="195263" y="254793"/>
                  </a:lnTo>
                  <a:lnTo>
                    <a:pt x="161925" y="202406"/>
                  </a:lnTo>
                  <a:lnTo>
                    <a:pt x="109538" y="142875"/>
                  </a:lnTo>
                  <a:lnTo>
                    <a:pt x="47625" y="80962"/>
                  </a:lnTo>
                  <a:lnTo>
                    <a:pt x="14288" y="59531"/>
                  </a:lnTo>
                  <a:lnTo>
                    <a:pt x="0" y="40481"/>
                  </a:lnTo>
                  <a:lnTo>
                    <a:pt x="0" y="21431"/>
                  </a:lnTo>
                  <a:lnTo>
                    <a:pt x="7144" y="7143"/>
                  </a:lnTo>
                  <a:lnTo>
                    <a:pt x="35719" y="0"/>
                  </a:lnTo>
                  <a:lnTo>
                    <a:pt x="85725" y="7143"/>
                  </a:lnTo>
                  <a:lnTo>
                    <a:pt x="173832" y="33337"/>
                  </a:lnTo>
                  <a:lnTo>
                    <a:pt x="254794" y="66675"/>
                  </a:lnTo>
                  <a:lnTo>
                    <a:pt x="309563" y="92868"/>
                  </a:lnTo>
                  <a:lnTo>
                    <a:pt x="395288" y="138112"/>
                  </a:lnTo>
                  <a:lnTo>
                    <a:pt x="452438" y="321468"/>
                  </a:lnTo>
                  <a:lnTo>
                    <a:pt x="500063" y="645318"/>
                  </a:lnTo>
                  <a:lnTo>
                    <a:pt x="521494" y="790575"/>
                  </a:lnTo>
                  <a:lnTo>
                    <a:pt x="566738" y="1090612"/>
                  </a:lnTo>
                  <a:lnTo>
                    <a:pt x="588169" y="1247775"/>
                  </a:lnTo>
                  <a:lnTo>
                    <a:pt x="542925" y="1316831"/>
                  </a:lnTo>
                  <a:lnTo>
                    <a:pt x="514350" y="1347787"/>
                  </a:lnTo>
                  <a:lnTo>
                    <a:pt x="495300" y="1362075"/>
                  </a:lnTo>
                  <a:lnTo>
                    <a:pt x="476250" y="1366837"/>
                  </a:lnTo>
                  <a:lnTo>
                    <a:pt x="450057" y="1362075"/>
                  </a:lnTo>
                  <a:lnTo>
                    <a:pt x="421482" y="1343025"/>
                  </a:lnTo>
                  <a:lnTo>
                    <a:pt x="364332" y="1295400"/>
                  </a:lnTo>
                  <a:lnTo>
                    <a:pt x="330994" y="1252537"/>
                  </a:lnTo>
                  <a:lnTo>
                    <a:pt x="304800" y="1204912"/>
                  </a:lnTo>
                  <a:lnTo>
                    <a:pt x="278607" y="1133475"/>
                  </a:lnTo>
                  <a:lnTo>
                    <a:pt x="283369" y="1092993"/>
                  </a:lnTo>
                  <a:lnTo>
                    <a:pt x="290513" y="1035843"/>
                  </a:lnTo>
                  <a:lnTo>
                    <a:pt x="295275" y="935831"/>
                  </a:lnTo>
                  <a:lnTo>
                    <a:pt x="288132" y="802481"/>
                  </a:lnTo>
                  <a:lnTo>
                    <a:pt x="269082" y="6215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310;p209">
              <a:extLst>
                <a:ext uri="{FF2B5EF4-FFF2-40B4-BE49-F238E27FC236}">
                  <a16:creationId xmlns:a16="http://schemas.microsoft.com/office/drawing/2014/main" id="{A962C41B-31D3-A645-BA20-6B7EAE92AD00}"/>
                </a:ext>
              </a:extLst>
            </p:cNvPr>
            <p:cNvSpPr/>
            <p:nvPr/>
          </p:nvSpPr>
          <p:spPr>
            <a:xfrm>
              <a:off x="3900488" y="3219450"/>
              <a:ext cx="2182812" cy="363538"/>
            </a:xfrm>
            <a:custGeom>
              <a:avLst/>
              <a:gdLst/>
              <a:ahLst/>
              <a:cxnLst/>
              <a:rect l="l" t="t" r="r" b="b"/>
              <a:pathLst>
                <a:path w="2181940" h="364331" extrusionOk="0">
                  <a:moveTo>
                    <a:pt x="564356" y="302419"/>
                  </a:moveTo>
                  <a:lnTo>
                    <a:pt x="357187" y="364331"/>
                  </a:lnTo>
                  <a:lnTo>
                    <a:pt x="326231" y="359569"/>
                  </a:lnTo>
                  <a:lnTo>
                    <a:pt x="288131" y="345281"/>
                  </a:lnTo>
                  <a:lnTo>
                    <a:pt x="226218" y="309563"/>
                  </a:lnTo>
                  <a:lnTo>
                    <a:pt x="138112" y="235744"/>
                  </a:lnTo>
                  <a:lnTo>
                    <a:pt x="30956" y="142875"/>
                  </a:lnTo>
                  <a:lnTo>
                    <a:pt x="11906" y="121444"/>
                  </a:lnTo>
                  <a:lnTo>
                    <a:pt x="2381" y="102394"/>
                  </a:lnTo>
                  <a:lnTo>
                    <a:pt x="0" y="88106"/>
                  </a:lnTo>
                  <a:lnTo>
                    <a:pt x="0" y="76200"/>
                  </a:lnTo>
                  <a:lnTo>
                    <a:pt x="2381" y="61913"/>
                  </a:lnTo>
                  <a:lnTo>
                    <a:pt x="21431" y="57150"/>
                  </a:lnTo>
                  <a:lnTo>
                    <a:pt x="54768" y="66675"/>
                  </a:lnTo>
                  <a:lnTo>
                    <a:pt x="150018" y="100013"/>
                  </a:lnTo>
                  <a:lnTo>
                    <a:pt x="252412" y="123825"/>
                  </a:lnTo>
                  <a:lnTo>
                    <a:pt x="361950" y="140494"/>
                  </a:lnTo>
                  <a:lnTo>
                    <a:pt x="411956" y="140494"/>
                  </a:lnTo>
                  <a:lnTo>
                    <a:pt x="633412" y="123825"/>
                  </a:lnTo>
                  <a:lnTo>
                    <a:pt x="1078706" y="69056"/>
                  </a:lnTo>
                  <a:lnTo>
                    <a:pt x="1262062" y="47625"/>
                  </a:lnTo>
                  <a:lnTo>
                    <a:pt x="1726406" y="28575"/>
                  </a:lnTo>
                  <a:lnTo>
                    <a:pt x="1783556" y="28575"/>
                  </a:lnTo>
                  <a:lnTo>
                    <a:pt x="1804987" y="14288"/>
                  </a:lnTo>
                  <a:lnTo>
                    <a:pt x="1835943" y="4763"/>
                  </a:lnTo>
                  <a:lnTo>
                    <a:pt x="1888331" y="0"/>
                  </a:lnTo>
                  <a:lnTo>
                    <a:pt x="1935956" y="4763"/>
                  </a:lnTo>
                  <a:lnTo>
                    <a:pt x="2012156" y="30956"/>
                  </a:lnTo>
                  <a:lnTo>
                    <a:pt x="2076450" y="59531"/>
                  </a:lnTo>
                  <a:lnTo>
                    <a:pt x="2155031" y="102394"/>
                  </a:lnTo>
                  <a:lnTo>
                    <a:pt x="2181940" y="165460"/>
                  </a:lnTo>
                  <a:lnTo>
                    <a:pt x="2153443" y="237030"/>
                  </a:lnTo>
                  <a:lnTo>
                    <a:pt x="2107389" y="259304"/>
                  </a:lnTo>
                  <a:lnTo>
                    <a:pt x="2019300" y="254794"/>
                  </a:lnTo>
                  <a:lnTo>
                    <a:pt x="1881187" y="216694"/>
                  </a:lnTo>
                  <a:lnTo>
                    <a:pt x="1783556" y="204788"/>
                  </a:lnTo>
                  <a:lnTo>
                    <a:pt x="1521618" y="204788"/>
                  </a:lnTo>
                  <a:lnTo>
                    <a:pt x="1257300" y="204788"/>
                  </a:lnTo>
                  <a:lnTo>
                    <a:pt x="1040606" y="223838"/>
                  </a:lnTo>
                  <a:lnTo>
                    <a:pt x="921543" y="230981"/>
                  </a:lnTo>
                  <a:lnTo>
                    <a:pt x="826293" y="242888"/>
                  </a:lnTo>
                  <a:lnTo>
                    <a:pt x="564356" y="302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11;p209">
              <a:extLst>
                <a:ext uri="{FF2B5EF4-FFF2-40B4-BE49-F238E27FC236}">
                  <a16:creationId xmlns:a16="http://schemas.microsoft.com/office/drawing/2014/main" id="{18561291-9575-344A-B68B-060919F90F75}"/>
                </a:ext>
              </a:extLst>
            </p:cNvPr>
            <p:cNvSpPr/>
            <p:nvPr/>
          </p:nvSpPr>
          <p:spPr>
            <a:xfrm>
              <a:off x="3990975" y="1681163"/>
              <a:ext cx="2471738" cy="1271587"/>
            </a:xfrm>
            <a:custGeom>
              <a:avLst/>
              <a:gdLst/>
              <a:ahLst/>
              <a:cxnLst/>
              <a:rect l="l" t="t" r="r" b="b"/>
              <a:pathLst>
                <a:path w="2472009" h="1271587" extrusionOk="0">
                  <a:moveTo>
                    <a:pt x="347663" y="290512"/>
                  </a:moveTo>
                  <a:lnTo>
                    <a:pt x="80963" y="335756"/>
                  </a:lnTo>
                  <a:lnTo>
                    <a:pt x="0" y="147637"/>
                  </a:lnTo>
                  <a:lnTo>
                    <a:pt x="228600" y="128587"/>
                  </a:lnTo>
                  <a:lnTo>
                    <a:pt x="597694" y="107156"/>
                  </a:lnTo>
                  <a:lnTo>
                    <a:pt x="1052513" y="78581"/>
                  </a:lnTo>
                  <a:lnTo>
                    <a:pt x="1526381" y="50006"/>
                  </a:lnTo>
                  <a:lnTo>
                    <a:pt x="1795463" y="30956"/>
                  </a:lnTo>
                  <a:lnTo>
                    <a:pt x="2045494" y="14287"/>
                  </a:lnTo>
                  <a:lnTo>
                    <a:pt x="2200275" y="0"/>
                  </a:lnTo>
                  <a:lnTo>
                    <a:pt x="2226469" y="16668"/>
                  </a:lnTo>
                  <a:lnTo>
                    <a:pt x="2293144" y="66675"/>
                  </a:lnTo>
                  <a:lnTo>
                    <a:pt x="2393156" y="164306"/>
                  </a:lnTo>
                  <a:lnTo>
                    <a:pt x="2462213" y="242887"/>
                  </a:lnTo>
                  <a:cubicBezTo>
                    <a:pt x="2472009" y="269827"/>
                    <a:pt x="2471738" y="259790"/>
                    <a:pt x="2471738" y="271462"/>
                  </a:cubicBezTo>
                  <a:lnTo>
                    <a:pt x="2464594" y="290512"/>
                  </a:lnTo>
                  <a:lnTo>
                    <a:pt x="2447925" y="311943"/>
                  </a:lnTo>
                  <a:lnTo>
                    <a:pt x="2412206" y="338137"/>
                  </a:lnTo>
                  <a:lnTo>
                    <a:pt x="2381250" y="357187"/>
                  </a:lnTo>
                  <a:lnTo>
                    <a:pt x="2316956" y="559593"/>
                  </a:lnTo>
                  <a:lnTo>
                    <a:pt x="2183606" y="954881"/>
                  </a:lnTo>
                  <a:lnTo>
                    <a:pt x="2083594" y="1219200"/>
                  </a:lnTo>
                  <a:lnTo>
                    <a:pt x="2055019" y="1262062"/>
                  </a:lnTo>
                  <a:lnTo>
                    <a:pt x="2038350" y="1271587"/>
                  </a:lnTo>
                  <a:lnTo>
                    <a:pt x="2009775" y="1271587"/>
                  </a:lnTo>
                  <a:lnTo>
                    <a:pt x="1976438" y="1257300"/>
                  </a:lnTo>
                  <a:lnTo>
                    <a:pt x="1945481" y="1223962"/>
                  </a:lnTo>
                  <a:lnTo>
                    <a:pt x="1893094" y="1140618"/>
                  </a:lnTo>
                  <a:lnTo>
                    <a:pt x="1955006" y="985837"/>
                  </a:lnTo>
                  <a:lnTo>
                    <a:pt x="1993106" y="838200"/>
                  </a:lnTo>
                  <a:lnTo>
                    <a:pt x="2021681" y="657225"/>
                  </a:lnTo>
                  <a:lnTo>
                    <a:pt x="2050256" y="492918"/>
                  </a:lnTo>
                  <a:lnTo>
                    <a:pt x="2088356" y="259556"/>
                  </a:lnTo>
                  <a:lnTo>
                    <a:pt x="2090738" y="235743"/>
                  </a:lnTo>
                  <a:lnTo>
                    <a:pt x="2083594" y="216693"/>
                  </a:lnTo>
                  <a:lnTo>
                    <a:pt x="2069306" y="202406"/>
                  </a:lnTo>
                  <a:lnTo>
                    <a:pt x="2038350" y="188118"/>
                  </a:lnTo>
                  <a:lnTo>
                    <a:pt x="1978819" y="178593"/>
                  </a:lnTo>
                  <a:lnTo>
                    <a:pt x="1650206" y="180975"/>
                  </a:lnTo>
                  <a:lnTo>
                    <a:pt x="1307306" y="188118"/>
                  </a:lnTo>
                  <a:lnTo>
                    <a:pt x="1035844" y="207168"/>
                  </a:lnTo>
                  <a:lnTo>
                    <a:pt x="785813" y="233362"/>
                  </a:lnTo>
                  <a:lnTo>
                    <a:pt x="347663" y="2905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312;p209">
              <a:extLst>
                <a:ext uri="{FF2B5EF4-FFF2-40B4-BE49-F238E27FC236}">
                  <a16:creationId xmlns:a16="http://schemas.microsoft.com/office/drawing/2014/main" id="{515E6D46-D6B5-3F44-86E9-95E219651D9F}"/>
                </a:ext>
              </a:extLst>
            </p:cNvPr>
            <p:cNvSpPr/>
            <p:nvPr/>
          </p:nvSpPr>
          <p:spPr>
            <a:xfrm>
              <a:off x="4114800" y="2195513"/>
              <a:ext cx="2000250" cy="282575"/>
            </a:xfrm>
            <a:custGeom>
              <a:avLst/>
              <a:gdLst/>
              <a:ahLst/>
              <a:cxnLst/>
              <a:rect l="l" t="t" r="r" b="b"/>
              <a:pathLst>
                <a:path w="2000250" h="283368" extrusionOk="0">
                  <a:moveTo>
                    <a:pt x="385763" y="230981"/>
                  </a:moveTo>
                  <a:lnTo>
                    <a:pt x="35719" y="283368"/>
                  </a:lnTo>
                  <a:lnTo>
                    <a:pt x="0" y="147637"/>
                  </a:lnTo>
                  <a:lnTo>
                    <a:pt x="352425" y="107156"/>
                  </a:lnTo>
                  <a:lnTo>
                    <a:pt x="738188" y="66675"/>
                  </a:lnTo>
                  <a:lnTo>
                    <a:pt x="1169194" y="35718"/>
                  </a:lnTo>
                  <a:lnTo>
                    <a:pt x="1566863" y="16668"/>
                  </a:lnTo>
                  <a:lnTo>
                    <a:pt x="2000250" y="0"/>
                  </a:lnTo>
                  <a:lnTo>
                    <a:pt x="1983581" y="152400"/>
                  </a:lnTo>
                  <a:lnTo>
                    <a:pt x="1671638" y="157162"/>
                  </a:lnTo>
                  <a:lnTo>
                    <a:pt x="1316831" y="164306"/>
                  </a:lnTo>
                  <a:lnTo>
                    <a:pt x="945356" y="180975"/>
                  </a:lnTo>
                  <a:lnTo>
                    <a:pt x="719138" y="197643"/>
                  </a:lnTo>
                  <a:lnTo>
                    <a:pt x="385763" y="2309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313;p209">
              <a:extLst>
                <a:ext uri="{FF2B5EF4-FFF2-40B4-BE49-F238E27FC236}">
                  <a16:creationId xmlns:a16="http://schemas.microsoft.com/office/drawing/2014/main" id="{3D4F19F3-CA94-3A40-AA9C-AF3868AC2CF7}"/>
                </a:ext>
              </a:extLst>
            </p:cNvPr>
            <p:cNvSpPr/>
            <p:nvPr/>
          </p:nvSpPr>
          <p:spPr>
            <a:xfrm>
              <a:off x="4198938" y="2662238"/>
              <a:ext cx="1847850" cy="280987"/>
            </a:xfrm>
            <a:custGeom>
              <a:avLst/>
              <a:gdLst/>
              <a:ahLst/>
              <a:cxnLst/>
              <a:rect l="l" t="t" r="r" b="b"/>
              <a:pathLst>
                <a:path w="1847850" h="280987" extrusionOk="0">
                  <a:moveTo>
                    <a:pt x="347662" y="247650"/>
                  </a:moveTo>
                  <a:lnTo>
                    <a:pt x="26194" y="280987"/>
                  </a:lnTo>
                  <a:lnTo>
                    <a:pt x="0" y="116681"/>
                  </a:lnTo>
                  <a:lnTo>
                    <a:pt x="250031" y="109537"/>
                  </a:lnTo>
                  <a:lnTo>
                    <a:pt x="573881" y="83343"/>
                  </a:lnTo>
                  <a:lnTo>
                    <a:pt x="838200" y="57150"/>
                  </a:lnTo>
                  <a:lnTo>
                    <a:pt x="1164431" y="33337"/>
                  </a:lnTo>
                  <a:lnTo>
                    <a:pt x="1512094" y="14287"/>
                  </a:lnTo>
                  <a:lnTo>
                    <a:pt x="1847850" y="0"/>
                  </a:lnTo>
                  <a:lnTo>
                    <a:pt x="1835944" y="185737"/>
                  </a:lnTo>
                  <a:lnTo>
                    <a:pt x="1635919" y="166687"/>
                  </a:lnTo>
                  <a:lnTo>
                    <a:pt x="1531144" y="169068"/>
                  </a:lnTo>
                  <a:lnTo>
                    <a:pt x="1202531" y="180975"/>
                  </a:lnTo>
                  <a:lnTo>
                    <a:pt x="878681" y="185737"/>
                  </a:lnTo>
                  <a:lnTo>
                    <a:pt x="642937" y="202406"/>
                  </a:lnTo>
                  <a:lnTo>
                    <a:pt x="347662" y="2476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314;p209">
              <a:extLst>
                <a:ext uri="{FF2B5EF4-FFF2-40B4-BE49-F238E27FC236}">
                  <a16:creationId xmlns:a16="http://schemas.microsoft.com/office/drawing/2014/main" id="{EEC88E58-B2DD-CC45-A553-8400A6E63956}"/>
                </a:ext>
              </a:extLst>
            </p:cNvPr>
            <p:cNvSpPr/>
            <p:nvPr/>
          </p:nvSpPr>
          <p:spPr>
            <a:xfrm>
              <a:off x="4830763" y="2809875"/>
              <a:ext cx="390525" cy="1147763"/>
            </a:xfrm>
            <a:custGeom>
              <a:avLst/>
              <a:gdLst/>
              <a:ahLst/>
              <a:cxnLst/>
              <a:rect l="l" t="t" r="r" b="b"/>
              <a:pathLst>
                <a:path w="390525" h="1147763" extrusionOk="0">
                  <a:moveTo>
                    <a:pt x="119063" y="816769"/>
                  </a:moveTo>
                  <a:lnTo>
                    <a:pt x="107157" y="642938"/>
                  </a:lnTo>
                  <a:lnTo>
                    <a:pt x="111919" y="478631"/>
                  </a:lnTo>
                  <a:cubicBezTo>
                    <a:pt x="111125" y="405606"/>
                    <a:pt x="110332" y="332581"/>
                    <a:pt x="109538" y="259556"/>
                  </a:cubicBezTo>
                  <a:lnTo>
                    <a:pt x="107157" y="209550"/>
                  </a:lnTo>
                  <a:lnTo>
                    <a:pt x="95250" y="161925"/>
                  </a:lnTo>
                  <a:lnTo>
                    <a:pt x="69057" y="116681"/>
                  </a:lnTo>
                  <a:lnTo>
                    <a:pt x="0" y="30956"/>
                  </a:lnTo>
                  <a:lnTo>
                    <a:pt x="200025" y="0"/>
                  </a:lnTo>
                  <a:lnTo>
                    <a:pt x="316707" y="90488"/>
                  </a:lnTo>
                  <a:lnTo>
                    <a:pt x="373857" y="138113"/>
                  </a:lnTo>
                  <a:lnTo>
                    <a:pt x="385763" y="157163"/>
                  </a:lnTo>
                  <a:lnTo>
                    <a:pt x="390525" y="188119"/>
                  </a:lnTo>
                  <a:lnTo>
                    <a:pt x="390525" y="219075"/>
                  </a:lnTo>
                  <a:lnTo>
                    <a:pt x="383382" y="245269"/>
                  </a:lnTo>
                  <a:lnTo>
                    <a:pt x="366713" y="278606"/>
                  </a:lnTo>
                  <a:lnTo>
                    <a:pt x="347663" y="328613"/>
                  </a:lnTo>
                  <a:lnTo>
                    <a:pt x="338138" y="385763"/>
                  </a:lnTo>
                  <a:cubicBezTo>
                    <a:pt x="337344" y="411163"/>
                    <a:pt x="336551" y="436563"/>
                    <a:pt x="335757" y="461963"/>
                  </a:cubicBezTo>
                  <a:lnTo>
                    <a:pt x="335757" y="616744"/>
                  </a:lnTo>
                  <a:lnTo>
                    <a:pt x="335757" y="1026319"/>
                  </a:lnTo>
                  <a:lnTo>
                    <a:pt x="335757" y="1135856"/>
                  </a:lnTo>
                  <a:lnTo>
                    <a:pt x="116682" y="1147763"/>
                  </a:lnTo>
                  <a:lnTo>
                    <a:pt x="114300" y="1054894"/>
                  </a:lnTo>
                  <a:lnTo>
                    <a:pt x="116682" y="964406"/>
                  </a:lnTo>
                  <a:cubicBezTo>
                    <a:pt x="117476" y="915194"/>
                    <a:pt x="118269" y="865981"/>
                    <a:pt x="119063" y="8167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315;p209">
              <a:extLst>
                <a:ext uri="{FF2B5EF4-FFF2-40B4-BE49-F238E27FC236}">
                  <a16:creationId xmlns:a16="http://schemas.microsoft.com/office/drawing/2014/main" id="{79AD2FE4-4C4D-134B-9AC2-2EBB4C3517E9}"/>
                </a:ext>
              </a:extLst>
            </p:cNvPr>
            <p:cNvSpPr/>
            <p:nvPr/>
          </p:nvSpPr>
          <p:spPr>
            <a:xfrm>
              <a:off x="2808288" y="3695700"/>
              <a:ext cx="4564062" cy="601663"/>
            </a:xfrm>
            <a:custGeom>
              <a:avLst/>
              <a:gdLst/>
              <a:ahLst/>
              <a:cxnLst/>
              <a:rect l="l" t="t" r="r" b="b"/>
              <a:pathLst>
                <a:path w="4564380" h="601980" extrusionOk="0">
                  <a:moveTo>
                    <a:pt x="1428750" y="441960"/>
                  </a:moveTo>
                  <a:lnTo>
                    <a:pt x="998220" y="506730"/>
                  </a:lnTo>
                  <a:lnTo>
                    <a:pt x="689610" y="552450"/>
                  </a:lnTo>
                  <a:lnTo>
                    <a:pt x="628650" y="567690"/>
                  </a:lnTo>
                  <a:lnTo>
                    <a:pt x="525780" y="601980"/>
                  </a:lnTo>
                  <a:lnTo>
                    <a:pt x="419100" y="575310"/>
                  </a:lnTo>
                  <a:lnTo>
                    <a:pt x="331470" y="541020"/>
                  </a:lnTo>
                  <a:lnTo>
                    <a:pt x="232410" y="491490"/>
                  </a:lnTo>
                  <a:lnTo>
                    <a:pt x="152400" y="449580"/>
                  </a:lnTo>
                  <a:lnTo>
                    <a:pt x="102870" y="407670"/>
                  </a:lnTo>
                  <a:lnTo>
                    <a:pt x="45720" y="339090"/>
                  </a:lnTo>
                  <a:lnTo>
                    <a:pt x="19050" y="293370"/>
                  </a:lnTo>
                  <a:lnTo>
                    <a:pt x="0" y="247650"/>
                  </a:lnTo>
                  <a:lnTo>
                    <a:pt x="0" y="228600"/>
                  </a:lnTo>
                  <a:lnTo>
                    <a:pt x="3810" y="213360"/>
                  </a:lnTo>
                  <a:lnTo>
                    <a:pt x="22860" y="205740"/>
                  </a:lnTo>
                  <a:lnTo>
                    <a:pt x="76200" y="232410"/>
                  </a:lnTo>
                  <a:lnTo>
                    <a:pt x="236220" y="308610"/>
                  </a:lnTo>
                  <a:lnTo>
                    <a:pt x="354330" y="350520"/>
                  </a:lnTo>
                  <a:lnTo>
                    <a:pt x="445770" y="361950"/>
                  </a:lnTo>
                  <a:lnTo>
                    <a:pt x="537210" y="358140"/>
                  </a:lnTo>
                  <a:lnTo>
                    <a:pt x="758190" y="335280"/>
                  </a:lnTo>
                  <a:lnTo>
                    <a:pt x="1230630" y="281940"/>
                  </a:lnTo>
                  <a:lnTo>
                    <a:pt x="1798320" y="217170"/>
                  </a:lnTo>
                  <a:lnTo>
                    <a:pt x="2141220" y="175260"/>
                  </a:lnTo>
                  <a:lnTo>
                    <a:pt x="2343150" y="152400"/>
                  </a:lnTo>
                  <a:lnTo>
                    <a:pt x="2415540" y="152400"/>
                  </a:lnTo>
                  <a:lnTo>
                    <a:pt x="2491740" y="144780"/>
                  </a:lnTo>
                  <a:lnTo>
                    <a:pt x="2846070" y="129540"/>
                  </a:lnTo>
                  <a:lnTo>
                    <a:pt x="3299460" y="106680"/>
                  </a:lnTo>
                  <a:lnTo>
                    <a:pt x="3501390" y="106680"/>
                  </a:lnTo>
                  <a:lnTo>
                    <a:pt x="3665220" y="99060"/>
                  </a:lnTo>
                  <a:lnTo>
                    <a:pt x="3771900" y="95250"/>
                  </a:lnTo>
                  <a:lnTo>
                    <a:pt x="3901440" y="80010"/>
                  </a:lnTo>
                  <a:lnTo>
                    <a:pt x="3973830" y="68580"/>
                  </a:lnTo>
                  <a:lnTo>
                    <a:pt x="4023360" y="60960"/>
                  </a:lnTo>
                  <a:lnTo>
                    <a:pt x="4076700" y="45720"/>
                  </a:lnTo>
                  <a:lnTo>
                    <a:pt x="4126230" y="22860"/>
                  </a:lnTo>
                  <a:lnTo>
                    <a:pt x="4168140" y="0"/>
                  </a:lnTo>
                  <a:lnTo>
                    <a:pt x="4229100" y="7620"/>
                  </a:lnTo>
                  <a:lnTo>
                    <a:pt x="4351020" y="57150"/>
                  </a:lnTo>
                  <a:lnTo>
                    <a:pt x="4453890" y="121920"/>
                  </a:lnTo>
                  <a:lnTo>
                    <a:pt x="4518660" y="175260"/>
                  </a:lnTo>
                  <a:lnTo>
                    <a:pt x="4549140" y="224790"/>
                  </a:lnTo>
                  <a:lnTo>
                    <a:pt x="4564380" y="270510"/>
                  </a:lnTo>
                  <a:lnTo>
                    <a:pt x="4560570" y="308610"/>
                  </a:lnTo>
                  <a:lnTo>
                    <a:pt x="4541520" y="335280"/>
                  </a:lnTo>
                  <a:lnTo>
                    <a:pt x="4503420" y="350520"/>
                  </a:lnTo>
                  <a:lnTo>
                    <a:pt x="4396740" y="335280"/>
                  </a:lnTo>
                  <a:lnTo>
                    <a:pt x="4263390" y="308610"/>
                  </a:lnTo>
                  <a:lnTo>
                    <a:pt x="4046220" y="293370"/>
                  </a:lnTo>
                  <a:lnTo>
                    <a:pt x="3794760" y="285750"/>
                  </a:lnTo>
                  <a:lnTo>
                    <a:pt x="3486150" y="289560"/>
                  </a:lnTo>
                  <a:lnTo>
                    <a:pt x="3154680" y="285750"/>
                  </a:lnTo>
                  <a:lnTo>
                    <a:pt x="2617470" y="312420"/>
                  </a:lnTo>
                  <a:lnTo>
                    <a:pt x="2171700" y="339090"/>
                  </a:lnTo>
                  <a:lnTo>
                    <a:pt x="1878330" y="373380"/>
                  </a:lnTo>
                  <a:lnTo>
                    <a:pt x="1428750" y="4419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316;p209">
              <a:extLst>
                <a:ext uri="{FF2B5EF4-FFF2-40B4-BE49-F238E27FC236}">
                  <a16:creationId xmlns:a16="http://schemas.microsoft.com/office/drawing/2014/main" id="{6257D914-FB43-5A49-A959-9A3827195BD0}"/>
                </a:ext>
              </a:extLst>
            </p:cNvPr>
            <p:cNvSpPr/>
            <p:nvPr/>
          </p:nvSpPr>
          <p:spPr>
            <a:xfrm>
              <a:off x="2870200" y="2695575"/>
              <a:ext cx="3876675" cy="2463800"/>
            </a:xfrm>
            <a:custGeom>
              <a:avLst/>
              <a:gdLst/>
              <a:ahLst/>
              <a:cxnLst/>
              <a:rect l="l" t="t" r="r" b="b"/>
              <a:pathLst>
                <a:path w="3876675" h="2463800" extrusionOk="0">
                  <a:moveTo>
                    <a:pt x="2019300" y="1609725"/>
                  </a:moveTo>
                  <a:lnTo>
                    <a:pt x="1539875" y="1866900"/>
                  </a:lnTo>
                  <a:lnTo>
                    <a:pt x="1333500" y="1974850"/>
                  </a:lnTo>
                  <a:lnTo>
                    <a:pt x="1019175" y="2114550"/>
                  </a:lnTo>
                  <a:lnTo>
                    <a:pt x="619125" y="2270125"/>
                  </a:lnTo>
                  <a:lnTo>
                    <a:pt x="276225" y="2384425"/>
                  </a:lnTo>
                  <a:lnTo>
                    <a:pt x="28575" y="2463800"/>
                  </a:lnTo>
                  <a:lnTo>
                    <a:pt x="6350" y="2457450"/>
                  </a:lnTo>
                  <a:lnTo>
                    <a:pt x="0" y="2447925"/>
                  </a:lnTo>
                  <a:lnTo>
                    <a:pt x="9525" y="2419350"/>
                  </a:lnTo>
                  <a:lnTo>
                    <a:pt x="28575" y="2397125"/>
                  </a:lnTo>
                  <a:lnTo>
                    <a:pt x="292100" y="2286000"/>
                  </a:lnTo>
                  <a:lnTo>
                    <a:pt x="666750" y="2117725"/>
                  </a:lnTo>
                  <a:lnTo>
                    <a:pt x="981075" y="1965325"/>
                  </a:lnTo>
                  <a:lnTo>
                    <a:pt x="1219200" y="1844675"/>
                  </a:lnTo>
                  <a:lnTo>
                    <a:pt x="1533525" y="1676400"/>
                  </a:lnTo>
                  <a:lnTo>
                    <a:pt x="1905000" y="1466850"/>
                  </a:lnTo>
                  <a:lnTo>
                    <a:pt x="2133600" y="1320800"/>
                  </a:lnTo>
                  <a:lnTo>
                    <a:pt x="2438400" y="1143000"/>
                  </a:lnTo>
                  <a:lnTo>
                    <a:pt x="2600325" y="1031875"/>
                  </a:lnTo>
                  <a:lnTo>
                    <a:pt x="2974975" y="742950"/>
                  </a:lnTo>
                  <a:lnTo>
                    <a:pt x="3130550" y="593725"/>
                  </a:lnTo>
                  <a:lnTo>
                    <a:pt x="3327400" y="450850"/>
                  </a:lnTo>
                  <a:lnTo>
                    <a:pt x="3463925" y="320675"/>
                  </a:lnTo>
                  <a:lnTo>
                    <a:pt x="3502025" y="288925"/>
                  </a:lnTo>
                  <a:lnTo>
                    <a:pt x="3530600" y="250825"/>
                  </a:lnTo>
                  <a:lnTo>
                    <a:pt x="3546475" y="215900"/>
                  </a:lnTo>
                  <a:lnTo>
                    <a:pt x="3549650" y="184150"/>
                  </a:lnTo>
                  <a:lnTo>
                    <a:pt x="3549650" y="155575"/>
                  </a:lnTo>
                  <a:lnTo>
                    <a:pt x="3521075" y="127000"/>
                  </a:lnTo>
                  <a:lnTo>
                    <a:pt x="3495675" y="98425"/>
                  </a:lnTo>
                  <a:lnTo>
                    <a:pt x="3482975" y="79375"/>
                  </a:lnTo>
                  <a:lnTo>
                    <a:pt x="3470275" y="50800"/>
                  </a:lnTo>
                  <a:lnTo>
                    <a:pt x="3460750" y="31750"/>
                  </a:lnTo>
                  <a:lnTo>
                    <a:pt x="3460750" y="12700"/>
                  </a:lnTo>
                  <a:lnTo>
                    <a:pt x="3473450" y="0"/>
                  </a:lnTo>
                  <a:lnTo>
                    <a:pt x="3495675" y="0"/>
                  </a:lnTo>
                  <a:lnTo>
                    <a:pt x="3552825" y="15875"/>
                  </a:lnTo>
                  <a:lnTo>
                    <a:pt x="3600450" y="31750"/>
                  </a:lnTo>
                  <a:lnTo>
                    <a:pt x="3679825" y="82550"/>
                  </a:lnTo>
                  <a:lnTo>
                    <a:pt x="3727450" y="120650"/>
                  </a:lnTo>
                  <a:lnTo>
                    <a:pt x="3800475" y="206375"/>
                  </a:lnTo>
                  <a:lnTo>
                    <a:pt x="3841750" y="266700"/>
                  </a:lnTo>
                  <a:lnTo>
                    <a:pt x="3867150" y="307975"/>
                  </a:lnTo>
                  <a:lnTo>
                    <a:pt x="3876675" y="361950"/>
                  </a:lnTo>
                  <a:lnTo>
                    <a:pt x="3870325" y="393700"/>
                  </a:lnTo>
                  <a:lnTo>
                    <a:pt x="3848100" y="422275"/>
                  </a:lnTo>
                  <a:lnTo>
                    <a:pt x="3810000" y="444500"/>
                  </a:lnTo>
                  <a:lnTo>
                    <a:pt x="3746500" y="454025"/>
                  </a:lnTo>
                  <a:lnTo>
                    <a:pt x="3698875" y="460375"/>
                  </a:lnTo>
                  <a:lnTo>
                    <a:pt x="3375025" y="701675"/>
                  </a:lnTo>
                  <a:lnTo>
                    <a:pt x="2743200" y="1143000"/>
                  </a:lnTo>
                  <a:lnTo>
                    <a:pt x="2533650" y="1314450"/>
                  </a:lnTo>
                  <a:lnTo>
                    <a:pt x="2019300" y="1609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17;p209">
              <a:extLst>
                <a:ext uri="{FF2B5EF4-FFF2-40B4-BE49-F238E27FC236}">
                  <a16:creationId xmlns:a16="http://schemas.microsoft.com/office/drawing/2014/main" id="{E26C707C-7B27-F748-9F78-F0BB8622A975}"/>
                </a:ext>
              </a:extLst>
            </p:cNvPr>
            <p:cNvSpPr/>
            <p:nvPr/>
          </p:nvSpPr>
          <p:spPr>
            <a:xfrm>
              <a:off x="4171950" y="4519613"/>
              <a:ext cx="371475" cy="1635125"/>
            </a:xfrm>
            <a:custGeom>
              <a:avLst/>
              <a:gdLst/>
              <a:ahLst/>
              <a:cxnLst/>
              <a:rect l="l" t="t" r="r" b="b"/>
              <a:pathLst>
                <a:path w="371475" h="1635918" extrusionOk="0">
                  <a:moveTo>
                    <a:pt x="145256" y="916781"/>
                  </a:moveTo>
                  <a:lnTo>
                    <a:pt x="140494" y="700087"/>
                  </a:lnTo>
                  <a:lnTo>
                    <a:pt x="133350" y="521493"/>
                  </a:lnTo>
                  <a:lnTo>
                    <a:pt x="123825" y="400050"/>
                  </a:lnTo>
                  <a:lnTo>
                    <a:pt x="107156" y="300037"/>
                  </a:lnTo>
                  <a:lnTo>
                    <a:pt x="90488" y="247650"/>
                  </a:lnTo>
                  <a:lnTo>
                    <a:pt x="0" y="102393"/>
                  </a:lnTo>
                  <a:lnTo>
                    <a:pt x="188119" y="0"/>
                  </a:lnTo>
                  <a:lnTo>
                    <a:pt x="354806" y="50006"/>
                  </a:lnTo>
                  <a:lnTo>
                    <a:pt x="345281" y="223837"/>
                  </a:lnTo>
                  <a:cubicBezTo>
                    <a:pt x="346869" y="370681"/>
                    <a:pt x="348456" y="517524"/>
                    <a:pt x="350044" y="664368"/>
                  </a:cubicBezTo>
                  <a:lnTo>
                    <a:pt x="345281" y="792956"/>
                  </a:lnTo>
                  <a:lnTo>
                    <a:pt x="345281" y="1328737"/>
                  </a:lnTo>
                  <a:lnTo>
                    <a:pt x="371475" y="1493043"/>
                  </a:lnTo>
                  <a:lnTo>
                    <a:pt x="342900" y="1585912"/>
                  </a:lnTo>
                  <a:lnTo>
                    <a:pt x="321469" y="1621631"/>
                  </a:lnTo>
                  <a:lnTo>
                    <a:pt x="307181" y="1631156"/>
                  </a:lnTo>
                  <a:lnTo>
                    <a:pt x="276225" y="1635918"/>
                  </a:lnTo>
                  <a:lnTo>
                    <a:pt x="230981" y="1631156"/>
                  </a:lnTo>
                  <a:lnTo>
                    <a:pt x="200025" y="1616868"/>
                  </a:lnTo>
                  <a:lnTo>
                    <a:pt x="178594" y="1593056"/>
                  </a:lnTo>
                  <a:lnTo>
                    <a:pt x="150019" y="1540668"/>
                  </a:lnTo>
                  <a:lnTo>
                    <a:pt x="123825" y="1466850"/>
                  </a:lnTo>
                  <a:lnTo>
                    <a:pt x="126206" y="1431131"/>
                  </a:lnTo>
                  <a:lnTo>
                    <a:pt x="138113" y="1366837"/>
                  </a:lnTo>
                  <a:lnTo>
                    <a:pt x="142875" y="1281112"/>
                  </a:lnTo>
                  <a:cubicBezTo>
                    <a:pt x="143669" y="1158875"/>
                    <a:pt x="144462" y="1036637"/>
                    <a:pt x="145256" y="91678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318;p209">
              <a:extLst>
                <a:ext uri="{FF2B5EF4-FFF2-40B4-BE49-F238E27FC236}">
                  <a16:creationId xmlns:a16="http://schemas.microsoft.com/office/drawing/2014/main" id="{24D454A0-A98E-C645-A9C4-E9BE38781A27}"/>
                </a:ext>
              </a:extLst>
            </p:cNvPr>
            <p:cNvSpPr/>
            <p:nvPr/>
          </p:nvSpPr>
          <p:spPr>
            <a:xfrm>
              <a:off x="4411663" y="4405313"/>
              <a:ext cx="2008187" cy="1778000"/>
            </a:xfrm>
            <a:custGeom>
              <a:avLst/>
              <a:gdLst/>
              <a:ahLst/>
              <a:cxnLst/>
              <a:rect l="l" t="t" r="r" b="b"/>
              <a:pathLst>
                <a:path w="2007394" h="1778793" extrusionOk="0">
                  <a:moveTo>
                    <a:pt x="397669" y="295275"/>
                  </a:moveTo>
                  <a:lnTo>
                    <a:pt x="0" y="354806"/>
                  </a:lnTo>
                  <a:lnTo>
                    <a:pt x="52388" y="145256"/>
                  </a:lnTo>
                  <a:lnTo>
                    <a:pt x="178594" y="180975"/>
                  </a:lnTo>
                  <a:lnTo>
                    <a:pt x="385763" y="159543"/>
                  </a:lnTo>
                  <a:lnTo>
                    <a:pt x="792957" y="119062"/>
                  </a:lnTo>
                  <a:lnTo>
                    <a:pt x="1166813" y="73818"/>
                  </a:lnTo>
                  <a:lnTo>
                    <a:pt x="1435894" y="35718"/>
                  </a:lnTo>
                  <a:lnTo>
                    <a:pt x="1600200" y="0"/>
                  </a:lnTo>
                  <a:lnTo>
                    <a:pt x="1647825" y="11906"/>
                  </a:lnTo>
                  <a:lnTo>
                    <a:pt x="1719263" y="47625"/>
                  </a:lnTo>
                  <a:lnTo>
                    <a:pt x="1835944" y="133350"/>
                  </a:lnTo>
                  <a:lnTo>
                    <a:pt x="1966913" y="254793"/>
                  </a:lnTo>
                  <a:lnTo>
                    <a:pt x="2000250" y="295275"/>
                  </a:lnTo>
                  <a:lnTo>
                    <a:pt x="2007394" y="323850"/>
                  </a:lnTo>
                  <a:lnTo>
                    <a:pt x="2000250" y="354806"/>
                  </a:lnTo>
                  <a:lnTo>
                    <a:pt x="1978819" y="392906"/>
                  </a:lnTo>
                  <a:lnTo>
                    <a:pt x="1940719" y="445293"/>
                  </a:lnTo>
                  <a:lnTo>
                    <a:pt x="1933575" y="483393"/>
                  </a:lnTo>
                  <a:lnTo>
                    <a:pt x="1885950" y="897731"/>
                  </a:lnTo>
                  <a:lnTo>
                    <a:pt x="1835944" y="1254918"/>
                  </a:lnTo>
                  <a:lnTo>
                    <a:pt x="1785938" y="1595437"/>
                  </a:lnTo>
                  <a:lnTo>
                    <a:pt x="1766888" y="1683543"/>
                  </a:lnTo>
                  <a:lnTo>
                    <a:pt x="1735932" y="1738312"/>
                  </a:lnTo>
                  <a:lnTo>
                    <a:pt x="1707357" y="1769268"/>
                  </a:lnTo>
                  <a:lnTo>
                    <a:pt x="1683544" y="1778793"/>
                  </a:lnTo>
                  <a:lnTo>
                    <a:pt x="1666875" y="1778793"/>
                  </a:lnTo>
                  <a:lnTo>
                    <a:pt x="1633538" y="1774031"/>
                  </a:lnTo>
                  <a:lnTo>
                    <a:pt x="1607344" y="1764506"/>
                  </a:lnTo>
                  <a:lnTo>
                    <a:pt x="1583532" y="1747837"/>
                  </a:lnTo>
                  <a:lnTo>
                    <a:pt x="1557338" y="1707356"/>
                  </a:lnTo>
                  <a:lnTo>
                    <a:pt x="1547813" y="1671637"/>
                  </a:lnTo>
                  <a:lnTo>
                    <a:pt x="1538288" y="1624012"/>
                  </a:lnTo>
                  <a:lnTo>
                    <a:pt x="1535907" y="1578768"/>
                  </a:lnTo>
                  <a:lnTo>
                    <a:pt x="1581150" y="1385887"/>
                  </a:lnTo>
                  <a:lnTo>
                    <a:pt x="1621632" y="902493"/>
                  </a:lnTo>
                  <a:lnTo>
                    <a:pt x="1647825" y="776287"/>
                  </a:lnTo>
                  <a:lnTo>
                    <a:pt x="1666875" y="438150"/>
                  </a:lnTo>
                  <a:lnTo>
                    <a:pt x="1669257" y="390525"/>
                  </a:lnTo>
                  <a:lnTo>
                    <a:pt x="1664494" y="357187"/>
                  </a:lnTo>
                  <a:lnTo>
                    <a:pt x="1652588" y="321468"/>
                  </a:lnTo>
                  <a:lnTo>
                    <a:pt x="1633538" y="292893"/>
                  </a:lnTo>
                  <a:lnTo>
                    <a:pt x="1609725" y="269081"/>
                  </a:lnTo>
                  <a:lnTo>
                    <a:pt x="1590675" y="252412"/>
                  </a:lnTo>
                  <a:lnTo>
                    <a:pt x="1559719" y="238125"/>
                  </a:lnTo>
                  <a:lnTo>
                    <a:pt x="1507332" y="226218"/>
                  </a:lnTo>
                  <a:lnTo>
                    <a:pt x="1314450" y="228600"/>
                  </a:lnTo>
                  <a:lnTo>
                    <a:pt x="928688" y="250031"/>
                  </a:lnTo>
                  <a:lnTo>
                    <a:pt x="397669" y="2952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319;p209">
              <a:extLst>
                <a:ext uri="{FF2B5EF4-FFF2-40B4-BE49-F238E27FC236}">
                  <a16:creationId xmlns:a16="http://schemas.microsoft.com/office/drawing/2014/main" id="{E9C70782-5BCF-2946-824F-8FF6C6FA3FA3}"/>
                </a:ext>
              </a:extLst>
            </p:cNvPr>
            <p:cNvSpPr/>
            <p:nvPr/>
          </p:nvSpPr>
          <p:spPr>
            <a:xfrm>
              <a:off x="4456113" y="5100638"/>
              <a:ext cx="1638300" cy="263525"/>
            </a:xfrm>
            <a:custGeom>
              <a:avLst/>
              <a:gdLst/>
              <a:ahLst/>
              <a:cxnLst/>
              <a:rect l="l" t="t" r="r" b="b"/>
              <a:pathLst>
                <a:path w="1638300" h="264318" extrusionOk="0">
                  <a:moveTo>
                    <a:pt x="616744" y="219075"/>
                  </a:moveTo>
                  <a:lnTo>
                    <a:pt x="238125" y="264318"/>
                  </a:lnTo>
                  <a:lnTo>
                    <a:pt x="192881" y="264318"/>
                  </a:lnTo>
                  <a:lnTo>
                    <a:pt x="164306" y="254793"/>
                  </a:lnTo>
                  <a:lnTo>
                    <a:pt x="109537" y="223837"/>
                  </a:lnTo>
                  <a:lnTo>
                    <a:pt x="21431" y="171450"/>
                  </a:lnTo>
                  <a:lnTo>
                    <a:pt x="0" y="88106"/>
                  </a:lnTo>
                  <a:lnTo>
                    <a:pt x="347662" y="69056"/>
                  </a:lnTo>
                  <a:lnTo>
                    <a:pt x="766762" y="42862"/>
                  </a:lnTo>
                  <a:lnTo>
                    <a:pt x="1116806" y="16668"/>
                  </a:lnTo>
                  <a:lnTo>
                    <a:pt x="1347787" y="0"/>
                  </a:lnTo>
                  <a:lnTo>
                    <a:pt x="1373981" y="0"/>
                  </a:lnTo>
                  <a:lnTo>
                    <a:pt x="1414462" y="7143"/>
                  </a:lnTo>
                  <a:lnTo>
                    <a:pt x="1638300" y="100012"/>
                  </a:lnTo>
                  <a:lnTo>
                    <a:pt x="1638300" y="200025"/>
                  </a:lnTo>
                  <a:lnTo>
                    <a:pt x="1454944" y="200025"/>
                  </a:lnTo>
                  <a:lnTo>
                    <a:pt x="1350169" y="192881"/>
                  </a:lnTo>
                  <a:lnTo>
                    <a:pt x="1223962" y="176212"/>
                  </a:lnTo>
                  <a:lnTo>
                    <a:pt x="1145381" y="178593"/>
                  </a:lnTo>
                  <a:lnTo>
                    <a:pt x="933450" y="185737"/>
                  </a:lnTo>
                  <a:lnTo>
                    <a:pt x="616744" y="2190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320;p209">
              <a:extLst>
                <a:ext uri="{FF2B5EF4-FFF2-40B4-BE49-F238E27FC236}">
                  <a16:creationId xmlns:a16="http://schemas.microsoft.com/office/drawing/2014/main" id="{B301C5F5-63CF-9142-A63B-FDB1E8666E62}"/>
                </a:ext>
              </a:extLst>
            </p:cNvPr>
            <p:cNvSpPr/>
            <p:nvPr/>
          </p:nvSpPr>
          <p:spPr>
            <a:xfrm>
              <a:off x="4433888" y="5791200"/>
              <a:ext cx="1631950" cy="227013"/>
            </a:xfrm>
            <a:custGeom>
              <a:avLst/>
              <a:gdLst/>
              <a:ahLst/>
              <a:cxnLst/>
              <a:rect l="l" t="t" r="r" b="b"/>
              <a:pathLst>
                <a:path w="1631156" h="226219" extrusionOk="0">
                  <a:moveTo>
                    <a:pt x="471487" y="200025"/>
                  </a:moveTo>
                  <a:lnTo>
                    <a:pt x="45243" y="226219"/>
                  </a:lnTo>
                  <a:lnTo>
                    <a:pt x="0" y="76200"/>
                  </a:lnTo>
                  <a:lnTo>
                    <a:pt x="216693" y="54769"/>
                  </a:lnTo>
                  <a:lnTo>
                    <a:pt x="400050" y="38100"/>
                  </a:lnTo>
                  <a:lnTo>
                    <a:pt x="571500" y="28575"/>
                  </a:lnTo>
                  <a:lnTo>
                    <a:pt x="809625" y="21431"/>
                  </a:lnTo>
                  <a:lnTo>
                    <a:pt x="1021556" y="11906"/>
                  </a:lnTo>
                  <a:lnTo>
                    <a:pt x="1283493" y="2381"/>
                  </a:lnTo>
                  <a:lnTo>
                    <a:pt x="1631156" y="0"/>
                  </a:lnTo>
                  <a:lnTo>
                    <a:pt x="1585912" y="185738"/>
                  </a:lnTo>
                  <a:lnTo>
                    <a:pt x="1354931" y="183356"/>
                  </a:lnTo>
                  <a:lnTo>
                    <a:pt x="1026318" y="180975"/>
                  </a:lnTo>
                  <a:lnTo>
                    <a:pt x="740568" y="192881"/>
                  </a:lnTo>
                  <a:lnTo>
                    <a:pt x="471487" y="2000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325;p210">
            <a:extLst>
              <a:ext uri="{FF2B5EF4-FFF2-40B4-BE49-F238E27FC236}">
                <a16:creationId xmlns:a16="http://schemas.microsoft.com/office/drawing/2014/main" id="{B1E85C58-B045-AD40-966F-D3AE3F3C0E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1318" y="1528432"/>
            <a:ext cx="455930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" name="Google Shape;2325;p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350" y="1600623"/>
            <a:ext cx="455930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p233"/>
          <p:cNvSpPr txBox="1"/>
          <p:nvPr/>
        </p:nvSpPr>
        <p:spPr>
          <a:xfrm>
            <a:off x="6132513" y="6523038"/>
            <a:ext cx="182088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寒</a:t>
            </a:r>
            <a:endParaRPr/>
          </a:p>
        </p:txBody>
      </p:sp>
      <p:sp>
        <p:nvSpPr>
          <p:cNvPr id="2574" name="Google Shape;2574;p233"/>
          <p:cNvSpPr/>
          <p:nvPr/>
        </p:nvSpPr>
        <p:spPr>
          <a:xfrm>
            <a:off x="4572000" y="1233488"/>
            <a:ext cx="581025" cy="757237"/>
          </a:xfrm>
          <a:custGeom>
            <a:avLst/>
            <a:gdLst/>
            <a:ahLst/>
            <a:cxnLst/>
            <a:rect l="l" t="t" r="r" b="b"/>
            <a:pathLst>
              <a:path w="581025" h="757237" extrusionOk="0">
                <a:moveTo>
                  <a:pt x="214313" y="507206"/>
                </a:moveTo>
                <a:cubicBezTo>
                  <a:pt x="215107" y="431006"/>
                  <a:pt x="215900" y="354806"/>
                  <a:pt x="216694" y="278606"/>
                </a:cubicBezTo>
                <a:lnTo>
                  <a:pt x="214313" y="254793"/>
                </a:lnTo>
                <a:lnTo>
                  <a:pt x="207169" y="223837"/>
                </a:lnTo>
                <a:lnTo>
                  <a:pt x="192881" y="197643"/>
                </a:lnTo>
                <a:lnTo>
                  <a:pt x="164306" y="169068"/>
                </a:lnTo>
                <a:lnTo>
                  <a:pt x="140494" y="152400"/>
                </a:lnTo>
                <a:lnTo>
                  <a:pt x="100013" y="128587"/>
                </a:lnTo>
                <a:lnTo>
                  <a:pt x="50006" y="104775"/>
                </a:lnTo>
                <a:lnTo>
                  <a:pt x="9525" y="83343"/>
                </a:lnTo>
                <a:lnTo>
                  <a:pt x="0" y="64293"/>
                </a:lnTo>
                <a:lnTo>
                  <a:pt x="4763" y="33337"/>
                </a:lnTo>
                <a:lnTo>
                  <a:pt x="23813" y="11906"/>
                </a:lnTo>
                <a:lnTo>
                  <a:pt x="45244" y="2381"/>
                </a:lnTo>
                <a:lnTo>
                  <a:pt x="130969" y="0"/>
                </a:lnTo>
                <a:lnTo>
                  <a:pt x="204788" y="9525"/>
                </a:lnTo>
                <a:lnTo>
                  <a:pt x="323850" y="38100"/>
                </a:lnTo>
                <a:lnTo>
                  <a:pt x="421481" y="83343"/>
                </a:lnTo>
                <a:lnTo>
                  <a:pt x="521494" y="138112"/>
                </a:lnTo>
                <a:lnTo>
                  <a:pt x="557213" y="164306"/>
                </a:lnTo>
                <a:lnTo>
                  <a:pt x="573881" y="183356"/>
                </a:lnTo>
                <a:lnTo>
                  <a:pt x="581025" y="211931"/>
                </a:lnTo>
                <a:lnTo>
                  <a:pt x="569119" y="261937"/>
                </a:lnTo>
                <a:lnTo>
                  <a:pt x="538163" y="311943"/>
                </a:lnTo>
                <a:lnTo>
                  <a:pt x="504825" y="345281"/>
                </a:lnTo>
                <a:lnTo>
                  <a:pt x="492919" y="390525"/>
                </a:lnTo>
                <a:lnTo>
                  <a:pt x="488156" y="423862"/>
                </a:lnTo>
                <a:cubicBezTo>
                  <a:pt x="487362" y="509587"/>
                  <a:pt x="486569" y="595312"/>
                  <a:pt x="485775" y="681037"/>
                </a:cubicBezTo>
                <a:lnTo>
                  <a:pt x="485775" y="726281"/>
                </a:lnTo>
                <a:lnTo>
                  <a:pt x="209550" y="757237"/>
                </a:lnTo>
                <a:lnTo>
                  <a:pt x="214313" y="697706"/>
                </a:lnTo>
                <a:lnTo>
                  <a:pt x="214313" y="5072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233"/>
          <p:cNvSpPr/>
          <p:nvPr/>
        </p:nvSpPr>
        <p:spPr>
          <a:xfrm>
            <a:off x="2846388" y="1857375"/>
            <a:ext cx="400050" cy="1195388"/>
          </a:xfrm>
          <a:custGeom>
            <a:avLst/>
            <a:gdLst/>
            <a:ahLst/>
            <a:cxnLst/>
            <a:rect l="l" t="t" r="r" b="b"/>
            <a:pathLst>
              <a:path w="400050" h="1195388" extrusionOk="0">
                <a:moveTo>
                  <a:pt x="233362" y="431006"/>
                </a:moveTo>
                <a:lnTo>
                  <a:pt x="250031" y="378619"/>
                </a:lnTo>
                <a:lnTo>
                  <a:pt x="261937" y="319088"/>
                </a:lnTo>
                <a:lnTo>
                  <a:pt x="264319" y="261938"/>
                </a:lnTo>
                <a:lnTo>
                  <a:pt x="261937" y="197644"/>
                </a:lnTo>
                <a:lnTo>
                  <a:pt x="242887" y="119063"/>
                </a:lnTo>
                <a:lnTo>
                  <a:pt x="223837" y="57150"/>
                </a:lnTo>
                <a:lnTo>
                  <a:pt x="221456" y="35719"/>
                </a:lnTo>
                <a:lnTo>
                  <a:pt x="223837" y="16669"/>
                </a:lnTo>
                <a:lnTo>
                  <a:pt x="230981" y="2381"/>
                </a:lnTo>
                <a:lnTo>
                  <a:pt x="247650" y="0"/>
                </a:lnTo>
                <a:lnTo>
                  <a:pt x="273844" y="4763"/>
                </a:lnTo>
                <a:lnTo>
                  <a:pt x="283369" y="14288"/>
                </a:lnTo>
                <a:lnTo>
                  <a:pt x="321469" y="83344"/>
                </a:lnTo>
                <a:lnTo>
                  <a:pt x="385762" y="259556"/>
                </a:lnTo>
                <a:lnTo>
                  <a:pt x="400050" y="416719"/>
                </a:lnTo>
                <a:lnTo>
                  <a:pt x="385762" y="576263"/>
                </a:lnTo>
                <a:lnTo>
                  <a:pt x="364331" y="731044"/>
                </a:lnTo>
                <a:lnTo>
                  <a:pt x="338137" y="854869"/>
                </a:lnTo>
                <a:lnTo>
                  <a:pt x="311944" y="950119"/>
                </a:lnTo>
                <a:lnTo>
                  <a:pt x="273844" y="1035844"/>
                </a:lnTo>
                <a:lnTo>
                  <a:pt x="226219" y="1114425"/>
                </a:lnTo>
                <a:lnTo>
                  <a:pt x="188119" y="1164431"/>
                </a:lnTo>
                <a:lnTo>
                  <a:pt x="154781" y="1188244"/>
                </a:lnTo>
                <a:lnTo>
                  <a:pt x="107156" y="1195388"/>
                </a:lnTo>
                <a:lnTo>
                  <a:pt x="61912" y="1181100"/>
                </a:lnTo>
                <a:lnTo>
                  <a:pt x="35719" y="1150144"/>
                </a:lnTo>
                <a:lnTo>
                  <a:pt x="16669" y="1090613"/>
                </a:lnTo>
                <a:lnTo>
                  <a:pt x="4762" y="1021556"/>
                </a:lnTo>
                <a:lnTo>
                  <a:pt x="0" y="938213"/>
                </a:lnTo>
                <a:lnTo>
                  <a:pt x="4762" y="883444"/>
                </a:lnTo>
                <a:lnTo>
                  <a:pt x="26194" y="802481"/>
                </a:lnTo>
                <a:lnTo>
                  <a:pt x="66675" y="735806"/>
                </a:lnTo>
                <a:lnTo>
                  <a:pt x="133350" y="640556"/>
                </a:lnTo>
                <a:lnTo>
                  <a:pt x="173831" y="583406"/>
                </a:lnTo>
                <a:lnTo>
                  <a:pt x="233362" y="4310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233"/>
          <p:cNvSpPr/>
          <p:nvPr/>
        </p:nvSpPr>
        <p:spPr>
          <a:xfrm>
            <a:off x="3455988" y="2493963"/>
            <a:ext cx="2670175" cy="444500"/>
          </a:xfrm>
          <a:custGeom>
            <a:avLst/>
            <a:gdLst/>
            <a:ahLst/>
            <a:cxnLst/>
            <a:rect l="l" t="t" r="r" b="b"/>
            <a:pathLst>
              <a:path w="2671762" h="445294" extrusionOk="0">
                <a:moveTo>
                  <a:pt x="923925" y="333375"/>
                </a:moveTo>
                <a:lnTo>
                  <a:pt x="661987" y="383381"/>
                </a:lnTo>
                <a:lnTo>
                  <a:pt x="454819" y="433387"/>
                </a:lnTo>
                <a:lnTo>
                  <a:pt x="411956" y="445294"/>
                </a:lnTo>
                <a:lnTo>
                  <a:pt x="378619" y="445294"/>
                </a:lnTo>
                <a:lnTo>
                  <a:pt x="302419" y="433387"/>
                </a:lnTo>
                <a:lnTo>
                  <a:pt x="250031" y="414337"/>
                </a:lnTo>
                <a:lnTo>
                  <a:pt x="178594" y="366712"/>
                </a:lnTo>
                <a:lnTo>
                  <a:pt x="109537" y="307181"/>
                </a:lnTo>
                <a:lnTo>
                  <a:pt x="40481" y="226219"/>
                </a:lnTo>
                <a:lnTo>
                  <a:pt x="7144" y="171450"/>
                </a:lnTo>
                <a:lnTo>
                  <a:pt x="0" y="152400"/>
                </a:lnTo>
                <a:lnTo>
                  <a:pt x="0" y="135731"/>
                </a:lnTo>
                <a:lnTo>
                  <a:pt x="4762" y="116681"/>
                </a:lnTo>
                <a:lnTo>
                  <a:pt x="14287" y="114300"/>
                </a:lnTo>
                <a:lnTo>
                  <a:pt x="38100" y="119062"/>
                </a:lnTo>
                <a:lnTo>
                  <a:pt x="71437" y="138112"/>
                </a:lnTo>
                <a:lnTo>
                  <a:pt x="133350" y="176212"/>
                </a:lnTo>
                <a:lnTo>
                  <a:pt x="202406" y="204787"/>
                </a:lnTo>
                <a:lnTo>
                  <a:pt x="271462" y="221456"/>
                </a:lnTo>
                <a:lnTo>
                  <a:pt x="333375" y="223837"/>
                </a:lnTo>
                <a:lnTo>
                  <a:pt x="457200" y="221456"/>
                </a:lnTo>
                <a:lnTo>
                  <a:pt x="659606" y="195262"/>
                </a:lnTo>
                <a:lnTo>
                  <a:pt x="921544" y="154781"/>
                </a:lnTo>
                <a:lnTo>
                  <a:pt x="1824037" y="64294"/>
                </a:lnTo>
                <a:lnTo>
                  <a:pt x="2114550" y="19050"/>
                </a:lnTo>
                <a:lnTo>
                  <a:pt x="2269331" y="14287"/>
                </a:lnTo>
                <a:lnTo>
                  <a:pt x="2378869" y="0"/>
                </a:lnTo>
                <a:lnTo>
                  <a:pt x="2402681" y="0"/>
                </a:lnTo>
                <a:lnTo>
                  <a:pt x="2488406" y="16669"/>
                </a:lnTo>
                <a:lnTo>
                  <a:pt x="2538412" y="35719"/>
                </a:lnTo>
                <a:lnTo>
                  <a:pt x="2597944" y="69056"/>
                </a:lnTo>
                <a:lnTo>
                  <a:pt x="2633662" y="95250"/>
                </a:lnTo>
                <a:lnTo>
                  <a:pt x="2655094" y="126206"/>
                </a:lnTo>
                <a:lnTo>
                  <a:pt x="2669381" y="159544"/>
                </a:lnTo>
                <a:lnTo>
                  <a:pt x="2671762" y="197644"/>
                </a:lnTo>
                <a:lnTo>
                  <a:pt x="2667000" y="230981"/>
                </a:lnTo>
                <a:lnTo>
                  <a:pt x="2652712" y="245269"/>
                </a:lnTo>
                <a:lnTo>
                  <a:pt x="2626519" y="259556"/>
                </a:lnTo>
                <a:lnTo>
                  <a:pt x="2590800" y="261937"/>
                </a:lnTo>
                <a:lnTo>
                  <a:pt x="2078831" y="242887"/>
                </a:lnTo>
                <a:lnTo>
                  <a:pt x="1819275" y="252412"/>
                </a:lnTo>
                <a:lnTo>
                  <a:pt x="923925" y="333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233"/>
          <p:cNvSpPr/>
          <p:nvPr/>
        </p:nvSpPr>
        <p:spPr>
          <a:xfrm>
            <a:off x="4446588" y="4500563"/>
            <a:ext cx="987425" cy="581025"/>
          </a:xfrm>
          <a:custGeom>
            <a:avLst/>
            <a:gdLst/>
            <a:ahLst/>
            <a:cxnLst/>
            <a:rect l="l" t="t" r="r" b="b"/>
            <a:pathLst>
              <a:path w="988219" h="581025" extrusionOk="0">
                <a:moveTo>
                  <a:pt x="438150" y="309562"/>
                </a:moveTo>
                <a:lnTo>
                  <a:pt x="185737" y="164306"/>
                </a:lnTo>
                <a:lnTo>
                  <a:pt x="33337" y="76200"/>
                </a:lnTo>
                <a:lnTo>
                  <a:pt x="7144" y="47625"/>
                </a:lnTo>
                <a:lnTo>
                  <a:pt x="0" y="28575"/>
                </a:lnTo>
                <a:lnTo>
                  <a:pt x="2381" y="9525"/>
                </a:lnTo>
                <a:lnTo>
                  <a:pt x="23812" y="0"/>
                </a:lnTo>
                <a:lnTo>
                  <a:pt x="57150" y="0"/>
                </a:lnTo>
                <a:lnTo>
                  <a:pt x="592931" y="123825"/>
                </a:lnTo>
                <a:lnTo>
                  <a:pt x="702469" y="150018"/>
                </a:lnTo>
                <a:lnTo>
                  <a:pt x="783431" y="178593"/>
                </a:lnTo>
                <a:lnTo>
                  <a:pt x="852487" y="214312"/>
                </a:lnTo>
                <a:lnTo>
                  <a:pt x="873919" y="235743"/>
                </a:lnTo>
                <a:lnTo>
                  <a:pt x="935831" y="330993"/>
                </a:lnTo>
                <a:lnTo>
                  <a:pt x="973931" y="414337"/>
                </a:lnTo>
                <a:lnTo>
                  <a:pt x="985837" y="473868"/>
                </a:lnTo>
                <a:lnTo>
                  <a:pt x="988219" y="531018"/>
                </a:lnTo>
                <a:lnTo>
                  <a:pt x="976312" y="561975"/>
                </a:lnTo>
                <a:lnTo>
                  <a:pt x="952500" y="576262"/>
                </a:lnTo>
                <a:lnTo>
                  <a:pt x="888206" y="581025"/>
                </a:lnTo>
                <a:lnTo>
                  <a:pt x="833437" y="576262"/>
                </a:lnTo>
                <a:lnTo>
                  <a:pt x="776287" y="554831"/>
                </a:lnTo>
                <a:lnTo>
                  <a:pt x="669131" y="473868"/>
                </a:lnTo>
                <a:lnTo>
                  <a:pt x="438150" y="30956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233"/>
          <p:cNvSpPr/>
          <p:nvPr/>
        </p:nvSpPr>
        <p:spPr>
          <a:xfrm>
            <a:off x="4154488" y="5278438"/>
            <a:ext cx="1393825" cy="854075"/>
          </a:xfrm>
          <a:custGeom>
            <a:avLst/>
            <a:gdLst/>
            <a:ahLst/>
            <a:cxnLst/>
            <a:rect l="l" t="t" r="r" b="b"/>
            <a:pathLst>
              <a:path w="1393032" h="852488" extrusionOk="0">
                <a:moveTo>
                  <a:pt x="690563" y="426244"/>
                </a:moveTo>
                <a:lnTo>
                  <a:pt x="521494" y="328613"/>
                </a:lnTo>
                <a:lnTo>
                  <a:pt x="200025" y="159544"/>
                </a:lnTo>
                <a:lnTo>
                  <a:pt x="28575" y="73819"/>
                </a:lnTo>
                <a:lnTo>
                  <a:pt x="4763" y="54769"/>
                </a:lnTo>
                <a:lnTo>
                  <a:pt x="0" y="35719"/>
                </a:lnTo>
                <a:lnTo>
                  <a:pt x="4763" y="11907"/>
                </a:lnTo>
                <a:lnTo>
                  <a:pt x="23813" y="4763"/>
                </a:lnTo>
                <a:lnTo>
                  <a:pt x="50007" y="0"/>
                </a:lnTo>
                <a:lnTo>
                  <a:pt x="523875" y="114300"/>
                </a:lnTo>
                <a:lnTo>
                  <a:pt x="804863" y="197644"/>
                </a:lnTo>
                <a:lnTo>
                  <a:pt x="1000125" y="271463"/>
                </a:lnTo>
                <a:lnTo>
                  <a:pt x="1081088" y="304800"/>
                </a:lnTo>
                <a:lnTo>
                  <a:pt x="1133475" y="333375"/>
                </a:lnTo>
                <a:lnTo>
                  <a:pt x="1243013" y="423863"/>
                </a:lnTo>
                <a:lnTo>
                  <a:pt x="1300163" y="490538"/>
                </a:lnTo>
                <a:lnTo>
                  <a:pt x="1338263" y="550069"/>
                </a:lnTo>
                <a:lnTo>
                  <a:pt x="1364457" y="604838"/>
                </a:lnTo>
                <a:lnTo>
                  <a:pt x="1388269" y="681038"/>
                </a:lnTo>
                <a:lnTo>
                  <a:pt x="1393032" y="733425"/>
                </a:lnTo>
                <a:lnTo>
                  <a:pt x="1381125" y="802482"/>
                </a:lnTo>
                <a:lnTo>
                  <a:pt x="1362075" y="840582"/>
                </a:lnTo>
                <a:lnTo>
                  <a:pt x="1345407" y="852488"/>
                </a:lnTo>
                <a:lnTo>
                  <a:pt x="1309688" y="852488"/>
                </a:lnTo>
                <a:lnTo>
                  <a:pt x="1271588" y="840582"/>
                </a:lnTo>
                <a:lnTo>
                  <a:pt x="690563" y="4262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233"/>
          <p:cNvSpPr/>
          <p:nvPr/>
        </p:nvSpPr>
        <p:spPr>
          <a:xfrm>
            <a:off x="3154363" y="1776413"/>
            <a:ext cx="3983037" cy="561975"/>
          </a:xfrm>
          <a:custGeom>
            <a:avLst/>
            <a:gdLst/>
            <a:ahLst/>
            <a:cxnLst/>
            <a:rect l="l" t="t" r="r" b="b"/>
            <a:pathLst>
              <a:path w="3983232" h="562454" extrusionOk="0">
                <a:moveTo>
                  <a:pt x="772964" y="404572"/>
                </a:moveTo>
                <a:lnTo>
                  <a:pt x="414440" y="450621"/>
                </a:lnTo>
                <a:lnTo>
                  <a:pt x="46049" y="503249"/>
                </a:lnTo>
                <a:lnTo>
                  <a:pt x="0" y="328921"/>
                </a:lnTo>
                <a:lnTo>
                  <a:pt x="62495" y="335499"/>
                </a:lnTo>
                <a:lnTo>
                  <a:pt x="184196" y="322342"/>
                </a:lnTo>
                <a:lnTo>
                  <a:pt x="772964" y="246690"/>
                </a:lnTo>
                <a:lnTo>
                  <a:pt x="1282791" y="187485"/>
                </a:lnTo>
                <a:lnTo>
                  <a:pt x="1638026" y="148014"/>
                </a:lnTo>
                <a:lnTo>
                  <a:pt x="1891295" y="138146"/>
                </a:lnTo>
                <a:lnTo>
                  <a:pt x="2193902" y="115122"/>
                </a:lnTo>
                <a:lnTo>
                  <a:pt x="2743200" y="88808"/>
                </a:lnTo>
                <a:lnTo>
                  <a:pt x="3095145" y="75651"/>
                </a:lnTo>
                <a:lnTo>
                  <a:pt x="3322101" y="69073"/>
                </a:lnTo>
                <a:lnTo>
                  <a:pt x="3555635" y="3289"/>
                </a:lnTo>
                <a:lnTo>
                  <a:pt x="3578659" y="0"/>
                </a:lnTo>
                <a:lnTo>
                  <a:pt x="3604973" y="9867"/>
                </a:lnTo>
                <a:lnTo>
                  <a:pt x="3782590" y="154592"/>
                </a:lnTo>
                <a:lnTo>
                  <a:pt x="3877977" y="249980"/>
                </a:lnTo>
                <a:lnTo>
                  <a:pt x="3914158" y="302607"/>
                </a:lnTo>
                <a:lnTo>
                  <a:pt x="3956918" y="365102"/>
                </a:lnTo>
                <a:lnTo>
                  <a:pt x="3976653" y="437464"/>
                </a:lnTo>
                <a:lnTo>
                  <a:pt x="3983232" y="499959"/>
                </a:lnTo>
                <a:lnTo>
                  <a:pt x="3973364" y="532851"/>
                </a:lnTo>
                <a:lnTo>
                  <a:pt x="3950340" y="552587"/>
                </a:lnTo>
                <a:lnTo>
                  <a:pt x="3907580" y="562454"/>
                </a:lnTo>
                <a:lnTo>
                  <a:pt x="3868109" y="555876"/>
                </a:lnTo>
                <a:lnTo>
                  <a:pt x="3818771" y="542719"/>
                </a:lnTo>
                <a:lnTo>
                  <a:pt x="3486561" y="269715"/>
                </a:lnTo>
                <a:lnTo>
                  <a:pt x="3466826" y="253269"/>
                </a:lnTo>
                <a:lnTo>
                  <a:pt x="3420777" y="246690"/>
                </a:lnTo>
                <a:lnTo>
                  <a:pt x="2901082" y="249980"/>
                </a:lnTo>
                <a:lnTo>
                  <a:pt x="2121540" y="286161"/>
                </a:lnTo>
                <a:lnTo>
                  <a:pt x="1259767" y="351945"/>
                </a:lnTo>
                <a:lnTo>
                  <a:pt x="772964" y="40457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233"/>
          <p:cNvSpPr/>
          <p:nvPr/>
        </p:nvSpPr>
        <p:spPr>
          <a:xfrm>
            <a:off x="6286500" y="1998663"/>
            <a:ext cx="687388" cy="574675"/>
          </a:xfrm>
          <a:custGeom>
            <a:avLst/>
            <a:gdLst/>
            <a:ahLst/>
            <a:cxnLst/>
            <a:rect l="l" t="t" r="r" b="b"/>
            <a:pathLst>
              <a:path w="688181" h="576262" extrusionOk="0">
                <a:moveTo>
                  <a:pt x="176213" y="350044"/>
                </a:moveTo>
                <a:lnTo>
                  <a:pt x="283369" y="230981"/>
                </a:lnTo>
                <a:lnTo>
                  <a:pt x="326231" y="171450"/>
                </a:lnTo>
                <a:lnTo>
                  <a:pt x="350044" y="119062"/>
                </a:lnTo>
                <a:lnTo>
                  <a:pt x="357188" y="90487"/>
                </a:lnTo>
                <a:lnTo>
                  <a:pt x="328613" y="0"/>
                </a:lnTo>
                <a:lnTo>
                  <a:pt x="623888" y="138112"/>
                </a:lnTo>
                <a:lnTo>
                  <a:pt x="688181" y="321469"/>
                </a:lnTo>
                <a:lnTo>
                  <a:pt x="642938" y="316706"/>
                </a:lnTo>
                <a:lnTo>
                  <a:pt x="564356" y="326231"/>
                </a:lnTo>
                <a:lnTo>
                  <a:pt x="369094" y="397669"/>
                </a:lnTo>
                <a:lnTo>
                  <a:pt x="128588" y="521494"/>
                </a:lnTo>
                <a:lnTo>
                  <a:pt x="57150" y="569119"/>
                </a:lnTo>
                <a:lnTo>
                  <a:pt x="28575" y="576262"/>
                </a:lnTo>
                <a:lnTo>
                  <a:pt x="9525" y="571500"/>
                </a:lnTo>
                <a:lnTo>
                  <a:pt x="0" y="559594"/>
                </a:lnTo>
                <a:lnTo>
                  <a:pt x="7144" y="526256"/>
                </a:lnTo>
                <a:lnTo>
                  <a:pt x="176213" y="3500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233"/>
          <p:cNvSpPr/>
          <p:nvPr/>
        </p:nvSpPr>
        <p:spPr>
          <a:xfrm>
            <a:off x="4000500" y="2352675"/>
            <a:ext cx="430213" cy="1500188"/>
          </a:xfrm>
          <a:custGeom>
            <a:avLst/>
            <a:gdLst/>
            <a:ahLst/>
            <a:cxnLst/>
            <a:rect l="l" t="t" r="r" b="b"/>
            <a:pathLst>
              <a:path w="431006" h="1500188" extrusionOk="0">
                <a:moveTo>
                  <a:pt x="152400" y="688181"/>
                </a:moveTo>
                <a:lnTo>
                  <a:pt x="140494" y="523875"/>
                </a:lnTo>
                <a:lnTo>
                  <a:pt x="116681" y="338138"/>
                </a:lnTo>
                <a:lnTo>
                  <a:pt x="95250" y="221456"/>
                </a:lnTo>
                <a:lnTo>
                  <a:pt x="80963" y="147638"/>
                </a:lnTo>
                <a:lnTo>
                  <a:pt x="11906" y="57150"/>
                </a:lnTo>
                <a:lnTo>
                  <a:pt x="2381" y="38100"/>
                </a:lnTo>
                <a:lnTo>
                  <a:pt x="0" y="19050"/>
                </a:lnTo>
                <a:lnTo>
                  <a:pt x="11906" y="7144"/>
                </a:lnTo>
                <a:lnTo>
                  <a:pt x="33338" y="0"/>
                </a:lnTo>
                <a:lnTo>
                  <a:pt x="119063" y="7144"/>
                </a:lnTo>
                <a:lnTo>
                  <a:pt x="190500" y="26194"/>
                </a:lnTo>
                <a:lnTo>
                  <a:pt x="252413" y="54769"/>
                </a:lnTo>
                <a:lnTo>
                  <a:pt x="302419" y="90488"/>
                </a:lnTo>
                <a:lnTo>
                  <a:pt x="333375" y="126206"/>
                </a:lnTo>
                <a:lnTo>
                  <a:pt x="357188" y="176213"/>
                </a:lnTo>
                <a:lnTo>
                  <a:pt x="364331" y="214313"/>
                </a:lnTo>
                <a:lnTo>
                  <a:pt x="364331" y="295275"/>
                </a:lnTo>
                <a:lnTo>
                  <a:pt x="364331" y="476250"/>
                </a:lnTo>
                <a:lnTo>
                  <a:pt x="390525" y="804863"/>
                </a:lnTo>
                <a:lnTo>
                  <a:pt x="414338" y="995363"/>
                </a:lnTo>
                <a:lnTo>
                  <a:pt x="431006" y="1376363"/>
                </a:lnTo>
                <a:lnTo>
                  <a:pt x="431006" y="1450181"/>
                </a:lnTo>
                <a:lnTo>
                  <a:pt x="214313" y="1500188"/>
                </a:lnTo>
                <a:lnTo>
                  <a:pt x="185738" y="1062038"/>
                </a:lnTo>
                <a:lnTo>
                  <a:pt x="164306" y="869156"/>
                </a:lnTo>
                <a:lnTo>
                  <a:pt x="152400" y="688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233"/>
          <p:cNvSpPr/>
          <p:nvPr/>
        </p:nvSpPr>
        <p:spPr>
          <a:xfrm>
            <a:off x="5132388" y="2266950"/>
            <a:ext cx="479425" cy="1487488"/>
          </a:xfrm>
          <a:custGeom>
            <a:avLst/>
            <a:gdLst/>
            <a:ahLst/>
            <a:cxnLst/>
            <a:rect l="l" t="t" r="r" b="b"/>
            <a:pathLst>
              <a:path w="481012" h="1488281" extrusionOk="0">
                <a:moveTo>
                  <a:pt x="102394" y="992981"/>
                </a:moveTo>
                <a:lnTo>
                  <a:pt x="121444" y="802481"/>
                </a:lnTo>
                <a:lnTo>
                  <a:pt x="145256" y="476250"/>
                </a:lnTo>
                <a:cubicBezTo>
                  <a:pt x="146050" y="413544"/>
                  <a:pt x="146843" y="350837"/>
                  <a:pt x="147637" y="288131"/>
                </a:cubicBezTo>
                <a:lnTo>
                  <a:pt x="142875" y="204788"/>
                </a:lnTo>
                <a:lnTo>
                  <a:pt x="130969" y="159544"/>
                </a:lnTo>
                <a:lnTo>
                  <a:pt x="116681" y="140494"/>
                </a:lnTo>
                <a:lnTo>
                  <a:pt x="92869" y="119063"/>
                </a:lnTo>
                <a:lnTo>
                  <a:pt x="54769" y="97631"/>
                </a:lnTo>
                <a:lnTo>
                  <a:pt x="28575" y="88106"/>
                </a:lnTo>
                <a:lnTo>
                  <a:pt x="9525" y="73819"/>
                </a:lnTo>
                <a:lnTo>
                  <a:pt x="0" y="50006"/>
                </a:lnTo>
                <a:lnTo>
                  <a:pt x="9525" y="28575"/>
                </a:lnTo>
                <a:lnTo>
                  <a:pt x="33337" y="14288"/>
                </a:lnTo>
                <a:lnTo>
                  <a:pt x="100012" y="0"/>
                </a:lnTo>
                <a:lnTo>
                  <a:pt x="185737" y="4763"/>
                </a:lnTo>
                <a:lnTo>
                  <a:pt x="285750" y="26194"/>
                </a:lnTo>
                <a:lnTo>
                  <a:pt x="373856" y="54769"/>
                </a:lnTo>
                <a:lnTo>
                  <a:pt x="428625" y="83344"/>
                </a:lnTo>
                <a:lnTo>
                  <a:pt x="459581" y="109538"/>
                </a:lnTo>
                <a:lnTo>
                  <a:pt x="478631" y="140494"/>
                </a:lnTo>
                <a:lnTo>
                  <a:pt x="481012" y="166688"/>
                </a:lnTo>
                <a:lnTo>
                  <a:pt x="478631" y="188119"/>
                </a:lnTo>
                <a:lnTo>
                  <a:pt x="447675" y="242888"/>
                </a:lnTo>
                <a:lnTo>
                  <a:pt x="416719" y="488156"/>
                </a:lnTo>
                <a:lnTo>
                  <a:pt x="378619" y="785813"/>
                </a:lnTo>
                <a:lnTo>
                  <a:pt x="350044" y="969169"/>
                </a:lnTo>
                <a:lnTo>
                  <a:pt x="288131" y="1385888"/>
                </a:lnTo>
                <a:lnTo>
                  <a:pt x="283369" y="1447800"/>
                </a:lnTo>
                <a:lnTo>
                  <a:pt x="57150" y="1488281"/>
                </a:lnTo>
                <a:lnTo>
                  <a:pt x="64294" y="1409700"/>
                </a:lnTo>
                <a:lnTo>
                  <a:pt x="102394" y="9929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233"/>
          <p:cNvSpPr/>
          <p:nvPr/>
        </p:nvSpPr>
        <p:spPr>
          <a:xfrm>
            <a:off x="3436938" y="2979738"/>
            <a:ext cx="2695575" cy="501650"/>
          </a:xfrm>
          <a:custGeom>
            <a:avLst/>
            <a:gdLst/>
            <a:ahLst/>
            <a:cxnLst/>
            <a:rect l="l" t="t" r="r" b="b"/>
            <a:pathLst>
              <a:path w="2695575" h="502444" extrusionOk="0">
                <a:moveTo>
                  <a:pt x="1328737" y="311944"/>
                </a:moveTo>
                <a:lnTo>
                  <a:pt x="966787" y="364331"/>
                </a:lnTo>
                <a:lnTo>
                  <a:pt x="752475" y="423862"/>
                </a:lnTo>
                <a:lnTo>
                  <a:pt x="673894" y="431006"/>
                </a:lnTo>
                <a:lnTo>
                  <a:pt x="531019" y="459581"/>
                </a:lnTo>
                <a:lnTo>
                  <a:pt x="376237" y="492919"/>
                </a:lnTo>
                <a:lnTo>
                  <a:pt x="328612" y="502444"/>
                </a:lnTo>
                <a:lnTo>
                  <a:pt x="283369" y="500062"/>
                </a:lnTo>
                <a:lnTo>
                  <a:pt x="238125" y="485775"/>
                </a:lnTo>
                <a:lnTo>
                  <a:pt x="183356" y="457200"/>
                </a:lnTo>
                <a:lnTo>
                  <a:pt x="119062" y="409575"/>
                </a:lnTo>
                <a:lnTo>
                  <a:pt x="61912" y="350044"/>
                </a:lnTo>
                <a:lnTo>
                  <a:pt x="9525" y="259556"/>
                </a:lnTo>
                <a:lnTo>
                  <a:pt x="0" y="235744"/>
                </a:lnTo>
                <a:lnTo>
                  <a:pt x="2381" y="219075"/>
                </a:lnTo>
                <a:lnTo>
                  <a:pt x="9525" y="214312"/>
                </a:lnTo>
                <a:lnTo>
                  <a:pt x="28575" y="216694"/>
                </a:lnTo>
                <a:lnTo>
                  <a:pt x="78581" y="235744"/>
                </a:lnTo>
                <a:lnTo>
                  <a:pt x="226219" y="269081"/>
                </a:lnTo>
                <a:lnTo>
                  <a:pt x="371475" y="297656"/>
                </a:lnTo>
                <a:lnTo>
                  <a:pt x="402431" y="302419"/>
                </a:lnTo>
                <a:lnTo>
                  <a:pt x="728662" y="250031"/>
                </a:lnTo>
                <a:lnTo>
                  <a:pt x="942975" y="180975"/>
                </a:lnTo>
                <a:lnTo>
                  <a:pt x="1333500" y="140494"/>
                </a:lnTo>
                <a:lnTo>
                  <a:pt x="1821656" y="90487"/>
                </a:lnTo>
                <a:lnTo>
                  <a:pt x="2059781" y="66675"/>
                </a:lnTo>
                <a:lnTo>
                  <a:pt x="2166937" y="57150"/>
                </a:lnTo>
                <a:lnTo>
                  <a:pt x="2250281" y="42862"/>
                </a:lnTo>
                <a:lnTo>
                  <a:pt x="2371725" y="9525"/>
                </a:lnTo>
                <a:lnTo>
                  <a:pt x="2416969" y="0"/>
                </a:lnTo>
                <a:lnTo>
                  <a:pt x="2471737" y="11906"/>
                </a:lnTo>
                <a:lnTo>
                  <a:pt x="2600325" y="64294"/>
                </a:lnTo>
                <a:lnTo>
                  <a:pt x="2659856" y="102394"/>
                </a:lnTo>
                <a:lnTo>
                  <a:pt x="2688431" y="130969"/>
                </a:lnTo>
                <a:lnTo>
                  <a:pt x="2695575" y="150019"/>
                </a:lnTo>
                <a:lnTo>
                  <a:pt x="2686050" y="188119"/>
                </a:lnTo>
                <a:lnTo>
                  <a:pt x="2659856" y="221456"/>
                </a:lnTo>
                <a:lnTo>
                  <a:pt x="2624137" y="245269"/>
                </a:lnTo>
                <a:lnTo>
                  <a:pt x="2586037" y="254794"/>
                </a:lnTo>
                <a:lnTo>
                  <a:pt x="2352675" y="250031"/>
                </a:lnTo>
                <a:lnTo>
                  <a:pt x="2038350" y="254794"/>
                </a:lnTo>
                <a:lnTo>
                  <a:pt x="1807369" y="269081"/>
                </a:lnTo>
                <a:lnTo>
                  <a:pt x="1328737" y="311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233"/>
          <p:cNvSpPr/>
          <p:nvPr/>
        </p:nvSpPr>
        <p:spPr>
          <a:xfrm>
            <a:off x="2905125" y="3559175"/>
            <a:ext cx="3806825" cy="581025"/>
          </a:xfrm>
          <a:custGeom>
            <a:avLst/>
            <a:gdLst/>
            <a:ahLst/>
            <a:cxnLst/>
            <a:rect l="l" t="t" r="r" b="b"/>
            <a:pathLst>
              <a:path w="3806825" h="581025" extrusionOk="0">
                <a:moveTo>
                  <a:pt x="1866900" y="317500"/>
                </a:moveTo>
                <a:lnTo>
                  <a:pt x="1466850" y="365125"/>
                </a:lnTo>
                <a:lnTo>
                  <a:pt x="1206500" y="425450"/>
                </a:lnTo>
                <a:lnTo>
                  <a:pt x="1031875" y="438150"/>
                </a:lnTo>
                <a:lnTo>
                  <a:pt x="895350" y="457200"/>
                </a:lnTo>
                <a:lnTo>
                  <a:pt x="717550" y="498475"/>
                </a:lnTo>
                <a:lnTo>
                  <a:pt x="596900" y="536575"/>
                </a:lnTo>
                <a:lnTo>
                  <a:pt x="511175" y="571500"/>
                </a:lnTo>
                <a:lnTo>
                  <a:pt x="454025" y="581025"/>
                </a:lnTo>
                <a:lnTo>
                  <a:pt x="406400" y="581025"/>
                </a:lnTo>
                <a:lnTo>
                  <a:pt x="349250" y="571500"/>
                </a:lnTo>
                <a:lnTo>
                  <a:pt x="276225" y="527050"/>
                </a:lnTo>
                <a:lnTo>
                  <a:pt x="158750" y="441325"/>
                </a:lnTo>
                <a:lnTo>
                  <a:pt x="44450" y="323850"/>
                </a:lnTo>
                <a:lnTo>
                  <a:pt x="12700" y="285750"/>
                </a:lnTo>
                <a:lnTo>
                  <a:pt x="0" y="254000"/>
                </a:lnTo>
                <a:lnTo>
                  <a:pt x="0" y="225425"/>
                </a:lnTo>
                <a:lnTo>
                  <a:pt x="9525" y="215900"/>
                </a:lnTo>
                <a:lnTo>
                  <a:pt x="28575" y="215900"/>
                </a:lnTo>
                <a:lnTo>
                  <a:pt x="85725" y="244475"/>
                </a:lnTo>
                <a:lnTo>
                  <a:pt x="171450" y="288925"/>
                </a:lnTo>
                <a:lnTo>
                  <a:pt x="260350" y="320675"/>
                </a:lnTo>
                <a:lnTo>
                  <a:pt x="396875" y="339725"/>
                </a:lnTo>
                <a:lnTo>
                  <a:pt x="571500" y="333375"/>
                </a:lnTo>
                <a:lnTo>
                  <a:pt x="911225" y="282575"/>
                </a:lnTo>
                <a:lnTo>
                  <a:pt x="1301750" y="228600"/>
                </a:lnTo>
                <a:lnTo>
                  <a:pt x="1520825" y="184150"/>
                </a:lnTo>
                <a:lnTo>
                  <a:pt x="2308225" y="107950"/>
                </a:lnTo>
                <a:lnTo>
                  <a:pt x="2511425" y="92075"/>
                </a:lnTo>
                <a:lnTo>
                  <a:pt x="2962275" y="57150"/>
                </a:lnTo>
                <a:lnTo>
                  <a:pt x="3194050" y="44450"/>
                </a:lnTo>
                <a:lnTo>
                  <a:pt x="3333750" y="0"/>
                </a:lnTo>
                <a:lnTo>
                  <a:pt x="3409950" y="15875"/>
                </a:lnTo>
                <a:lnTo>
                  <a:pt x="3673475" y="114300"/>
                </a:lnTo>
                <a:lnTo>
                  <a:pt x="3759200" y="161925"/>
                </a:lnTo>
                <a:lnTo>
                  <a:pt x="3790950" y="184150"/>
                </a:lnTo>
                <a:lnTo>
                  <a:pt x="3806825" y="215900"/>
                </a:lnTo>
                <a:lnTo>
                  <a:pt x="3797300" y="254000"/>
                </a:lnTo>
                <a:lnTo>
                  <a:pt x="3775075" y="282575"/>
                </a:lnTo>
                <a:lnTo>
                  <a:pt x="3743325" y="295275"/>
                </a:lnTo>
                <a:lnTo>
                  <a:pt x="3695700" y="295275"/>
                </a:lnTo>
                <a:lnTo>
                  <a:pt x="3638550" y="295275"/>
                </a:lnTo>
                <a:lnTo>
                  <a:pt x="3429000" y="260350"/>
                </a:lnTo>
                <a:lnTo>
                  <a:pt x="3276600" y="250825"/>
                </a:lnTo>
                <a:lnTo>
                  <a:pt x="3028950" y="250825"/>
                </a:lnTo>
                <a:lnTo>
                  <a:pt x="2520950" y="269875"/>
                </a:lnTo>
                <a:lnTo>
                  <a:pt x="2333625" y="273050"/>
                </a:lnTo>
                <a:lnTo>
                  <a:pt x="1866900" y="317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233"/>
          <p:cNvSpPr/>
          <p:nvPr/>
        </p:nvSpPr>
        <p:spPr>
          <a:xfrm>
            <a:off x="2684463" y="3817938"/>
            <a:ext cx="1838325" cy="1400175"/>
          </a:xfrm>
          <a:custGeom>
            <a:avLst/>
            <a:gdLst/>
            <a:ahLst/>
            <a:cxnLst/>
            <a:rect l="l" t="t" r="r" b="b"/>
            <a:pathLst>
              <a:path w="1838325" h="1400175" extrusionOk="0">
                <a:moveTo>
                  <a:pt x="881062" y="747712"/>
                </a:moveTo>
                <a:lnTo>
                  <a:pt x="1126331" y="526256"/>
                </a:lnTo>
                <a:lnTo>
                  <a:pt x="1371600" y="269081"/>
                </a:lnTo>
                <a:lnTo>
                  <a:pt x="1447800" y="176212"/>
                </a:lnTo>
                <a:lnTo>
                  <a:pt x="1419225" y="133350"/>
                </a:lnTo>
                <a:lnTo>
                  <a:pt x="1576387" y="0"/>
                </a:lnTo>
                <a:lnTo>
                  <a:pt x="1754981" y="178594"/>
                </a:lnTo>
                <a:lnTo>
                  <a:pt x="1819275" y="240506"/>
                </a:lnTo>
                <a:lnTo>
                  <a:pt x="1833562" y="261937"/>
                </a:lnTo>
                <a:lnTo>
                  <a:pt x="1838325" y="285750"/>
                </a:lnTo>
                <a:lnTo>
                  <a:pt x="1828800" y="316706"/>
                </a:lnTo>
                <a:lnTo>
                  <a:pt x="1785937" y="359569"/>
                </a:lnTo>
                <a:lnTo>
                  <a:pt x="1702594" y="404812"/>
                </a:lnTo>
                <a:lnTo>
                  <a:pt x="1676400" y="416719"/>
                </a:lnTo>
                <a:lnTo>
                  <a:pt x="1469231" y="590550"/>
                </a:lnTo>
                <a:lnTo>
                  <a:pt x="1300162" y="719137"/>
                </a:lnTo>
                <a:lnTo>
                  <a:pt x="1090612" y="866775"/>
                </a:lnTo>
                <a:lnTo>
                  <a:pt x="823912" y="1031081"/>
                </a:lnTo>
                <a:lnTo>
                  <a:pt x="616744" y="1154906"/>
                </a:lnTo>
                <a:lnTo>
                  <a:pt x="359569" y="1273969"/>
                </a:lnTo>
                <a:lnTo>
                  <a:pt x="173831" y="1354931"/>
                </a:lnTo>
                <a:lnTo>
                  <a:pt x="64294" y="1395412"/>
                </a:lnTo>
                <a:lnTo>
                  <a:pt x="28575" y="1400175"/>
                </a:lnTo>
                <a:lnTo>
                  <a:pt x="11906" y="1400175"/>
                </a:lnTo>
                <a:lnTo>
                  <a:pt x="0" y="1383506"/>
                </a:lnTo>
                <a:lnTo>
                  <a:pt x="4762" y="1354931"/>
                </a:lnTo>
                <a:lnTo>
                  <a:pt x="19050" y="1333500"/>
                </a:lnTo>
                <a:lnTo>
                  <a:pt x="238125" y="1197769"/>
                </a:lnTo>
                <a:lnTo>
                  <a:pt x="554831" y="990600"/>
                </a:lnTo>
                <a:lnTo>
                  <a:pt x="881062" y="7477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233"/>
          <p:cNvSpPr/>
          <p:nvPr/>
        </p:nvSpPr>
        <p:spPr>
          <a:xfrm>
            <a:off x="5214938" y="3757613"/>
            <a:ext cx="2101850" cy="1346200"/>
          </a:xfrm>
          <a:custGeom>
            <a:avLst/>
            <a:gdLst/>
            <a:ahLst/>
            <a:cxnLst/>
            <a:rect l="l" t="t" r="r" b="b"/>
            <a:pathLst>
              <a:path w="2102643" h="1345406" extrusionOk="0">
                <a:moveTo>
                  <a:pt x="466725" y="581025"/>
                </a:moveTo>
                <a:lnTo>
                  <a:pt x="252412" y="330993"/>
                </a:lnTo>
                <a:lnTo>
                  <a:pt x="23812" y="52387"/>
                </a:lnTo>
                <a:lnTo>
                  <a:pt x="0" y="21431"/>
                </a:lnTo>
                <a:lnTo>
                  <a:pt x="128587" y="0"/>
                </a:lnTo>
                <a:lnTo>
                  <a:pt x="238125" y="111918"/>
                </a:lnTo>
                <a:lnTo>
                  <a:pt x="428625" y="288131"/>
                </a:lnTo>
                <a:lnTo>
                  <a:pt x="623887" y="461962"/>
                </a:lnTo>
                <a:lnTo>
                  <a:pt x="854868" y="650081"/>
                </a:lnTo>
                <a:lnTo>
                  <a:pt x="1007268" y="759618"/>
                </a:lnTo>
                <a:lnTo>
                  <a:pt x="1240631" y="892968"/>
                </a:lnTo>
                <a:lnTo>
                  <a:pt x="1690687" y="1095375"/>
                </a:lnTo>
                <a:lnTo>
                  <a:pt x="2069306" y="1257300"/>
                </a:lnTo>
                <a:lnTo>
                  <a:pt x="2078831" y="1262062"/>
                </a:lnTo>
                <a:lnTo>
                  <a:pt x="2090737" y="1276350"/>
                </a:lnTo>
                <a:lnTo>
                  <a:pt x="2100262" y="1297781"/>
                </a:lnTo>
                <a:lnTo>
                  <a:pt x="2102643" y="1323975"/>
                </a:lnTo>
                <a:lnTo>
                  <a:pt x="2085975" y="1343025"/>
                </a:lnTo>
                <a:lnTo>
                  <a:pt x="1473993" y="1345406"/>
                </a:lnTo>
                <a:lnTo>
                  <a:pt x="1343025" y="1345406"/>
                </a:lnTo>
                <a:lnTo>
                  <a:pt x="1276350" y="1343025"/>
                </a:lnTo>
                <a:lnTo>
                  <a:pt x="1207293" y="1323975"/>
                </a:lnTo>
                <a:lnTo>
                  <a:pt x="1090612" y="1264443"/>
                </a:lnTo>
                <a:lnTo>
                  <a:pt x="997743" y="1190625"/>
                </a:lnTo>
                <a:lnTo>
                  <a:pt x="766762" y="931068"/>
                </a:lnTo>
                <a:lnTo>
                  <a:pt x="466725" y="5810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7FFE1B4-5956-9342-AEB6-7A2ED447E279}"/>
              </a:ext>
            </a:extLst>
          </p:cNvPr>
          <p:cNvGrpSpPr/>
          <p:nvPr/>
        </p:nvGrpSpPr>
        <p:grpSpPr>
          <a:xfrm>
            <a:off x="2692483" y="1229474"/>
            <a:ext cx="4632325" cy="4899025"/>
            <a:chOff x="2836863" y="1385888"/>
            <a:chExt cx="4632325" cy="4899025"/>
          </a:xfrm>
        </p:grpSpPr>
        <p:sp>
          <p:nvSpPr>
            <p:cNvPr id="16" name="Google Shape;2574;p233">
              <a:extLst>
                <a:ext uri="{FF2B5EF4-FFF2-40B4-BE49-F238E27FC236}">
                  <a16:creationId xmlns:a16="http://schemas.microsoft.com/office/drawing/2014/main" id="{BF2F4569-0F24-9241-92D9-71D02F53CD1A}"/>
                </a:ext>
              </a:extLst>
            </p:cNvPr>
            <p:cNvSpPr/>
            <p:nvPr/>
          </p:nvSpPr>
          <p:spPr>
            <a:xfrm>
              <a:off x="4724400" y="1385888"/>
              <a:ext cx="581025" cy="757237"/>
            </a:xfrm>
            <a:custGeom>
              <a:avLst/>
              <a:gdLst/>
              <a:ahLst/>
              <a:cxnLst/>
              <a:rect l="l" t="t" r="r" b="b"/>
              <a:pathLst>
                <a:path w="581025" h="757237" extrusionOk="0">
                  <a:moveTo>
                    <a:pt x="214313" y="507206"/>
                  </a:moveTo>
                  <a:cubicBezTo>
                    <a:pt x="215107" y="431006"/>
                    <a:pt x="215900" y="354806"/>
                    <a:pt x="216694" y="278606"/>
                  </a:cubicBezTo>
                  <a:lnTo>
                    <a:pt x="214313" y="254793"/>
                  </a:lnTo>
                  <a:lnTo>
                    <a:pt x="207169" y="223837"/>
                  </a:lnTo>
                  <a:lnTo>
                    <a:pt x="192881" y="197643"/>
                  </a:lnTo>
                  <a:lnTo>
                    <a:pt x="164306" y="169068"/>
                  </a:lnTo>
                  <a:lnTo>
                    <a:pt x="140494" y="152400"/>
                  </a:lnTo>
                  <a:lnTo>
                    <a:pt x="100013" y="128587"/>
                  </a:lnTo>
                  <a:lnTo>
                    <a:pt x="50006" y="104775"/>
                  </a:lnTo>
                  <a:lnTo>
                    <a:pt x="9525" y="83343"/>
                  </a:lnTo>
                  <a:lnTo>
                    <a:pt x="0" y="64293"/>
                  </a:lnTo>
                  <a:lnTo>
                    <a:pt x="4763" y="33337"/>
                  </a:lnTo>
                  <a:lnTo>
                    <a:pt x="23813" y="11906"/>
                  </a:lnTo>
                  <a:lnTo>
                    <a:pt x="45244" y="2381"/>
                  </a:lnTo>
                  <a:lnTo>
                    <a:pt x="130969" y="0"/>
                  </a:lnTo>
                  <a:lnTo>
                    <a:pt x="204788" y="9525"/>
                  </a:lnTo>
                  <a:lnTo>
                    <a:pt x="323850" y="38100"/>
                  </a:lnTo>
                  <a:lnTo>
                    <a:pt x="421481" y="83343"/>
                  </a:lnTo>
                  <a:lnTo>
                    <a:pt x="521494" y="138112"/>
                  </a:lnTo>
                  <a:lnTo>
                    <a:pt x="557213" y="164306"/>
                  </a:lnTo>
                  <a:lnTo>
                    <a:pt x="573881" y="183356"/>
                  </a:lnTo>
                  <a:lnTo>
                    <a:pt x="581025" y="211931"/>
                  </a:lnTo>
                  <a:lnTo>
                    <a:pt x="569119" y="261937"/>
                  </a:lnTo>
                  <a:lnTo>
                    <a:pt x="538163" y="311943"/>
                  </a:lnTo>
                  <a:lnTo>
                    <a:pt x="504825" y="345281"/>
                  </a:lnTo>
                  <a:lnTo>
                    <a:pt x="492919" y="390525"/>
                  </a:lnTo>
                  <a:lnTo>
                    <a:pt x="488156" y="423862"/>
                  </a:lnTo>
                  <a:cubicBezTo>
                    <a:pt x="487362" y="509587"/>
                    <a:pt x="486569" y="595312"/>
                    <a:pt x="485775" y="681037"/>
                  </a:cubicBezTo>
                  <a:lnTo>
                    <a:pt x="485775" y="726281"/>
                  </a:lnTo>
                  <a:lnTo>
                    <a:pt x="209550" y="757237"/>
                  </a:lnTo>
                  <a:lnTo>
                    <a:pt x="214313" y="697706"/>
                  </a:lnTo>
                  <a:lnTo>
                    <a:pt x="214313" y="5072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575;p233">
              <a:extLst>
                <a:ext uri="{FF2B5EF4-FFF2-40B4-BE49-F238E27FC236}">
                  <a16:creationId xmlns:a16="http://schemas.microsoft.com/office/drawing/2014/main" id="{EC9C634E-A2D2-8B49-8BA8-F52F670EEE6A}"/>
                </a:ext>
              </a:extLst>
            </p:cNvPr>
            <p:cNvSpPr/>
            <p:nvPr/>
          </p:nvSpPr>
          <p:spPr>
            <a:xfrm>
              <a:off x="2998788" y="2009775"/>
              <a:ext cx="400050" cy="1195388"/>
            </a:xfrm>
            <a:custGeom>
              <a:avLst/>
              <a:gdLst/>
              <a:ahLst/>
              <a:cxnLst/>
              <a:rect l="l" t="t" r="r" b="b"/>
              <a:pathLst>
                <a:path w="400050" h="1195388" extrusionOk="0">
                  <a:moveTo>
                    <a:pt x="233362" y="431006"/>
                  </a:moveTo>
                  <a:lnTo>
                    <a:pt x="250031" y="378619"/>
                  </a:lnTo>
                  <a:lnTo>
                    <a:pt x="261937" y="319088"/>
                  </a:lnTo>
                  <a:lnTo>
                    <a:pt x="264319" y="261938"/>
                  </a:lnTo>
                  <a:lnTo>
                    <a:pt x="261937" y="197644"/>
                  </a:lnTo>
                  <a:lnTo>
                    <a:pt x="242887" y="119063"/>
                  </a:lnTo>
                  <a:lnTo>
                    <a:pt x="223837" y="57150"/>
                  </a:lnTo>
                  <a:lnTo>
                    <a:pt x="221456" y="35719"/>
                  </a:lnTo>
                  <a:lnTo>
                    <a:pt x="223837" y="16669"/>
                  </a:lnTo>
                  <a:lnTo>
                    <a:pt x="230981" y="2381"/>
                  </a:lnTo>
                  <a:lnTo>
                    <a:pt x="247650" y="0"/>
                  </a:lnTo>
                  <a:lnTo>
                    <a:pt x="273844" y="4763"/>
                  </a:lnTo>
                  <a:lnTo>
                    <a:pt x="283369" y="14288"/>
                  </a:lnTo>
                  <a:lnTo>
                    <a:pt x="321469" y="83344"/>
                  </a:lnTo>
                  <a:lnTo>
                    <a:pt x="385762" y="259556"/>
                  </a:lnTo>
                  <a:lnTo>
                    <a:pt x="400050" y="416719"/>
                  </a:lnTo>
                  <a:lnTo>
                    <a:pt x="385762" y="576263"/>
                  </a:lnTo>
                  <a:lnTo>
                    <a:pt x="364331" y="731044"/>
                  </a:lnTo>
                  <a:lnTo>
                    <a:pt x="338137" y="854869"/>
                  </a:lnTo>
                  <a:lnTo>
                    <a:pt x="311944" y="950119"/>
                  </a:lnTo>
                  <a:lnTo>
                    <a:pt x="273844" y="1035844"/>
                  </a:lnTo>
                  <a:lnTo>
                    <a:pt x="226219" y="1114425"/>
                  </a:lnTo>
                  <a:lnTo>
                    <a:pt x="188119" y="1164431"/>
                  </a:lnTo>
                  <a:lnTo>
                    <a:pt x="154781" y="1188244"/>
                  </a:lnTo>
                  <a:lnTo>
                    <a:pt x="107156" y="1195388"/>
                  </a:lnTo>
                  <a:lnTo>
                    <a:pt x="61912" y="1181100"/>
                  </a:lnTo>
                  <a:lnTo>
                    <a:pt x="35719" y="1150144"/>
                  </a:lnTo>
                  <a:lnTo>
                    <a:pt x="16669" y="1090613"/>
                  </a:lnTo>
                  <a:lnTo>
                    <a:pt x="4762" y="1021556"/>
                  </a:lnTo>
                  <a:lnTo>
                    <a:pt x="0" y="938213"/>
                  </a:lnTo>
                  <a:lnTo>
                    <a:pt x="4762" y="883444"/>
                  </a:lnTo>
                  <a:lnTo>
                    <a:pt x="26194" y="802481"/>
                  </a:lnTo>
                  <a:lnTo>
                    <a:pt x="66675" y="735806"/>
                  </a:lnTo>
                  <a:lnTo>
                    <a:pt x="133350" y="640556"/>
                  </a:lnTo>
                  <a:lnTo>
                    <a:pt x="173831" y="583406"/>
                  </a:lnTo>
                  <a:lnTo>
                    <a:pt x="233362" y="4310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576;p233">
              <a:extLst>
                <a:ext uri="{FF2B5EF4-FFF2-40B4-BE49-F238E27FC236}">
                  <a16:creationId xmlns:a16="http://schemas.microsoft.com/office/drawing/2014/main" id="{9FE53CAE-5387-EC47-AE8D-43867FCE4B33}"/>
                </a:ext>
              </a:extLst>
            </p:cNvPr>
            <p:cNvSpPr/>
            <p:nvPr/>
          </p:nvSpPr>
          <p:spPr>
            <a:xfrm>
              <a:off x="3608388" y="2646363"/>
              <a:ext cx="2670175" cy="444500"/>
            </a:xfrm>
            <a:custGeom>
              <a:avLst/>
              <a:gdLst/>
              <a:ahLst/>
              <a:cxnLst/>
              <a:rect l="l" t="t" r="r" b="b"/>
              <a:pathLst>
                <a:path w="2671762" h="445294" extrusionOk="0">
                  <a:moveTo>
                    <a:pt x="923925" y="333375"/>
                  </a:moveTo>
                  <a:lnTo>
                    <a:pt x="661987" y="383381"/>
                  </a:lnTo>
                  <a:lnTo>
                    <a:pt x="454819" y="433387"/>
                  </a:lnTo>
                  <a:lnTo>
                    <a:pt x="411956" y="445294"/>
                  </a:lnTo>
                  <a:lnTo>
                    <a:pt x="378619" y="445294"/>
                  </a:lnTo>
                  <a:lnTo>
                    <a:pt x="302419" y="433387"/>
                  </a:lnTo>
                  <a:lnTo>
                    <a:pt x="250031" y="414337"/>
                  </a:lnTo>
                  <a:lnTo>
                    <a:pt x="178594" y="366712"/>
                  </a:lnTo>
                  <a:lnTo>
                    <a:pt x="109537" y="307181"/>
                  </a:lnTo>
                  <a:lnTo>
                    <a:pt x="40481" y="226219"/>
                  </a:lnTo>
                  <a:lnTo>
                    <a:pt x="7144" y="171450"/>
                  </a:lnTo>
                  <a:lnTo>
                    <a:pt x="0" y="152400"/>
                  </a:lnTo>
                  <a:lnTo>
                    <a:pt x="0" y="135731"/>
                  </a:lnTo>
                  <a:lnTo>
                    <a:pt x="4762" y="116681"/>
                  </a:lnTo>
                  <a:lnTo>
                    <a:pt x="14287" y="114300"/>
                  </a:lnTo>
                  <a:lnTo>
                    <a:pt x="38100" y="119062"/>
                  </a:lnTo>
                  <a:lnTo>
                    <a:pt x="71437" y="138112"/>
                  </a:lnTo>
                  <a:lnTo>
                    <a:pt x="133350" y="176212"/>
                  </a:lnTo>
                  <a:lnTo>
                    <a:pt x="202406" y="204787"/>
                  </a:lnTo>
                  <a:lnTo>
                    <a:pt x="271462" y="221456"/>
                  </a:lnTo>
                  <a:lnTo>
                    <a:pt x="333375" y="223837"/>
                  </a:lnTo>
                  <a:lnTo>
                    <a:pt x="457200" y="221456"/>
                  </a:lnTo>
                  <a:lnTo>
                    <a:pt x="659606" y="195262"/>
                  </a:lnTo>
                  <a:lnTo>
                    <a:pt x="921544" y="154781"/>
                  </a:lnTo>
                  <a:lnTo>
                    <a:pt x="1824037" y="64294"/>
                  </a:lnTo>
                  <a:lnTo>
                    <a:pt x="2114550" y="19050"/>
                  </a:lnTo>
                  <a:lnTo>
                    <a:pt x="2269331" y="14287"/>
                  </a:lnTo>
                  <a:lnTo>
                    <a:pt x="2378869" y="0"/>
                  </a:lnTo>
                  <a:lnTo>
                    <a:pt x="2402681" y="0"/>
                  </a:lnTo>
                  <a:lnTo>
                    <a:pt x="2488406" y="16669"/>
                  </a:lnTo>
                  <a:lnTo>
                    <a:pt x="2538412" y="35719"/>
                  </a:lnTo>
                  <a:lnTo>
                    <a:pt x="2597944" y="69056"/>
                  </a:lnTo>
                  <a:lnTo>
                    <a:pt x="2633662" y="95250"/>
                  </a:lnTo>
                  <a:lnTo>
                    <a:pt x="2655094" y="126206"/>
                  </a:lnTo>
                  <a:lnTo>
                    <a:pt x="2669381" y="159544"/>
                  </a:lnTo>
                  <a:lnTo>
                    <a:pt x="2671762" y="197644"/>
                  </a:lnTo>
                  <a:lnTo>
                    <a:pt x="2667000" y="230981"/>
                  </a:lnTo>
                  <a:lnTo>
                    <a:pt x="2652712" y="245269"/>
                  </a:lnTo>
                  <a:lnTo>
                    <a:pt x="2626519" y="259556"/>
                  </a:lnTo>
                  <a:lnTo>
                    <a:pt x="2590800" y="261937"/>
                  </a:lnTo>
                  <a:lnTo>
                    <a:pt x="2078831" y="242887"/>
                  </a:lnTo>
                  <a:lnTo>
                    <a:pt x="1819275" y="252412"/>
                  </a:lnTo>
                  <a:lnTo>
                    <a:pt x="923925" y="333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577;p233">
              <a:extLst>
                <a:ext uri="{FF2B5EF4-FFF2-40B4-BE49-F238E27FC236}">
                  <a16:creationId xmlns:a16="http://schemas.microsoft.com/office/drawing/2014/main" id="{9E713FD3-48B1-1B44-9809-7F18E55742A5}"/>
                </a:ext>
              </a:extLst>
            </p:cNvPr>
            <p:cNvSpPr/>
            <p:nvPr/>
          </p:nvSpPr>
          <p:spPr>
            <a:xfrm>
              <a:off x="4598988" y="4652963"/>
              <a:ext cx="987425" cy="581025"/>
            </a:xfrm>
            <a:custGeom>
              <a:avLst/>
              <a:gdLst/>
              <a:ahLst/>
              <a:cxnLst/>
              <a:rect l="l" t="t" r="r" b="b"/>
              <a:pathLst>
                <a:path w="988219" h="581025" extrusionOk="0">
                  <a:moveTo>
                    <a:pt x="438150" y="309562"/>
                  </a:moveTo>
                  <a:lnTo>
                    <a:pt x="185737" y="164306"/>
                  </a:lnTo>
                  <a:lnTo>
                    <a:pt x="33337" y="76200"/>
                  </a:lnTo>
                  <a:lnTo>
                    <a:pt x="7144" y="47625"/>
                  </a:lnTo>
                  <a:lnTo>
                    <a:pt x="0" y="28575"/>
                  </a:lnTo>
                  <a:lnTo>
                    <a:pt x="2381" y="9525"/>
                  </a:lnTo>
                  <a:lnTo>
                    <a:pt x="23812" y="0"/>
                  </a:lnTo>
                  <a:lnTo>
                    <a:pt x="57150" y="0"/>
                  </a:lnTo>
                  <a:lnTo>
                    <a:pt x="592931" y="123825"/>
                  </a:lnTo>
                  <a:lnTo>
                    <a:pt x="702469" y="150018"/>
                  </a:lnTo>
                  <a:lnTo>
                    <a:pt x="783431" y="178593"/>
                  </a:lnTo>
                  <a:lnTo>
                    <a:pt x="852487" y="214312"/>
                  </a:lnTo>
                  <a:lnTo>
                    <a:pt x="873919" y="235743"/>
                  </a:lnTo>
                  <a:lnTo>
                    <a:pt x="935831" y="330993"/>
                  </a:lnTo>
                  <a:lnTo>
                    <a:pt x="973931" y="414337"/>
                  </a:lnTo>
                  <a:lnTo>
                    <a:pt x="985837" y="473868"/>
                  </a:lnTo>
                  <a:lnTo>
                    <a:pt x="988219" y="531018"/>
                  </a:lnTo>
                  <a:lnTo>
                    <a:pt x="976312" y="561975"/>
                  </a:lnTo>
                  <a:lnTo>
                    <a:pt x="952500" y="576262"/>
                  </a:lnTo>
                  <a:lnTo>
                    <a:pt x="888206" y="581025"/>
                  </a:lnTo>
                  <a:lnTo>
                    <a:pt x="833437" y="576262"/>
                  </a:lnTo>
                  <a:lnTo>
                    <a:pt x="776287" y="554831"/>
                  </a:lnTo>
                  <a:lnTo>
                    <a:pt x="669131" y="473868"/>
                  </a:lnTo>
                  <a:lnTo>
                    <a:pt x="438150" y="3095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578;p233">
              <a:extLst>
                <a:ext uri="{FF2B5EF4-FFF2-40B4-BE49-F238E27FC236}">
                  <a16:creationId xmlns:a16="http://schemas.microsoft.com/office/drawing/2014/main" id="{42810BC4-8E29-B44F-8D75-C3CBF694EBDD}"/>
                </a:ext>
              </a:extLst>
            </p:cNvPr>
            <p:cNvSpPr/>
            <p:nvPr/>
          </p:nvSpPr>
          <p:spPr>
            <a:xfrm>
              <a:off x="4306888" y="5430838"/>
              <a:ext cx="1393825" cy="854075"/>
            </a:xfrm>
            <a:custGeom>
              <a:avLst/>
              <a:gdLst/>
              <a:ahLst/>
              <a:cxnLst/>
              <a:rect l="l" t="t" r="r" b="b"/>
              <a:pathLst>
                <a:path w="1393032" h="852488" extrusionOk="0">
                  <a:moveTo>
                    <a:pt x="690563" y="426244"/>
                  </a:moveTo>
                  <a:lnTo>
                    <a:pt x="521494" y="328613"/>
                  </a:lnTo>
                  <a:lnTo>
                    <a:pt x="200025" y="159544"/>
                  </a:lnTo>
                  <a:lnTo>
                    <a:pt x="28575" y="73819"/>
                  </a:lnTo>
                  <a:lnTo>
                    <a:pt x="4763" y="54769"/>
                  </a:lnTo>
                  <a:lnTo>
                    <a:pt x="0" y="35719"/>
                  </a:lnTo>
                  <a:lnTo>
                    <a:pt x="4763" y="11907"/>
                  </a:lnTo>
                  <a:lnTo>
                    <a:pt x="23813" y="4763"/>
                  </a:lnTo>
                  <a:lnTo>
                    <a:pt x="50007" y="0"/>
                  </a:lnTo>
                  <a:lnTo>
                    <a:pt x="523875" y="114300"/>
                  </a:lnTo>
                  <a:lnTo>
                    <a:pt x="804863" y="197644"/>
                  </a:lnTo>
                  <a:lnTo>
                    <a:pt x="1000125" y="271463"/>
                  </a:lnTo>
                  <a:lnTo>
                    <a:pt x="1081088" y="304800"/>
                  </a:lnTo>
                  <a:lnTo>
                    <a:pt x="1133475" y="333375"/>
                  </a:lnTo>
                  <a:lnTo>
                    <a:pt x="1243013" y="423863"/>
                  </a:lnTo>
                  <a:lnTo>
                    <a:pt x="1300163" y="490538"/>
                  </a:lnTo>
                  <a:lnTo>
                    <a:pt x="1338263" y="550069"/>
                  </a:lnTo>
                  <a:lnTo>
                    <a:pt x="1364457" y="604838"/>
                  </a:lnTo>
                  <a:lnTo>
                    <a:pt x="1388269" y="681038"/>
                  </a:lnTo>
                  <a:lnTo>
                    <a:pt x="1393032" y="733425"/>
                  </a:lnTo>
                  <a:lnTo>
                    <a:pt x="1381125" y="802482"/>
                  </a:lnTo>
                  <a:lnTo>
                    <a:pt x="1362075" y="840582"/>
                  </a:lnTo>
                  <a:lnTo>
                    <a:pt x="1345407" y="852488"/>
                  </a:lnTo>
                  <a:lnTo>
                    <a:pt x="1309688" y="852488"/>
                  </a:lnTo>
                  <a:lnTo>
                    <a:pt x="1271588" y="840582"/>
                  </a:lnTo>
                  <a:lnTo>
                    <a:pt x="690563" y="4262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579;p233">
              <a:extLst>
                <a:ext uri="{FF2B5EF4-FFF2-40B4-BE49-F238E27FC236}">
                  <a16:creationId xmlns:a16="http://schemas.microsoft.com/office/drawing/2014/main" id="{D3D0B55D-C7C7-B24C-BADA-1218ECFC1897}"/>
                </a:ext>
              </a:extLst>
            </p:cNvPr>
            <p:cNvSpPr/>
            <p:nvPr/>
          </p:nvSpPr>
          <p:spPr>
            <a:xfrm>
              <a:off x="3306763" y="1928813"/>
              <a:ext cx="3983037" cy="561975"/>
            </a:xfrm>
            <a:custGeom>
              <a:avLst/>
              <a:gdLst/>
              <a:ahLst/>
              <a:cxnLst/>
              <a:rect l="l" t="t" r="r" b="b"/>
              <a:pathLst>
                <a:path w="3983232" h="562454" extrusionOk="0">
                  <a:moveTo>
                    <a:pt x="772964" y="404572"/>
                  </a:moveTo>
                  <a:lnTo>
                    <a:pt x="414440" y="450621"/>
                  </a:lnTo>
                  <a:lnTo>
                    <a:pt x="46049" y="503249"/>
                  </a:lnTo>
                  <a:lnTo>
                    <a:pt x="0" y="328921"/>
                  </a:lnTo>
                  <a:lnTo>
                    <a:pt x="62495" y="335499"/>
                  </a:lnTo>
                  <a:lnTo>
                    <a:pt x="184196" y="322342"/>
                  </a:lnTo>
                  <a:lnTo>
                    <a:pt x="772964" y="246690"/>
                  </a:lnTo>
                  <a:lnTo>
                    <a:pt x="1282791" y="187485"/>
                  </a:lnTo>
                  <a:lnTo>
                    <a:pt x="1638026" y="148014"/>
                  </a:lnTo>
                  <a:lnTo>
                    <a:pt x="1891295" y="138146"/>
                  </a:lnTo>
                  <a:lnTo>
                    <a:pt x="2193902" y="115122"/>
                  </a:lnTo>
                  <a:lnTo>
                    <a:pt x="2743200" y="88808"/>
                  </a:lnTo>
                  <a:lnTo>
                    <a:pt x="3095145" y="75651"/>
                  </a:lnTo>
                  <a:lnTo>
                    <a:pt x="3322101" y="69073"/>
                  </a:lnTo>
                  <a:lnTo>
                    <a:pt x="3555635" y="3289"/>
                  </a:lnTo>
                  <a:lnTo>
                    <a:pt x="3578659" y="0"/>
                  </a:lnTo>
                  <a:lnTo>
                    <a:pt x="3604973" y="9867"/>
                  </a:lnTo>
                  <a:lnTo>
                    <a:pt x="3782590" y="154592"/>
                  </a:lnTo>
                  <a:lnTo>
                    <a:pt x="3877977" y="249980"/>
                  </a:lnTo>
                  <a:lnTo>
                    <a:pt x="3914158" y="302607"/>
                  </a:lnTo>
                  <a:lnTo>
                    <a:pt x="3956918" y="365102"/>
                  </a:lnTo>
                  <a:lnTo>
                    <a:pt x="3976653" y="437464"/>
                  </a:lnTo>
                  <a:lnTo>
                    <a:pt x="3983232" y="499959"/>
                  </a:lnTo>
                  <a:lnTo>
                    <a:pt x="3973364" y="532851"/>
                  </a:lnTo>
                  <a:lnTo>
                    <a:pt x="3950340" y="552587"/>
                  </a:lnTo>
                  <a:lnTo>
                    <a:pt x="3907580" y="562454"/>
                  </a:lnTo>
                  <a:lnTo>
                    <a:pt x="3868109" y="555876"/>
                  </a:lnTo>
                  <a:lnTo>
                    <a:pt x="3818771" y="542719"/>
                  </a:lnTo>
                  <a:lnTo>
                    <a:pt x="3486561" y="269715"/>
                  </a:lnTo>
                  <a:lnTo>
                    <a:pt x="3466826" y="253269"/>
                  </a:lnTo>
                  <a:lnTo>
                    <a:pt x="3420777" y="246690"/>
                  </a:lnTo>
                  <a:lnTo>
                    <a:pt x="2901082" y="249980"/>
                  </a:lnTo>
                  <a:lnTo>
                    <a:pt x="2121540" y="286161"/>
                  </a:lnTo>
                  <a:lnTo>
                    <a:pt x="1259767" y="351945"/>
                  </a:lnTo>
                  <a:lnTo>
                    <a:pt x="772964" y="40457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580;p233">
              <a:extLst>
                <a:ext uri="{FF2B5EF4-FFF2-40B4-BE49-F238E27FC236}">
                  <a16:creationId xmlns:a16="http://schemas.microsoft.com/office/drawing/2014/main" id="{02773C37-AB6D-2743-AC7B-57358307F9E0}"/>
                </a:ext>
              </a:extLst>
            </p:cNvPr>
            <p:cNvSpPr/>
            <p:nvPr/>
          </p:nvSpPr>
          <p:spPr>
            <a:xfrm>
              <a:off x="6438900" y="2151063"/>
              <a:ext cx="687388" cy="574675"/>
            </a:xfrm>
            <a:custGeom>
              <a:avLst/>
              <a:gdLst/>
              <a:ahLst/>
              <a:cxnLst/>
              <a:rect l="l" t="t" r="r" b="b"/>
              <a:pathLst>
                <a:path w="688181" h="576262" extrusionOk="0">
                  <a:moveTo>
                    <a:pt x="176213" y="350044"/>
                  </a:moveTo>
                  <a:lnTo>
                    <a:pt x="283369" y="230981"/>
                  </a:lnTo>
                  <a:lnTo>
                    <a:pt x="326231" y="171450"/>
                  </a:lnTo>
                  <a:lnTo>
                    <a:pt x="350044" y="119062"/>
                  </a:lnTo>
                  <a:lnTo>
                    <a:pt x="357188" y="90487"/>
                  </a:lnTo>
                  <a:lnTo>
                    <a:pt x="328613" y="0"/>
                  </a:lnTo>
                  <a:lnTo>
                    <a:pt x="623888" y="138112"/>
                  </a:lnTo>
                  <a:lnTo>
                    <a:pt x="688181" y="321469"/>
                  </a:lnTo>
                  <a:lnTo>
                    <a:pt x="642938" y="316706"/>
                  </a:lnTo>
                  <a:lnTo>
                    <a:pt x="564356" y="326231"/>
                  </a:lnTo>
                  <a:lnTo>
                    <a:pt x="369094" y="397669"/>
                  </a:lnTo>
                  <a:lnTo>
                    <a:pt x="128588" y="521494"/>
                  </a:lnTo>
                  <a:lnTo>
                    <a:pt x="57150" y="569119"/>
                  </a:lnTo>
                  <a:lnTo>
                    <a:pt x="28575" y="576262"/>
                  </a:lnTo>
                  <a:lnTo>
                    <a:pt x="9525" y="571500"/>
                  </a:lnTo>
                  <a:lnTo>
                    <a:pt x="0" y="559594"/>
                  </a:lnTo>
                  <a:lnTo>
                    <a:pt x="7144" y="526256"/>
                  </a:lnTo>
                  <a:lnTo>
                    <a:pt x="176213" y="3500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581;p233">
              <a:extLst>
                <a:ext uri="{FF2B5EF4-FFF2-40B4-BE49-F238E27FC236}">
                  <a16:creationId xmlns:a16="http://schemas.microsoft.com/office/drawing/2014/main" id="{1F3AEF7A-B48E-504A-9987-38B379FE36C9}"/>
                </a:ext>
              </a:extLst>
            </p:cNvPr>
            <p:cNvSpPr/>
            <p:nvPr/>
          </p:nvSpPr>
          <p:spPr>
            <a:xfrm>
              <a:off x="4152900" y="2505075"/>
              <a:ext cx="430213" cy="1500188"/>
            </a:xfrm>
            <a:custGeom>
              <a:avLst/>
              <a:gdLst/>
              <a:ahLst/>
              <a:cxnLst/>
              <a:rect l="l" t="t" r="r" b="b"/>
              <a:pathLst>
                <a:path w="431006" h="1500188" extrusionOk="0">
                  <a:moveTo>
                    <a:pt x="152400" y="688181"/>
                  </a:moveTo>
                  <a:lnTo>
                    <a:pt x="140494" y="523875"/>
                  </a:lnTo>
                  <a:lnTo>
                    <a:pt x="116681" y="338138"/>
                  </a:lnTo>
                  <a:lnTo>
                    <a:pt x="95250" y="221456"/>
                  </a:lnTo>
                  <a:lnTo>
                    <a:pt x="80963" y="147638"/>
                  </a:lnTo>
                  <a:lnTo>
                    <a:pt x="11906" y="57150"/>
                  </a:lnTo>
                  <a:lnTo>
                    <a:pt x="2381" y="38100"/>
                  </a:lnTo>
                  <a:lnTo>
                    <a:pt x="0" y="19050"/>
                  </a:lnTo>
                  <a:lnTo>
                    <a:pt x="11906" y="7144"/>
                  </a:lnTo>
                  <a:lnTo>
                    <a:pt x="33338" y="0"/>
                  </a:lnTo>
                  <a:lnTo>
                    <a:pt x="119063" y="7144"/>
                  </a:lnTo>
                  <a:lnTo>
                    <a:pt x="190500" y="26194"/>
                  </a:lnTo>
                  <a:lnTo>
                    <a:pt x="252413" y="54769"/>
                  </a:lnTo>
                  <a:lnTo>
                    <a:pt x="302419" y="90488"/>
                  </a:lnTo>
                  <a:lnTo>
                    <a:pt x="333375" y="126206"/>
                  </a:lnTo>
                  <a:lnTo>
                    <a:pt x="357188" y="176213"/>
                  </a:lnTo>
                  <a:lnTo>
                    <a:pt x="364331" y="214313"/>
                  </a:lnTo>
                  <a:lnTo>
                    <a:pt x="364331" y="295275"/>
                  </a:lnTo>
                  <a:lnTo>
                    <a:pt x="364331" y="476250"/>
                  </a:lnTo>
                  <a:lnTo>
                    <a:pt x="390525" y="804863"/>
                  </a:lnTo>
                  <a:lnTo>
                    <a:pt x="414338" y="995363"/>
                  </a:lnTo>
                  <a:lnTo>
                    <a:pt x="431006" y="1376363"/>
                  </a:lnTo>
                  <a:lnTo>
                    <a:pt x="431006" y="1450181"/>
                  </a:lnTo>
                  <a:lnTo>
                    <a:pt x="214313" y="1500188"/>
                  </a:lnTo>
                  <a:lnTo>
                    <a:pt x="185738" y="1062038"/>
                  </a:lnTo>
                  <a:lnTo>
                    <a:pt x="164306" y="869156"/>
                  </a:lnTo>
                  <a:lnTo>
                    <a:pt x="152400" y="688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582;p233">
              <a:extLst>
                <a:ext uri="{FF2B5EF4-FFF2-40B4-BE49-F238E27FC236}">
                  <a16:creationId xmlns:a16="http://schemas.microsoft.com/office/drawing/2014/main" id="{3261556B-F943-714B-BAE6-3D2FD45A417E}"/>
                </a:ext>
              </a:extLst>
            </p:cNvPr>
            <p:cNvSpPr/>
            <p:nvPr/>
          </p:nvSpPr>
          <p:spPr>
            <a:xfrm>
              <a:off x="5284788" y="2419350"/>
              <a:ext cx="479425" cy="1487488"/>
            </a:xfrm>
            <a:custGeom>
              <a:avLst/>
              <a:gdLst/>
              <a:ahLst/>
              <a:cxnLst/>
              <a:rect l="l" t="t" r="r" b="b"/>
              <a:pathLst>
                <a:path w="481012" h="1488281" extrusionOk="0">
                  <a:moveTo>
                    <a:pt x="102394" y="992981"/>
                  </a:moveTo>
                  <a:lnTo>
                    <a:pt x="121444" y="802481"/>
                  </a:lnTo>
                  <a:lnTo>
                    <a:pt x="145256" y="476250"/>
                  </a:lnTo>
                  <a:cubicBezTo>
                    <a:pt x="146050" y="413544"/>
                    <a:pt x="146843" y="350837"/>
                    <a:pt x="147637" y="288131"/>
                  </a:cubicBezTo>
                  <a:lnTo>
                    <a:pt x="142875" y="204788"/>
                  </a:lnTo>
                  <a:lnTo>
                    <a:pt x="130969" y="159544"/>
                  </a:lnTo>
                  <a:lnTo>
                    <a:pt x="116681" y="140494"/>
                  </a:lnTo>
                  <a:lnTo>
                    <a:pt x="92869" y="119063"/>
                  </a:lnTo>
                  <a:lnTo>
                    <a:pt x="54769" y="97631"/>
                  </a:lnTo>
                  <a:lnTo>
                    <a:pt x="28575" y="88106"/>
                  </a:lnTo>
                  <a:lnTo>
                    <a:pt x="9525" y="73819"/>
                  </a:lnTo>
                  <a:lnTo>
                    <a:pt x="0" y="50006"/>
                  </a:lnTo>
                  <a:lnTo>
                    <a:pt x="9525" y="28575"/>
                  </a:lnTo>
                  <a:lnTo>
                    <a:pt x="33337" y="14288"/>
                  </a:lnTo>
                  <a:lnTo>
                    <a:pt x="100012" y="0"/>
                  </a:lnTo>
                  <a:lnTo>
                    <a:pt x="185737" y="4763"/>
                  </a:lnTo>
                  <a:lnTo>
                    <a:pt x="285750" y="26194"/>
                  </a:lnTo>
                  <a:lnTo>
                    <a:pt x="373856" y="54769"/>
                  </a:lnTo>
                  <a:lnTo>
                    <a:pt x="428625" y="83344"/>
                  </a:lnTo>
                  <a:lnTo>
                    <a:pt x="459581" y="109538"/>
                  </a:lnTo>
                  <a:lnTo>
                    <a:pt x="478631" y="140494"/>
                  </a:lnTo>
                  <a:lnTo>
                    <a:pt x="481012" y="166688"/>
                  </a:lnTo>
                  <a:lnTo>
                    <a:pt x="478631" y="188119"/>
                  </a:lnTo>
                  <a:lnTo>
                    <a:pt x="447675" y="242888"/>
                  </a:lnTo>
                  <a:lnTo>
                    <a:pt x="416719" y="488156"/>
                  </a:lnTo>
                  <a:lnTo>
                    <a:pt x="378619" y="785813"/>
                  </a:lnTo>
                  <a:lnTo>
                    <a:pt x="350044" y="969169"/>
                  </a:lnTo>
                  <a:lnTo>
                    <a:pt x="288131" y="1385888"/>
                  </a:lnTo>
                  <a:lnTo>
                    <a:pt x="283369" y="1447800"/>
                  </a:lnTo>
                  <a:lnTo>
                    <a:pt x="57150" y="1488281"/>
                  </a:lnTo>
                  <a:lnTo>
                    <a:pt x="64294" y="1409700"/>
                  </a:lnTo>
                  <a:lnTo>
                    <a:pt x="102394" y="9929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83;p233">
              <a:extLst>
                <a:ext uri="{FF2B5EF4-FFF2-40B4-BE49-F238E27FC236}">
                  <a16:creationId xmlns:a16="http://schemas.microsoft.com/office/drawing/2014/main" id="{1BA7889C-B8D7-514E-9EC5-6363A3B6482C}"/>
                </a:ext>
              </a:extLst>
            </p:cNvPr>
            <p:cNvSpPr/>
            <p:nvPr/>
          </p:nvSpPr>
          <p:spPr>
            <a:xfrm>
              <a:off x="3589338" y="3132138"/>
              <a:ext cx="2695575" cy="501650"/>
            </a:xfrm>
            <a:custGeom>
              <a:avLst/>
              <a:gdLst/>
              <a:ahLst/>
              <a:cxnLst/>
              <a:rect l="l" t="t" r="r" b="b"/>
              <a:pathLst>
                <a:path w="2695575" h="502444" extrusionOk="0">
                  <a:moveTo>
                    <a:pt x="1328737" y="311944"/>
                  </a:moveTo>
                  <a:lnTo>
                    <a:pt x="966787" y="364331"/>
                  </a:lnTo>
                  <a:lnTo>
                    <a:pt x="752475" y="423862"/>
                  </a:lnTo>
                  <a:lnTo>
                    <a:pt x="673894" y="431006"/>
                  </a:lnTo>
                  <a:lnTo>
                    <a:pt x="531019" y="459581"/>
                  </a:lnTo>
                  <a:lnTo>
                    <a:pt x="376237" y="492919"/>
                  </a:lnTo>
                  <a:lnTo>
                    <a:pt x="328612" y="502444"/>
                  </a:lnTo>
                  <a:lnTo>
                    <a:pt x="283369" y="500062"/>
                  </a:lnTo>
                  <a:lnTo>
                    <a:pt x="238125" y="485775"/>
                  </a:lnTo>
                  <a:lnTo>
                    <a:pt x="183356" y="457200"/>
                  </a:lnTo>
                  <a:lnTo>
                    <a:pt x="119062" y="409575"/>
                  </a:lnTo>
                  <a:lnTo>
                    <a:pt x="61912" y="350044"/>
                  </a:lnTo>
                  <a:lnTo>
                    <a:pt x="9525" y="259556"/>
                  </a:lnTo>
                  <a:lnTo>
                    <a:pt x="0" y="235744"/>
                  </a:lnTo>
                  <a:lnTo>
                    <a:pt x="2381" y="219075"/>
                  </a:lnTo>
                  <a:lnTo>
                    <a:pt x="9525" y="214312"/>
                  </a:lnTo>
                  <a:lnTo>
                    <a:pt x="28575" y="216694"/>
                  </a:lnTo>
                  <a:lnTo>
                    <a:pt x="78581" y="235744"/>
                  </a:lnTo>
                  <a:lnTo>
                    <a:pt x="226219" y="269081"/>
                  </a:lnTo>
                  <a:lnTo>
                    <a:pt x="371475" y="297656"/>
                  </a:lnTo>
                  <a:lnTo>
                    <a:pt x="402431" y="302419"/>
                  </a:lnTo>
                  <a:lnTo>
                    <a:pt x="728662" y="250031"/>
                  </a:lnTo>
                  <a:lnTo>
                    <a:pt x="942975" y="180975"/>
                  </a:lnTo>
                  <a:lnTo>
                    <a:pt x="1333500" y="140494"/>
                  </a:lnTo>
                  <a:lnTo>
                    <a:pt x="1821656" y="90487"/>
                  </a:lnTo>
                  <a:lnTo>
                    <a:pt x="2059781" y="66675"/>
                  </a:lnTo>
                  <a:lnTo>
                    <a:pt x="2166937" y="57150"/>
                  </a:lnTo>
                  <a:lnTo>
                    <a:pt x="2250281" y="42862"/>
                  </a:lnTo>
                  <a:lnTo>
                    <a:pt x="2371725" y="9525"/>
                  </a:lnTo>
                  <a:lnTo>
                    <a:pt x="2416969" y="0"/>
                  </a:lnTo>
                  <a:lnTo>
                    <a:pt x="2471737" y="11906"/>
                  </a:lnTo>
                  <a:lnTo>
                    <a:pt x="2600325" y="64294"/>
                  </a:lnTo>
                  <a:lnTo>
                    <a:pt x="2659856" y="102394"/>
                  </a:lnTo>
                  <a:lnTo>
                    <a:pt x="2688431" y="130969"/>
                  </a:lnTo>
                  <a:lnTo>
                    <a:pt x="2695575" y="150019"/>
                  </a:lnTo>
                  <a:lnTo>
                    <a:pt x="2686050" y="188119"/>
                  </a:lnTo>
                  <a:lnTo>
                    <a:pt x="2659856" y="221456"/>
                  </a:lnTo>
                  <a:lnTo>
                    <a:pt x="2624137" y="245269"/>
                  </a:lnTo>
                  <a:lnTo>
                    <a:pt x="2586037" y="254794"/>
                  </a:lnTo>
                  <a:lnTo>
                    <a:pt x="2352675" y="250031"/>
                  </a:lnTo>
                  <a:lnTo>
                    <a:pt x="2038350" y="254794"/>
                  </a:lnTo>
                  <a:lnTo>
                    <a:pt x="1807369" y="269081"/>
                  </a:lnTo>
                  <a:lnTo>
                    <a:pt x="1328737" y="311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584;p233">
              <a:extLst>
                <a:ext uri="{FF2B5EF4-FFF2-40B4-BE49-F238E27FC236}">
                  <a16:creationId xmlns:a16="http://schemas.microsoft.com/office/drawing/2014/main" id="{CEBD7958-04B8-BD4B-81CF-12D3802924F7}"/>
                </a:ext>
              </a:extLst>
            </p:cNvPr>
            <p:cNvSpPr/>
            <p:nvPr/>
          </p:nvSpPr>
          <p:spPr>
            <a:xfrm>
              <a:off x="3057525" y="3711575"/>
              <a:ext cx="3806825" cy="581025"/>
            </a:xfrm>
            <a:custGeom>
              <a:avLst/>
              <a:gdLst/>
              <a:ahLst/>
              <a:cxnLst/>
              <a:rect l="l" t="t" r="r" b="b"/>
              <a:pathLst>
                <a:path w="3806825" h="581025" extrusionOk="0">
                  <a:moveTo>
                    <a:pt x="1866900" y="317500"/>
                  </a:moveTo>
                  <a:lnTo>
                    <a:pt x="1466850" y="365125"/>
                  </a:lnTo>
                  <a:lnTo>
                    <a:pt x="1206500" y="425450"/>
                  </a:lnTo>
                  <a:lnTo>
                    <a:pt x="1031875" y="438150"/>
                  </a:lnTo>
                  <a:lnTo>
                    <a:pt x="895350" y="457200"/>
                  </a:lnTo>
                  <a:lnTo>
                    <a:pt x="717550" y="498475"/>
                  </a:lnTo>
                  <a:lnTo>
                    <a:pt x="596900" y="536575"/>
                  </a:lnTo>
                  <a:lnTo>
                    <a:pt x="511175" y="571500"/>
                  </a:lnTo>
                  <a:lnTo>
                    <a:pt x="454025" y="581025"/>
                  </a:lnTo>
                  <a:lnTo>
                    <a:pt x="406400" y="581025"/>
                  </a:lnTo>
                  <a:lnTo>
                    <a:pt x="349250" y="571500"/>
                  </a:lnTo>
                  <a:lnTo>
                    <a:pt x="276225" y="527050"/>
                  </a:lnTo>
                  <a:lnTo>
                    <a:pt x="158750" y="441325"/>
                  </a:lnTo>
                  <a:lnTo>
                    <a:pt x="44450" y="323850"/>
                  </a:lnTo>
                  <a:lnTo>
                    <a:pt x="12700" y="285750"/>
                  </a:lnTo>
                  <a:lnTo>
                    <a:pt x="0" y="254000"/>
                  </a:lnTo>
                  <a:lnTo>
                    <a:pt x="0" y="225425"/>
                  </a:lnTo>
                  <a:lnTo>
                    <a:pt x="9525" y="215900"/>
                  </a:lnTo>
                  <a:lnTo>
                    <a:pt x="28575" y="215900"/>
                  </a:lnTo>
                  <a:lnTo>
                    <a:pt x="85725" y="244475"/>
                  </a:lnTo>
                  <a:lnTo>
                    <a:pt x="171450" y="288925"/>
                  </a:lnTo>
                  <a:lnTo>
                    <a:pt x="260350" y="320675"/>
                  </a:lnTo>
                  <a:lnTo>
                    <a:pt x="396875" y="339725"/>
                  </a:lnTo>
                  <a:lnTo>
                    <a:pt x="571500" y="333375"/>
                  </a:lnTo>
                  <a:lnTo>
                    <a:pt x="911225" y="282575"/>
                  </a:lnTo>
                  <a:lnTo>
                    <a:pt x="1301750" y="228600"/>
                  </a:lnTo>
                  <a:lnTo>
                    <a:pt x="1520825" y="184150"/>
                  </a:lnTo>
                  <a:lnTo>
                    <a:pt x="2308225" y="107950"/>
                  </a:lnTo>
                  <a:lnTo>
                    <a:pt x="2511425" y="92075"/>
                  </a:lnTo>
                  <a:lnTo>
                    <a:pt x="2962275" y="57150"/>
                  </a:lnTo>
                  <a:lnTo>
                    <a:pt x="3194050" y="44450"/>
                  </a:lnTo>
                  <a:lnTo>
                    <a:pt x="3333750" y="0"/>
                  </a:lnTo>
                  <a:lnTo>
                    <a:pt x="3409950" y="15875"/>
                  </a:lnTo>
                  <a:lnTo>
                    <a:pt x="3673475" y="114300"/>
                  </a:lnTo>
                  <a:lnTo>
                    <a:pt x="3759200" y="161925"/>
                  </a:lnTo>
                  <a:lnTo>
                    <a:pt x="3790950" y="184150"/>
                  </a:lnTo>
                  <a:lnTo>
                    <a:pt x="3806825" y="215900"/>
                  </a:lnTo>
                  <a:lnTo>
                    <a:pt x="3797300" y="254000"/>
                  </a:lnTo>
                  <a:lnTo>
                    <a:pt x="3775075" y="282575"/>
                  </a:lnTo>
                  <a:lnTo>
                    <a:pt x="3743325" y="295275"/>
                  </a:lnTo>
                  <a:lnTo>
                    <a:pt x="3695700" y="295275"/>
                  </a:lnTo>
                  <a:lnTo>
                    <a:pt x="3638550" y="295275"/>
                  </a:lnTo>
                  <a:lnTo>
                    <a:pt x="3429000" y="260350"/>
                  </a:lnTo>
                  <a:lnTo>
                    <a:pt x="3276600" y="250825"/>
                  </a:lnTo>
                  <a:lnTo>
                    <a:pt x="3028950" y="250825"/>
                  </a:lnTo>
                  <a:lnTo>
                    <a:pt x="2520950" y="269875"/>
                  </a:lnTo>
                  <a:lnTo>
                    <a:pt x="2333625" y="273050"/>
                  </a:lnTo>
                  <a:lnTo>
                    <a:pt x="1866900" y="3175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585;p233">
              <a:extLst>
                <a:ext uri="{FF2B5EF4-FFF2-40B4-BE49-F238E27FC236}">
                  <a16:creationId xmlns:a16="http://schemas.microsoft.com/office/drawing/2014/main" id="{AFE3C9A0-BCF9-E94B-B91A-9A5E69C4C41C}"/>
                </a:ext>
              </a:extLst>
            </p:cNvPr>
            <p:cNvSpPr/>
            <p:nvPr/>
          </p:nvSpPr>
          <p:spPr>
            <a:xfrm>
              <a:off x="2836863" y="3970338"/>
              <a:ext cx="1838325" cy="1400175"/>
            </a:xfrm>
            <a:custGeom>
              <a:avLst/>
              <a:gdLst/>
              <a:ahLst/>
              <a:cxnLst/>
              <a:rect l="l" t="t" r="r" b="b"/>
              <a:pathLst>
                <a:path w="1838325" h="1400175" extrusionOk="0">
                  <a:moveTo>
                    <a:pt x="881062" y="747712"/>
                  </a:moveTo>
                  <a:lnTo>
                    <a:pt x="1126331" y="526256"/>
                  </a:lnTo>
                  <a:lnTo>
                    <a:pt x="1371600" y="269081"/>
                  </a:lnTo>
                  <a:lnTo>
                    <a:pt x="1447800" y="176212"/>
                  </a:lnTo>
                  <a:lnTo>
                    <a:pt x="1419225" y="133350"/>
                  </a:lnTo>
                  <a:lnTo>
                    <a:pt x="1576387" y="0"/>
                  </a:lnTo>
                  <a:lnTo>
                    <a:pt x="1754981" y="178594"/>
                  </a:lnTo>
                  <a:lnTo>
                    <a:pt x="1819275" y="240506"/>
                  </a:lnTo>
                  <a:lnTo>
                    <a:pt x="1833562" y="261937"/>
                  </a:lnTo>
                  <a:lnTo>
                    <a:pt x="1838325" y="285750"/>
                  </a:lnTo>
                  <a:lnTo>
                    <a:pt x="1828800" y="316706"/>
                  </a:lnTo>
                  <a:lnTo>
                    <a:pt x="1785937" y="359569"/>
                  </a:lnTo>
                  <a:lnTo>
                    <a:pt x="1702594" y="404812"/>
                  </a:lnTo>
                  <a:lnTo>
                    <a:pt x="1676400" y="416719"/>
                  </a:lnTo>
                  <a:lnTo>
                    <a:pt x="1469231" y="590550"/>
                  </a:lnTo>
                  <a:lnTo>
                    <a:pt x="1300162" y="719137"/>
                  </a:lnTo>
                  <a:lnTo>
                    <a:pt x="1090612" y="866775"/>
                  </a:lnTo>
                  <a:lnTo>
                    <a:pt x="823912" y="1031081"/>
                  </a:lnTo>
                  <a:lnTo>
                    <a:pt x="616744" y="1154906"/>
                  </a:lnTo>
                  <a:lnTo>
                    <a:pt x="359569" y="1273969"/>
                  </a:lnTo>
                  <a:lnTo>
                    <a:pt x="173831" y="1354931"/>
                  </a:lnTo>
                  <a:lnTo>
                    <a:pt x="64294" y="1395412"/>
                  </a:lnTo>
                  <a:lnTo>
                    <a:pt x="28575" y="1400175"/>
                  </a:lnTo>
                  <a:lnTo>
                    <a:pt x="11906" y="1400175"/>
                  </a:lnTo>
                  <a:lnTo>
                    <a:pt x="0" y="1383506"/>
                  </a:lnTo>
                  <a:lnTo>
                    <a:pt x="4762" y="1354931"/>
                  </a:lnTo>
                  <a:lnTo>
                    <a:pt x="19050" y="1333500"/>
                  </a:lnTo>
                  <a:lnTo>
                    <a:pt x="238125" y="1197769"/>
                  </a:lnTo>
                  <a:lnTo>
                    <a:pt x="554831" y="990600"/>
                  </a:lnTo>
                  <a:lnTo>
                    <a:pt x="881062" y="7477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586;p233">
              <a:extLst>
                <a:ext uri="{FF2B5EF4-FFF2-40B4-BE49-F238E27FC236}">
                  <a16:creationId xmlns:a16="http://schemas.microsoft.com/office/drawing/2014/main" id="{EA9C7D85-85D2-744E-A4CE-177C23674DE8}"/>
                </a:ext>
              </a:extLst>
            </p:cNvPr>
            <p:cNvSpPr/>
            <p:nvPr/>
          </p:nvSpPr>
          <p:spPr>
            <a:xfrm>
              <a:off x="5367338" y="3910013"/>
              <a:ext cx="2101850" cy="1346200"/>
            </a:xfrm>
            <a:custGeom>
              <a:avLst/>
              <a:gdLst/>
              <a:ahLst/>
              <a:cxnLst/>
              <a:rect l="l" t="t" r="r" b="b"/>
              <a:pathLst>
                <a:path w="2102643" h="1345406" extrusionOk="0">
                  <a:moveTo>
                    <a:pt x="466725" y="581025"/>
                  </a:moveTo>
                  <a:lnTo>
                    <a:pt x="252412" y="330993"/>
                  </a:lnTo>
                  <a:lnTo>
                    <a:pt x="23812" y="52387"/>
                  </a:lnTo>
                  <a:lnTo>
                    <a:pt x="0" y="21431"/>
                  </a:lnTo>
                  <a:lnTo>
                    <a:pt x="128587" y="0"/>
                  </a:lnTo>
                  <a:lnTo>
                    <a:pt x="238125" y="111918"/>
                  </a:lnTo>
                  <a:lnTo>
                    <a:pt x="428625" y="288131"/>
                  </a:lnTo>
                  <a:lnTo>
                    <a:pt x="623887" y="461962"/>
                  </a:lnTo>
                  <a:lnTo>
                    <a:pt x="854868" y="650081"/>
                  </a:lnTo>
                  <a:lnTo>
                    <a:pt x="1007268" y="759618"/>
                  </a:lnTo>
                  <a:lnTo>
                    <a:pt x="1240631" y="892968"/>
                  </a:lnTo>
                  <a:lnTo>
                    <a:pt x="1690687" y="1095375"/>
                  </a:lnTo>
                  <a:lnTo>
                    <a:pt x="2069306" y="1257300"/>
                  </a:lnTo>
                  <a:lnTo>
                    <a:pt x="2078831" y="1262062"/>
                  </a:lnTo>
                  <a:lnTo>
                    <a:pt x="2090737" y="1276350"/>
                  </a:lnTo>
                  <a:lnTo>
                    <a:pt x="2100262" y="1297781"/>
                  </a:lnTo>
                  <a:lnTo>
                    <a:pt x="2102643" y="1323975"/>
                  </a:lnTo>
                  <a:lnTo>
                    <a:pt x="2085975" y="1343025"/>
                  </a:lnTo>
                  <a:lnTo>
                    <a:pt x="1473993" y="1345406"/>
                  </a:lnTo>
                  <a:lnTo>
                    <a:pt x="1343025" y="1345406"/>
                  </a:lnTo>
                  <a:lnTo>
                    <a:pt x="1276350" y="1343025"/>
                  </a:lnTo>
                  <a:lnTo>
                    <a:pt x="1207293" y="1323975"/>
                  </a:lnTo>
                  <a:lnTo>
                    <a:pt x="1090612" y="1264443"/>
                  </a:lnTo>
                  <a:lnTo>
                    <a:pt x="997743" y="1190625"/>
                  </a:lnTo>
                  <a:lnTo>
                    <a:pt x="766762" y="931068"/>
                  </a:lnTo>
                  <a:lnTo>
                    <a:pt x="466725" y="5810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2591;p234">
            <a:extLst>
              <a:ext uri="{FF2B5EF4-FFF2-40B4-BE49-F238E27FC236}">
                <a16:creationId xmlns:a16="http://schemas.microsoft.com/office/drawing/2014/main" id="{1BAF52EC-1460-CB43-89A7-14D6DF575B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4966" y="1230566"/>
            <a:ext cx="4632325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1" name="Google Shape;2591;p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6838" y="1278694"/>
            <a:ext cx="4632325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0" name="Google Shape;4160;p379"/>
          <p:cNvSpPr txBox="1"/>
          <p:nvPr/>
        </p:nvSpPr>
        <p:spPr>
          <a:xfrm>
            <a:off x="5745088" y="6828686"/>
            <a:ext cx="22083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軽</a:t>
            </a:r>
            <a:endParaRPr/>
          </a:p>
        </p:txBody>
      </p:sp>
      <p:sp>
        <p:nvSpPr>
          <p:cNvPr id="4161" name="Google Shape;4161;p379"/>
          <p:cNvSpPr/>
          <p:nvPr/>
        </p:nvSpPr>
        <p:spPr>
          <a:xfrm>
            <a:off x="2698750" y="2152650"/>
            <a:ext cx="1985963" cy="485775"/>
          </a:xfrm>
          <a:custGeom>
            <a:avLst/>
            <a:gdLst/>
            <a:ahLst/>
            <a:cxnLst/>
            <a:rect l="l" t="t" r="r" b="b"/>
            <a:pathLst>
              <a:path w="1985963" h="485775" extrusionOk="0">
                <a:moveTo>
                  <a:pt x="754857" y="378619"/>
                </a:moveTo>
                <a:lnTo>
                  <a:pt x="511969" y="447675"/>
                </a:lnTo>
                <a:lnTo>
                  <a:pt x="416719" y="476250"/>
                </a:lnTo>
                <a:lnTo>
                  <a:pt x="378619" y="485775"/>
                </a:lnTo>
                <a:lnTo>
                  <a:pt x="347663" y="483394"/>
                </a:lnTo>
                <a:lnTo>
                  <a:pt x="311944" y="471488"/>
                </a:lnTo>
                <a:lnTo>
                  <a:pt x="264319" y="442913"/>
                </a:lnTo>
                <a:lnTo>
                  <a:pt x="180975" y="378619"/>
                </a:lnTo>
                <a:lnTo>
                  <a:pt x="114300" y="311944"/>
                </a:lnTo>
                <a:lnTo>
                  <a:pt x="69057" y="261938"/>
                </a:lnTo>
                <a:lnTo>
                  <a:pt x="28575" y="214313"/>
                </a:lnTo>
                <a:lnTo>
                  <a:pt x="14288" y="192881"/>
                </a:lnTo>
                <a:lnTo>
                  <a:pt x="0" y="161925"/>
                </a:lnTo>
                <a:lnTo>
                  <a:pt x="0" y="142875"/>
                </a:lnTo>
                <a:lnTo>
                  <a:pt x="7144" y="133350"/>
                </a:lnTo>
                <a:lnTo>
                  <a:pt x="28575" y="128588"/>
                </a:lnTo>
                <a:lnTo>
                  <a:pt x="88107" y="161925"/>
                </a:lnTo>
                <a:lnTo>
                  <a:pt x="157163" y="195263"/>
                </a:lnTo>
                <a:lnTo>
                  <a:pt x="242888" y="228600"/>
                </a:lnTo>
                <a:lnTo>
                  <a:pt x="304800" y="245269"/>
                </a:lnTo>
                <a:lnTo>
                  <a:pt x="371475" y="252413"/>
                </a:lnTo>
                <a:lnTo>
                  <a:pt x="469107" y="247650"/>
                </a:lnTo>
                <a:lnTo>
                  <a:pt x="923925" y="164306"/>
                </a:lnTo>
                <a:lnTo>
                  <a:pt x="1185863" y="95250"/>
                </a:lnTo>
                <a:lnTo>
                  <a:pt x="1562100" y="28575"/>
                </a:lnTo>
                <a:lnTo>
                  <a:pt x="1714500" y="0"/>
                </a:lnTo>
                <a:lnTo>
                  <a:pt x="1757363" y="0"/>
                </a:lnTo>
                <a:lnTo>
                  <a:pt x="1816894" y="4763"/>
                </a:lnTo>
                <a:lnTo>
                  <a:pt x="1914525" y="28575"/>
                </a:lnTo>
                <a:lnTo>
                  <a:pt x="1959769" y="50006"/>
                </a:lnTo>
                <a:lnTo>
                  <a:pt x="1974057" y="66675"/>
                </a:lnTo>
                <a:lnTo>
                  <a:pt x="1985963" y="95250"/>
                </a:lnTo>
                <a:lnTo>
                  <a:pt x="1983582" y="121444"/>
                </a:lnTo>
                <a:lnTo>
                  <a:pt x="1966913" y="152400"/>
                </a:lnTo>
                <a:lnTo>
                  <a:pt x="1938338" y="169069"/>
                </a:lnTo>
                <a:lnTo>
                  <a:pt x="1831182" y="200025"/>
                </a:lnTo>
                <a:lnTo>
                  <a:pt x="1664494" y="211931"/>
                </a:lnTo>
                <a:lnTo>
                  <a:pt x="1423988" y="245269"/>
                </a:lnTo>
                <a:lnTo>
                  <a:pt x="1178719" y="295275"/>
                </a:lnTo>
                <a:lnTo>
                  <a:pt x="919163" y="345281"/>
                </a:lnTo>
                <a:lnTo>
                  <a:pt x="754857" y="3786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379"/>
          <p:cNvSpPr/>
          <p:nvPr/>
        </p:nvSpPr>
        <p:spPr>
          <a:xfrm>
            <a:off x="2752725" y="2952750"/>
            <a:ext cx="431800" cy="1443038"/>
          </a:xfrm>
          <a:custGeom>
            <a:avLst/>
            <a:gdLst/>
            <a:ahLst/>
            <a:cxnLst/>
            <a:rect l="l" t="t" r="r" b="b"/>
            <a:pathLst>
              <a:path w="431006" h="1443038" extrusionOk="0">
                <a:moveTo>
                  <a:pt x="169069" y="566738"/>
                </a:moveTo>
                <a:lnTo>
                  <a:pt x="147638" y="352425"/>
                </a:lnTo>
                <a:lnTo>
                  <a:pt x="126206" y="252413"/>
                </a:lnTo>
                <a:lnTo>
                  <a:pt x="111919" y="209550"/>
                </a:lnTo>
                <a:lnTo>
                  <a:pt x="76200" y="135731"/>
                </a:lnTo>
                <a:lnTo>
                  <a:pt x="50006" y="95250"/>
                </a:lnTo>
                <a:lnTo>
                  <a:pt x="30956" y="76200"/>
                </a:lnTo>
                <a:lnTo>
                  <a:pt x="11906" y="52388"/>
                </a:lnTo>
                <a:lnTo>
                  <a:pt x="0" y="33338"/>
                </a:lnTo>
                <a:lnTo>
                  <a:pt x="4763" y="9525"/>
                </a:lnTo>
                <a:lnTo>
                  <a:pt x="21431" y="0"/>
                </a:lnTo>
                <a:lnTo>
                  <a:pt x="85725" y="4763"/>
                </a:lnTo>
                <a:lnTo>
                  <a:pt x="323850" y="50006"/>
                </a:lnTo>
                <a:lnTo>
                  <a:pt x="323850" y="271463"/>
                </a:lnTo>
                <a:lnTo>
                  <a:pt x="366713" y="609600"/>
                </a:lnTo>
                <a:lnTo>
                  <a:pt x="383381" y="764381"/>
                </a:lnTo>
                <a:lnTo>
                  <a:pt x="431006" y="1140619"/>
                </a:lnTo>
                <a:lnTo>
                  <a:pt x="426244" y="1345406"/>
                </a:lnTo>
                <a:lnTo>
                  <a:pt x="404813" y="1402556"/>
                </a:lnTo>
                <a:lnTo>
                  <a:pt x="388144" y="1431131"/>
                </a:lnTo>
                <a:lnTo>
                  <a:pt x="373856" y="1443038"/>
                </a:lnTo>
                <a:lnTo>
                  <a:pt x="350044" y="1443038"/>
                </a:lnTo>
                <a:lnTo>
                  <a:pt x="321469" y="1435894"/>
                </a:lnTo>
                <a:lnTo>
                  <a:pt x="295275" y="1409700"/>
                </a:lnTo>
                <a:lnTo>
                  <a:pt x="269081" y="1369219"/>
                </a:lnTo>
                <a:lnTo>
                  <a:pt x="238125" y="1314450"/>
                </a:lnTo>
                <a:lnTo>
                  <a:pt x="211931" y="1245394"/>
                </a:lnTo>
                <a:lnTo>
                  <a:pt x="195263" y="1183481"/>
                </a:lnTo>
                <a:lnTo>
                  <a:pt x="188119" y="1138238"/>
                </a:lnTo>
                <a:lnTo>
                  <a:pt x="188119" y="1107281"/>
                </a:lnTo>
                <a:lnTo>
                  <a:pt x="192881" y="1076325"/>
                </a:lnTo>
                <a:lnTo>
                  <a:pt x="197644" y="1023938"/>
                </a:lnTo>
                <a:lnTo>
                  <a:pt x="197644" y="909638"/>
                </a:lnTo>
                <a:lnTo>
                  <a:pt x="192881" y="754856"/>
                </a:lnTo>
                <a:lnTo>
                  <a:pt x="169069" y="5667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379"/>
          <p:cNvSpPr/>
          <p:nvPr/>
        </p:nvSpPr>
        <p:spPr>
          <a:xfrm>
            <a:off x="4822825" y="1795463"/>
            <a:ext cx="1743075" cy="441325"/>
          </a:xfrm>
          <a:custGeom>
            <a:avLst/>
            <a:gdLst/>
            <a:ahLst/>
            <a:cxnLst/>
            <a:rect l="l" t="t" r="r" b="b"/>
            <a:pathLst>
              <a:path w="1743075" h="440531" extrusionOk="0">
                <a:moveTo>
                  <a:pt x="1026319" y="302418"/>
                </a:moveTo>
                <a:lnTo>
                  <a:pt x="809625" y="354806"/>
                </a:lnTo>
                <a:lnTo>
                  <a:pt x="576263" y="416718"/>
                </a:lnTo>
                <a:lnTo>
                  <a:pt x="535782" y="431006"/>
                </a:lnTo>
                <a:lnTo>
                  <a:pt x="509588" y="438150"/>
                </a:lnTo>
                <a:lnTo>
                  <a:pt x="481013" y="440531"/>
                </a:lnTo>
                <a:lnTo>
                  <a:pt x="438150" y="435768"/>
                </a:lnTo>
                <a:lnTo>
                  <a:pt x="407194" y="431006"/>
                </a:lnTo>
                <a:lnTo>
                  <a:pt x="357188" y="414337"/>
                </a:lnTo>
                <a:lnTo>
                  <a:pt x="221457" y="347662"/>
                </a:lnTo>
                <a:lnTo>
                  <a:pt x="104775" y="273843"/>
                </a:lnTo>
                <a:lnTo>
                  <a:pt x="42863" y="235743"/>
                </a:lnTo>
                <a:lnTo>
                  <a:pt x="7144" y="204787"/>
                </a:lnTo>
                <a:lnTo>
                  <a:pt x="2382" y="190500"/>
                </a:lnTo>
                <a:lnTo>
                  <a:pt x="0" y="176212"/>
                </a:lnTo>
                <a:lnTo>
                  <a:pt x="4763" y="161925"/>
                </a:lnTo>
                <a:lnTo>
                  <a:pt x="21432" y="154781"/>
                </a:lnTo>
                <a:lnTo>
                  <a:pt x="57150" y="159543"/>
                </a:lnTo>
                <a:lnTo>
                  <a:pt x="185738" y="195262"/>
                </a:lnTo>
                <a:lnTo>
                  <a:pt x="333375" y="223837"/>
                </a:lnTo>
                <a:lnTo>
                  <a:pt x="381000" y="228600"/>
                </a:lnTo>
                <a:lnTo>
                  <a:pt x="426244" y="226218"/>
                </a:lnTo>
                <a:lnTo>
                  <a:pt x="719138" y="180975"/>
                </a:lnTo>
                <a:lnTo>
                  <a:pt x="981075" y="121443"/>
                </a:lnTo>
                <a:lnTo>
                  <a:pt x="1178719" y="64293"/>
                </a:lnTo>
                <a:lnTo>
                  <a:pt x="1307307" y="14287"/>
                </a:lnTo>
                <a:lnTo>
                  <a:pt x="1343025" y="0"/>
                </a:lnTo>
                <a:lnTo>
                  <a:pt x="1369219" y="0"/>
                </a:lnTo>
                <a:lnTo>
                  <a:pt x="1466850" y="40481"/>
                </a:lnTo>
                <a:lnTo>
                  <a:pt x="1628775" y="133350"/>
                </a:lnTo>
                <a:lnTo>
                  <a:pt x="1721644" y="192881"/>
                </a:lnTo>
                <a:lnTo>
                  <a:pt x="1733550" y="204787"/>
                </a:lnTo>
                <a:lnTo>
                  <a:pt x="1740694" y="223837"/>
                </a:lnTo>
                <a:lnTo>
                  <a:pt x="1743075" y="240506"/>
                </a:lnTo>
                <a:lnTo>
                  <a:pt x="1738313" y="264318"/>
                </a:lnTo>
                <a:lnTo>
                  <a:pt x="1714500" y="311943"/>
                </a:lnTo>
                <a:lnTo>
                  <a:pt x="1328738" y="278606"/>
                </a:lnTo>
                <a:lnTo>
                  <a:pt x="1326357" y="266700"/>
                </a:lnTo>
                <a:lnTo>
                  <a:pt x="1319213" y="257175"/>
                </a:lnTo>
                <a:lnTo>
                  <a:pt x="1295400" y="250031"/>
                </a:lnTo>
                <a:lnTo>
                  <a:pt x="1026319" y="3024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379"/>
          <p:cNvSpPr/>
          <p:nvPr/>
        </p:nvSpPr>
        <p:spPr>
          <a:xfrm>
            <a:off x="4856163" y="4319588"/>
            <a:ext cx="1939925" cy="476250"/>
          </a:xfrm>
          <a:custGeom>
            <a:avLst/>
            <a:gdLst/>
            <a:ahLst/>
            <a:cxnLst/>
            <a:rect l="l" t="t" r="r" b="b"/>
            <a:pathLst>
              <a:path w="1940719" h="476250" extrusionOk="0">
                <a:moveTo>
                  <a:pt x="731044" y="364331"/>
                </a:moveTo>
                <a:lnTo>
                  <a:pt x="509587" y="419100"/>
                </a:lnTo>
                <a:lnTo>
                  <a:pt x="364331" y="464343"/>
                </a:lnTo>
                <a:lnTo>
                  <a:pt x="323850" y="476250"/>
                </a:lnTo>
                <a:lnTo>
                  <a:pt x="292894" y="476250"/>
                </a:lnTo>
                <a:lnTo>
                  <a:pt x="261937" y="466725"/>
                </a:lnTo>
                <a:lnTo>
                  <a:pt x="185737" y="409575"/>
                </a:lnTo>
                <a:lnTo>
                  <a:pt x="95250" y="323850"/>
                </a:lnTo>
                <a:lnTo>
                  <a:pt x="30956" y="245268"/>
                </a:lnTo>
                <a:lnTo>
                  <a:pt x="7144" y="211931"/>
                </a:lnTo>
                <a:lnTo>
                  <a:pt x="0" y="185737"/>
                </a:lnTo>
                <a:lnTo>
                  <a:pt x="0" y="159543"/>
                </a:lnTo>
                <a:lnTo>
                  <a:pt x="7144" y="140493"/>
                </a:lnTo>
                <a:lnTo>
                  <a:pt x="23812" y="135731"/>
                </a:lnTo>
                <a:lnTo>
                  <a:pt x="40481" y="140493"/>
                </a:lnTo>
                <a:lnTo>
                  <a:pt x="92869" y="176212"/>
                </a:lnTo>
                <a:lnTo>
                  <a:pt x="154781" y="207168"/>
                </a:lnTo>
                <a:lnTo>
                  <a:pt x="280987" y="242887"/>
                </a:lnTo>
                <a:lnTo>
                  <a:pt x="321469" y="247650"/>
                </a:lnTo>
                <a:lnTo>
                  <a:pt x="371475" y="238125"/>
                </a:lnTo>
                <a:lnTo>
                  <a:pt x="871537" y="135731"/>
                </a:lnTo>
                <a:lnTo>
                  <a:pt x="1116806" y="90487"/>
                </a:lnTo>
                <a:lnTo>
                  <a:pt x="1250156" y="78581"/>
                </a:lnTo>
                <a:lnTo>
                  <a:pt x="1385887" y="59531"/>
                </a:lnTo>
                <a:lnTo>
                  <a:pt x="1473994" y="42862"/>
                </a:lnTo>
                <a:lnTo>
                  <a:pt x="1566862" y="19050"/>
                </a:lnTo>
                <a:lnTo>
                  <a:pt x="1621631" y="2381"/>
                </a:lnTo>
                <a:lnTo>
                  <a:pt x="1662112" y="0"/>
                </a:lnTo>
                <a:lnTo>
                  <a:pt x="1740694" y="21431"/>
                </a:lnTo>
                <a:lnTo>
                  <a:pt x="1888331" y="97631"/>
                </a:lnTo>
                <a:lnTo>
                  <a:pt x="1921669" y="126206"/>
                </a:lnTo>
                <a:lnTo>
                  <a:pt x="1933575" y="145256"/>
                </a:lnTo>
                <a:lnTo>
                  <a:pt x="1940719" y="164306"/>
                </a:lnTo>
                <a:lnTo>
                  <a:pt x="1935956" y="188118"/>
                </a:lnTo>
                <a:lnTo>
                  <a:pt x="1921669" y="211931"/>
                </a:lnTo>
                <a:lnTo>
                  <a:pt x="1881187" y="233362"/>
                </a:lnTo>
                <a:lnTo>
                  <a:pt x="1821656" y="242887"/>
                </a:lnTo>
                <a:lnTo>
                  <a:pt x="1638300" y="247650"/>
                </a:lnTo>
                <a:lnTo>
                  <a:pt x="1354931" y="261937"/>
                </a:lnTo>
                <a:lnTo>
                  <a:pt x="1123950" y="290512"/>
                </a:lnTo>
                <a:lnTo>
                  <a:pt x="869156" y="340518"/>
                </a:lnTo>
                <a:lnTo>
                  <a:pt x="731044" y="3643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379"/>
          <p:cNvSpPr/>
          <p:nvPr/>
        </p:nvSpPr>
        <p:spPr>
          <a:xfrm>
            <a:off x="2943225" y="2752725"/>
            <a:ext cx="1789113" cy="1360488"/>
          </a:xfrm>
          <a:custGeom>
            <a:avLst/>
            <a:gdLst/>
            <a:ahLst/>
            <a:cxnLst/>
            <a:rect l="l" t="t" r="r" b="b"/>
            <a:pathLst>
              <a:path w="1788319" h="1359694" extrusionOk="0">
                <a:moveTo>
                  <a:pt x="271463" y="411956"/>
                </a:moveTo>
                <a:lnTo>
                  <a:pt x="88106" y="488156"/>
                </a:lnTo>
                <a:lnTo>
                  <a:pt x="0" y="311944"/>
                </a:lnTo>
                <a:lnTo>
                  <a:pt x="114300" y="252413"/>
                </a:lnTo>
                <a:lnTo>
                  <a:pt x="288131" y="219075"/>
                </a:lnTo>
                <a:lnTo>
                  <a:pt x="685800" y="140494"/>
                </a:lnTo>
                <a:lnTo>
                  <a:pt x="940594" y="95250"/>
                </a:lnTo>
                <a:lnTo>
                  <a:pt x="1188244" y="54769"/>
                </a:lnTo>
                <a:lnTo>
                  <a:pt x="1383506" y="11906"/>
                </a:lnTo>
                <a:lnTo>
                  <a:pt x="1409700" y="2381"/>
                </a:lnTo>
                <a:lnTo>
                  <a:pt x="1433513" y="0"/>
                </a:lnTo>
                <a:lnTo>
                  <a:pt x="1476375" y="9525"/>
                </a:lnTo>
                <a:lnTo>
                  <a:pt x="1602581" y="95250"/>
                </a:lnTo>
                <a:lnTo>
                  <a:pt x="1766888" y="238125"/>
                </a:lnTo>
                <a:lnTo>
                  <a:pt x="1783556" y="261938"/>
                </a:lnTo>
                <a:lnTo>
                  <a:pt x="1788319" y="283369"/>
                </a:lnTo>
                <a:lnTo>
                  <a:pt x="1785938" y="311944"/>
                </a:lnTo>
                <a:lnTo>
                  <a:pt x="1769269" y="342900"/>
                </a:lnTo>
                <a:lnTo>
                  <a:pt x="1728788" y="392906"/>
                </a:lnTo>
                <a:lnTo>
                  <a:pt x="1709738" y="414338"/>
                </a:lnTo>
                <a:lnTo>
                  <a:pt x="1693069" y="445294"/>
                </a:lnTo>
                <a:lnTo>
                  <a:pt x="1664494" y="545306"/>
                </a:lnTo>
                <a:lnTo>
                  <a:pt x="1624013" y="745331"/>
                </a:lnTo>
                <a:lnTo>
                  <a:pt x="1581150" y="1057275"/>
                </a:lnTo>
                <a:lnTo>
                  <a:pt x="1552575" y="1212056"/>
                </a:lnTo>
                <a:lnTo>
                  <a:pt x="1524000" y="1295400"/>
                </a:lnTo>
                <a:lnTo>
                  <a:pt x="1500188" y="1335881"/>
                </a:lnTo>
                <a:lnTo>
                  <a:pt x="1478756" y="1354931"/>
                </a:lnTo>
                <a:lnTo>
                  <a:pt x="1459706" y="1359694"/>
                </a:lnTo>
                <a:lnTo>
                  <a:pt x="1419225" y="1354931"/>
                </a:lnTo>
                <a:lnTo>
                  <a:pt x="1378744" y="1331119"/>
                </a:lnTo>
                <a:lnTo>
                  <a:pt x="1352550" y="1304925"/>
                </a:lnTo>
                <a:lnTo>
                  <a:pt x="1352550" y="1121569"/>
                </a:lnTo>
                <a:lnTo>
                  <a:pt x="1400175" y="752475"/>
                </a:lnTo>
                <a:cubicBezTo>
                  <a:pt x="1400969" y="692944"/>
                  <a:pt x="1401762" y="633412"/>
                  <a:pt x="1402556" y="573881"/>
                </a:cubicBezTo>
                <a:lnTo>
                  <a:pt x="1421606" y="350044"/>
                </a:lnTo>
                <a:lnTo>
                  <a:pt x="1419225" y="333375"/>
                </a:lnTo>
                <a:lnTo>
                  <a:pt x="1402556" y="292894"/>
                </a:lnTo>
                <a:lnTo>
                  <a:pt x="1385888" y="261938"/>
                </a:lnTo>
                <a:lnTo>
                  <a:pt x="1364456" y="245269"/>
                </a:lnTo>
                <a:lnTo>
                  <a:pt x="1338263" y="230981"/>
                </a:lnTo>
                <a:lnTo>
                  <a:pt x="1297781" y="228600"/>
                </a:lnTo>
                <a:lnTo>
                  <a:pt x="940594" y="273844"/>
                </a:lnTo>
                <a:lnTo>
                  <a:pt x="666750" y="319088"/>
                </a:lnTo>
                <a:lnTo>
                  <a:pt x="271463" y="4119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379"/>
          <p:cNvSpPr/>
          <p:nvPr/>
        </p:nvSpPr>
        <p:spPr>
          <a:xfrm>
            <a:off x="3041650" y="3332163"/>
            <a:ext cx="1401763" cy="401637"/>
          </a:xfrm>
          <a:custGeom>
            <a:avLst/>
            <a:gdLst/>
            <a:ahLst/>
            <a:cxnLst/>
            <a:rect l="l" t="t" r="r" b="b"/>
            <a:pathLst>
              <a:path w="1402557" h="402431" extrusionOk="0">
                <a:moveTo>
                  <a:pt x="421482" y="311944"/>
                </a:moveTo>
                <a:lnTo>
                  <a:pt x="59532" y="402431"/>
                </a:lnTo>
                <a:lnTo>
                  <a:pt x="0" y="326231"/>
                </a:lnTo>
                <a:lnTo>
                  <a:pt x="59532" y="240506"/>
                </a:lnTo>
                <a:lnTo>
                  <a:pt x="328613" y="171450"/>
                </a:lnTo>
                <a:lnTo>
                  <a:pt x="588169" y="123825"/>
                </a:lnTo>
                <a:lnTo>
                  <a:pt x="840582" y="54769"/>
                </a:lnTo>
                <a:lnTo>
                  <a:pt x="1042988" y="16669"/>
                </a:lnTo>
                <a:lnTo>
                  <a:pt x="1207294" y="0"/>
                </a:lnTo>
                <a:lnTo>
                  <a:pt x="1326357" y="0"/>
                </a:lnTo>
                <a:lnTo>
                  <a:pt x="1402557" y="76200"/>
                </a:lnTo>
                <a:lnTo>
                  <a:pt x="1312069" y="169069"/>
                </a:lnTo>
                <a:lnTo>
                  <a:pt x="1245394" y="159544"/>
                </a:lnTo>
                <a:lnTo>
                  <a:pt x="1176338" y="159544"/>
                </a:lnTo>
                <a:lnTo>
                  <a:pt x="1090613" y="169069"/>
                </a:lnTo>
                <a:lnTo>
                  <a:pt x="828675" y="230981"/>
                </a:lnTo>
                <a:lnTo>
                  <a:pt x="421482" y="311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379"/>
          <p:cNvSpPr/>
          <p:nvPr/>
        </p:nvSpPr>
        <p:spPr>
          <a:xfrm>
            <a:off x="3071813" y="3867150"/>
            <a:ext cx="1338262" cy="446088"/>
          </a:xfrm>
          <a:custGeom>
            <a:avLst/>
            <a:gdLst/>
            <a:ahLst/>
            <a:cxnLst/>
            <a:rect l="l" t="t" r="r" b="b"/>
            <a:pathLst>
              <a:path w="1338262" h="445294" extrusionOk="0">
                <a:moveTo>
                  <a:pt x="361950" y="354806"/>
                </a:moveTo>
                <a:lnTo>
                  <a:pt x="71437" y="445294"/>
                </a:lnTo>
                <a:lnTo>
                  <a:pt x="0" y="333375"/>
                </a:lnTo>
                <a:lnTo>
                  <a:pt x="102393" y="233363"/>
                </a:lnTo>
                <a:lnTo>
                  <a:pt x="316706" y="188119"/>
                </a:lnTo>
                <a:lnTo>
                  <a:pt x="561975" y="121444"/>
                </a:lnTo>
                <a:lnTo>
                  <a:pt x="814387" y="73819"/>
                </a:lnTo>
                <a:lnTo>
                  <a:pt x="992981" y="33338"/>
                </a:lnTo>
                <a:lnTo>
                  <a:pt x="1259681" y="0"/>
                </a:lnTo>
                <a:lnTo>
                  <a:pt x="1338262" y="90488"/>
                </a:lnTo>
                <a:lnTo>
                  <a:pt x="1226343" y="192881"/>
                </a:lnTo>
                <a:lnTo>
                  <a:pt x="1064418" y="207169"/>
                </a:lnTo>
                <a:lnTo>
                  <a:pt x="978693" y="221456"/>
                </a:lnTo>
                <a:lnTo>
                  <a:pt x="802481" y="254794"/>
                </a:lnTo>
                <a:lnTo>
                  <a:pt x="545306" y="304800"/>
                </a:lnTo>
                <a:lnTo>
                  <a:pt x="361950" y="3548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379"/>
          <p:cNvSpPr/>
          <p:nvPr/>
        </p:nvSpPr>
        <p:spPr>
          <a:xfrm>
            <a:off x="2581275" y="4513263"/>
            <a:ext cx="2227263" cy="601662"/>
          </a:xfrm>
          <a:custGeom>
            <a:avLst/>
            <a:gdLst/>
            <a:ahLst/>
            <a:cxnLst/>
            <a:rect l="l" t="t" r="r" b="b"/>
            <a:pathLst>
              <a:path w="2226469" h="602456" extrusionOk="0">
                <a:moveTo>
                  <a:pt x="962025" y="390525"/>
                </a:moveTo>
                <a:lnTo>
                  <a:pt x="745331" y="459581"/>
                </a:lnTo>
                <a:lnTo>
                  <a:pt x="550069" y="533400"/>
                </a:lnTo>
                <a:lnTo>
                  <a:pt x="457200" y="585787"/>
                </a:lnTo>
                <a:lnTo>
                  <a:pt x="438150" y="597694"/>
                </a:lnTo>
                <a:lnTo>
                  <a:pt x="407194" y="602456"/>
                </a:lnTo>
                <a:lnTo>
                  <a:pt x="354806" y="590550"/>
                </a:lnTo>
                <a:lnTo>
                  <a:pt x="295275" y="559594"/>
                </a:lnTo>
                <a:lnTo>
                  <a:pt x="171450" y="471487"/>
                </a:lnTo>
                <a:lnTo>
                  <a:pt x="64294" y="388144"/>
                </a:lnTo>
                <a:lnTo>
                  <a:pt x="14288" y="347662"/>
                </a:lnTo>
                <a:lnTo>
                  <a:pt x="2381" y="326231"/>
                </a:lnTo>
                <a:lnTo>
                  <a:pt x="0" y="314325"/>
                </a:lnTo>
                <a:lnTo>
                  <a:pt x="0" y="297656"/>
                </a:lnTo>
                <a:lnTo>
                  <a:pt x="14288" y="288131"/>
                </a:lnTo>
                <a:lnTo>
                  <a:pt x="45244" y="290512"/>
                </a:lnTo>
                <a:lnTo>
                  <a:pt x="119063" y="307181"/>
                </a:lnTo>
                <a:lnTo>
                  <a:pt x="202406" y="328612"/>
                </a:lnTo>
                <a:lnTo>
                  <a:pt x="280988" y="340519"/>
                </a:lnTo>
                <a:lnTo>
                  <a:pt x="388144" y="345281"/>
                </a:lnTo>
                <a:lnTo>
                  <a:pt x="447675" y="335756"/>
                </a:lnTo>
                <a:lnTo>
                  <a:pt x="857250" y="242887"/>
                </a:lnTo>
                <a:lnTo>
                  <a:pt x="1050131" y="188119"/>
                </a:lnTo>
                <a:lnTo>
                  <a:pt x="1293019" y="142875"/>
                </a:lnTo>
                <a:lnTo>
                  <a:pt x="1516856" y="102394"/>
                </a:lnTo>
                <a:lnTo>
                  <a:pt x="1716881" y="59531"/>
                </a:lnTo>
                <a:lnTo>
                  <a:pt x="1895475" y="11906"/>
                </a:lnTo>
                <a:lnTo>
                  <a:pt x="1931194" y="0"/>
                </a:lnTo>
                <a:lnTo>
                  <a:pt x="1950244" y="0"/>
                </a:lnTo>
                <a:lnTo>
                  <a:pt x="2000250" y="14287"/>
                </a:lnTo>
                <a:lnTo>
                  <a:pt x="2066925" y="47625"/>
                </a:lnTo>
                <a:lnTo>
                  <a:pt x="2171700" y="114300"/>
                </a:lnTo>
                <a:lnTo>
                  <a:pt x="2200275" y="135731"/>
                </a:lnTo>
                <a:lnTo>
                  <a:pt x="2224088" y="169069"/>
                </a:lnTo>
                <a:lnTo>
                  <a:pt x="2226469" y="190500"/>
                </a:lnTo>
                <a:lnTo>
                  <a:pt x="2219325" y="214312"/>
                </a:lnTo>
                <a:lnTo>
                  <a:pt x="2202656" y="230981"/>
                </a:lnTo>
                <a:lnTo>
                  <a:pt x="2155031" y="238125"/>
                </a:lnTo>
                <a:lnTo>
                  <a:pt x="2016919" y="228600"/>
                </a:lnTo>
                <a:lnTo>
                  <a:pt x="1866900" y="228600"/>
                </a:lnTo>
                <a:lnTo>
                  <a:pt x="1731169" y="233362"/>
                </a:lnTo>
                <a:lnTo>
                  <a:pt x="1550194" y="257175"/>
                </a:lnTo>
                <a:lnTo>
                  <a:pt x="1295400" y="300037"/>
                </a:lnTo>
                <a:lnTo>
                  <a:pt x="1040606" y="369094"/>
                </a:lnTo>
                <a:lnTo>
                  <a:pt x="962025" y="3905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379"/>
          <p:cNvSpPr/>
          <p:nvPr/>
        </p:nvSpPr>
        <p:spPr>
          <a:xfrm rot="-5400000">
            <a:off x="1428750" y="3463925"/>
            <a:ext cx="4440238" cy="566738"/>
          </a:xfrm>
          <a:custGeom>
            <a:avLst/>
            <a:gdLst/>
            <a:ahLst/>
            <a:cxnLst/>
            <a:rect l="l" t="t" r="r" b="b"/>
            <a:pathLst>
              <a:path w="4440326" h="566928" extrusionOk="0">
                <a:moveTo>
                  <a:pt x="3273552" y="263347"/>
                </a:moveTo>
                <a:lnTo>
                  <a:pt x="3994099" y="263347"/>
                </a:lnTo>
                <a:lnTo>
                  <a:pt x="4122115" y="256032"/>
                </a:lnTo>
                <a:lnTo>
                  <a:pt x="4191609" y="237744"/>
                </a:lnTo>
                <a:lnTo>
                  <a:pt x="4250131" y="201168"/>
                </a:lnTo>
                <a:lnTo>
                  <a:pt x="4304995" y="149961"/>
                </a:lnTo>
                <a:lnTo>
                  <a:pt x="4359859" y="69494"/>
                </a:lnTo>
                <a:lnTo>
                  <a:pt x="4400092" y="14630"/>
                </a:lnTo>
                <a:lnTo>
                  <a:pt x="4411065" y="0"/>
                </a:lnTo>
                <a:lnTo>
                  <a:pt x="4429353" y="3657"/>
                </a:lnTo>
                <a:lnTo>
                  <a:pt x="4440326" y="21945"/>
                </a:lnTo>
                <a:lnTo>
                  <a:pt x="4403750" y="267005"/>
                </a:lnTo>
                <a:lnTo>
                  <a:pt x="4378147" y="387705"/>
                </a:lnTo>
                <a:lnTo>
                  <a:pt x="4348886" y="471830"/>
                </a:lnTo>
                <a:lnTo>
                  <a:pt x="4312310" y="534009"/>
                </a:lnTo>
                <a:lnTo>
                  <a:pt x="4283049" y="566928"/>
                </a:lnTo>
                <a:lnTo>
                  <a:pt x="4235500" y="566928"/>
                </a:lnTo>
                <a:lnTo>
                  <a:pt x="4195267" y="548640"/>
                </a:lnTo>
                <a:lnTo>
                  <a:pt x="4151376" y="534009"/>
                </a:lnTo>
                <a:lnTo>
                  <a:pt x="4100169" y="523037"/>
                </a:lnTo>
                <a:lnTo>
                  <a:pt x="3994099" y="508406"/>
                </a:lnTo>
                <a:lnTo>
                  <a:pt x="3105302" y="508406"/>
                </a:lnTo>
                <a:lnTo>
                  <a:pt x="1839772" y="512064"/>
                </a:lnTo>
                <a:lnTo>
                  <a:pt x="819302" y="508406"/>
                </a:lnTo>
                <a:lnTo>
                  <a:pt x="241401" y="512064"/>
                </a:lnTo>
                <a:lnTo>
                  <a:pt x="171907" y="497433"/>
                </a:lnTo>
                <a:lnTo>
                  <a:pt x="65836" y="468173"/>
                </a:lnTo>
                <a:lnTo>
                  <a:pt x="10972" y="435254"/>
                </a:lnTo>
                <a:lnTo>
                  <a:pt x="0" y="413309"/>
                </a:lnTo>
                <a:lnTo>
                  <a:pt x="0" y="391363"/>
                </a:lnTo>
                <a:lnTo>
                  <a:pt x="21945" y="365760"/>
                </a:lnTo>
                <a:lnTo>
                  <a:pt x="87782" y="321869"/>
                </a:lnTo>
                <a:lnTo>
                  <a:pt x="193852" y="274320"/>
                </a:lnTo>
                <a:lnTo>
                  <a:pt x="332841" y="241401"/>
                </a:lnTo>
                <a:lnTo>
                  <a:pt x="490118" y="248717"/>
                </a:lnTo>
                <a:lnTo>
                  <a:pt x="643737" y="263347"/>
                </a:lnTo>
                <a:lnTo>
                  <a:pt x="1100937" y="259689"/>
                </a:lnTo>
                <a:lnTo>
                  <a:pt x="1795881" y="267005"/>
                </a:lnTo>
                <a:lnTo>
                  <a:pt x="2381097" y="267005"/>
                </a:lnTo>
                <a:lnTo>
                  <a:pt x="2937052" y="263347"/>
                </a:lnTo>
                <a:lnTo>
                  <a:pt x="3273552" y="26334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379"/>
          <p:cNvSpPr/>
          <p:nvPr/>
        </p:nvSpPr>
        <p:spPr>
          <a:xfrm>
            <a:off x="4521200" y="1966913"/>
            <a:ext cx="2022475" cy="2114550"/>
          </a:xfrm>
          <a:custGeom>
            <a:avLst/>
            <a:gdLst/>
            <a:ahLst/>
            <a:cxnLst/>
            <a:rect l="l" t="t" r="r" b="b"/>
            <a:pathLst>
              <a:path w="2022338" h="2114901" extrusionOk="0">
                <a:moveTo>
                  <a:pt x="1441722" y="558177"/>
                </a:moveTo>
                <a:lnTo>
                  <a:pt x="1545504" y="328175"/>
                </a:lnTo>
                <a:lnTo>
                  <a:pt x="1612822" y="182320"/>
                </a:lnTo>
                <a:lnTo>
                  <a:pt x="1638066" y="70123"/>
                </a:lnTo>
                <a:lnTo>
                  <a:pt x="1825995" y="0"/>
                </a:lnTo>
                <a:lnTo>
                  <a:pt x="2022338" y="123416"/>
                </a:lnTo>
                <a:lnTo>
                  <a:pt x="1999899" y="171100"/>
                </a:lnTo>
                <a:lnTo>
                  <a:pt x="1786726" y="518908"/>
                </a:lnTo>
                <a:lnTo>
                  <a:pt x="1545504" y="883547"/>
                </a:lnTo>
                <a:lnTo>
                  <a:pt x="1385624" y="1124769"/>
                </a:lnTo>
                <a:lnTo>
                  <a:pt x="1245379" y="1284648"/>
                </a:lnTo>
                <a:lnTo>
                  <a:pt x="1116353" y="1416479"/>
                </a:lnTo>
                <a:lnTo>
                  <a:pt x="984522" y="1534285"/>
                </a:lnTo>
                <a:lnTo>
                  <a:pt x="706836" y="1758678"/>
                </a:lnTo>
                <a:lnTo>
                  <a:pt x="398297" y="1960631"/>
                </a:lnTo>
                <a:lnTo>
                  <a:pt x="140245" y="2098072"/>
                </a:lnTo>
                <a:lnTo>
                  <a:pt x="100976" y="2112096"/>
                </a:lnTo>
                <a:lnTo>
                  <a:pt x="30854" y="2114901"/>
                </a:lnTo>
                <a:lnTo>
                  <a:pt x="2805" y="2106486"/>
                </a:lnTo>
                <a:lnTo>
                  <a:pt x="0" y="2081242"/>
                </a:lnTo>
                <a:lnTo>
                  <a:pt x="42073" y="2041973"/>
                </a:lnTo>
                <a:lnTo>
                  <a:pt x="126221" y="1988680"/>
                </a:lnTo>
                <a:lnTo>
                  <a:pt x="294515" y="1882094"/>
                </a:lnTo>
                <a:lnTo>
                  <a:pt x="527322" y="1716604"/>
                </a:lnTo>
                <a:lnTo>
                  <a:pt x="790984" y="1466967"/>
                </a:lnTo>
                <a:lnTo>
                  <a:pt x="945254" y="1301478"/>
                </a:lnTo>
                <a:lnTo>
                  <a:pt x="1085499" y="1135988"/>
                </a:lnTo>
                <a:lnTo>
                  <a:pt x="1208915" y="967694"/>
                </a:lnTo>
                <a:lnTo>
                  <a:pt x="1318306" y="802204"/>
                </a:lnTo>
                <a:lnTo>
                  <a:pt x="1441722" y="55817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379"/>
          <p:cNvSpPr/>
          <p:nvPr/>
        </p:nvSpPr>
        <p:spPr>
          <a:xfrm>
            <a:off x="4953000" y="2535238"/>
            <a:ext cx="2527300" cy="1495425"/>
          </a:xfrm>
          <a:custGeom>
            <a:avLst/>
            <a:gdLst/>
            <a:ahLst/>
            <a:cxnLst/>
            <a:rect l="l" t="t" r="r" b="b"/>
            <a:pathLst>
              <a:path w="2526506" h="1495425" extrusionOk="0">
                <a:moveTo>
                  <a:pt x="1081088" y="928688"/>
                </a:moveTo>
                <a:lnTo>
                  <a:pt x="812006" y="709613"/>
                </a:lnTo>
                <a:lnTo>
                  <a:pt x="659606" y="557213"/>
                </a:lnTo>
                <a:lnTo>
                  <a:pt x="514350" y="421482"/>
                </a:lnTo>
                <a:lnTo>
                  <a:pt x="371475" y="297657"/>
                </a:lnTo>
                <a:lnTo>
                  <a:pt x="192881" y="161925"/>
                </a:lnTo>
                <a:lnTo>
                  <a:pt x="126206" y="109538"/>
                </a:lnTo>
                <a:lnTo>
                  <a:pt x="21431" y="54769"/>
                </a:lnTo>
                <a:lnTo>
                  <a:pt x="0" y="38100"/>
                </a:lnTo>
                <a:lnTo>
                  <a:pt x="0" y="16669"/>
                </a:lnTo>
                <a:lnTo>
                  <a:pt x="16669" y="7144"/>
                </a:lnTo>
                <a:lnTo>
                  <a:pt x="50006" y="2382"/>
                </a:lnTo>
                <a:lnTo>
                  <a:pt x="102394" y="0"/>
                </a:lnTo>
                <a:lnTo>
                  <a:pt x="169069" y="7144"/>
                </a:lnTo>
                <a:lnTo>
                  <a:pt x="214313" y="21432"/>
                </a:lnTo>
                <a:lnTo>
                  <a:pt x="271463" y="47625"/>
                </a:lnTo>
                <a:lnTo>
                  <a:pt x="330994" y="88107"/>
                </a:lnTo>
                <a:lnTo>
                  <a:pt x="438150" y="173832"/>
                </a:lnTo>
                <a:lnTo>
                  <a:pt x="781050" y="404813"/>
                </a:lnTo>
                <a:lnTo>
                  <a:pt x="950119" y="559594"/>
                </a:lnTo>
                <a:lnTo>
                  <a:pt x="1183481" y="738188"/>
                </a:lnTo>
                <a:lnTo>
                  <a:pt x="1347788" y="866775"/>
                </a:lnTo>
                <a:lnTo>
                  <a:pt x="1519238" y="983457"/>
                </a:lnTo>
                <a:lnTo>
                  <a:pt x="1669256" y="1078707"/>
                </a:lnTo>
                <a:lnTo>
                  <a:pt x="1771650" y="1133475"/>
                </a:lnTo>
                <a:lnTo>
                  <a:pt x="1878806" y="1183482"/>
                </a:lnTo>
                <a:lnTo>
                  <a:pt x="2228850" y="1316832"/>
                </a:lnTo>
                <a:lnTo>
                  <a:pt x="2488406" y="1404938"/>
                </a:lnTo>
                <a:lnTo>
                  <a:pt x="2516981" y="1419225"/>
                </a:lnTo>
                <a:lnTo>
                  <a:pt x="2526506" y="1433513"/>
                </a:lnTo>
                <a:lnTo>
                  <a:pt x="2514600" y="1450182"/>
                </a:lnTo>
                <a:lnTo>
                  <a:pt x="2476500" y="1464469"/>
                </a:lnTo>
                <a:lnTo>
                  <a:pt x="2364581" y="1478757"/>
                </a:lnTo>
                <a:lnTo>
                  <a:pt x="1933575" y="1488282"/>
                </a:lnTo>
                <a:lnTo>
                  <a:pt x="1738313" y="1495425"/>
                </a:lnTo>
                <a:lnTo>
                  <a:pt x="1709738" y="1493044"/>
                </a:lnTo>
                <a:lnTo>
                  <a:pt x="1674019" y="1485900"/>
                </a:lnTo>
                <a:lnTo>
                  <a:pt x="1635919" y="1466850"/>
                </a:lnTo>
                <a:lnTo>
                  <a:pt x="1593056" y="1423988"/>
                </a:lnTo>
                <a:lnTo>
                  <a:pt x="1454944" y="1288257"/>
                </a:lnTo>
                <a:lnTo>
                  <a:pt x="1309688" y="1145382"/>
                </a:lnTo>
                <a:lnTo>
                  <a:pt x="1190625" y="1028700"/>
                </a:lnTo>
                <a:lnTo>
                  <a:pt x="1081088" y="928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379"/>
          <p:cNvSpPr/>
          <p:nvPr/>
        </p:nvSpPr>
        <p:spPr>
          <a:xfrm>
            <a:off x="5565775" y="3757613"/>
            <a:ext cx="454025" cy="1682750"/>
          </a:xfrm>
          <a:custGeom>
            <a:avLst/>
            <a:gdLst/>
            <a:ahLst/>
            <a:cxnLst/>
            <a:rect l="l" t="t" r="r" b="b"/>
            <a:pathLst>
              <a:path w="454819" h="1683543" extrusionOk="0">
                <a:moveTo>
                  <a:pt x="164307" y="985837"/>
                </a:moveTo>
                <a:lnTo>
                  <a:pt x="164307" y="319087"/>
                </a:lnTo>
                <a:lnTo>
                  <a:pt x="157163" y="266700"/>
                </a:lnTo>
                <a:lnTo>
                  <a:pt x="145257" y="226218"/>
                </a:lnTo>
                <a:lnTo>
                  <a:pt x="123825" y="180975"/>
                </a:lnTo>
                <a:lnTo>
                  <a:pt x="78582" y="121443"/>
                </a:lnTo>
                <a:lnTo>
                  <a:pt x="59532" y="102393"/>
                </a:lnTo>
                <a:lnTo>
                  <a:pt x="35719" y="83343"/>
                </a:lnTo>
                <a:lnTo>
                  <a:pt x="16669" y="59531"/>
                </a:lnTo>
                <a:lnTo>
                  <a:pt x="4763" y="40481"/>
                </a:lnTo>
                <a:lnTo>
                  <a:pt x="0" y="26193"/>
                </a:lnTo>
                <a:lnTo>
                  <a:pt x="4763" y="9525"/>
                </a:lnTo>
                <a:lnTo>
                  <a:pt x="21432" y="0"/>
                </a:lnTo>
                <a:lnTo>
                  <a:pt x="47625" y="0"/>
                </a:lnTo>
                <a:lnTo>
                  <a:pt x="145257" y="21431"/>
                </a:lnTo>
                <a:lnTo>
                  <a:pt x="254794" y="59531"/>
                </a:lnTo>
                <a:lnTo>
                  <a:pt x="376238" y="116681"/>
                </a:lnTo>
                <a:lnTo>
                  <a:pt x="428625" y="147637"/>
                </a:lnTo>
                <a:lnTo>
                  <a:pt x="445294" y="166687"/>
                </a:lnTo>
                <a:lnTo>
                  <a:pt x="454819" y="200025"/>
                </a:lnTo>
                <a:lnTo>
                  <a:pt x="447675" y="247650"/>
                </a:lnTo>
                <a:lnTo>
                  <a:pt x="407194" y="316706"/>
                </a:lnTo>
                <a:lnTo>
                  <a:pt x="395288" y="369093"/>
                </a:lnTo>
                <a:lnTo>
                  <a:pt x="404813" y="666750"/>
                </a:lnTo>
                <a:cubicBezTo>
                  <a:pt x="406400" y="994569"/>
                  <a:pt x="407988" y="1322387"/>
                  <a:pt x="409575" y="1650206"/>
                </a:cubicBezTo>
                <a:lnTo>
                  <a:pt x="188119" y="1683543"/>
                </a:lnTo>
                <a:lnTo>
                  <a:pt x="164307" y="9858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379"/>
          <p:cNvSpPr/>
          <p:nvPr/>
        </p:nvSpPr>
        <p:spPr>
          <a:xfrm>
            <a:off x="4489450" y="5262563"/>
            <a:ext cx="2714625" cy="509587"/>
          </a:xfrm>
          <a:custGeom>
            <a:avLst/>
            <a:gdLst/>
            <a:ahLst/>
            <a:cxnLst/>
            <a:rect l="l" t="t" r="r" b="b"/>
            <a:pathLst>
              <a:path w="2714625" h="509587" extrusionOk="0">
                <a:moveTo>
                  <a:pt x="1081088" y="307181"/>
                </a:moveTo>
                <a:lnTo>
                  <a:pt x="845344" y="361950"/>
                </a:lnTo>
                <a:lnTo>
                  <a:pt x="661988" y="414337"/>
                </a:lnTo>
                <a:lnTo>
                  <a:pt x="571500" y="447675"/>
                </a:lnTo>
                <a:lnTo>
                  <a:pt x="476250" y="488156"/>
                </a:lnTo>
                <a:lnTo>
                  <a:pt x="428625" y="507206"/>
                </a:lnTo>
                <a:lnTo>
                  <a:pt x="385763" y="509587"/>
                </a:lnTo>
                <a:lnTo>
                  <a:pt x="333375" y="497681"/>
                </a:lnTo>
                <a:lnTo>
                  <a:pt x="250032" y="452437"/>
                </a:lnTo>
                <a:lnTo>
                  <a:pt x="164307" y="388143"/>
                </a:lnTo>
                <a:lnTo>
                  <a:pt x="100013" y="333375"/>
                </a:lnTo>
                <a:lnTo>
                  <a:pt x="54769" y="280987"/>
                </a:lnTo>
                <a:lnTo>
                  <a:pt x="4763" y="221456"/>
                </a:lnTo>
                <a:lnTo>
                  <a:pt x="0" y="200025"/>
                </a:lnTo>
                <a:lnTo>
                  <a:pt x="0" y="180975"/>
                </a:lnTo>
                <a:lnTo>
                  <a:pt x="4763" y="169068"/>
                </a:lnTo>
                <a:lnTo>
                  <a:pt x="16669" y="161925"/>
                </a:lnTo>
                <a:lnTo>
                  <a:pt x="38100" y="164306"/>
                </a:lnTo>
                <a:lnTo>
                  <a:pt x="88107" y="190500"/>
                </a:lnTo>
                <a:lnTo>
                  <a:pt x="209550" y="235743"/>
                </a:lnTo>
                <a:lnTo>
                  <a:pt x="309563" y="259556"/>
                </a:lnTo>
                <a:lnTo>
                  <a:pt x="371475" y="266700"/>
                </a:lnTo>
                <a:lnTo>
                  <a:pt x="416719" y="266700"/>
                </a:lnTo>
                <a:lnTo>
                  <a:pt x="485775" y="252412"/>
                </a:lnTo>
                <a:lnTo>
                  <a:pt x="778669" y="197643"/>
                </a:lnTo>
                <a:lnTo>
                  <a:pt x="1252538" y="107156"/>
                </a:lnTo>
                <a:lnTo>
                  <a:pt x="1495425" y="83343"/>
                </a:lnTo>
                <a:lnTo>
                  <a:pt x="1914525" y="66675"/>
                </a:lnTo>
                <a:lnTo>
                  <a:pt x="2012157" y="57150"/>
                </a:lnTo>
                <a:lnTo>
                  <a:pt x="2140744" y="38100"/>
                </a:lnTo>
                <a:lnTo>
                  <a:pt x="2231232" y="14287"/>
                </a:lnTo>
                <a:lnTo>
                  <a:pt x="2286000" y="0"/>
                </a:lnTo>
                <a:lnTo>
                  <a:pt x="2324100" y="0"/>
                </a:lnTo>
                <a:lnTo>
                  <a:pt x="2397919" y="7143"/>
                </a:lnTo>
                <a:lnTo>
                  <a:pt x="2478882" y="28575"/>
                </a:lnTo>
                <a:lnTo>
                  <a:pt x="2550319" y="61912"/>
                </a:lnTo>
                <a:lnTo>
                  <a:pt x="2619375" y="107156"/>
                </a:lnTo>
                <a:lnTo>
                  <a:pt x="2655094" y="140493"/>
                </a:lnTo>
                <a:lnTo>
                  <a:pt x="2683669" y="173831"/>
                </a:lnTo>
                <a:lnTo>
                  <a:pt x="2702719" y="200025"/>
                </a:lnTo>
                <a:lnTo>
                  <a:pt x="2714625" y="226218"/>
                </a:lnTo>
                <a:lnTo>
                  <a:pt x="2714625" y="261937"/>
                </a:lnTo>
                <a:lnTo>
                  <a:pt x="2697957" y="285750"/>
                </a:lnTo>
                <a:lnTo>
                  <a:pt x="2674144" y="292893"/>
                </a:lnTo>
                <a:lnTo>
                  <a:pt x="2605088" y="297656"/>
                </a:lnTo>
                <a:lnTo>
                  <a:pt x="2350294" y="261937"/>
                </a:lnTo>
                <a:lnTo>
                  <a:pt x="2162175" y="247650"/>
                </a:lnTo>
                <a:lnTo>
                  <a:pt x="1914525" y="240506"/>
                </a:lnTo>
                <a:lnTo>
                  <a:pt x="1588294" y="245268"/>
                </a:lnTo>
                <a:lnTo>
                  <a:pt x="1466850" y="257175"/>
                </a:lnTo>
                <a:lnTo>
                  <a:pt x="1319213" y="269081"/>
                </a:lnTo>
                <a:lnTo>
                  <a:pt x="1081088" y="3071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8E79A83-A66C-5742-B4E5-832B6AAAF196}"/>
              </a:ext>
            </a:extLst>
          </p:cNvPr>
          <p:cNvGrpSpPr/>
          <p:nvPr/>
        </p:nvGrpSpPr>
        <p:grpSpPr>
          <a:xfrm>
            <a:off x="2577262" y="1523162"/>
            <a:ext cx="4899025" cy="4440238"/>
            <a:chOff x="2733675" y="1679575"/>
            <a:chExt cx="4899025" cy="4440238"/>
          </a:xfrm>
        </p:grpSpPr>
        <p:sp>
          <p:nvSpPr>
            <p:cNvPr id="16" name="Google Shape;4161;p379">
              <a:extLst>
                <a:ext uri="{FF2B5EF4-FFF2-40B4-BE49-F238E27FC236}">
                  <a16:creationId xmlns:a16="http://schemas.microsoft.com/office/drawing/2014/main" id="{07A1CAA8-C8F4-9B40-848D-964FD11640D3}"/>
                </a:ext>
              </a:extLst>
            </p:cNvPr>
            <p:cNvSpPr/>
            <p:nvPr/>
          </p:nvSpPr>
          <p:spPr>
            <a:xfrm>
              <a:off x="2851150" y="2305050"/>
              <a:ext cx="1985963" cy="485775"/>
            </a:xfrm>
            <a:custGeom>
              <a:avLst/>
              <a:gdLst/>
              <a:ahLst/>
              <a:cxnLst/>
              <a:rect l="l" t="t" r="r" b="b"/>
              <a:pathLst>
                <a:path w="1985963" h="485775" extrusionOk="0">
                  <a:moveTo>
                    <a:pt x="754857" y="378619"/>
                  </a:moveTo>
                  <a:lnTo>
                    <a:pt x="511969" y="447675"/>
                  </a:lnTo>
                  <a:lnTo>
                    <a:pt x="416719" y="476250"/>
                  </a:lnTo>
                  <a:lnTo>
                    <a:pt x="378619" y="485775"/>
                  </a:lnTo>
                  <a:lnTo>
                    <a:pt x="347663" y="483394"/>
                  </a:lnTo>
                  <a:lnTo>
                    <a:pt x="311944" y="471488"/>
                  </a:lnTo>
                  <a:lnTo>
                    <a:pt x="264319" y="442913"/>
                  </a:lnTo>
                  <a:lnTo>
                    <a:pt x="180975" y="378619"/>
                  </a:lnTo>
                  <a:lnTo>
                    <a:pt x="114300" y="311944"/>
                  </a:lnTo>
                  <a:lnTo>
                    <a:pt x="69057" y="261938"/>
                  </a:lnTo>
                  <a:lnTo>
                    <a:pt x="28575" y="214313"/>
                  </a:lnTo>
                  <a:lnTo>
                    <a:pt x="14288" y="192881"/>
                  </a:lnTo>
                  <a:lnTo>
                    <a:pt x="0" y="161925"/>
                  </a:lnTo>
                  <a:lnTo>
                    <a:pt x="0" y="142875"/>
                  </a:lnTo>
                  <a:lnTo>
                    <a:pt x="7144" y="133350"/>
                  </a:lnTo>
                  <a:lnTo>
                    <a:pt x="28575" y="128588"/>
                  </a:lnTo>
                  <a:lnTo>
                    <a:pt x="88107" y="161925"/>
                  </a:lnTo>
                  <a:lnTo>
                    <a:pt x="157163" y="195263"/>
                  </a:lnTo>
                  <a:lnTo>
                    <a:pt x="242888" y="228600"/>
                  </a:lnTo>
                  <a:lnTo>
                    <a:pt x="304800" y="245269"/>
                  </a:lnTo>
                  <a:lnTo>
                    <a:pt x="371475" y="252413"/>
                  </a:lnTo>
                  <a:lnTo>
                    <a:pt x="469107" y="247650"/>
                  </a:lnTo>
                  <a:lnTo>
                    <a:pt x="923925" y="164306"/>
                  </a:lnTo>
                  <a:lnTo>
                    <a:pt x="1185863" y="95250"/>
                  </a:lnTo>
                  <a:lnTo>
                    <a:pt x="1562100" y="28575"/>
                  </a:lnTo>
                  <a:lnTo>
                    <a:pt x="1714500" y="0"/>
                  </a:lnTo>
                  <a:lnTo>
                    <a:pt x="1757363" y="0"/>
                  </a:lnTo>
                  <a:lnTo>
                    <a:pt x="1816894" y="4763"/>
                  </a:lnTo>
                  <a:lnTo>
                    <a:pt x="1914525" y="28575"/>
                  </a:lnTo>
                  <a:lnTo>
                    <a:pt x="1959769" y="50006"/>
                  </a:lnTo>
                  <a:lnTo>
                    <a:pt x="1974057" y="66675"/>
                  </a:lnTo>
                  <a:lnTo>
                    <a:pt x="1985963" y="95250"/>
                  </a:lnTo>
                  <a:lnTo>
                    <a:pt x="1983582" y="121444"/>
                  </a:lnTo>
                  <a:lnTo>
                    <a:pt x="1966913" y="152400"/>
                  </a:lnTo>
                  <a:lnTo>
                    <a:pt x="1938338" y="169069"/>
                  </a:lnTo>
                  <a:lnTo>
                    <a:pt x="1831182" y="200025"/>
                  </a:lnTo>
                  <a:lnTo>
                    <a:pt x="1664494" y="211931"/>
                  </a:lnTo>
                  <a:lnTo>
                    <a:pt x="1423988" y="245269"/>
                  </a:lnTo>
                  <a:lnTo>
                    <a:pt x="1178719" y="295275"/>
                  </a:lnTo>
                  <a:lnTo>
                    <a:pt x="919163" y="345281"/>
                  </a:lnTo>
                  <a:lnTo>
                    <a:pt x="754857" y="3786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162;p379">
              <a:extLst>
                <a:ext uri="{FF2B5EF4-FFF2-40B4-BE49-F238E27FC236}">
                  <a16:creationId xmlns:a16="http://schemas.microsoft.com/office/drawing/2014/main" id="{B8401558-45DF-D349-B1A9-4C6B052F5CA8}"/>
                </a:ext>
              </a:extLst>
            </p:cNvPr>
            <p:cNvSpPr/>
            <p:nvPr/>
          </p:nvSpPr>
          <p:spPr>
            <a:xfrm>
              <a:off x="2905125" y="3105150"/>
              <a:ext cx="431800" cy="1443038"/>
            </a:xfrm>
            <a:custGeom>
              <a:avLst/>
              <a:gdLst/>
              <a:ahLst/>
              <a:cxnLst/>
              <a:rect l="l" t="t" r="r" b="b"/>
              <a:pathLst>
                <a:path w="431006" h="1443038" extrusionOk="0">
                  <a:moveTo>
                    <a:pt x="169069" y="566738"/>
                  </a:moveTo>
                  <a:lnTo>
                    <a:pt x="147638" y="352425"/>
                  </a:lnTo>
                  <a:lnTo>
                    <a:pt x="126206" y="252413"/>
                  </a:lnTo>
                  <a:lnTo>
                    <a:pt x="111919" y="209550"/>
                  </a:lnTo>
                  <a:lnTo>
                    <a:pt x="76200" y="135731"/>
                  </a:lnTo>
                  <a:lnTo>
                    <a:pt x="50006" y="95250"/>
                  </a:lnTo>
                  <a:lnTo>
                    <a:pt x="30956" y="76200"/>
                  </a:lnTo>
                  <a:lnTo>
                    <a:pt x="11906" y="52388"/>
                  </a:lnTo>
                  <a:lnTo>
                    <a:pt x="0" y="33338"/>
                  </a:lnTo>
                  <a:lnTo>
                    <a:pt x="4763" y="9525"/>
                  </a:lnTo>
                  <a:lnTo>
                    <a:pt x="21431" y="0"/>
                  </a:lnTo>
                  <a:lnTo>
                    <a:pt x="85725" y="4763"/>
                  </a:lnTo>
                  <a:lnTo>
                    <a:pt x="323850" y="50006"/>
                  </a:lnTo>
                  <a:lnTo>
                    <a:pt x="323850" y="271463"/>
                  </a:lnTo>
                  <a:lnTo>
                    <a:pt x="366713" y="609600"/>
                  </a:lnTo>
                  <a:lnTo>
                    <a:pt x="383381" y="764381"/>
                  </a:lnTo>
                  <a:lnTo>
                    <a:pt x="431006" y="1140619"/>
                  </a:lnTo>
                  <a:lnTo>
                    <a:pt x="426244" y="1345406"/>
                  </a:lnTo>
                  <a:lnTo>
                    <a:pt x="404813" y="1402556"/>
                  </a:lnTo>
                  <a:lnTo>
                    <a:pt x="388144" y="1431131"/>
                  </a:lnTo>
                  <a:lnTo>
                    <a:pt x="373856" y="1443038"/>
                  </a:lnTo>
                  <a:lnTo>
                    <a:pt x="350044" y="1443038"/>
                  </a:lnTo>
                  <a:lnTo>
                    <a:pt x="321469" y="1435894"/>
                  </a:lnTo>
                  <a:lnTo>
                    <a:pt x="295275" y="1409700"/>
                  </a:lnTo>
                  <a:lnTo>
                    <a:pt x="269081" y="1369219"/>
                  </a:lnTo>
                  <a:lnTo>
                    <a:pt x="238125" y="1314450"/>
                  </a:lnTo>
                  <a:lnTo>
                    <a:pt x="211931" y="1245394"/>
                  </a:lnTo>
                  <a:lnTo>
                    <a:pt x="195263" y="1183481"/>
                  </a:lnTo>
                  <a:lnTo>
                    <a:pt x="188119" y="1138238"/>
                  </a:lnTo>
                  <a:lnTo>
                    <a:pt x="188119" y="1107281"/>
                  </a:lnTo>
                  <a:lnTo>
                    <a:pt x="192881" y="1076325"/>
                  </a:lnTo>
                  <a:lnTo>
                    <a:pt x="197644" y="1023938"/>
                  </a:lnTo>
                  <a:lnTo>
                    <a:pt x="197644" y="909638"/>
                  </a:lnTo>
                  <a:lnTo>
                    <a:pt x="192881" y="754856"/>
                  </a:lnTo>
                  <a:lnTo>
                    <a:pt x="169069" y="5667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163;p379">
              <a:extLst>
                <a:ext uri="{FF2B5EF4-FFF2-40B4-BE49-F238E27FC236}">
                  <a16:creationId xmlns:a16="http://schemas.microsoft.com/office/drawing/2014/main" id="{3EE5BB0C-7F83-F24E-8930-93A8D5F19495}"/>
                </a:ext>
              </a:extLst>
            </p:cNvPr>
            <p:cNvSpPr/>
            <p:nvPr/>
          </p:nvSpPr>
          <p:spPr>
            <a:xfrm>
              <a:off x="4975225" y="1947863"/>
              <a:ext cx="1743075" cy="441325"/>
            </a:xfrm>
            <a:custGeom>
              <a:avLst/>
              <a:gdLst/>
              <a:ahLst/>
              <a:cxnLst/>
              <a:rect l="l" t="t" r="r" b="b"/>
              <a:pathLst>
                <a:path w="1743075" h="440531" extrusionOk="0">
                  <a:moveTo>
                    <a:pt x="1026319" y="302418"/>
                  </a:moveTo>
                  <a:lnTo>
                    <a:pt x="809625" y="354806"/>
                  </a:lnTo>
                  <a:lnTo>
                    <a:pt x="576263" y="416718"/>
                  </a:lnTo>
                  <a:lnTo>
                    <a:pt x="535782" y="431006"/>
                  </a:lnTo>
                  <a:lnTo>
                    <a:pt x="509588" y="438150"/>
                  </a:lnTo>
                  <a:lnTo>
                    <a:pt x="481013" y="440531"/>
                  </a:lnTo>
                  <a:lnTo>
                    <a:pt x="438150" y="435768"/>
                  </a:lnTo>
                  <a:lnTo>
                    <a:pt x="407194" y="431006"/>
                  </a:lnTo>
                  <a:lnTo>
                    <a:pt x="357188" y="414337"/>
                  </a:lnTo>
                  <a:lnTo>
                    <a:pt x="221457" y="347662"/>
                  </a:lnTo>
                  <a:lnTo>
                    <a:pt x="104775" y="273843"/>
                  </a:lnTo>
                  <a:lnTo>
                    <a:pt x="42863" y="235743"/>
                  </a:lnTo>
                  <a:lnTo>
                    <a:pt x="7144" y="204787"/>
                  </a:lnTo>
                  <a:lnTo>
                    <a:pt x="2382" y="190500"/>
                  </a:lnTo>
                  <a:lnTo>
                    <a:pt x="0" y="176212"/>
                  </a:lnTo>
                  <a:lnTo>
                    <a:pt x="4763" y="161925"/>
                  </a:lnTo>
                  <a:lnTo>
                    <a:pt x="21432" y="154781"/>
                  </a:lnTo>
                  <a:lnTo>
                    <a:pt x="57150" y="159543"/>
                  </a:lnTo>
                  <a:lnTo>
                    <a:pt x="185738" y="195262"/>
                  </a:lnTo>
                  <a:lnTo>
                    <a:pt x="333375" y="223837"/>
                  </a:lnTo>
                  <a:lnTo>
                    <a:pt x="381000" y="228600"/>
                  </a:lnTo>
                  <a:lnTo>
                    <a:pt x="426244" y="226218"/>
                  </a:lnTo>
                  <a:lnTo>
                    <a:pt x="719138" y="180975"/>
                  </a:lnTo>
                  <a:lnTo>
                    <a:pt x="981075" y="121443"/>
                  </a:lnTo>
                  <a:lnTo>
                    <a:pt x="1178719" y="64293"/>
                  </a:lnTo>
                  <a:lnTo>
                    <a:pt x="1307307" y="14287"/>
                  </a:lnTo>
                  <a:lnTo>
                    <a:pt x="1343025" y="0"/>
                  </a:lnTo>
                  <a:lnTo>
                    <a:pt x="1369219" y="0"/>
                  </a:lnTo>
                  <a:lnTo>
                    <a:pt x="1466850" y="40481"/>
                  </a:lnTo>
                  <a:lnTo>
                    <a:pt x="1628775" y="133350"/>
                  </a:lnTo>
                  <a:lnTo>
                    <a:pt x="1721644" y="192881"/>
                  </a:lnTo>
                  <a:lnTo>
                    <a:pt x="1733550" y="204787"/>
                  </a:lnTo>
                  <a:lnTo>
                    <a:pt x="1740694" y="223837"/>
                  </a:lnTo>
                  <a:lnTo>
                    <a:pt x="1743075" y="240506"/>
                  </a:lnTo>
                  <a:lnTo>
                    <a:pt x="1738313" y="264318"/>
                  </a:lnTo>
                  <a:lnTo>
                    <a:pt x="1714500" y="311943"/>
                  </a:lnTo>
                  <a:lnTo>
                    <a:pt x="1328738" y="278606"/>
                  </a:lnTo>
                  <a:lnTo>
                    <a:pt x="1326357" y="266700"/>
                  </a:lnTo>
                  <a:lnTo>
                    <a:pt x="1319213" y="257175"/>
                  </a:lnTo>
                  <a:lnTo>
                    <a:pt x="1295400" y="250031"/>
                  </a:lnTo>
                  <a:lnTo>
                    <a:pt x="1026319" y="3024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164;p379">
              <a:extLst>
                <a:ext uri="{FF2B5EF4-FFF2-40B4-BE49-F238E27FC236}">
                  <a16:creationId xmlns:a16="http://schemas.microsoft.com/office/drawing/2014/main" id="{2CB5968D-56CE-9942-A9E9-F5061B17EECA}"/>
                </a:ext>
              </a:extLst>
            </p:cNvPr>
            <p:cNvSpPr/>
            <p:nvPr/>
          </p:nvSpPr>
          <p:spPr>
            <a:xfrm>
              <a:off x="5008563" y="4471988"/>
              <a:ext cx="1939925" cy="476250"/>
            </a:xfrm>
            <a:custGeom>
              <a:avLst/>
              <a:gdLst/>
              <a:ahLst/>
              <a:cxnLst/>
              <a:rect l="l" t="t" r="r" b="b"/>
              <a:pathLst>
                <a:path w="1940719" h="476250" extrusionOk="0">
                  <a:moveTo>
                    <a:pt x="731044" y="364331"/>
                  </a:moveTo>
                  <a:lnTo>
                    <a:pt x="509587" y="419100"/>
                  </a:lnTo>
                  <a:lnTo>
                    <a:pt x="364331" y="464343"/>
                  </a:lnTo>
                  <a:lnTo>
                    <a:pt x="323850" y="476250"/>
                  </a:lnTo>
                  <a:lnTo>
                    <a:pt x="292894" y="476250"/>
                  </a:lnTo>
                  <a:lnTo>
                    <a:pt x="261937" y="466725"/>
                  </a:lnTo>
                  <a:lnTo>
                    <a:pt x="185737" y="409575"/>
                  </a:lnTo>
                  <a:lnTo>
                    <a:pt x="95250" y="323850"/>
                  </a:lnTo>
                  <a:lnTo>
                    <a:pt x="30956" y="245268"/>
                  </a:lnTo>
                  <a:lnTo>
                    <a:pt x="7144" y="211931"/>
                  </a:lnTo>
                  <a:lnTo>
                    <a:pt x="0" y="185737"/>
                  </a:lnTo>
                  <a:lnTo>
                    <a:pt x="0" y="159543"/>
                  </a:lnTo>
                  <a:lnTo>
                    <a:pt x="7144" y="140493"/>
                  </a:lnTo>
                  <a:lnTo>
                    <a:pt x="23812" y="135731"/>
                  </a:lnTo>
                  <a:lnTo>
                    <a:pt x="40481" y="140493"/>
                  </a:lnTo>
                  <a:lnTo>
                    <a:pt x="92869" y="176212"/>
                  </a:lnTo>
                  <a:lnTo>
                    <a:pt x="154781" y="207168"/>
                  </a:lnTo>
                  <a:lnTo>
                    <a:pt x="280987" y="242887"/>
                  </a:lnTo>
                  <a:lnTo>
                    <a:pt x="321469" y="247650"/>
                  </a:lnTo>
                  <a:lnTo>
                    <a:pt x="371475" y="238125"/>
                  </a:lnTo>
                  <a:lnTo>
                    <a:pt x="871537" y="135731"/>
                  </a:lnTo>
                  <a:lnTo>
                    <a:pt x="1116806" y="90487"/>
                  </a:lnTo>
                  <a:lnTo>
                    <a:pt x="1250156" y="78581"/>
                  </a:lnTo>
                  <a:lnTo>
                    <a:pt x="1385887" y="59531"/>
                  </a:lnTo>
                  <a:lnTo>
                    <a:pt x="1473994" y="42862"/>
                  </a:lnTo>
                  <a:lnTo>
                    <a:pt x="1566862" y="19050"/>
                  </a:lnTo>
                  <a:lnTo>
                    <a:pt x="1621631" y="2381"/>
                  </a:lnTo>
                  <a:lnTo>
                    <a:pt x="1662112" y="0"/>
                  </a:lnTo>
                  <a:lnTo>
                    <a:pt x="1740694" y="21431"/>
                  </a:lnTo>
                  <a:lnTo>
                    <a:pt x="1888331" y="97631"/>
                  </a:lnTo>
                  <a:lnTo>
                    <a:pt x="1921669" y="126206"/>
                  </a:lnTo>
                  <a:lnTo>
                    <a:pt x="1933575" y="145256"/>
                  </a:lnTo>
                  <a:lnTo>
                    <a:pt x="1940719" y="164306"/>
                  </a:lnTo>
                  <a:lnTo>
                    <a:pt x="1935956" y="188118"/>
                  </a:lnTo>
                  <a:lnTo>
                    <a:pt x="1921669" y="211931"/>
                  </a:lnTo>
                  <a:lnTo>
                    <a:pt x="1881187" y="233362"/>
                  </a:lnTo>
                  <a:lnTo>
                    <a:pt x="1821656" y="242887"/>
                  </a:lnTo>
                  <a:lnTo>
                    <a:pt x="1638300" y="247650"/>
                  </a:lnTo>
                  <a:lnTo>
                    <a:pt x="1354931" y="261937"/>
                  </a:lnTo>
                  <a:lnTo>
                    <a:pt x="1123950" y="290512"/>
                  </a:lnTo>
                  <a:lnTo>
                    <a:pt x="869156" y="340518"/>
                  </a:lnTo>
                  <a:lnTo>
                    <a:pt x="731044" y="3643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65;p379">
              <a:extLst>
                <a:ext uri="{FF2B5EF4-FFF2-40B4-BE49-F238E27FC236}">
                  <a16:creationId xmlns:a16="http://schemas.microsoft.com/office/drawing/2014/main" id="{CDCCFFE5-3983-F144-8653-EC4862057A39}"/>
                </a:ext>
              </a:extLst>
            </p:cNvPr>
            <p:cNvSpPr/>
            <p:nvPr/>
          </p:nvSpPr>
          <p:spPr>
            <a:xfrm>
              <a:off x="3095625" y="2905125"/>
              <a:ext cx="1789113" cy="1360488"/>
            </a:xfrm>
            <a:custGeom>
              <a:avLst/>
              <a:gdLst/>
              <a:ahLst/>
              <a:cxnLst/>
              <a:rect l="l" t="t" r="r" b="b"/>
              <a:pathLst>
                <a:path w="1788319" h="1359694" extrusionOk="0">
                  <a:moveTo>
                    <a:pt x="271463" y="411956"/>
                  </a:moveTo>
                  <a:lnTo>
                    <a:pt x="88106" y="488156"/>
                  </a:lnTo>
                  <a:lnTo>
                    <a:pt x="0" y="311944"/>
                  </a:lnTo>
                  <a:lnTo>
                    <a:pt x="114300" y="252413"/>
                  </a:lnTo>
                  <a:lnTo>
                    <a:pt x="288131" y="219075"/>
                  </a:lnTo>
                  <a:lnTo>
                    <a:pt x="685800" y="140494"/>
                  </a:lnTo>
                  <a:lnTo>
                    <a:pt x="940594" y="95250"/>
                  </a:lnTo>
                  <a:lnTo>
                    <a:pt x="1188244" y="54769"/>
                  </a:lnTo>
                  <a:lnTo>
                    <a:pt x="1383506" y="11906"/>
                  </a:lnTo>
                  <a:lnTo>
                    <a:pt x="1409700" y="2381"/>
                  </a:lnTo>
                  <a:lnTo>
                    <a:pt x="1433513" y="0"/>
                  </a:lnTo>
                  <a:lnTo>
                    <a:pt x="1476375" y="9525"/>
                  </a:lnTo>
                  <a:lnTo>
                    <a:pt x="1602581" y="95250"/>
                  </a:lnTo>
                  <a:lnTo>
                    <a:pt x="1766888" y="238125"/>
                  </a:lnTo>
                  <a:lnTo>
                    <a:pt x="1783556" y="261938"/>
                  </a:lnTo>
                  <a:lnTo>
                    <a:pt x="1788319" y="283369"/>
                  </a:lnTo>
                  <a:lnTo>
                    <a:pt x="1785938" y="311944"/>
                  </a:lnTo>
                  <a:lnTo>
                    <a:pt x="1769269" y="342900"/>
                  </a:lnTo>
                  <a:lnTo>
                    <a:pt x="1728788" y="392906"/>
                  </a:lnTo>
                  <a:lnTo>
                    <a:pt x="1709738" y="414338"/>
                  </a:lnTo>
                  <a:lnTo>
                    <a:pt x="1693069" y="445294"/>
                  </a:lnTo>
                  <a:lnTo>
                    <a:pt x="1664494" y="545306"/>
                  </a:lnTo>
                  <a:lnTo>
                    <a:pt x="1624013" y="745331"/>
                  </a:lnTo>
                  <a:lnTo>
                    <a:pt x="1581150" y="1057275"/>
                  </a:lnTo>
                  <a:lnTo>
                    <a:pt x="1552575" y="1212056"/>
                  </a:lnTo>
                  <a:lnTo>
                    <a:pt x="1524000" y="1295400"/>
                  </a:lnTo>
                  <a:lnTo>
                    <a:pt x="1500188" y="1335881"/>
                  </a:lnTo>
                  <a:lnTo>
                    <a:pt x="1478756" y="1354931"/>
                  </a:lnTo>
                  <a:lnTo>
                    <a:pt x="1459706" y="1359694"/>
                  </a:lnTo>
                  <a:lnTo>
                    <a:pt x="1419225" y="1354931"/>
                  </a:lnTo>
                  <a:lnTo>
                    <a:pt x="1378744" y="1331119"/>
                  </a:lnTo>
                  <a:lnTo>
                    <a:pt x="1352550" y="1304925"/>
                  </a:lnTo>
                  <a:lnTo>
                    <a:pt x="1352550" y="1121569"/>
                  </a:lnTo>
                  <a:lnTo>
                    <a:pt x="1400175" y="752475"/>
                  </a:lnTo>
                  <a:cubicBezTo>
                    <a:pt x="1400969" y="692944"/>
                    <a:pt x="1401762" y="633412"/>
                    <a:pt x="1402556" y="573881"/>
                  </a:cubicBezTo>
                  <a:lnTo>
                    <a:pt x="1421606" y="350044"/>
                  </a:lnTo>
                  <a:lnTo>
                    <a:pt x="1419225" y="333375"/>
                  </a:lnTo>
                  <a:lnTo>
                    <a:pt x="1402556" y="292894"/>
                  </a:lnTo>
                  <a:lnTo>
                    <a:pt x="1385888" y="261938"/>
                  </a:lnTo>
                  <a:lnTo>
                    <a:pt x="1364456" y="245269"/>
                  </a:lnTo>
                  <a:lnTo>
                    <a:pt x="1338263" y="230981"/>
                  </a:lnTo>
                  <a:lnTo>
                    <a:pt x="1297781" y="228600"/>
                  </a:lnTo>
                  <a:lnTo>
                    <a:pt x="940594" y="273844"/>
                  </a:lnTo>
                  <a:lnTo>
                    <a:pt x="666750" y="319088"/>
                  </a:lnTo>
                  <a:lnTo>
                    <a:pt x="271463" y="4119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166;p379">
              <a:extLst>
                <a:ext uri="{FF2B5EF4-FFF2-40B4-BE49-F238E27FC236}">
                  <a16:creationId xmlns:a16="http://schemas.microsoft.com/office/drawing/2014/main" id="{358C83DD-99E3-D144-BC15-DDDE36AA0448}"/>
                </a:ext>
              </a:extLst>
            </p:cNvPr>
            <p:cNvSpPr/>
            <p:nvPr/>
          </p:nvSpPr>
          <p:spPr>
            <a:xfrm>
              <a:off x="3194050" y="3484563"/>
              <a:ext cx="1401763" cy="401637"/>
            </a:xfrm>
            <a:custGeom>
              <a:avLst/>
              <a:gdLst/>
              <a:ahLst/>
              <a:cxnLst/>
              <a:rect l="l" t="t" r="r" b="b"/>
              <a:pathLst>
                <a:path w="1402557" h="402431" extrusionOk="0">
                  <a:moveTo>
                    <a:pt x="421482" y="311944"/>
                  </a:moveTo>
                  <a:lnTo>
                    <a:pt x="59532" y="402431"/>
                  </a:lnTo>
                  <a:lnTo>
                    <a:pt x="0" y="326231"/>
                  </a:lnTo>
                  <a:lnTo>
                    <a:pt x="59532" y="240506"/>
                  </a:lnTo>
                  <a:lnTo>
                    <a:pt x="328613" y="171450"/>
                  </a:lnTo>
                  <a:lnTo>
                    <a:pt x="588169" y="123825"/>
                  </a:lnTo>
                  <a:lnTo>
                    <a:pt x="840582" y="54769"/>
                  </a:lnTo>
                  <a:lnTo>
                    <a:pt x="1042988" y="16669"/>
                  </a:lnTo>
                  <a:lnTo>
                    <a:pt x="1207294" y="0"/>
                  </a:lnTo>
                  <a:lnTo>
                    <a:pt x="1326357" y="0"/>
                  </a:lnTo>
                  <a:lnTo>
                    <a:pt x="1402557" y="76200"/>
                  </a:lnTo>
                  <a:lnTo>
                    <a:pt x="1312069" y="169069"/>
                  </a:lnTo>
                  <a:lnTo>
                    <a:pt x="1245394" y="159544"/>
                  </a:lnTo>
                  <a:lnTo>
                    <a:pt x="1176338" y="159544"/>
                  </a:lnTo>
                  <a:lnTo>
                    <a:pt x="1090613" y="169069"/>
                  </a:lnTo>
                  <a:lnTo>
                    <a:pt x="828675" y="230981"/>
                  </a:lnTo>
                  <a:lnTo>
                    <a:pt x="421482" y="311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167;p379">
              <a:extLst>
                <a:ext uri="{FF2B5EF4-FFF2-40B4-BE49-F238E27FC236}">
                  <a16:creationId xmlns:a16="http://schemas.microsoft.com/office/drawing/2014/main" id="{A4662BAA-74E6-9C4F-8DC4-148DECF34636}"/>
                </a:ext>
              </a:extLst>
            </p:cNvPr>
            <p:cNvSpPr/>
            <p:nvPr/>
          </p:nvSpPr>
          <p:spPr>
            <a:xfrm>
              <a:off x="3224213" y="4019550"/>
              <a:ext cx="1338262" cy="446088"/>
            </a:xfrm>
            <a:custGeom>
              <a:avLst/>
              <a:gdLst/>
              <a:ahLst/>
              <a:cxnLst/>
              <a:rect l="l" t="t" r="r" b="b"/>
              <a:pathLst>
                <a:path w="1338262" h="445294" extrusionOk="0">
                  <a:moveTo>
                    <a:pt x="361950" y="354806"/>
                  </a:moveTo>
                  <a:lnTo>
                    <a:pt x="71437" y="445294"/>
                  </a:lnTo>
                  <a:lnTo>
                    <a:pt x="0" y="333375"/>
                  </a:lnTo>
                  <a:lnTo>
                    <a:pt x="102393" y="233363"/>
                  </a:lnTo>
                  <a:lnTo>
                    <a:pt x="316706" y="188119"/>
                  </a:lnTo>
                  <a:lnTo>
                    <a:pt x="561975" y="121444"/>
                  </a:lnTo>
                  <a:lnTo>
                    <a:pt x="814387" y="73819"/>
                  </a:lnTo>
                  <a:lnTo>
                    <a:pt x="992981" y="33338"/>
                  </a:lnTo>
                  <a:lnTo>
                    <a:pt x="1259681" y="0"/>
                  </a:lnTo>
                  <a:lnTo>
                    <a:pt x="1338262" y="90488"/>
                  </a:lnTo>
                  <a:lnTo>
                    <a:pt x="1226343" y="192881"/>
                  </a:lnTo>
                  <a:lnTo>
                    <a:pt x="1064418" y="207169"/>
                  </a:lnTo>
                  <a:lnTo>
                    <a:pt x="978693" y="221456"/>
                  </a:lnTo>
                  <a:lnTo>
                    <a:pt x="802481" y="254794"/>
                  </a:lnTo>
                  <a:lnTo>
                    <a:pt x="545306" y="304800"/>
                  </a:lnTo>
                  <a:lnTo>
                    <a:pt x="361950" y="3548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168;p379">
              <a:extLst>
                <a:ext uri="{FF2B5EF4-FFF2-40B4-BE49-F238E27FC236}">
                  <a16:creationId xmlns:a16="http://schemas.microsoft.com/office/drawing/2014/main" id="{9029F630-0013-E74E-8A14-9ABA2248B225}"/>
                </a:ext>
              </a:extLst>
            </p:cNvPr>
            <p:cNvSpPr/>
            <p:nvPr/>
          </p:nvSpPr>
          <p:spPr>
            <a:xfrm>
              <a:off x="2733675" y="4665663"/>
              <a:ext cx="2227263" cy="601662"/>
            </a:xfrm>
            <a:custGeom>
              <a:avLst/>
              <a:gdLst/>
              <a:ahLst/>
              <a:cxnLst/>
              <a:rect l="l" t="t" r="r" b="b"/>
              <a:pathLst>
                <a:path w="2226469" h="602456" extrusionOk="0">
                  <a:moveTo>
                    <a:pt x="962025" y="390525"/>
                  </a:moveTo>
                  <a:lnTo>
                    <a:pt x="745331" y="459581"/>
                  </a:lnTo>
                  <a:lnTo>
                    <a:pt x="550069" y="533400"/>
                  </a:lnTo>
                  <a:lnTo>
                    <a:pt x="457200" y="585787"/>
                  </a:lnTo>
                  <a:lnTo>
                    <a:pt x="438150" y="597694"/>
                  </a:lnTo>
                  <a:lnTo>
                    <a:pt x="407194" y="602456"/>
                  </a:lnTo>
                  <a:lnTo>
                    <a:pt x="354806" y="590550"/>
                  </a:lnTo>
                  <a:lnTo>
                    <a:pt x="295275" y="559594"/>
                  </a:lnTo>
                  <a:lnTo>
                    <a:pt x="171450" y="471487"/>
                  </a:lnTo>
                  <a:lnTo>
                    <a:pt x="64294" y="388144"/>
                  </a:lnTo>
                  <a:lnTo>
                    <a:pt x="14288" y="347662"/>
                  </a:lnTo>
                  <a:lnTo>
                    <a:pt x="2381" y="326231"/>
                  </a:lnTo>
                  <a:lnTo>
                    <a:pt x="0" y="314325"/>
                  </a:lnTo>
                  <a:lnTo>
                    <a:pt x="0" y="297656"/>
                  </a:lnTo>
                  <a:lnTo>
                    <a:pt x="14288" y="288131"/>
                  </a:lnTo>
                  <a:lnTo>
                    <a:pt x="45244" y="290512"/>
                  </a:lnTo>
                  <a:lnTo>
                    <a:pt x="119063" y="307181"/>
                  </a:lnTo>
                  <a:lnTo>
                    <a:pt x="202406" y="328612"/>
                  </a:lnTo>
                  <a:lnTo>
                    <a:pt x="280988" y="340519"/>
                  </a:lnTo>
                  <a:lnTo>
                    <a:pt x="388144" y="345281"/>
                  </a:lnTo>
                  <a:lnTo>
                    <a:pt x="447675" y="335756"/>
                  </a:lnTo>
                  <a:lnTo>
                    <a:pt x="857250" y="242887"/>
                  </a:lnTo>
                  <a:lnTo>
                    <a:pt x="1050131" y="188119"/>
                  </a:lnTo>
                  <a:lnTo>
                    <a:pt x="1293019" y="142875"/>
                  </a:lnTo>
                  <a:lnTo>
                    <a:pt x="1516856" y="102394"/>
                  </a:lnTo>
                  <a:lnTo>
                    <a:pt x="1716881" y="59531"/>
                  </a:lnTo>
                  <a:lnTo>
                    <a:pt x="1895475" y="11906"/>
                  </a:lnTo>
                  <a:lnTo>
                    <a:pt x="1931194" y="0"/>
                  </a:lnTo>
                  <a:lnTo>
                    <a:pt x="1950244" y="0"/>
                  </a:lnTo>
                  <a:lnTo>
                    <a:pt x="2000250" y="14287"/>
                  </a:lnTo>
                  <a:lnTo>
                    <a:pt x="2066925" y="47625"/>
                  </a:lnTo>
                  <a:lnTo>
                    <a:pt x="2171700" y="114300"/>
                  </a:lnTo>
                  <a:lnTo>
                    <a:pt x="2200275" y="135731"/>
                  </a:lnTo>
                  <a:lnTo>
                    <a:pt x="2224088" y="169069"/>
                  </a:lnTo>
                  <a:lnTo>
                    <a:pt x="2226469" y="190500"/>
                  </a:lnTo>
                  <a:lnTo>
                    <a:pt x="2219325" y="214312"/>
                  </a:lnTo>
                  <a:lnTo>
                    <a:pt x="2202656" y="230981"/>
                  </a:lnTo>
                  <a:lnTo>
                    <a:pt x="2155031" y="238125"/>
                  </a:lnTo>
                  <a:lnTo>
                    <a:pt x="2016919" y="228600"/>
                  </a:lnTo>
                  <a:lnTo>
                    <a:pt x="1866900" y="228600"/>
                  </a:lnTo>
                  <a:lnTo>
                    <a:pt x="1731169" y="233362"/>
                  </a:lnTo>
                  <a:lnTo>
                    <a:pt x="1550194" y="257175"/>
                  </a:lnTo>
                  <a:lnTo>
                    <a:pt x="1295400" y="300037"/>
                  </a:lnTo>
                  <a:lnTo>
                    <a:pt x="1040606" y="369094"/>
                  </a:lnTo>
                  <a:lnTo>
                    <a:pt x="962025" y="3905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169;p379">
              <a:extLst>
                <a:ext uri="{FF2B5EF4-FFF2-40B4-BE49-F238E27FC236}">
                  <a16:creationId xmlns:a16="http://schemas.microsoft.com/office/drawing/2014/main" id="{695F7AE4-0EC2-BE43-9E7A-242A17CD746A}"/>
                </a:ext>
              </a:extLst>
            </p:cNvPr>
            <p:cNvSpPr/>
            <p:nvPr/>
          </p:nvSpPr>
          <p:spPr>
            <a:xfrm rot="-5400000">
              <a:off x="1581150" y="3616325"/>
              <a:ext cx="4440238" cy="566738"/>
            </a:xfrm>
            <a:custGeom>
              <a:avLst/>
              <a:gdLst/>
              <a:ahLst/>
              <a:cxnLst/>
              <a:rect l="l" t="t" r="r" b="b"/>
              <a:pathLst>
                <a:path w="4440326" h="566928" extrusionOk="0">
                  <a:moveTo>
                    <a:pt x="3273552" y="263347"/>
                  </a:moveTo>
                  <a:lnTo>
                    <a:pt x="3994099" y="263347"/>
                  </a:lnTo>
                  <a:lnTo>
                    <a:pt x="4122115" y="256032"/>
                  </a:lnTo>
                  <a:lnTo>
                    <a:pt x="4191609" y="237744"/>
                  </a:lnTo>
                  <a:lnTo>
                    <a:pt x="4250131" y="201168"/>
                  </a:lnTo>
                  <a:lnTo>
                    <a:pt x="4304995" y="149961"/>
                  </a:lnTo>
                  <a:lnTo>
                    <a:pt x="4359859" y="69494"/>
                  </a:lnTo>
                  <a:lnTo>
                    <a:pt x="4400092" y="14630"/>
                  </a:lnTo>
                  <a:lnTo>
                    <a:pt x="4411065" y="0"/>
                  </a:lnTo>
                  <a:lnTo>
                    <a:pt x="4429353" y="3657"/>
                  </a:lnTo>
                  <a:lnTo>
                    <a:pt x="4440326" y="21945"/>
                  </a:lnTo>
                  <a:lnTo>
                    <a:pt x="4403750" y="267005"/>
                  </a:lnTo>
                  <a:lnTo>
                    <a:pt x="4378147" y="387705"/>
                  </a:lnTo>
                  <a:lnTo>
                    <a:pt x="4348886" y="471830"/>
                  </a:lnTo>
                  <a:lnTo>
                    <a:pt x="4312310" y="534009"/>
                  </a:lnTo>
                  <a:lnTo>
                    <a:pt x="4283049" y="566928"/>
                  </a:lnTo>
                  <a:lnTo>
                    <a:pt x="4235500" y="566928"/>
                  </a:lnTo>
                  <a:lnTo>
                    <a:pt x="4195267" y="548640"/>
                  </a:lnTo>
                  <a:lnTo>
                    <a:pt x="4151376" y="534009"/>
                  </a:lnTo>
                  <a:lnTo>
                    <a:pt x="4100169" y="523037"/>
                  </a:lnTo>
                  <a:lnTo>
                    <a:pt x="3994099" y="508406"/>
                  </a:lnTo>
                  <a:lnTo>
                    <a:pt x="3105302" y="508406"/>
                  </a:lnTo>
                  <a:lnTo>
                    <a:pt x="1839772" y="512064"/>
                  </a:lnTo>
                  <a:lnTo>
                    <a:pt x="819302" y="508406"/>
                  </a:lnTo>
                  <a:lnTo>
                    <a:pt x="241401" y="512064"/>
                  </a:lnTo>
                  <a:lnTo>
                    <a:pt x="171907" y="497433"/>
                  </a:lnTo>
                  <a:lnTo>
                    <a:pt x="65836" y="468173"/>
                  </a:lnTo>
                  <a:lnTo>
                    <a:pt x="10972" y="435254"/>
                  </a:lnTo>
                  <a:lnTo>
                    <a:pt x="0" y="413309"/>
                  </a:lnTo>
                  <a:lnTo>
                    <a:pt x="0" y="391363"/>
                  </a:lnTo>
                  <a:lnTo>
                    <a:pt x="21945" y="365760"/>
                  </a:lnTo>
                  <a:lnTo>
                    <a:pt x="87782" y="321869"/>
                  </a:lnTo>
                  <a:lnTo>
                    <a:pt x="193852" y="274320"/>
                  </a:lnTo>
                  <a:lnTo>
                    <a:pt x="332841" y="241401"/>
                  </a:lnTo>
                  <a:lnTo>
                    <a:pt x="490118" y="248717"/>
                  </a:lnTo>
                  <a:lnTo>
                    <a:pt x="643737" y="263347"/>
                  </a:lnTo>
                  <a:lnTo>
                    <a:pt x="1100937" y="259689"/>
                  </a:lnTo>
                  <a:lnTo>
                    <a:pt x="1795881" y="267005"/>
                  </a:lnTo>
                  <a:lnTo>
                    <a:pt x="2381097" y="267005"/>
                  </a:lnTo>
                  <a:lnTo>
                    <a:pt x="2937052" y="263347"/>
                  </a:lnTo>
                  <a:lnTo>
                    <a:pt x="3273552" y="26334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170;p379">
              <a:extLst>
                <a:ext uri="{FF2B5EF4-FFF2-40B4-BE49-F238E27FC236}">
                  <a16:creationId xmlns:a16="http://schemas.microsoft.com/office/drawing/2014/main" id="{84BE852D-D220-F74F-9F42-B05362D856EA}"/>
                </a:ext>
              </a:extLst>
            </p:cNvPr>
            <p:cNvSpPr/>
            <p:nvPr/>
          </p:nvSpPr>
          <p:spPr>
            <a:xfrm>
              <a:off x="4673600" y="2119313"/>
              <a:ext cx="2022475" cy="2114550"/>
            </a:xfrm>
            <a:custGeom>
              <a:avLst/>
              <a:gdLst/>
              <a:ahLst/>
              <a:cxnLst/>
              <a:rect l="l" t="t" r="r" b="b"/>
              <a:pathLst>
                <a:path w="2022338" h="2114901" extrusionOk="0">
                  <a:moveTo>
                    <a:pt x="1441722" y="558177"/>
                  </a:moveTo>
                  <a:lnTo>
                    <a:pt x="1545504" y="328175"/>
                  </a:lnTo>
                  <a:lnTo>
                    <a:pt x="1612822" y="182320"/>
                  </a:lnTo>
                  <a:lnTo>
                    <a:pt x="1638066" y="70123"/>
                  </a:lnTo>
                  <a:lnTo>
                    <a:pt x="1825995" y="0"/>
                  </a:lnTo>
                  <a:lnTo>
                    <a:pt x="2022338" y="123416"/>
                  </a:lnTo>
                  <a:lnTo>
                    <a:pt x="1999899" y="171100"/>
                  </a:lnTo>
                  <a:lnTo>
                    <a:pt x="1786726" y="518908"/>
                  </a:lnTo>
                  <a:lnTo>
                    <a:pt x="1545504" y="883547"/>
                  </a:lnTo>
                  <a:lnTo>
                    <a:pt x="1385624" y="1124769"/>
                  </a:lnTo>
                  <a:lnTo>
                    <a:pt x="1245379" y="1284648"/>
                  </a:lnTo>
                  <a:lnTo>
                    <a:pt x="1116353" y="1416479"/>
                  </a:lnTo>
                  <a:lnTo>
                    <a:pt x="984522" y="1534285"/>
                  </a:lnTo>
                  <a:lnTo>
                    <a:pt x="706836" y="1758678"/>
                  </a:lnTo>
                  <a:lnTo>
                    <a:pt x="398297" y="1960631"/>
                  </a:lnTo>
                  <a:lnTo>
                    <a:pt x="140245" y="2098072"/>
                  </a:lnTo>
                  <a:lnTo>
                    <a:pt x="100976" y="2112096"/>
                  </a:lnTo>
                  <a:lnTo>
                    <a:pt x="30854" y="2114901"/>
                  </a:lnTo>
                  <a:lnTo>
                    <a:pt x="2805" y="2106486"/>
                  </a:lnTo>
                  <a:lnTo>
                    <a:pt x="0" y="2081242"/>
                  </a:lnTo>
                  <a:lnTo>
                    <a:pt x="42073" y="2041973"/>
                  </a:lnTo>
                  <a:lnTo>
                    <a:pt x="126221" y="1988680"/>
                  </a:lnTo>
                  <a:lnTo>
                    <a:pt x="294515" y="1882094"/>
                  </a:lnTo>
                  <a:lnTo>
                    <a:pt x="527322" y="1716604"/>
                  </a:lnTo>
                  <a:lnTo>
                    <a:pt x="790984" y="1466967"/>
                  </a:lnTo>
                  <a:lnTo>
                    <a:pt x="945254" y="1301478"/>
                  </a:lnTo>
                  <a:lnTo>
                    <a:pt x="1085499" y="1135988"/>
                  </a:lnTo>
                  <a:lnTo>
                    <a:pt x="1208915" y="967694"/>
                  </a:lnTo>
                  <a:lnTo>
                    <a:pt x="1318306" y="802204"/>
                  </a:lnTo>
                  <a:lnTo>
                    <a:pt x="1441722" y="5581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171;p379">
              <a:extLst>
                <a:ext uri="{FF2B5EF4-FFF2-40B4-BE49-F238E27FC236}">
                  <a16:creationId xmlns:a16="http://schemas.microsoft.com/office/drawing/2014/main" id="{87716B27-F2B4-E043-9A79-601048CE4A7F}"/>
                </a:ext>
              </a:extLst>
            </p:cNvPr>
            <p:cNvSpPr/>
            <p:nvPr/>
          </p:nvSpPr>
          <p:spPr>
            <a:xfrm>
              <a:off x="5105400" y="2687638"/>
              <a:ext cx="2527300" cy="1495425"/>
            </a:xfrm>
            <a:custGeom>
              <a:avLst/>
              <a:gdLst/>
              <a:ahLst/>
              <a:cxnLst/>
              <a:rect l="l" t="t" r="r" b="b"/>
              <a:pathLst>
                <a:path w="2526506" h="1495425" extrusionOk="0">
                  <a:moveTo>
                    <a:pt x="1081088" y="928688"/>
                  </a:moveTo>
                  <a:lnTo>
                    <a:pt x="812006" y="709613"/>
                  </a:lnTo>
                  <a:lnTo>
                    <a:pt x="659606" y="557213"/>
                  </a:lnTo>
                  <a:lnTo>
                    <a:pt x="514350" y="421482"/>
                  </a:lnTo>
                  <a:lnTo>
                    <a:pt x="371475" y="297657"/>
                  </a:lnTo>
                  <a:lnTo>
                    <a:pt x="192881" y="161925"/>
                  </a:lnTo>
                  <a:lnTo>
                    <a:pt x="126206" y="109538"/>
                  </a:lnTo>
                  <a:lnTo>
                    <a:pt x="21431" y="54769"/>
                  </a:lnTo>
                  <a:lnTo>
                    <a:pt x="0" y="38100"/>
                  </a:lnTo>
                  <a:lnTo>
                    <a:pt x="0" y="16669"/>
                  </a:lnTo>
                  <a:lnTo>
                    <a:pt x="16669" y="7144"/>
                  </a:lnTo>
                  <a:lnTo>
                    <a:pt x="50006" y="2382"/>
                  </a:lnTo>
                  <a:lnTo>
                    <a:pt x="102394" y="0"/>
                  </a:lnTo>
                  <a:lnTo>
                    <a:pt x="169069" y="7144"/>
                  </a:lnTo>
                  <a:lnTo>
                    <a:pt x="214313" y="21432"/>
                  </a:lnTo>
                  <a:lnTo>
                    <a:pt x="271463" y="47625"/>
                  </a:lnTo>
                  <a:lnTo>
                    <a:pt x="330994" y="88107"/>
                  </a:lnTo>
                  <a:lnTo>
                    <a:pt x="438150" y="173832"/>
                  </a:lnTo>
                  <a:lnTo>
                    <a:pt x="781050" y="404813"/>
                  </a:lnTo>
                  <a:lnTo>
                    <a:pt x="950119" y="559594"/>
                  </a:lnTo>
                  <a:lnTo>
                    <a:pt x="1183481" y="738188"/>
                  </a:lnTo>
                  <a:lnTo>
                    <a:pt x="1347788" y="866775"/>
                  </a:lnTo>
                  <a:lnTo>
                    <a:pt x="1519238" y="983457"/>
                  </a:lnTo>
                  <a:lnTo>
                    <a:pt x="1669256" y="1078707"/>
                  </a:lnTo>
                  <a:lnTo>
                    <a:pt x="1771650" y="1133475"/>
                  </a:lnTo>
                  <a:lnTo>
                    <a:pt x="1878806" y="1183482"/>
                  </a:lnTo>
                  <a:lnTo>
                    <a:pt x="2228850" y="1316832"/>
                  </a:lnTo>
                  <a:lnTo>
                    <a:pt x="2488406" y="1404938"/>
                  </a:lnTo>
                  <a:lnTo>
                    <a:pt x="2516981" y="1419225"/>
                  </a:lnTo>
                  <a:lnTo>
                    <a:pt x="2526506" y="1433513"/>
                  </a:lnTo>
                  <a:lnTo>
                    <a:pt x="2514600" y="1450182"/>
                  </a:lnTo>
                  <a:lnTo>
                    <a:pt x="2476500" y="1464469"/>
                  </a:lnTo>
                  <a:lnTo>
                    <a:pt x="2364581" y="1478757"/>
                  </a:lnTo>
                  <a:lnTo>
                    <a:pt x="1933575" y="1488282"/>
                  </a:lnTo>
                  <a:lnTo>
                    <a:pt x="1738313" y="1495425"/>
                  </a:lnTo>
                  <a:lnTo>
                    <a:pt x="1709738" y="1493044"/>
                  </a:lnTo>
                  <a:lnTo>
                    <a:pt x="1674019" y="1485900"/>
                  </a:lnTo>
                  <a:lnTo>
                    <a:pt x="1635919" y="1466850"/>
                  </a:lnTo>
                  <a:lnTo>
                    <a:pt x="1593056" y="1423988"/>
                  </a:lnTo>
                  <a:lnTo>
                    <a:pt x="1454944" y="1288257"/>
                  </a:lnTo>
                  <a:lnTo>
                    <a:pt x="1309688" y="1145382"/>
                  </a:lnTo>
                  <a:lnTo>
                    <a:pt x="1190625" y="1028700"/>
                  </a:lnTo>
                  <a:lnTo>
                    <a:pt x="1081088" y="928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172;p379">
              <a:extLst>
                <a:ext uri="{FF2B5EF4-FFF2-40B4-BE49-F238E27FC236}">
                  <a16:creationId xmlns:a16="http://schemas.microsoft.com/office/drawing/2014/main" id="{6C8D653B-3CC6-1F4F-9BC2-B0D8BE06EBB5}"/>
                </a:ext>
              </a:extLst>
            </p:cNvPr>
            <p:cNvSpPr/>
            <p:nvPr/>
          </p:nvSpPr>
          <p:spPr>
            <a:xfrm>
              <a:off x="5718175" y="3910013"/>
              <a:ext cx="454025" cy="1682750"/>
            </a:xfrm>
            <a:custGeom>
              <a:avLst/>
              <a:gdLst/>
              <a:ahLst/>
              <a:cxnLst/>
              <a:rect l="l" t="t" r="r" b="b"/>
              <a:pathLst>
                <a:path w="454819" h="1683543" extrusionOk="0">
                  <a:moveTo>
                    <a:pt x="164307" y="985837"/>
                  </a:moveTo>
                  <a:lnTo>
                    <a:pt x="164307" y="319087"/>
                  </a:lnTo>
                  <a:lnTo>
                    <a:pt x="157163" y="266700"/>
                  </a:lnTo>
                  <a:lnTo>
                    <a:pt x="145257" y="226218"/>
                  </a:lnTo>
                  <a:lnTo>
                    <a:pt x="123825" y="180975"/>
                  </a:lnTo>
                  <a:lnTo>
                    <a:pt x="78582" y="121443"/>
                  </a:lnTo>
                  <a:lnTo>
                    <a:pt x="59532" y="102393"/>
                  </a:lnTo>
                  <a:lnTo>
                    <a:pt x="35719" y="83343"/>
                  </a:lnTo>
                  <a:lnTo>
                    <a:pt x="16669" y="59531"/>
                  </a:lnTo>
                  <a:lnTo>
                    <a:pt x="4763" y="40481"/>
                  </a:lnTo>
                  <a:lnTo>
                    <a:pt x="0" y="26193"/>
                  </a:lnTo>
                  <a:lnTo>
                    <a:pt x="4763" y="9525"/>
                  </a:lnTo>
                  <a:lnTo>
                    <a:pt x="21432" y="0"/>
                  </a:lnTo>
                  <a:lnTo>
                    <a:pt x="47625" y="0"/>
                  </a:lnTo>
                  <a:lnTo>
                    <a:pt x="145257" y="21431"/>
                  </a:lnTo>
                  <a:lnTo>
                    <a:pt x="254794" y="59531"/>
                  </a:lnTo>
                  <a:lnTo>
                    <a:pt x="376238" y="116681"/>
                  </a:lnTo>
                  <a:lnTo>
                    <a:pt x="428625" y="147637"/>
                  </a:lnTo>
                  <a:lnTo>
                    <a:pt x="445294" y="166687"/>
                  </a:lnTo>
                  <a:lnTo>
                    <a:pt x="454819" y="200025"/>
                  </a:lnTo>
                  <a:lnTo>
                    <a:pt x="447675" y="247650"/>
                  </a:lnTo>
                  <a:lnTo>
                    <a:pt x="407194" y="316706"/>
                  </a:lnTo>
                  <a:lnTo>
                    <a:pt x="395288" y="369093"/>
                  </a:lnTo>
                  <a:lnTo>
                    <a:pt x="404813" y="666750"/>
                  </a:lnTo>
                  <a:cubicBezTo>
                    <a:pt x="406400" y="994569"/>
                    <a:pt x="407988" y="1322387"/>
                    <a:pt x="409575" y="1650206"/>
                  </a:cubicBezTo>
                  <a:lnTo>
                    <a:pt x="188119" y="1683543"/>
                  </a:lnTo>
                  <a:lnTo>
                    <a:pt x="164307" y="9858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173;p379">
              <a:extLst>
                <a:ext uri="{FF2B5EF4-FFF2-40B4-BE49-F238E27FC236}">
                  <a16:creationId xmlns:a16="http://schemas.microsoft.com/office/drawing/2014/main" id="{6E786C44-2652-0944-ACF8-84C25FCF2ABA}"/>
                </a:ext>
              </a:extLst>
            </p:cNvPr>
            <p:cNvSpPr/>
            <p:nvPr/>
          </p:nvSpPr>
          <p:spPr>
            <a:xfrm>
              <a:off x="4641850" y="5414963"/>
              <a:ext cx="2714625" cy="509587"/>
            </a:xfrm>
            <a:custGeom>
              <a:avLst/>
              <a:gdLst/>
              <a:ahLst/>
              <a:cxnLst/>
              <a:rect l="l" t="t" r="r" b="b"/>
              <a:pathLst>
                <a:path w="2714625" h="509587" extrusionOk="0">
                  <a:moveTo>
                    <a:pt x="1081088" y="307181"/>
                  </a:moveTo>
                  <a:lnTo>
                    <a:pt x="845344" y="361950"/>
                  </a:lnTo>
                  <a:lnTo>
                    <a:pt x="661988" y="414337"/>
                  </a:lnTo>
                  <a:lnTo>
                    <a:pt x="571500" y="447675"/>
                  </a:lnTo>
                  <a:lnTo>
                    <a:pt x="476250" y="488156"/>
                  </a:lnTo>
                  <a:lnTo>
                    <a:pt x="428625" y="507206"/>
                  </a:lnTo>
                  <a:lnTo>
                    <a:pt x="385763" y="509587"/>
                  </a:lnTo>
                  <a:lnTo>
                    <a:pt x="333375" y="497681"/>
                  </a:lnTo>
                  <a:lnTo>
                    <a:pt x="250032" y="452437"/>
                  </a:lnTo>
                  <a:lnTo>
                    <a:pt x="164307" y="388143"/>
                  </a:lnTo>
                  <a:lnTo>
                    <a:pt x="100013" y="333375"/>
                  </a:lnTo>
                  <a:lnTo>
                    <a:pt x="54769" y="280987"/>
                  </a:lnTo>
                  <a:lnTo>
                    <a:pt x="4763" y="221456"/>
                  </a:lnTo>
                  <a:lnTo>
                    <a:pt x="0" y="200025"/>
                  </a:lnTo>
                  <a:lnTo>
                    <a:pt x="0" y="180975"/>
                  </a:lnTo>
                  <a:lnTo>
                    <a:pt x="4763" y="169068"/>
                  </a:lnTo>
                  <a:lnTo>
                    <a:pt x="16669" y="161925"/>
                  </a:lnTo>
                  <a:lnTo>
                    <a:pt x="38100" y="164306"/>
                  </a:lnTo>
                  <a:lnTo>
                    <a:pt x="88107" y="190500"/>
                  </a:lnTo>
                  <a:lnTo>
                    <a:pt x="209550" y="235743"/>
                  </a:lnTo>
                  <a:lnTo>
                    <a:pt x="309563" y="259556"/>
                  </a:lnTo>
                  <a:lnTo>
                    <a:pt x="371475" y="266700"/>
                  </a:lnTo>
                  <a:lnTo>
                    <a:pt x="416719" y="266700"/>
                  </a:lnTo>
                  <a:lnTo>
                    <a:pt x="485775" y="252412"/>
                  </a:lnTo>
                  <a:lnTo>
                    <a:pt x="778669" y="197643"/>
                  </a:lnTo>
                  <a:lnTo>
                    <a:pt x="1252538" y="107156"/>
                  </a:lnTo>
                  <a:lnTo>
                    <a:pt x="1495425" y="83343"/>
                  </a:lnTo>
                  <a:lnTo>
                    <a:pt x="1914525" y="66675"/>
                  </a:lnTo>
                  <a:lnTo>
                    <a:pt x="2012157" y="57150"/>
                  </a:lnTo>
                  <a:lnTo>
                    <a:pt x="2140744" y="38100"/>
                  </a:lnTo>
                  <a:lnTo>
                    <a:pt x="2231232" y="14287"/>
                  </a:lnTo>
                  <a:lnTo>
                    <a:pt x="2286000" y="0"/>
                  </a:lnTo>
                  <a:lnTo>
                    <a:pt x="2324100" y="0"/>
                  </a:lnTo>
                  <a:lnTo>
                    <a:pt x="2397919" y="7143"/>
                  </a:lnTo>
                  <a:lnTo>
                    <a:pt x="2478882" y="28575"/>
                  </a:lnTo>
                  <a:lnTo>
                    <a:pt x="2550319" y="61912"/>
                  </a:lnTo>
                  <a:lnTo>
                    <a:pt x="2619375" y="107156"/>
                  </a:lnTo>
                  <a:lnTo>
                    <a:pt x="2655094" y="140493"/>
                  </a:lnTo>
                  <a:lnTo>
                    <a:pt x="2683669" y="173831"/>
                  </a:lnTo>
                  <a:lnTo>
                    <a:pt x="2702719" y="200025"/>
                  </a:lnTo>
                  <a:lnTo>
                    <a:pt x="2714625" y="226218"/>
                  </a:lnTo>
                  <a:lnTo>
                    <a:pt x="2714625" y="261937"/>
                  </a:lnTo>
                  <a:lnTo>
                    <a:pt x="2697957" y="285750"/>
                  </a:lnTo>
                  <a:lnTo>
                    <a:pt x="2674144" y="292893"/>
                  </a:lnTo>
                  <a:lnTo>
                    <a:pt x="2605088" y="297656"/>
                  </a:lnTo>
                  <a:lnTo>
                    <a:pt x="2350294" y="261937"/>
                  </a:lnTo>
                  <a:lnTo>
                    <a:pt x="2162175" y="247650"/>
                  </a:lnTo>
                  <a:lnTo>
                    <a:pt x="1914525" y="240506"/>
                  </a:lnTo>
                  <a:lnTo>
                    <a:pt x="1588294" y="245268"/>
                  </a:lnTo>
                  <a:lnTo>
                    <a:pt x="1466850" y="257175"/>
                  </a:lnTo>
                  <a:lnTo>
                    <a:pt x="1319213" y="269081"/>
                  </a:lnTo>
                  <a:lnTo>
                    <a:pt x="1081088" y="307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" name="Google Shape;4178;p380">
            <a:extLst>
              <a:ext uri="{FF2B5EF4-FFF2-40B4-BE49-F238E27FC236}">
                <a16:creationId xmlns:a16="http://schemas.microsoft.com/office/drawing/2014/main" id="{36393CB9-59A3-CC4B-B8BA-B57C50F9F0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090" y="1534527"/>
            <a:ext cx="49022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8" name="Google Shape;4178;p3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900" y="1642813"/>
            <a:ext cx="49022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27"/>
          <p:cNvSpPr txBox="1"/>
          <p:nvPr/>
        </p:nvSpPr>
        <p:spPr>
          <a:xfrm>
            <a:off x="5554663" y="6669360"/>
            <a:ext cx="23987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命</a:t>
            </a:r>
            <a:endParaRPr/>
          </a:p>
        </p:txBody>
      </p:sp>
      <p:sp>
        <p:nvSpPr>
          <p:cNvPr id="1473" name="Google Shape;1473;p127"/>
          <p:cNvSpPr/>
          <p:nvPr/>
        </p:nvSpPr>
        <p:spPr>
          <a:xfrm>
            <a:off x="2590800" y="1304925"/>
            <a:ext cx="2482850" cy="2336800"/>
          </a:xfrm>
          <a:custGeom>
            <a:avLst/>
            <a:gdLst/>
            <a:ahLst/>
            <a:cxnLst/>
            <a:rect l="l" t="t" r="r" b="b"/>
            <a:pathLst>
              <a:path w="2482850" h="2336800" extrusionOk="0">
                <a:moveTo>
                  <a:pt x="1577975" y="930275"/>
                </a:moveTo>
                <a:lnTo>
                  <a:pt x="1797050" y="660400"/>
                </a:lnTo>
                <a:lnTo>
                  <a:pt x="1924050" y="482600"/>
                </a:lnTo>
                <a:lnTo>
                  <a:pt x="2003425" y="352425"/>
                </a:lnTo>
                <a:lnTo>
                  <a:pt x="2035175" y="273050"/>
                </a:lnTo>
                <a:lnTo>
                  <a:pt x="2041525" y="225425"/>
                </a:lnTo>
                <a:lnTo>
                  <a:pt x="2041525" y="200025"/>
                </a:lnTo>
                <a:lnTo>
                  <a:pt x="2025650" y="171450"/>
                </a:lnTo>
                <a:lnTo>
                  <a:pt x="1981200" y="136525"/>
                </a:lnTo>
                <a:lnTo>
                  <a:pt x="1930400" y="107950"/>
                </a:lnTo>
                <a:lnTo>
                  <a:pt x="1914525" y="98425"/>
                </a:lnTo>
                <a:lnTo>
                  <a:pt x="1895475" y="66675"/>
                </a:lnTo>
                <a:lnTo>
                  <a:pt x="1892300" y="34925"/>
                </a:lnTo>
                <a:lnTo>
                  <a:pt x="1895475" y="12700"/>
                </a:lnTo>
                <a:lnTo>
                  <a:pt x="1917700" y="0"/>
                </a:lnTo>
                <a:lnTo>
                  <a:pt x="2012950" y="3175"/>
                </a:lnTo>
                <a:lnTo>
                  <a:pt x="2120900" y="19050"/>
                </a:lnTo>
                <a:lnTo>
                  <a:pt x="2209800" y="41275"/>
                </a:lnTo>
                <a:lnTo>
                  <a:pt x="2232025" y="53975"/>
                </a:lnTo>
                <a:lnTo>
                  <a:pt x="2311400" y="107950"/>
                </a:lnTo>
                <a:lnTo>
                  <a:pt x="2428875" y="190500"/>
                </a:lnTo>
                <a:lnTo>
                  <a:pt x="2460625" y="206375"/>
                </a:lnTo>
                <a:lnTo>
                  <a:pt x="2476500" y="222250"/>
                </a:lnTo>
                <a:lnTo>
                  <a:pt x="2482850" y="247650"/>
                </a:lnTo>
                <a:lnTo>
                  <a:pt x="2476500" y="273050"/>
                </a:lnTo>
                <a:lnTo>
                  <a:pt x="2454275" y="311150"/>
                </a:lnTo>
                <a:lnTo>
                  <a:pt x="2400300" y="368300"/>
                </a:lnTo>
                <a:lnTo>
                  <a:pt x="2292350" y="495300"/>
                </a:lnTo>
                <a:lnTo>
                  <a:pt x="2162175" y="657225"/>
                </a:lnTo>
                <a:lnTo>
                  <a:pt x="2006600" y="835025"/>
                </a:lnTo>
                <a:lnTo>
                  <a:pt x="1806575" y="1047750"/>
                </a:lnTo>
                <a:lnTo>
                  <a:pt x="1587500" y="1257300"/>
                </a:lnTo>
                <a:lnTo>
                  <a:pt x="1301750" y="1511300"/>
                </a:lnTo>
                <a:lnTo>
                  <a:pt x="1012825" y="1736725"/>
                </a:lnTo>
                <a:lnTo>
                  <a:pt x="787400" y="1901825"/>
                </a:lnTo>
                <a:lnTo>
                  <a:pt x="460375" y="2111375"/>
                </a:lnTo>
                <a:lnTo>
                  <a:pt x="196850" y="2257425"/>
                </a:lnTo>
                <a:lnTo>
                  <a:pt x="25400" y="2336800"/>
                </a:lnTo>
                <a:lnTo>
                  <a:pt x="6350" y="2336800"/>
                </a:lnTo>
                <a:lnTo>
                  <a:pt x="0" y="2317750"/>
                </a:lnTo>
                <a:lnTo>
                  <a:pt x="9525" y="2289175"/>
                </a:lnTo>
                <a:lnTo>
                  <a:pt x="44450" y="2257425"/>
                </a:lnTo>
                <a:lnTo>
                  <a:pt x="196850" y="2155825"/>
                </a:lnTo>
                <a:lnTo>
                  <a:pt x="523875" y="1911350"/>
                </a:lnTo>
                <a:lnTo>
                  <a:pt x="796925" y="1692275"/>
                </a:lnTo>
                <a:lnTo>
                  <a:pt x="1019175" y="1501775"/>
                </a:lnTo>
                <a:lnTo>
                  <a:pt x="1295400" y="1244600"/>
                </a:lnTo>
                <a:lnTo>
                  <a:pt x="1485900" y="1041400"/>
                </a:lnTo>
                <a:lnTo>
                  <a:pt x="1577975" y="9302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127"/>
          <p:cNvSpPr/>
          <p:nvPr/>
        </p:nvSpPr>
        <p:spPr>
          <a:xfrm>
            <a:off x="4179888" y="2714625"/>
            <a:ext cx="1498600" cy="341313"/>
          </a:xfrm>
          <a:custGeom>
            <a:avLst/>
            <a:gdLst/>
            <a:ahLst/>
            <a:cxnLst/>
            <a:rect l="l" t="t" r="r" b="b"/>
            <a:pathLst>
              <a:path w="1500187" h="340519" extrusionOk="0">
                <a:moveTo>
                  <a:pt x="871537" y="88106"/>
                </a:moveTo>
                <a:lnTo>
                  <a:pt x="650081" y="121444"/>
                </a:lnTo>
                <a:lnTo>
                  <a:pt x="445294" y="152400"/>
                </a:lnTo>
                <a:lnTo>
                  <a:pt x="288131" y="166688"/>
                </a:lnTo>
                <a:lnTo>
                  <a:pt x="200025" y="171450"/>
                </a:lnTo>
                <a:lnTo>
                  <a:pt x="128587" y="164306"/>
                </a:lnTo>
                <a:lnTo>
                  <a:pt x="95250" y="159544"/>
                </a:lnTo>
                <a:lnTo>
                  <a:pt x="66675" y="157163"/>
                </a:lnTo>
                <a:lnTo>
                  <a:pt x="40481" y="157163"/>
                </a:lnTo>
                <a:lnTo>
                  <a:pt x="9525" y="166688"/>
                </a:lnTo>
                <a:lnTo>
                  <a:pt x="0" y="183356"/>
                </a:lnTo>
                <a:lnTo>
                  <a:pt x="4762" y="204788"/>
                </a:lnTo>
                <a:lnTo>
                  <a:pt x="21431" y="233363"/>
                </a:lnTo>
                <a:lnTo>
                  <a:pt x="40481" y="257175"/>
                </a:lnTo>
                <a:lnTo>
                  <a:pt x="57150" y="273844"/>
                </a:lnTo>
                <a:lnTo>
                  <a:pt x="116681" y="297656"/>
                </a:lnTo>
                <a:lnTo>
                  <a:pt x="192881" y="328613"/>
                </a:lnTo>
                <a:lnTo>
                  <a:pt x="257175" y="340519"/>
                </a:lnTo>
                <a:lnTo>
                  <a:pt x="292894" y="338138"/>
                </a:lnTo>
                <a:lnTo>
                  <a:pt x="435769" y="319088"/>
                </a:lnTo>
                <a:lnTo>
                  <a:pt x="742950" y="278606"/>
                </a:lnTo>
                <a:lnTo>
                  <a:pt x="1016794" y="247650"/>
                </a:lnTo>
                <a:lnTo>
                  <a:pt x="1235869" y="223838"/>
                </a:lnTo>
                <a:lnTo>
                  <a:pt x="1326356" y="223838"/>
                </a:lnTo>
                <a:lnTo>
                  <a:pt x="1428750" y="207169"/>
                </a:lnTo>
                <a:lnTo>
                  <a:pt x="1459706" y="197644"/>
                </a:lnTo>
                <a:lnTo>
                  <a:pt x="1478756" y="178594"/>
                </a:lnTo>
                <a:lnTo>
                  <a:pt x="1493044" y="157163"/>
                </a:lnTo>
                <a:lnTo>
                  <a:pt x="1497806" y="142875"/>
                </a:lnTo>
                <a:lnTo>
                  <a:pt x="1500187" y="128588"/>
                </a:lnTo>
                <a:lnTo>
                  <a:pt x="1495425" y="107156"/>
                </a:lnTo>
                <a:lnTo>
                  <a:pt x="1483519" y="80963"/>
                </a:lnTo>
                <a:lnTo>
                  <a:pt x="1459706" y="57150"/>
                </a:lnTo>
                <a:lnTo>
                  <a:pt x="1440656" y="50006"/>
                </a:lnTo>
                <a:lnTo>
                  <a:pt x="1295400" y="19050"/>
                </a:lnTo>
                <a:lnTo>
                  <a:pt x="1145381" y="0"/>
                </a:lnTo>
                <a:lnTo>
                  <a:pt x="1133475" y="0"/>
                </a:lnTo>
                <a:lnTo>
                  <a:pt x="1114425" y="9525"/>
                </a:lnTo>
                <a:lnTo>
                  <a:pt x="1095375" y="26194"/>
                </a:lnTo>
                <a:lnTo>
                  <a:pt x="1047750" y="52388"/>
                </a:lnTo>
                <a:lnTo>
                  <a:pt x="964406" y="76200"/>
                </a:lnTo>
                <a:lnTo>
                  <a:pt x="871537" y="881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127"/>
          <p:cNvSpPr/>
          <p:nvPr/>
        </p:nvSpPr>
        <p:spPr>
          <a:xfrm>
            <a:off x="3181350" y="3675063"/>
            <a:ext cx="512763" cy="1382712"/>
          </a:xfrm>
          <a:custGeom>
            <a:avLst/>
            <a:gdLst/>
            <a:ahLst/>
            <a:cxnLst/>
            <a:rect l="l" t="t" r="r" b="b"/>
            <a:pathLst>
              <a:path w="511969" h="1383506" extrusionOk="0">
                <a:moveTo>
                  <a:pt x="438150" y="369094"/>
                </a:moveTo>
                <a:lnTo>
                  <a:pt x="423863" y="233362"/>
                </a:lnTo>
                <a:lnTo>
                  <a:pt x="366713" y="119062"/>
                </a:lnTo>
                <a:lnTo>
                  <a:pt x="321469" y="83344"/>
                </a:lnTo>
                <a:lnTo>
                  <a:pt x="250031" y="35719"/>
                </a:lnTo>
                <a:lnTo>
                  <a:pt x="195263" y="11906"/>
                </a:lnTo>
                <a:lnTo>
                  <a:pt x="147638" y="0"/>
                </a:lnTo>
                <a:lnTo>
                  <a:pt x="100013" y="0"/>
                </a:lnTo>
                <a:lnTo>
                  <a:pt x="64294" y="2381"/>
                </a:lnTo>
                <a:lnTo>
                  <a:pt x="30956" y="11906"/>
                </a:lnTo>
                <a:lnTo>
                  <a:pt x="11906" y="21431"/>
                </a:lnTo>
                <a:lnTo>
                  <a:pt x="0" y="38100"/>
                </a:lnTo>
                <a:lnTo>
                  <a:pt x="4763" y="61912"/>
                </a:lnTo>
                <a:lnTo>
                  <a:pt x="19050" y="85725"/>
                </a:lnTo>
                <a:lnTo>
                  <a:pt x="38100" y="102394"/>
                </a:lnTo>
                <a:lnTo>
                  <a:pt x="76200" y="140494"/>
                </a:lnTo>
                <a:lnTo>
                  <a:pt x="100013" y="166687"/>
                </a:lnTo>
                <a:lnTo>
                  <a:pt x="130969" y="209550"/>
                </a:lnTo>
                <a:lnTo>
                  <a:pt x="157163" y="259556"/>
                </a:lnTo>
                <a:lnTo>
                  <a:pt x="185738" y="338137"/>
                </a:lnTo>
                <a:lnTo>
                  <a:pt x="202406" y="423862"/>
                </a:lnTo>
                <a:lnTo>
                  <a:pt x="233363" y="647700"/>
                </a:lnTo>
                <a:lnTo>
                  <a:pt x="271463" y="1028700"/>
                </a:lnTo>
                <a:lnTo>
                  <a:pt x="261938" y="1083469"/>
                </a:lnTo>
                <a:lnTo>
                  <a:pt x="261938" y="1116806"/>
                </a:lnTo>
                <a:lnTo>
                  <a:pt x="266700" y="1152525"/>
                </a:lnTo>
                <a:lnTo>
                  <a:pt x="280988" y="1204912"/>
                </a:lnTo>
                <a:lnTo>
                  <a:pt x="307181" y="1254919"/>
                </a:lnTo>
                <a:lnTo>
                  <a:pt x="359569" y="1321594"/>
                </a:lnTo>
                <a:lnTo>
                  <a:pt x="395288" y="1354931"/>
                </a:lnTo>
                <a:lnTo>
                  <a:pt x="416719" y="1369219"/>
                </a:lnTo>
                <a:lnTo>
                  <a:pt x="445294" y="1383506"/>
                </a:lnTo>
                <a:lnTo>
                  <a:pt x="452438" y="1381125"/>
                </a:lnTo>
                <a:lnTo>
                  <a:pt x="473869" y="1376362"/>
                </a:lnTo>
                <a:lnTo>
                  <a:pt x="492919" y="1357312"/>
                </a:lnTo>
                <a:lnTo>
                  <a:pt x="500063" y="1335881"/>
                </a:lnTo>
                <a:lnTo>
                  <a:pt x="511969" y="1266825"/>
                </a:lnTo>
                <a:lnTo>
                  <a:pt x="511969" y="1157287"/>
                </a:lnTo>
                <a:lnTo>
                  <a:pt x="492919" y="942975"/>
                </a:lnTo>
                <a:lnTo>
                  <a:pt x="459581" y="552450"/>
                </a:lnTo>
                <a:lnTo>
                  <a:pt x="438150" y="3690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127"/>
          <p:cNvSpPr/>
          <p:nvPr/>
        </p:nvSpPr>
        <p:spPr>
          <a:xfrm>
            <a:off x="4822825" y="1590675"/>
            <a:ext cx="2743200" cy="1816100"/>
          </a:xfrm>
          <a:custGeom>
            <a:avLst/>
            <a:gdLst/>
            <a:ahLst/>
            <a:cxnLst/>
            <a:rect l="l" t="t" r="r" b="b"/>
            <a:pathLst>
              <a:path w="2743200" h="1816100" extrusionOk="0">
                <a:moveTo>
                  <a:pt x="927100" y="730250"/>
                </a:moveTo>
                <a:lnTo>
                  <a:pt x="749300" y="587375"/>
                </a:lnTo>
                <a:lnTo>
                  <a:pt x="527050" y="393700"/>
                </a:lnTo>
                <a:lnTo>
                  <a:pt x="285750" y="180975"/>
                </a:lnTo>
                <a:lnTo>
                  <a:pt x="161925" y="66675"/>
                </a:lnTo>
                <a:lnTo>
                  <a:pt x="0" y="0"/>
                </a:lnTo>
                <a:lnTo>
                  <a:pt x="92075" y="152400"/>
                </a:lnTo>
                <a:lnTo>
                  <a:pt x="190500" y="250825"/>
                </a:lnTo>
                <a:lnTo>
                  <a:pt x="393700" y="444500"/>
                </a:lnTo>
                <a:lnTo>
                  <a:pt x="558800" y="596900"/>
                </a:lnTo>
                <a:lnTo>
                  <a:pt x="742950" y="784225"/>
                </a:lnTo>
                <a:lnTo>
                  <a:pt x="984250" y="1012825"/>
                </a:lnTo>
                <a:lnTo>
                  <a:pt x="1143000" y="1158875"/>
                </a:lnTo>
                <a:lnTo>
                  <a:pt x="1330325" y="1327150"/>
                </a:lnTo>
                <a:lnTo>
                  <a:pt x="1450975" y="1441450"/>
                </a:lnTo>
                <a:lnTo>
                  <a:pt x="1584325" y="1571625"/>
                </a:lnTo>
                <a:lnTo>
                  <a:pt x="1660525" y="1651000"/>
                </a:lnTo>
                <a:lnTo>
                  <a:pt x="1736725" y="1730375"/>
                </a:lnTo>
                <a:lnTo>
                  <a:pt x="1762125" y="1755775"/>
                </a:lnTo>
                <a:lnTo>
                  <a:pt x="1787525" y="1771650"/>
                </a:lnTo>
                <a:lnTo>
                  <a:pt x="1822450" y="1790700"/>
                </a:lnTo>
                <a:lnTo>
                  <a:pt x="1889125" y="1809750"/>
                </a:lnTo>
                <a:lnTo>
                  <a:pt x="1990725" y="1816100"/>
                </a:lnTo>
                <a:lnTo>
                  <a:pt x="2260600" y="1809750"/>
                </a:lnTo>
                <a:lnTo>
                  <a:pt x="2530475" y="1793875"/>
                </a:lnTo>
                <a:cubicBezTo>
                  <a:pt x="2578091" y="1789546"/>
                  <a:pt x="2625537" y="1781175"/>
                  <a:pt x="2673350" y="1781175"/>
                </a:cubicBezTo>
                <a:lnTo>
                  <a:pt x="2730500" y="1768475"/>
                </a:lnTo>
                <a:lnTo>
                  <a:pt x="2743200" y="1752600"/>
                </a:lnTo>
                <a:lnTo>
                  <a:pt x="2730500" y="1720850"/>
                </a:lnTo>
                <a:lnTo>
                  <a:pt x="2720975" y="1708150"/>
                </a:lnTo>
                <a:lnTo>
                  <a:pt x="2679700" y="1692275"/>
                </a:lnTo>
                <a:lnTo>
                  <a:pt x="2562225" y="1654175"/>
                </a:lnTo>
                <a:lnTo>
                  <a:pt x="2390775" y="1587500"/>
                </a:lnTo>
                <a:lnTo>
                  <a:pt x="2181225" y="1504950"/>
                </a:lnTo>
                <a:lnTo>
                  <a:pt x="1990725" y="1416050"/>
                </a:lnTo>
                <a:lnTo>
                  <a:pt x="1758950" y="1298575"/>
                </a:lnTo>
                <a:lnTo>
                  <a:pt x="1587500" y="1200150"/>
                </a:lnTo>
                <a:lnTo>
                  <a:pt x="1377950" y="1069975"/>
                </a:lnTo>
                <a:lnTo>
                  <a:pt x="1120775" y="879475"/>
                </a:lnTo>
                <a:lnTo>
                  <a:pt x="927100" y="7302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127"/>
          <p:cNvSpPr/>
          <p:nvPr/>
        </p:nvSpPr>
        <p:spPr>
          <a:xfrm>
            <a:off x="3367088" y="3592513"/>
            <a:ext cx="1352550" cy="1289050"/>
          </a:xfrm>
          <a:custGeom>
            <a:avLst/>
            <a:gdLst/>
            <a:ahLst/>
            <a:cxnLst/>
            <a:rect l="l" t="t" r="r" b="b"/>
            <a:pathLst>
              <a:path w="1352550" h="1288257" extrusionOk="0">
                <a:moveTo>
                  <a:pt x="809625" y="109538"/>
                </a:moveTo>
                <a:lnTo>
                  <a:pt x="545306" y="152400"/>
                </a:lnTo>
                <a:lnTo>
                  <a:pt x="264318" y="188119"/>
                </a:lnTo>
                <a:lnTo>
                  <a:pt x="128587" y="195263"/>
                </a:lnTo>
                <a:lnTo>
                  <a:pt x="0" y="233363"/>
                </a:lnTo>
                <a:lnTo>
                  <a:pt x="219075" y="333375"/>
                </a:lnTo>
                <a:lnTo>
                  <a:pt x="350043" y="321469"/>
                </a:lnTo>
                <a:lnTo>
                  <a:pt x="542925" y="297657"/>
                </a:lnTo>
                <a:lnTo>
                  <a:pt x="676275" y="271463"/>
                </a:lnTo>
                <a:lnTo>
                  <a:pt x="769143" y="254794"/>
                </a:lnTo>
                <a:lnTo>
                  <a:pt x="833437" y="240507"/>
                </a:lnTo>
                <a:lnTo>
                  <a:pt x="862012" y="238125"/>
                </a:lnTo>
                <a:lnTo>
                  <a:pt x="902493" y="233363"/>
                </a:lnTo>
                <a:lnTo>
                  <a:pt x="945356" y="242888"/>
                </a:lnTo>
                <a:lnTo>
                  <a:pt x="976312" y="257175"/>
                </a:lnTo>
                <a:lnTo>
                  <a:pt x="990600" y="273844"/>
                </a:lnTo>
                <a:lnTo>
                  <a:pt x="1000125" y="297657"/>
                </a:lnTo>
                <a:lnTo>
                  <a:pt x="1004887" y="328613"/>
                </a:lnTo>
                <a:lnTo>
                  <a:pt x="997743" y="385763"/>
                </a:lnTo>
                <a:cubicBezTo>
                  <a:pt x="996949" y="453232"/>
                  <a:pt x="996156" y="520700"/>
                  <a:pt x="995362" y="588169"/>
                </a:cubicBezTo>
                <a:lnTo>
                  <a:pt x="978693" y="826294"/>
                </a:lnTo>
                <a:lnTo>
                  <a:pt x="952500" y="1028700"/>
                </a:lnTo>
                <a:lnTo>
                  <a:pt x="938212" y="1183482"/>
                </a:lnTo>
                <a:lnTo>
                  <a:pt x="964406" y="1221582"/>
                </a:lnTo>
                <a:lnTo>
                  <a:pt x="995362" y="1259682"/>
                </a:lnTo>
                <a:lnTo>
                  <a:pt x="1007268" y="1266825"/>
                </a:lnTo>
                <a:lnTo>
                  <a:pt x="1038225" y="1283494"/>
                </a:lnTo>
                <a:lnTo>
                  <a:pt x="1064418" y="1288257"/>
                </a:lnTo>
                <a:lnTo>
                  <a:pt x="1095375" y="1276350"/>
                </a:lnTo>
                <a:lnTo>
                  <a:pt x="1126331" y="1252538"/>
                </a:lnTo>
                <a:lnTo>
                  <a:pt x="1145381" y="1223963"/>
                </a:lnTo>
                <a:lnTo>
                  <a:pt x="1164431" y="1183482"/>
                </a:lnTo>
                <a:lnTo>
                  <a:pt x="1178718" y="1133475"/>
                </a:lnTo>
                <a:lnTo>
                  <a:pt x="1209675" y="952500"/>
                </a:lnTo>
                <a:lnTo>
                  <a:pt x="1257300" y="678657"/>
                </a:lnTo>
                <a:lnTo>
                  <a:pt x="1302543" y="369094"/>
                </a:lnTo>
                <a:lnTo>
                  <a:pt x="1314450" y="266700"/>
                </a:lnTo>
                <a:lnTo>
                  <a:pt x="1321593" y="254794"/>
                </a:lnTo>
                <a:lnTo>
                  <a:pt x="1343025" y="230982"/>
                </a:lnTo>
                <a:lnTo>
                  <a:pt x="1352550" y="209550"/>
                </a:lnTo>
                <a:lnTo>
                  <a:pt x="1352550" y="180975"/>
                </a:lnTo>
                <a:lnTo>
                  <a:pt x="1340643" y="152400"/>
                </a:lnTo>
                <a:lnTo>
                  <a:pt x="1309687" y="121444"/>
                </a:lnTo>
                <a:lnTo>
                  <a:pt x="1243012" y="69057"/>
                </a:lnTo>
                <a:lnTo>
                  <a:pt x="1162050" y="28575"/>
                </a:lnTo>
                <a:lnTo>
                  <a:pt x="1104900" y="0"/>
                </a:lnTo>
                <a:lnTo>
                  <a:pt x="1095375" y="0"/>
                </a:lnTo>
                <a:lnTo>
                  <a:pt x="1076325" y="2382"/>
                </a:lnTo>
                <a:lnTo>
                  <a:pt x="1028700" y="35719"/>
                </a:lnTo>
                <a:lnTo>
                  <a:pt x="957262" y="83344"/>
                </a:lnTo>
                <a:lnTo>
                  <a:pt x="935831" y="90488"/>
                </a:lnTo>
                <a:lnTo>
                  <a:pt x="809625" y="1095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127"/>
          <p:cNvSpPr/>
          <p:nvPr/>
        </p:nvSpPr>
        <p:spPr>
          <a:xfrm>
            <a:off x="3500438" y="4583113"/>
            <a:ext cx="1000125" cy="279400"/>
          </a:xfrm>
          <a:custGeom>
            <a:avLst/>
            <a:gdLst/>
            <a:ahLst/>
            <a:cxnLst/>
            <a:rect l="l" t="t" r="r" b="b"/>
            <a:pathLst>
              <a:path w="1000125" h="278607" extrusionOk="0">
                <a:moveTo>
                  <a:pt x="414337" y="78582"/>
                </a:moveTo>
                <a:lnTo>
                  <a:pt x="514350" y="66675"/>
                </a:lnTo>
                <a:lnTo>
                  <a:pt x="647700" y="45244"/>
                </a:lnTo>
                <a:lnTo>
                  <a:pt x="776287" y="19050"/>
                </a:lnTo>
                <a:lnTo>
                  <a:pt x="852487" y="0"/>
                </a:lnTo>
                <a:lnTo>
                  <a:pt x="1000125" y="102394"/>
                </a:lnTo>
                <a:lnTo>
                  <a:pt x="816768" y="188119"/>
                </a:lnTo>
                <a:lnTo>
                  <a:pt x="700087" y="207169"/>
                </a:lnTo>
                <a:lnTo>
                  <a:pt x="411956" y="252413"/>
                </a:lnTo>
                <a:lnTo>
                  <a:pt x="176212" y="278607"/>
                </a:lnTo>
                <a:lnTo>
                  <a:pt x="0" y="161925"/>
                </a:lnTo>
                <a:lnTo>
                  <a:pt x="19050" y="100013"/>
                </a:lnTo>
                <a:lnTo>
                  <a:pt x="169068" y="95250"/>
                </a:lnTo>
                <a:lnTo>
                  <a:pt x="319087" y="90488"/>
                </a:lnTo>
                <a:lnTo>
                  <a:pt x="414337" y="785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127"/>
          <p:cNvSpPr/>
          <p:nvPr/>
        </p:nvSpPr>
        <p:spPr>
          <a:xfrm>
            <a:off x="5113338" y="3478213"/>
            <a:ext cx="1504950" cy="1857375"/>
          </a:xfrm>
          <a:custGeom>
            <a:avLst/>
            <a:gdLst/>
            <a:ahLst/>
            <a:cxnLst/>
            <a:rect l="l" t="t" r="r" b="b"/>
            <a:pathLst>
              <a:path w="1504950" h="1857375" extrusionOk="0">
                <a:moveTo>
                  <a:pt x="842962" y="59532"/>
                </a:moveTo>
                <a:lnTo>
                  <a:pt x="590550" y="104775"/>
                </a:lnTo>
                <a:lnTo>
                  <a:pt x="414337" y="130969"/>
                </a:lnTo>
                <a:lnTo>
                  <a:pt x="354806" y="130969"/>
                </a:lnTo>
                <a:lnTo>
                  <a:pt x="176212" y="128588"/>
                </a:lnTo>
                <a:lnTo>
                  <a:pt x="0" y="121444"/>
                </a:lnTo>
                <a:lnTo>
                  <a:pt x="192881" y="283369"/>
                </a:lnTo>
                <a:lnTo>
                  <a:pt x="278606" y="304800"/>
                </a:lnTo>
                <a:lnTo>
                  <a:pt x="319087" y="311944"/>
                </a:lnTo>
                <a:lnTo>
                  <a:pt x="378619" y="311944"/>
                </a:lnTo>
                <a:lnTo>
                  <a:pt x="435769" y="295275"/>
                </a:lnTo>
                <a:lnTo>
                  <a:pt x="478631" y="280988"/>
                </a:lnTo>
                <a:lnTo>
                  <a:pt x="692944" y="247650"/>
                </a:lnTo>
                <a:lnTo>
                  <a:pt x="959644" y="207169"/>
                </a:lnTo>
                <a:lnTo>
                  <a:pt x="1092994" y="192882"/>
                </a:lnTo>
                <a:lnTo>
                  <a:pt x="1121569" y="197644"/>
                </a:lnTo>
                <a:lnTo>
                  <a:pt x="1133475" y="204788"/>
                </a:lnTo>
                <a:lnTo>
                  <a:pt x="1147762" y="214313"/>
                </a:lnTo>
                <a:lnTo>
                  <a:pt x="1162050" y="233363"/>
                </a:lnTo>
                <a:lnTo>
                  <a:pt x="1169194" y="261938"/>
                </a:lnTo>
                <a:lnTo>
                  <a:pt x="1173956" y="328613"/>
                </a:lnTo>
                <a:lnTo>
                  <a:pt x="1162050" y="514350"/>
                </a:lnTo>
                <a:lnTo>
                  <a:pt x="1138237" y="685800"/>
                </a:lnTo>
                <a:lnTo>
                  <a:pt x="1104900" y="876300"/>
                </a:lnTo>
                <a:lnTo>
                  <a:pt x="1064419" y="1071563"/>
                </a:lnTo>
                <a:lnTo>
                  <a:pt x="1016794" y="1271588"/>
                </a:lnTo>
                <a:lnTo>
                  <a:pt x="923925" y="1826419"/>
                </a:lnTo>
                <a:lnTo>
                  <a:pt x="945356" y="1847850"/>
                </a:lnTo>
                <a:lnTo>
                  <a:pt x="969169" y="1857375"/>
                </a:lnTo>
                <a:lnTo>
                  <a:pt x="988219" y="1854994"/>
                </a:lnTo>
                <a:lnTo>
                  <a:pt x="1012031" y="1845469"/>
                </a:lnTo>
                <a:lnTo>
                  <a:pt x="1047750" y="1816894"/>
                </a:lnTo>
                <a:lnTo>
                  <a:pt x="1081087" y="1774032"/>
                </a:lnTo>
                <a:lnTo>
                  <a:pt x="1131094" y="1688307"/>
                </a:lnTo>
                <a:lnTo>
                  <a:pt x="1169194" y="1604963"/>
                </a:lnTo>
                <a:lnTo>
                  <a:pt x="1200150" y="1516857"/>
                </a:lnTo>
                <a:lnTo>
                  <a:pt x="1233487" y="1414463"/>
                </a:lnTo>
                <a:lnTo>
                  <a:pt x="1278731" y="1243013"/>
                </a:lnTo>
                <a:lnTo>
                  <a:pt x="1316831" y="1064419"/>
                </a:lnTo>
                <a:lnTo>
                  <a:pt x="1357312" y="862013"/>
                </a:lnTo>
                <a:lnTo>
                  <a:pt x="1376362" y="762000"/>
                </a:lnTo>
                <a:lnTo>
                  <a:pt x="1388269" y="645319"/>
                </a:lnTo>
                <a:lnTo>
                  <a:pt x="1402556" y="538163"/>
                </a:lnTo>
                <a:lnTo>
                  <a:pt x="1428750" y="409575"/>
                </a:lnTo>
                <a:lnTo>
                  <a:pt x="1452562" y="323850"/>
                </a:lnTo>
                <a:lnTo>
                  <a:pt x="1469231" y="302419"/>
                </a:lnTo>
                <a:lnTo>
                  <a:pt x="1490662" y="280988"/>
                </a:lnTo>
                <a:lnTo>
                  <a:pt x="1502569" y="257175"/>
                </a:lnTo>
                <a:lnTo>
                  <a:pt x="1504950" y="233363"/>
                </a:lnTo>
                <a:lnTo>
                  <a:pt x="1495425" y="204788"/>
                </a:lnTo>
                <a:lnTo>
                  <a:pt x="1466850" y="178594"/>
                </a:lnTo>
                <a:lnTo>
                  <a:pt x="1416844" y="150019"/>
                </a:lnTo>
                <a:lnTo>
                  <a:pt x="1362075" y="121444"/>
                </a:lnTo>
                <a:lnTo>
                  <a:pt x="1228725" y="45244"/>
                </a:lnTo>
                <a:lnTo>
                  <a:pt x="1143000" y="0"/>
                </a:lnTo>
                <a:lnTo>
                  <a:pt x="1128712" y="0"/>
                </a:lnTo>
                <a:lnTo>
                  <a:pt x="1109662" y="4763"/>
                </a:lnTo>
                <a:lnTo>
                  <a:pt x="1007269" y="28575"/>
                </a:lnTo>
                <a:lnTo>
                  <a:pt x="842962" y="595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127"/>
          <p:cNvSpPr/>
          <p:nvPr/>
        </p:nvSpPr>
        <p:spPr>
          <a:xfrm>
            <a:off x="5554663" y="4719638"/>
            <a:ext cx="593725" cy="603250"/>
          </a:xfrm>
          <a:custGeom>
            <a:avLst/>
            <a:gdLst/>
            <a:ahLst/>
            <a:cxnLst/>
            <a:rect l="l" t="t" r="r" b="b"/>
            <a:pathLst>
              <a:path w="592932" h="602456" extrusionOk="0">
                <a:moveTo>
                  <a:pt x="207169" y="83343"/>
                </a:moveTo>
                <a:lnTo>
                  <a:pt x="357188" y="111918"/>
                </a:lnTo>
                <a:lnTo>
                  <a:pt x="435769" y="121443"/>
                </a:lnTo>
                <a:lnTo>
                  <a:pt x="466725" y="119062"/>
                </a:lnTo>
                <a:lnTo>
                  <a:pt x="497682" y="114300"/>
                </a:lnTo>
                <a:lnTo>
                  <a:pt x="531019" y="102393"/>
                </a:lnTo>
                <a:lnTo>
                  <a:pt x="547688" y="90487"/>
                </a:lnTo>
                <a:lnTo>
                  <a:pt x="564357" y="69056"/>
                </a:lnTo>
                <a:lnTo>
                  <a:pt x="592932" y="0"/>
                </a:lnTo>
                <a:lnTo>
                  <a:pt x="500063" y="602456"/>
                </a:lnTo>
                <a:lnTo>
                  <a:pt x="469107" y="576262"/>
                </a:lnTo>
                <a:lnTo>
                  <a:pt x="457200" y="554831"/>
                </a:lnTo>
                <a:lnTo>
                  <a:pt x="433388" y="483393"/>
                </a:lnTo>
                <a:lnTo>
                  <a:pt x="414338" y="423862"/>
                </a:lnTo>
                <a:lnTo>
                  <a:pt x="402432" y="390525"/>
                </a:lnTo>
                <a:lnTo>
                  <a:pt x="381000" y="359568"/>
                </a:lnTo>
                <a:lnTo>
                  <a:pt x="335757" y="316706"/>
                </a:lnTo>
                <a:lnTo>
                  <a:pt x="252413" y="250031"/>
                </a:lnTo>
                <a:lnTo>
                  <a:pt x="159544" y="183356"/>
                </a:lnTo>
                <a:lnTo>
                  <a:pt x="50007" y="116681"/>
                </a:lnTo>
                <a:lnTo>
                  <a:pt x="14288" y="95250"/>
                </a:lnTo>
                <a:lnTo>
                  <a:pt x="7144" y="83343"/>
                </a:lnTo>
                <a:lnTo>
                  <a:pt x="0" y="64293"/>
                </a:lnTo>
                <a:lnTo>
                  <a:pt x="2382" y="42862"/>
                </a:lnTo>
                <a:lnTo>
                  <a:pt x="19050" y="35718"/>
                </a:lnTo>
                <a:lnTo>
                  <a:pt x="42863" y="42862"/>
                </a:lnTo>
                <a:lnTo>
                  <a:pt x="95250" y="59531"/>
                </a:lnTo>
                <a:lnTo>
                  <a:pt x="207169" y="833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127"/>
          <p:cNvSpPr/>
          <p:nvPr/>
        </p:nvSpPr>
        <p:spPr>
          <a:xfrm>
            <a:off x="4906963" y="3463925"/>
            <a:ext cx="420687" cy="2801938"/>
          </a:xfrm>
          <a:custGeom>
            <a:avLst/>
            <a:gdLst/>
            <a:ahLst/>
            <a:cxnLst/>
            <a:rect l="l" t="t" r="r" b="b"/>
            <a:pathLst>
              <a:path w="420129" h="2803219" extrusionOk="0">
                <a:moveTo>
                  <a:pt x="172994" y="900278"/>
                </a:moveTo>
                <a:lnTo>
                  <a:pt x="172994" y="582533"/>
                </a:lnTo>
                <a:lnTo>
                  <a:pt x="172994" y="338929"/>
                </a:lnTo>
                <a:lnTo>
                  <a:pt x="169464" y="261258"/>
                </a:lnTo>
                <a:lnTo>
                  <a:pt x="165933" y="225953"/>
                </a:lnTo>
                <a:lnTo>
                  <a:pt x="144750" y="180056"/>
                </a:lnTo>
                <a:lnTo>
                  <a:pt x="116506" y="141220"/>
                </a:lnTo>
                <a:lnTo>
                  <a:pt x="91793" y="112976"/>
                </a:lnTo>
                <a:lnTo>
                  <a:pt x="60018" y="84732"/>
                </a:lnTo>
                <a:lnTo>
                  <a:pt x="28244" y="63549"/>
                </a:lnTo>
                <a:lnTo>
                  <a:pt x="10591" y="49427"/>
                </a:lnTo>
                <a:lnTo>
                  <a:pt x="0" y="24714"/>
                </a:lnTo>
                <a:lnTo>
                  <a:pt x="3530" y="0"/>
                </a:lnTo>
                <a:lnTo>
                  <a:pt x="21183" y="0"/>
                </a:lnTo>
                <a:lnTo>
                  <a:pt x="63549" y="10592"/>
                </a:lnTo>
                <a:lnTo>
                  <a:pt x="151811" y="31775"/>
                </a:lnTo>
                <a:lnTo>
                  <a:pt x="240074" y="60019"/>
                </a:lnTo>
                <a:lnTo>
                  <a:pt x="324806" y="98854"/>
                </a:lnTo>
                <a:lnTo>
                  <a:pt x="391885" y="127098"/>
                </a:lnTo>
                <a:lnTo>
                  <a:pt x="416599" y="151812"/>
                </a:lnTo>
                <a:cubicBezTo>
                  <a:pt x="417776" y="215361"/>
                  <a:pt x="418952" y="278910"/>
                  <a:pt x="420129" y="342459"/>
                </a:cubicBezTo>
                <a:cubicBezTo>
                  <a:pt x="417775" y="659027"/>
                  <a:pt x="415422" y="975596"/>
                  <a:pt x="413068" y="1292164"/>
                </a:cubicBezTo>
                <a:cubicBezTo>
                  <a:pt x="410686" y="1488695"/>
                  <a:pt x="406007" y="1685213"/>
                  <a:pt x="406007" y="1881758"/>
                </a:cubicBezTo>
                <a:lnTo>
                  <a:pt x="391885" y="2541962"/>
                </a:lnTo>
                <a:lnTo>
                  <a:pt x="381294" y="2651407"/>
                </a:lnTo>
                <a:lnTo>
                  <a:pt x="367172" y="2718487"/>
                </a:lnTo>
                <a:lnTo>
                  <a:pt x="338928" y="2771444"/>
                </a:lnTo>
                <a:lnTo>
                  <a:pt x="314214" y="2799688"/>
                </a:lnTo>
                <a:lnTo>
                  <a:pt x="285970" y="2803219"/>
                </a:lnTo>
                <a:lnTo>
                  <a:pt x="257726" y="2789097"/>
                </a:lnTo>
                <a:lnTo>
                  <a:pt x="218891" y="2753792"/>
                </a:lnTo>
                <a:lnTo>
                  <a:pt x="201238" y="2714956"/>
                </a:lnTo>
                <a:lnTo>
                  <a:pt x="187116" y="2591389"/>
                </a:lnTo>
                <a:lnTo>
                  <a:pt x="172994" y="2287766"/>
                </a:lnTo>
                <a:lnTo>
                  <a:pt x="176525" y="1945307"/>
                </a:lnTo>
                <a:lnTo>
                  <a:pt x="172994" y="1327469"/>
                </a:lnTo>
                <a:lnTo>
                  <a:pt x="172994" y="9002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48CC3C5-3C81-8040-980F-C36CE1D64715}"/>
              </a:ext>
            </a:extLst>
          </p:cNvPr>
          <p:cNvGrpSpPr/>
          <p:nvPr/>
        </p:nvGrpSpPr>
        <p:grpSpPr>
          <a:xfrm>
            <a:off x="2586788" y="1300913"/>
            <a:ext cx="4975225" cy="4960938"/>
            <a:chOff x="2743200" y="1457325"/>
            <a:chExt cx="4975225" cy="4960938"/>
          </a:xfrm>
        </p:grpSpPr>
        <p:sp>
          <p:nvSpPr>
            <p:cNvPr id="12" name="Google Shape;1473;p127">
              <a:extLst>
                <a:ext uri="{FF2B5EF4-FFF2-40B4-BE49-F238E27FC236}">
                  <a16:creationId xmlns:a16="http://schemas.microsoft.com/office/drawing/2014/main" id="{BE6776BE-93A4-734B-B759-EA0C93A110DC}"/>
                </a:ext>
              </a:extLst>
            </p:cNvPr>
            <p:cNvSpPr/>
            <p:nvPr/>
          </p:nvSpPr>
          <p:spPr>
            <a:xfrm>
              <a:off x="2743200" y="1457325"/>
              <a:ext cx="2482850" cy="2336800"/>
            </a:xfrm>
            <a:custGeom>
              <a:avLst/>
              <a:gdLst/>
              <a:ahLst/>
              <a:cxnLst/>
              <a:rect l="l" t="t" r="r" b="b"/>
              <a:pathLst>
                <a:path w="2482850" h="2336800" extrusionOk="0">
                  <a:moveTo>
                    <a:pt x="1577975" y="930275"/>
                  </a:moveTo>
                  <a:lnTo>
                    <a:pt x="1797050" y="660400"/>
                  </a:lnTo>
                  <a:lnTo>
                    <a:pt x="1924050" y="482600"/>
                  </a:lnTo>
                  <a:lnTo>
                    <a:pt x="2003425" y="352425"/>
                  </a:lnTo>
                  <a:lnTo>
                    <a:pt x="2035175" y="273050"/>
                  </a:lnTo>
                  <a:lnTo>
                    <a:pt x="2041525" y="225425"/>
                  </a:lnTo>
                  <a:lnTo>
                    <a:pt x="2041525" y="200025"/>
                  </a:lnTo>
                  <a:lnTo>
                    <a:pt x="2025650" y="171450"/>
                  </a:lnTo>
                  <a:lnTo>
                    <a:pt x="1981200" y="136525"/>
                  </a:lnTo>
                  <a:lnTo>
                    <a:pt x="1930400" y="107950"/>
                  </a:lnTo>
                  <a:lnTo>
                    <a:pt x="1914525" y="98425"/>
                  </a:lnTo>
                  <a:lnTo>
                    <a:pt x="1895475" y="66675"/>
                  </a:lnTo>
                  <a:lnTo>
                    <a:pt x="1892300" y="34925"/>
                  </a:lnTo>
                  <a:lnTo>
                    <a:pt x="1895475" y="12700"/>
                  </a:lnTo>
                  <a:lnTo>
                    <a:pt x="1917700" y="0"/>
                  </a:lnTo>
                  <a:lnTo>
                    <a:pt x="2012950" y="3175"/>
                  </a:lnTo>
                  <a:lnTo>
                    <a:pt x="2120900" y="19050"/>
                  </a:lnTo>
                  <a:lnTo>
                    <a:pt x="2209800" y="41275"/>
                  </a:lnTo>
                  <a:lnTo>
                    <a:pt x="2232025" y="53975"/>
                  </a:lnTo>
                  <a:lnTo>
                    <a:pt x="2311400" y="107950"/>
                  </a:lnTo>
                  <a:lnTo>
                    <a:pt x="2428875" y="190500"/>
                  </a:lnTo>
                  <a:lnTo>
                    <a:pt x="2460625" y="206375"/>
                  </a:lnTo>
                  <a:lnTo>
                    <a:pt x="2476500" y="222250"/>
                  </a:lnTo>
                  <a:lnTo>
                    <a:pt x="2482850" y="247650"/>
                  </a:lnTo>
                  <a:lnTo>
                    <a:pt x="2476500" y="273050"/>
                  </a:lnTo>
                  <a:lnTo>
                    <a:pt x="2454275" y="311150"/>
                  </a:lnTo>
                  <a:lnTo>
                    <a:pt x="2400300" y="368300"/>
                  </a:lnTo>
                  <a:lnTo>
                    <a:pt x="2292350" y="495300"/>
                  </a:lnTo>
                  <a:lnTo>
                    <a:pt x="2162175" y="657225"/>
                  </a:lnTo>
                  <a:lnTo>
                    <a:pt x="2006600" y="835025"/>
                  </a:lnTo>
                  <a:lnTo>
                    <a:pt x="1806575" y="1047750"/>
                  </a:lnTo>
                  <a:lnTo>
                    <a:pt x="1587500" y="1257300"/>
                  </a:lnTo>
                  <a:lnTo>
                    <a:pt x="1301750" y="1511300"/>
                  </a:lnTo>
                  <a:lnTo>
                    <a:pt x="1012825" y="1736725"/>
                  </a:lnTo>
                  <a:lnTo>
                    <a:pt x="787400" y="1901825"/>
                  </a:lnTo>
                  <a:lnTo>
                    <a:pt x="460375" y="2111375"/>
                  </a:lnTo>
                  <a:lnTo>
                    <a:pt x="196850" y="2257425"/>
                  </a:lnTo>
                  <a:lnTo>
                    <a:pt x="25400" y="2336800"/>
                  </a:lnTo>
                  <a:lnTo>
                    <a:pt x="6350" y="2336800"/>
                  </a:lnTo>
                  <a:lnTo>
                    <a:pt x="0" y="2317750"/>
                  </a:lnTo>
                  <a:lnTo>
                    <a:pt x="9525" y="2289175"/>
                  </a:lnTo>
                  <a:lnTo>
                    <a:pt x="44450" y="2257425"/>
                  </a:lnTo>
                  <a:lnTo>
                    <a:pt x="196850" y="2155825"/>
                  </a:lnTo>
                  <a:lnTo>
                    <a:pt x="523875" y="1911350"/>
                  </a:lnTo>
                  <a:lnTo>
                    <a:pt x="796925" y="1692275"/>
                  </a:lnTo>
                  <a:lnTo>
                    <a:pt x="1019175" y="1501775"/>
                  </a:lnTo>
                  <a:lnTo>
                    <a:pt x="1295400" y="1244600"/>
                  </a:lnTo>
                  <a:lnTo>
                    <a:pt x="1485900" y="1041400"/>
                  </a:lnTo>
                  <a:lnTo>
                    <a:pt x="1577975" y="9302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474;p127">
              <a:extLst>
                <a:ext uri="{FF2B5EF4-FFF2-40B4-BE49-F238E27FC236}">
                  <a16:creationId xmlns:a16="http://schemas.microsoft.com/office/drawing/2014/main" id="{5966221C-085B-5D4B-AC3D-F321B82E0F67}"/>
                </a:ext>
              </a:extLst>
            </p:cNvPr>
            <p:cNvSpPr/>
            <p:nvPr/>
          </p:nvSpPr>
          <p:spPr>
            <a:xfrm>
              <a:off x="4332288" y="2867025"/>
              <a:ext cx="1498600" cy="341313"/>
            </a:xfrm>
            <a:custGeom>
              <a:avLst/>
              <a:gdLst/>
              <a:ahLst/>
              <a:cxnLst/>
              <a:rect l="l" t="t" r="r" b="b"/>
              <a:pathLst>
                <a:path w="1500187" h="340519" extrusionOk="0">
                  <a:moveTo>
                    <a:pt x="871537" y="88106"/>
                  </a:moveTo>
                  <a:lnTo>
                    <a:pt x="650081" y="121444"/>
                  </a:lnTo>
                  <a:lnTo>
                    <a:pt x="445294" y="152400"/>
                  </a:lnTo>
                  <a:lnTo>
                    <a:pt x="288131" y="166688"/>
                  </a:lnTo>
                  <a:lnTo>
                    <a:pt x="200025" y="171450"/>
                  </a:lnTo>
                  <a:lnTo>
                    <a:pt x="128587" y="164306"/>
                  </a:lnTo>
                  <a:lnTo>
                    <a:pt x="95250" y="159544"/>
                  </a:lnTo>
                  <a:lnTo>
                    <a:pt x="66675" y="157163"/>
                  </a:lnTo>
                  <a:lnTo>
                    <a:pt x="40481" y="157163"/>
                  </a:lnTo>
                  <a:lnTo>
                    <a:pt x="9525" y="166688"/>
                  </a:lnTo>
                  <a:lnTo>
                    <a:pt x="0" y="183356"/>
                  </a:lnTo>
                  <a:lnTo>
                    <a:pt x="4762" y="204788"/>
                  </a:lnTo>
                  <a:lnTo>
                    <a:pt x="21431" y="233363"/>
                  </a:lnTo>
                  <a:lnTo>
                    <a:pt x="40481" y="257175"/>
                  </a:lnTo>
                  <a:lnTo>
                    <a:pt x="57150" y="273844"/>
                  </a:lnTo>
                  <a:lnTo>
                    <a:pt x="116681" y="297656"/>
                  </a:lnTo>
                  <a:lnTo>
                    <a:pt x="192881" y="328613"/>
                  </a:lnTo>
                  <a:lnTo>
                    <a:pt x="257175" y="340519"/>
                  </a:lnTo>
                  <a:lnTo>
                    <a:pt x="292894" y="338138"/>
                  </a:lnTo>
                  <a:lnTo>
                    <a:pt x="435769" y="319088"/>
                  </a:lnTo>
                  <a:lnTo>
                    <a:pt x="742950" y="278606"/>
                  </a:lnTo>
                  <a:lnTo>
                    <a:pt x="1016794" y="247650"/>
                  </a:lnTo>
                  <a:lnTo>
                    <a:pt x="1235869" y="223838"/>
                  </a:lnTo>
                  <a:lnTo>
                    <a:pt x="1326356" y="223838"/>
                  </a:lnTo>
                  <a:lnTo>
                    <a:pt x="1428750" y="207169"/>
                  </a:lnTo>
                  <a:lnTo>
                    <a:pt x="1459706" y="197644"/>
                  </a:lnTo>
                  <a:lnTo>
                    <a:pt x="1478756" y="178594"/>
                  </a:lnTo>
                  <a:lnTo>
                    <a:pt x="1493044" y="157163"/>
                  </a:lnTo>
                  <a:lnTo>
                    <a:pt x="1497806" y="142875"/>
                  </a:lnTo>
                  <a:lnTo>
                    <a:pt x="1500187" y="128588"/>
                  </a:lnTo>
                  <a:lnTo>
                    <a:pt x="1495425" y="107156"/>
                  </a:lnTo>
                  <a:lnTo>
                    <a:pt x="1483519" y="80963"/>
                  </a:lnTo>
                  <a:lnTo>
                    <a:pt x="1459706" y="57150"/>
                  </a:lnTo>
                  <a:lnTo>
                    <a:pt x="1440656" y="50006"/>
                  </a:lnTo>
                  <a:lnTo>
                    <a:pt x="1295400" y="19050"/>
                  </a:lnTo>
                  <a:lnTo>
                    <a:pt x="1145381" y="0"/>
                  </a:lnTo>
                  <a:lnTo>
                    <a:pt x="1133475" y="0"/>
                  </a:lnTo>
                  <a:lnTo>
                    <a:pt x="1114425" y="9525"/>
                  </a:lnTo>
                  <a:lnTo>
                    <a:pt x="1095375" y="26194"/>
                  </a:lnTo>
                  <a:lnTo>
                    <a:pt x="1047750" y="52388"/>
                  </a:lnTo>
                  <a:lnTo>
                    <a:pt x="964406" y="76200"/>
                  </a:lnTo>
                  <a:lnTo>
                    <a:pt x="871537" y="881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75;p127">
              <a:extLst>
                <a:ext uri="{FF2B5EF4-FFF2-40B4-BE49-F238E27FC236}">
                  <a16:creationId xmlns:a16="http://schemas.microsoft.com/office/drawing/2014/main" id="{46BC0696-30B7-7645-A974-36B48AA49CF7}"/>
                </a:ext>
              </a:extLst>
            </p:cNvPr>
            <p:cNvSpPr/>
            <p:nvPr/>
          </p:nvSpPr>
          <p:spPr>
            <a:xfrm>
              <a:off x="3333750" y="3827463"/>
              <a:ext cx="512763" cy="1382712"/>
            </a:xfrm>
            <a:custGeom>
              <a:avLst/>
              <a:gdLst/>
              <a:ahLst/>
              <a:cxnLst/>
              <a:rect l="l" t="t" r="r" b="b"/>
              <a:pathLst>
                <a:path w="511969" h="1383506" extrusionOk="0">
                  <a:moveTo>
                    <a:pt x="438150" y="369094"/>
                  </a:moveTo>
                  <a:lnTo>
                    <a:pt x="423863" y="233362"/>
                  </a:lnTo>
                  <a:lnTo>
                    <a:pt x="366713" y="119062"/>
                  </a:lnTo>
                  <a:lnTo>
                    <a:pt x="321469" y="83344"/>
                  </a:lnTo>
                  <a:lnTo>
                    <a:pt x="250031" y="35719"/>
                  </a:lnTo>
                  <a:lnTo>
                    <a:pt x="195263" y="11906"/>
                  </a:lnTo>
                  <a:lnTo>
                    <a:pt x="147638" y="0"/>
                  </a:lnTo>
                  <a:lnTo>
                    <a:pt x="100013" y="0"/>
                  </a:lnTo>
                  <a:lnTo>
                    <a:pt x="64294" y="2381"/>
                  </a:lnTo>
                  <a:lnTo>
                    <a:pt x="30956" y="11906"/>
                  </a:lnTo>
                  <a:lnTo>
                    <a:pt x="11906" y="21431"/>
                  </a:lnTo>
                  <a:lnTo>
                    <a:pt x="0" y="38100"/>
                  </a:lnTo>
                  <a:lnTo>
                    <a:pt x="4763" y="61912"/>
                  </a:lnTo>
                  <a:lnTo>
                    <a:pt x="19050" y="85725"/>
                  </a:lnTo>
                  <a:lnTo>
                    <a:pt x="38100" y="102394"/>
                  </a:lnTo>
                  <a:lnTo>
                    <a:pt x="76200" y="140494"/>
                  </a:lnTo>
                  <a:lnTo>
                    <a:pt x="100013" y="166687"/>
                  </a:lnTo>
                  <a:lnTo>
                    <a:pt x="130969" y="209550"/>
                  </a:lnTo>
                  <a:lnTo>
                    <a:pt x="157163" y="259556"/>
                  </a:lnTo>
                  <a:lnTo>
                    <a:pt x="185738" y="338137"/>
                  </a:lnTo>
                  <a:lnTo>
                    <a:pt x="202406" y="423862"/>
                  </a:lnTo>
                  <a:lnTo>
                    <a:pt x="233363" y="647700"/>
                  </a:lnTo>
                  <a:lnTo>
                    <a:pt x="271463" y="1028700"/>
                  </a:lnTo>
                  <a:lnTo>
                    <a:pt x="261938" y="1083469"/>
                  </a:lnTo>
                  <a:lnTo>
                    <a:pt x="261938" y="1116806"/>
                  </a:lnTo>
                  <a:lnTo>
                    <a:pt x="266700" y="1152525"/>
                  </a:lnTo>
                  <a:lnTo>
                    <a:pt x="280988" y="1204912"/>
                  </a:lnTo>
                  <a:lnTo>
                    <a:pt x="307181" y="1254919"/>
                  </a:lnTo>
                  <a:lnTo>
                    <a:pt x="359569" y="1321594"/>
                  </a:lnTo>
                  <a:lnTo>
                    <a:pt x="395288" y="1354931"/>
                  </a:lnTo>
                  <a:lnTo>
                    <a:pt x="416719" y="1369219"/>
                  </a:lnTo>
                  <a:lnTo>
                    <a:pt x="445294" y="1383506"/>
                  </a:lnTo>
                  <a:lnTo>
                    <a:pt x="452438" y="1381125"/>
                  </a:lnTo>
                  <a:lnTo>
                    <a:pt x="473869" y="1376362"/>
                  </a:lnTo>
                  <a:lnTo>
                    <a:pt x="492919" y="1357312"/>
                  </a:lnTo>
                  <a:lnTo>
                    <a:pt x="500063" y="1335881"/>
                  </a:lnTo>
                  <a:lnTo>
                    <a:pt x="511969" y="1266825"/>
                  </a:lnTo>
                  <a:lnTo>
                    <a:pt x="511969" y="1157287"/>
                  </a:lnTo>
                  <a:lnTo>
                    <a:pt x="492919" y="942975"/>
                  </a:lnTo>
                  <a:lnTo>
                    <a:pt x="459581" y="552450"/>
                  </a:lnTo>
                  <a:lnTo>
                    <a:pt x="438150" y="36909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476;p127">
              <a:extLst>
                <a:ext uri="{FF2B5EF4-FFF2-40B4-BE49-F238E27FC236}">
                  <a16:creationId xmlns:a16="http://schemas.microsoft.com/office/drawing/2014/main" id="{81F11EC4-F1E2-8E44-B986-A6F15420F39A}"/>
                </a:ext>
              </a:extLst>
            </p:cNvPr>
            <p:cNvSpPr/>
            <p:nvPr/>
          </p:nvSpPr>
          <p:spPr>
            <a:xfrm>
              <a:off x="4975225" y="1743075"/>
              <a:ext cx="2743200" cy="1816100"/>
            </a:xfrm>
            <a:custGeom>
              <a:avLst/>
              <a:gdLst/>
              <a:ahLst/>
              <a:cxnLst/>
              <a:rect l="l" t="t" r="r" b="b"/>
              <a:pathLst>
                <a:path w="2743200" h="1816100" extrusionOk="0">
                  <a:moveTo>
                    <a:pt x="927100" y="730250"/>
                  </a:moveTo>
                  <a:lnTo>
                    <a:pt x="749300" y="587375"/>
                  </a:lnTo>
                  <a:lnTo>
                    <a:pt x="527050" y="393700"/>
                  </a:lnTo>
                  <a:lnTo>
                    <a:pt x="285750" y="180975"/>
                  </a:lnTo>
                  <a:lnTo>
                    <a:pt x="161925" y="66675"/>
                  </a:lnTo>
                  <a:lnTo>
                    <a:pt x="0" y="0"/>
                  </a:lnTo>
                  <a:lnTo>
                    <a:pt x="92075" y="152400"/>
                  </a:lnTo>
                  <a:lnTo>
                    <a:pt x="190500" y="250825"/>
                  </a:lnTo>
                  <a:lnTo>
                    <a:pt x="393700" y="444500"/>
                  </a:lnTo>
                  <a:lnTo>
                    <a:pt x="558800" y="596900"/>
                  </a:lnTo>
                  <a:lnTo>
                    <a:pt x="742950" y="784225"/>
                  </a:lnTo>
                  <a:lnTo>
                    <a:pt x="984250" y="1012825"/>
                  </a:lnTo>
                  <a:lnTo>
                    <a:pt x="1143000" y="1158875"/>
                  </a:lnTo>
                  <a:lnTo>
                    <a:pt x="1330325" y="1327150"/>
                  </a:lnTo>
                  <a:lnTo>
                    <a:pt x="1450975" y="1441450"/>
                  </a:lnTo>
                  <a:lnTo>
                    <a:pt x="1584325" y="1571625"/>
                  </a:lnTo>
                  <a:lnTo>
                    <a:pt x="1660525" y="1651000"/>
                  </a:lnTo>
                  <a:lnTo>
                    <a:pt x="1736725" y="1730375"/>
                  </a:lnTo>
                  <a:lnTo>
                    <a:pt x="1762125" y="1755775"/>
                  </a:lnTo>
                  <a:lnTo>
                    <a:pt x="1787525" y="1771650"/>
                  </a:lnTo>
                  <a:lnTo>
                    <a:pt x="1822450" y="1790700"/>
                  </a:lnTo>
                  <a:lnTo>
                    <a:pt x="1889125" y="1809750"/>
                  </a:lnTo>
                  <a:lnTo>
                    <a:pt x="1990725" y="1816100"/>
                  </a:lnTo>
                  <a:lnTo>
                    <a:pt x="2260600" y="1809750"/>
                  </a:lnTo>
                  <a:lnTo>
                    <a:pt x="2530475" y="1793875"/>
                  </a:lnTo>
                  <a:cubicBezTo>
                    <a:pt x="2578091" y="1789546"/>
                    <a:pt x="2625537" y="1781175"/>
                    <a:pt x="2673350" y="1781175"/>
                  </a:cubicBezTo>
                  <a:lnTo>
                    <a:pt x="2730500" y="1768475"/>
                  </a:lnTo>
                  <a:lnTo>
                    <a:pt x="2743200" y="1752600"/>
                  </a:lnTo>
                  <a:lnTo>
                    <a:pt x="2730500" y="1720850"/>
                  </a:lnTo>
                  <a:lnTo>
                    <a:pt x="2720975" y="1708150"/>
                  </a:lnTo>
                  <a:lnTo>
                    <a:pt x="2679700" y="1692275"/>
                  </a:lnTo>
                  <a:lnTo>
                    <a:pt x="2562225" y="1654175"/>
                  </a:lnTo>
                  <a:lnTo>
                    <a:pt x="2390775" y="1587500"/>
                  </a:lnTo>
                  <a:lnTo>
                    <a:pt x="2181225" y="1504950"/>
                  </a:lnTo>
                  <a:lnTo>
                    <a:pt x="1990725" y="1416050"/>
                  </a:lnTo>
                  <a:lnTo>
                    <a:pt x="1758950" y="1298575"/>
                  </a:lnTo>
                  <a:lnTo>
                    <a:pt x="1587500" y="1200150"/>
                  </a:lnTo>
                  <a:lnTo>
                    <a:pt x="1377950" y="1069975"/>
                  </a:lnTo>
                  <a:lnTo>
                    <a:pt x="1120775" y="879475"/>
                  </a:lnTo>
                  <a:lnTo>
                    <a:pt x="927100" y="7302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77;p127">
              <a:extLst>
                <a:ext uri="{FF2B5EF4-FFF2-40B4-BE49-F238E27FC236}">
                  <a16:creationId xmlns:a16="http://schemas.microsoft.com/office/drawing/2014/main" id="{A665139D-6671-8644-B7FB-EB8BB6E6B763}"/>
                </a:ext>
              </a:extLst>
            </p:cNvPr>
            <p:cNvSpPr/>
            <p:nvPr/>
          </p:nvSpPr>
          <p:spPr>
            <a:xfrm>
              <a:off x="3519488" y="3744913"/>
              <a:ext cx="1352550" cy="1289050"/>
            </a:xfrm>
            <a:custGeom>
              <a:avLst/>
              <a:gdLst/>
              <a:ahLst/>
              <a:cxnLst/>
              <a:rect l="l" t="t" r="r" b="b"/>
              <a:pathLst>
                <a:path w="1352550" h="1288257" extrusionOk="0">
                  <a:moveTo>
                    <a:pt x="809625" y="109538"/>
                  </a:moveTo>
                  <a:lnTo>
                    <a:pt x="545306" y="152400"/>
                  </a:lnTo>
                  <a:lnTo>
                    <a:pt x="264318" y="188119"/>
                  </a:lnTo>
                  <a:lnTo>
                    <a:pt x="128587" y="195263"/>
                  </a:lnTo>
                  <a:lnTo>
                    <a:pt x="0" y="233363"/>
                  </a:lnTo>
                  <a:lnTo>
                    <a:pt x="219075" y="333375"/>
                  </a:lnTo>
                  <a:lnTo>
                    <a:pt x="350043" y="321469"/>
                  </a:lnTo>
                  <a:lnTo>
                    <a:pt x="542925" y="297657"/>
                  </a:lnTo>
                  <a:lnTo>
                    <a:pt x="676275" y="271463"/>
                  </a:lnTo>
                  <a:lnTo>
                    <a:pt x="769143" y="254794"/>
                  </a:lnTo>
                  <a:lnTo>
                    <a:pt x="833437" y="240507"/>
                  </a:lnTo>
                  <a:lnTo>
                    <a:pt x="862012" y="238125"/>
                  </a:lnTo>
                  <a:lnTo>
                    <a:pt x="902493" y="233363"/>
                  </a:lnTo>
                  <a:lnTo>
                    <a:pt x="945356" y="242888"/>
                  </a:lnTo>
                  <a:lnTo>
                    <a:pt x="976312" y="257175"/>
                  </a:lnTo>
                  <a:lnTo>
                    <a:pt x="990600" y="273844"/>
                  </a:lnTo>
                  <a:lnTo>
                    <a:pt x="1000125" y="297657"/>
                  </a:lnTo>
                  <a:lnTo>
                    <a:pt x="1004887" y="328613"/>
                  </a:lnTo>
                  <a:lnTo>
                    <a:pt x="997743" y="385763"/>
                  </a:lnTo>
                  <a:cubicBezTo>
                    <a:pt x="996949" y="453232"/>
                    <a:pt x="996156" y="520700"/>
                    <a:pt x="995362" y="588169"/>
                  </a:cubicBezTo>
                  <a:lnTo>
                    <a:pt x="978693" y="826294"/>
                  </a:lnTo>
                  <a:lnTo>
                    <a:pt x="952500" y="1028700"/>
                  </a:lnTo>
                  <a:lnTo>
                    <a:pt x="938212" y="1183482"/>
                  </a:lnTo>
                  <a:lnTo>
                    <a:pt x="964406" y="1221582"/>
                  </a:lnTo>
                  <a:lnTo>
                    <a:pt x="995362" y="1259682"/>
                  </a:lnTo>
                  <a:lnTo>
                    <a:pt x="1007268" y="1266825"/>
                  </a:lnTo>
                  <a:lnTo>
                    <a:pt x="1038225" y="1283494"/>
                  </a:lnTo>
                  <a:lnTo>
                    <a:pt x="1064418" y="1288257"/>
                  </a:lnTo>
                  <a:lnTo>
                    <a:pt x="1095375" y="1276350"/>
                  </a:lnTo>
                  <a:lnTo>
                    <a:pt x="1126331" y="1252538"/>
                  </a:lnTo>
                  <a:lnTo>
                    <a:pt x="1145381" y="1223963"/>
                  </a:lnTo>
                  <a:lnTo>
                    <a:pt x="1164431" y="1183482"/>
                  </a:lnTo>
                  <a:lnTo>
                    <a:pt x="1178718" y="1133475"/>
                  </a:lnTo>
                  <a:lnTo>
                    <a:pt x="1209675" y="952500"/>
                  </a:lnTo>
                  <a:lnTo>
                    <a:pt x="1257300" y="678657"/>
                  </a:lnTo>
                  <a:lnTo>
                    <a:pt x="1302543" y="369094"/>
                  </a:lnTo>
                  <a:lnTo>
                    <a:pt x="1314450" y="266700"/>
                  </a:lnTo>
                  <a:lnTo>
                    <a:pt x="1321593" y="254794"/>
                  </a:lnTo>
                  <a:lnTo>
                    <a:pt x="1343025" y="230982"/>
                  </a:lnTo>
                  <a:lnTo>
                    <a:pt x="1352550" y="209550"/>
                  </a:lnTo>
                  <a:lnTo>
                    <a:pt x="1352550" y="180975"/>
                  </a:lnTo>
                  <a:lnTo>
                    <a:pt x="1340643" y="152400"/>
                  </a:lnTo>
                  <a:lnTo>
                    <a:pt x="1309687" y="121444"/>
                  </a:lnTo>
                  <a:lnTo>
                    <a:pt x="1243012" y="69057"/>
                  </a:lnTo>
                  <a:lnTo>
                    <a:pt x="1162050" y="28575"/>
                  </a:lnTo>
                  <a:lnTo>
                    <a:pt x="1104900" y="0"/>
                  </a:lnTo>
                  <a:lnTo>
                    <a:pt x="1095375" y="0"/>
                  </a:lnTo>
                  <a:lnTo>
                    <a:pt x="1076325" y="2382"/>
                  </a:lnTo>
                  <a:lnTo>
                    <a:pt x="1028700" y="35719"/>
                  </a:lnTo>
                  <a:lnTo>
                    <a:pt x="957262" y="83344"/>
                  </a:lnTo>
                  <a:lnTo>
                    <a:pt x="935831" y="90488"/>
                  </a:lnTo>
                  <a:lnTo>
                    <a:pt x="809625" y="1095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478;p127">
              <a:extLst>
                <a:ext uri="{FF2B5EF4-FFF2-40B4-BE49-F238E27FC236}">
                  <a16:creationId xmlns:a16="http://schemas.microsoft.com/office/drawing/2014/main" id="{A3D29291-83ED-FE48-8586-2BE0ED02234A}"/>
                </a:ext>
              </a:extLst>
            </p:cNvPr>
            <p:cNvSpPr/>
            <p:nvPr/>
          </p:nvSpPr>
          <p:spPr>
            <a:xfrm>
              <a:off x="3652838" y="4735513"/>
              <a:ext cx="1000125" cy="279400"/>
            </a:xfrm>
            <a:custGeom>
              <a:avLst/>
              <a:gdLst/>
              <a:ahLst/>
              <a:cxnLst/>
              <a:rect l="l" t="t" r="r" b="b"/>
              <a:pathLst>
                <a:path w="1000125" h="278607" extrusionOk="0">
                  <a:moveTo>
                    <a:pt x="414337" y="78582"/>
                  </a:moveTo>
                  <a:lnTo>
                    <a:pt x="514350" y="66675"/>
                  </a:lnTo>
                  <a:lnTo>
                    <a:pt x="647700" y="45244"/>
                  </a:lnTo>
                  <a:lnTo>
                    <a:pt x="776287" y="19050"/>
                  </a:lnTo>
                  <a:lnTo>
                    <a:pt x="852487" y="0"/>
                  </a:lnTo>
                  <a:lnTo>
                    <a:pt x="1000125" y="102394"/>
                  </a:lnTo>
                  <a:lnTo>
                    <a:pt x="816768" y="188119"/>
                  </a:lnTo>
                  <a:lnTo>
                    <a:pt x="700087" y="207169"/>
                  </a:lnTo>
                  <a:lnTo>
                    <a:pt x="411956" y="252413"/>
                  </a:lnTo>
                  <a:lnTo>
                    <a:pt x="176212" y="278607"/>
                  </a:lnTo>
                  <a:lnTo>
                    <a:pt x="0" y="161925"/>
                  </a:lnTo>
                  <a:lnTo>
                    <a:pt x="19050" y="100013"/>
                  </a:lnTo>
                  <a:lnTo>
                    <a:pt x="169068" y="95250"/>
                  </a:lnTo>
                  <a:lnTo>
                    <a:pt x="319087" y="90488"/>
                  </a:lnTo>
                  <a:lnTo>
                    <a:pt x="414337" y="7858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479;p127">
              <a:extLst>
                <a:ext uri="{FF2B5EF4-FFF2-40B4-BE49-F238E27FC236}">
                  <a16:creationId xmlns:a16="http://schemas.microsoft.com/office/drawing/2014/main" id="{54A2E66A-C434-B64D-952B-82F544E5E991}"/>
                </a:ext>
              </a:extLst>
            </p:cNvPr>
            <p:cNvSpPr/>
            <p:nvPr/>
          </p:nvSpPr>
          <p:spPr>
            <a:xfrm>
              <a:off x="5265738" y="3630613"/>
              <a:ext cx="1504950" cy="1857375"/>
            </a:xfrm>
            <a:custGeom>
              <a:avLst/>
              <a:gdLst/>
              <a:ahLst/>
              <a:cxnLst/>
              <a:rect l="l" t="t" r="r" b="b"/>
              <a:pathLst>
                <a:path w="1504950" h="1857375" extrusionOk="0">
                  <a:moveTo>
                    <a:pt x="842962" y="59532"/>
                  </a:moveTo>
                  <a:lnTo>
                    <a:pt x="590550" y="104775"/>
                  </a:lnTo>
                  <a:lnTo>
                    <a:pt x="414337" y="130969"/>
                  </a:lnTo>
                  <a:lnTo>
                    <a:pt x="354806" y="130969"/>
                  </a:lnTo>
                  <a:lnTo>
                    <a:pt x="176212" y="128588"/>
                  </a:lnTo>
                  <a:lnTo>
                    <a:pt x="0" y="121444"/>
                  </a:lnTo>
                  <a:lnTo>
                    <a:pt x="192881" y="283369"/>
                  </a:lnTo>
                  <a:lnTo>
                    <a:pt x="278606" y="304800"/>
                  </a:lnTo>
                  <a:lnTo>
                    <a:pt x="319087" y="311944"/>
                  </a:lnTo>
                  <a:lnTo>
                    <a:pt x="378619" y="311944"/>
                  </a:lnTo>
                  <a:lnTo>
                    <a:pt x="435769" y="295275"/>
                  </a:lnTo>
                  <a:lnTo>
                    <a:pt x="478631" y="280988"/>
                  </a:lnTo>
                  <a:lnTo>
                    <a:pt x="692944" y="247650"/>
                  </a:lnTo>
                  <a:lnTo>
                    <a:pt x="959644" y="207169"/>
                  </a:lnTo>
                  <a:lnTo>
                    <a:pt x="1092994" y="192882"/>
                  </a:lnTo>
                  <a:lnTo>
                    <a:pt x="1121569" y="197644"/>
                  </a:lnTo>
                  <a:lnTo>
                    <a:pt x="1133475" y="204788"/>
                  </a:lnTo>
                  <a:lnTo>
                    <a:pt x="1147762" y="214313"/>
                  </a:lnTo>
                  <a:lnTo>
                    <a:pt x="1162050" y="233363"/>
                  </a:lnTo>
                  <a:lnTo>
                    <a:pt x="1169194" y="261938"/>
                  </a:lnTo>
                  <a:lnTo>
                    <a:pt x="1173956" y="328613"/>
                  </a:lnTo>
                  <a:lnTo>
                    <a:pt x="1162050" y="514350"/>
                  </a:lnTo>
                  <a:lnTo>
                    <a:pt x="1138237" y="685800"/>
                  </a:lnTo>
                  <a:lnTo>
                    <a:pt x="1104900" y="876300"/>
                  </a:lnTo>
                  <a:lnTo>
                    <a:pt x="1064419" y="1071563"/>
                  </a:lnTo>
                  <a:lnTo>
                    <a:pt x="1016794" y="1271588"/>
                  </a:lnTo>
                  <a:lnTo>
                    <a:pt x="923925" y="1826419"/>
                  </a:lnTo>
                  <a:lnTo>
                    <a:pt x="945356" y="1847850"/>
                  </a:lnTo>
                  <a:lnTo>
                    <a:pt x="969169" y="1857375"/>
                  </a:lnTo>
                  <a:lnTo>
                    <a:pt x="988219" y="1854994"/>
                  </a:lnTo>
                  <a:lnTo>
                    <a:pt x="1012031" y="1845469"/>
                  </a:lnTo>
                  <a:lnTo>
                    <a:pt x="1047750" y="1816894"/>
                  </a:lnTo>
                  <a:lnTo>
                    <a:pt x="1081087" y="1774032"/>
                  </a:lnTo>
                  <a:lnTo>
                    <a:pt x="1131094" y="1688307"/>
                  </a:lnTo>
                  <a:lnTo>
                    <a:pt x="1169194" y="1604963"/>
                  </a:lnTo>
                  <a:lnTo>
                    <a:pt x="1200150" y="1516857"/>
                  </a:lnTo>
                  <a:lnTo>
                    <a:pt x="1233487" y="1414463"/>
                  </a:lnTo>
                  <a:lnTo>
                    <a:pt x="1278731" y="1243013"/>
                  </a:lnTo>
                  <a:lnTo>
                    <a:pt x="1316831" y="1064419"/>
                  </a:lnTo>
                  <a:lnTo>
                    <a:pt x="1357312" y="862013"/>
                  </a:lnTo>
                  <a:lnTo>
                    <a:pt x="1376362" y="762000"/>
                  </a:lnTo>
                  <a:lnTo>
                    <a:pt x="1388269" y="645319"/>
                  </a:lnTo>
                  <a:lnTo>
                    <a:pt x="1402556" y="538163"/>
                  </a:lnTo>
                  <a:lnTo>
                    <a:pt x="1428750" y="409575"/>
                  </a:lnTo>
                  <a:lnTo>
                    <a:pt x="1452562" y="323850"/>
                  </a:lnTo>
                  <a:lnTo>
                    <a:pt x="1469231" y="302419"/>
                  </a:lnTo>
                  <a:lnTo>
                    <a:pt x="1490662" y="280988"/>
                  </a:lnTo>
                  <a:lnTo>
                    <a:pt x="1502569" y="257175"/>
                  </a:lnTo>
                  <a:lnTo>
                    <a:pt x="1504950" y="233363"/>
                  </a:lnTo>
                  <a:lnTo>
                    <a:pt x="1495425" y="204788"/>
                  </a:lnTo>
                  <a:lnTo>
                    <a:pt x="1466850" y="178594"/>
                  </a:lnTo>
                  <a:lnTo>
                    <a:pt x="1416844" y="150019"/>
                  </a:lnTo>
                  <a:lnTo>
                    <a:pt x="1362075" y="121444"/>
                  </a:lnTo>
                  <a:lnTo>
                    <a:pt x="1228725" y="45244"/>
                  </a:lnTo>
                  <a:lnTo>
                    <a:pt x="1143000" y="0"/>
                  </a:lnTo>
                  <a:lnTo>
                    <a:pt x="1128712" y="0"/>
                  </a:lnTo>
                  <a:lnTo>
                    <a:pt x="1109662" y="4763"/>
                  </a:lnTo>
                  <a:lnTo>
                    <a:pt x="1007269" y="28575"/>
                  </a:lnTo>
                  <a:lnTo>
                    <a:pt x="842962" y="595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480;p127">
              <a:extLst>
                <a:ext uri="{FF2B5EF4-FFF2-40B4-BE49-F238E27FC236}">
                  <a16:creationId xmlns:a16="http://schemas.microsoft.com/office/drawing/2014/main" id="{ECE04965-E186-A34D-A6DE-F732EDD1EF08}"/>
                </a:ext>
              </a:extLst>
            </p:cNvPr>
            <p:cNvSpPr/>
            <p:nvPr/>
          </p:nvSpPr>
          <p:spPr>
            <a:xfrm>
              <a:off x="5707063" y="4872038"/>
              <a:ext cx="593725" cy="603250"/>
            </a:xfrm>
            <a:custGeom>
              <a:avLst/>
              <a:gdLst/>
              <a:ahLst/>
              <a:cxnLst/>
              <a:rect l="l" t="t" r="r" b="b"/>
              <a:pathLst>
                <a:path w="592932" h="602456" extrusionOk="0">
                  <a:moveTo>
                    <a:pt x="207169" y="83343"/>
                  </a:moveTo>
                  <a:lnTo>
                    <a:pt x="357188" y="111918"/>
                  </a:lnTo>
                  <a:lnTo>
                    <a:pt x="435769" y="121443"/>
                  </a:lnTo>
                  <a:lnTo>
                    <a:pt x="466725" y="119062"/>
                  </a:lnTo>
                  <a:lnTo>
                    <a:pt x="497682" y="114300"/>
                  </a:lnTo>
                  <a:lnTo>
                    <a:pt x="531019" y="102393"/>
                  </a:lnTo>
                  <a:lnTo>
                    <a:pt x="547688" y="90487"/>
                  </a:lnTo>
                  <a:lnTo>
                    <a:pt x="564357" y="69056"/>
                  </a:lnTo>
                  <a:lnTo>
                    <a:pt x="592932" y="0"/>
                  </a:lnTo>
                  <a:lnTo>
                    <a:pt x="500063" y="602456"/>
                  </a:lnTo>
                  <a:lnTo>
                    <a:pt x="469107" y="576262"/>
                  </a:lnTo>
                  <a:lnTo>
                    <a:pt x="457200" y="554831"/>
                  </a:lnTo>
                  <a:lnTo>
                    <a:pt x="433388" y="483393"/>
                  </a:lnTo>
                  <a:lnTo>
                    <a:pt x="414338" y="423862"/>
                  </a:lnTo>
                  <a:lnTo>
                    <a:pt x="402432" y="390525"/>
                  </a:lnTo>
                  <a:lnTo>
                    <a:pt x="381000" y="359568"/>
                  </a:lnTo>
                  <a:lnTo>
                    <a:pt x="335757" y="316706"/>
                  </a:lnTo>
                  <a:lnTo>
                    <a:pt x="252413" y="250031"/>
                  </a:lnTo>
                  <a:lnTo>
                    <a:pt x="159544" y="183356"/>
                  </a:lnTo>
                  <a:lnTo>
                    <a:pt x="50007" y="116681"/>
                  </a:lnTo>
                  <a:lnTo>
                    <a:pt x="14288" y="95250"/>
                  </a:lnTo>
                  <a:lnTo>
                    <a:pt x="7144" y="83343"/>
                  </a:lnTo>
                  <a:lnTo>
                    <a:pt x="0" y="64293"/>
                  </a:lnTo>
                  <a:lnTo>
                    <a:pt x="2382" y="42862"/>
                  </a:lnTo>
                  <a:lnTo>
                    <a:pt x="19050" y="35718"/>
                  </a:lnTo>
                  <a:lnTo>
                    <a:pt x="42863" y="42862"/>
                  </a:lnTo>
                  <a:lnTo>
                    <a:pt x="95250" y="59531"/>
                  </a:lnTo>
                  <a:lnTo>
                    <a:pt x="207169" y="833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481;p127">
              <a:extLst>
                <a:ext uri="{FF2B5EF4-FFF2-40B4-BE49-F238E27FC236}">
                  <a16:creationId xmlns:a16="http://schemas.microsoft.com/office/drawing/2014/main" id="{4F707D67-509B-174D-B627-D229119574DC}"/>
                </a:ext>
              </a:extLst>
            </p:cNvPr>
            <p:cNvSpPr/>
            <p:nvPr/>
          </p:nvSpPr>
          <p:spPr>
            <a:xfrm>
              <a:off x="5059363" y="3616325"/>
              <a:ext cx="420687" cy="2801938"/>
            </a:xfrm>
            <a:custGeom>
              <a:avLst/>
              <a:gdLst/>
              <a:ahLst/>
              <a:cxnLst/>
              <a:rect l="l" t="t" r="r" b="b"/>
              <a:pathLst>
                <a:path w="420129" h="2803219" extrusionOk="0">
                  <a:moveTo>
                    <a:pt x="172994" y="900278"/>
                  </a:moveTo>
                  <a:lnTo>
                    <a:pt x="172994" y="582533"/>
                  </a:lnTo>
                  <a:lnTo>
                    <a:pt x="172994" y="338929"/>
                  </a:lnTo>
                  <a:lnTo>
                    <a:pt x="169464" y="261258"/>
                  </a:lnTo>
                  <a:lnTo>
                    <a:pt x="165933" y="225953"/>
                  </a:lnTo>
                  <a:lnTo>
                    <a:pt x="144750" y="180056"/>
                  </a:lnTo>
                  <a:lnTo>
                    <a:pt x="116506" y="141220"/>
                  </a:lnTo>
                  <a:lnTo>
                    <a:pt x="91793" y="112976"/>
                  </a:lnTo>
                  <a:lnTo>
                    <a:pt x="60018" y="84732"/>
                  </a:lnTo>
                  <a:lnTo>
                    <a:pt x="28244" y="63549"/>
                  </a:lnTo>
                  <a:lnTo>
                    <a:pt x="10591" y="49427"/>
                  </a:lnTo>
                  <a:lnTo>
                    <a:pt x="0" y="24714"/>
                  </a:lnTo>
                  <a:lnTo>
                    <a:pt x="3530" y="0"/>
                  </a:lnTo>
                  <a:lnTo>
                    <a:pt x="21183" y="0"/>
                  </a:lnTo>
                  <a:lnTo>
                    <a:pt x="63549" y="10592"/>
                  </a:lnTo>
                  <a:lnTo>
                    <a:pt x="151811" y="31775"/>
                  </a:lnTo>
                  <a:lnTo>
                    <a:pt x="240074" y="60019"/>
                  </a:lnTo>
                  <a:lnTo>
                    <a:pt x="324806" y="98854"/>
                  </a:lnTo>
                  <a:lnTo>
                    <a:pt x="391885" y="127098"/>
                  </a:lnTo>
                  <a:lnTo>
                    <a:pt x="416599" y="151812"/>
                  </a:lnTo>
                  <a:cubicBezTo>
                    <a:pt x="417776" y="215361"/>
                    <a:pt x="418952" y="278910"/>
                    <a:pt x="420129" y="342459"/>
                  </a:cubicBezTo>
                  <a:cubicBezTo>
                    <a:pt x="417775" y="659027"/>
                    <a:pt x="415422" y="975596"/>
                    <a:pt x="413068" y="1292164"/>
                  </a:cubicBezTo>
                  <a:cubicBezTo>
                    <a:pt x="410686" y="1488695"/>
                    <a:pt x="406007" y="1685213"/>
                    <a:pt x="406007" y="1881758"/>
                  </a:cubicBezTo>
                  <a:lnTo>
                    <a:pt x="391885" y="2541962"/>
                  </a:lnTo>
                  <a:lnTo>
                    <a:pt x="381294" y="2651407"/>
                  </a:lnTo>
                  <a:lnTo>
                    <a:pt x="367172" y="2718487"/>
                  </a:lnTo>
                  <a:lnTo>
                    <a:pt x="338928" y="2771444"/>
                  </a:lnTo>
                  <a:lnTo>
                    <a:pt x="314214" y="2799688"/>
                  </a:lnTo>
                  <a:lnTo>
                    <a:pt x="285970" y="2803219"/>
                  </a:lnTo>
                  <a:lnTo>
                    <a:pt x="257726" y="2789097"/>
                  </a:lnTo>
                  <a:lnTo>
                    <a:pt x="218891" y="2753792"/>
                  </a:lnTo>
                  <a:lnTo>
                    <a:pt x="201238" y="2714956"/>
                  </a:lnTo>
                  <a:lnTo>
                    <a:pt x="187116" y="2591389"/>
                  </a:lnTo>
                  <a:lnTo>
                    <a:pt x="172994" y="2287766"/>
                  </a:lnTo>
                  <a:lnTo>
                    <a:pt x="176525" y="1945307"/>
                  </a:lnTo>
                  <a:lnTo>
                    <a:pt x="172994" y="1327469"/>
                  </a:lnTo>
                  <a:lnTo>
                    <a:pt x="172994" y="9002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486;p128">
            <a:extLst>
              <a:ext uri="{FF2B5EF4-FFF2-40B4-BE49-F238E27FC236}">
                <a16:creationId xmlns:a16="http://schemas.microsoft.com/office/drawing/2014/main" id="{4870F690-80CB-7848-A56F-0D1EE3A701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5704" y="1308689"/>
            <a:ext cx="4975225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6" name="Google Shape;1486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1800" y="1176340"/>
            <a:ext cx="4975225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79"/>
          <p:cNvSpPr txBox="1"/>
          <p:nvPr/>
        </p:nvSpPr>
        <p:spPr>
          <a:xfrm>
            <a:off x="5153025" y="6828686"/>
            <a:ext cx="28003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第</a:t>
            </a:r>
            <a:endParaRPr/>
          </a:p>
        </p:txBody>
      </p:sp>
      <p:sp>
        <p:nvSpPr>
          <p:cNvPr id="941" name="Google Shape;941;p79"/>
          <p:cNvSpPr/>
          <p:nvPr/>
        </p:nvSpPr>
        <p:spPr>
          <a:xfrm>
            <a:off x="2859088" y="1458913"/>
            <a:ext cx="1120775" cy="1450975"/>
          </a:xfrm>
          <a:custGeom>
            <a:avLst/>
            <a:gdLst/>
            <a:ahLst/>
            <a:cxnLst/>
            <a:rect l="l" t="t" r="r" b="b"/>
            <a:pathLst>
              <a:path w="1119188" h="1450182" extrusionOk="0">
                <a:moveTo>
                  <a:pt x="866775" y="552450"/>
                </a:moveTo>
                <a:lnTo>
                  <a:pt x="733425" y="738188"/>
                </a:lnTo>
                <a:lnTo>
                  <a:pt x="621507" y="871538"/>
                </a:lnTo>
                <a:lnTo>
                  <a:pt x="561975" y="942975"/>
                </a:lnTo>
                <a:lnTo>
                  <a:pt x="492919" y="1023938"/>
                </a:lnTo>
                <a:lnTo>
                  <a:pt x="352425" y="1169194"/>
                </a:lnTo>
                <a:lnTo>
                  <a:pt x="192882" y="1323975"/>
                </a:lnTo>
                <a:lnTo>
                  <a:pt x="88107" y="1426369"/>
                </a:lnTo>
                <a:lnTo>
                  <a:pt x="66675" y="1438275"/>
                </a:lnTo>
                <a:lnTo>
                  <a:pt x="35719" y="1447800"/>
                </a:lnTo>
                <a:lnTo>
                  <a:pt x="11907" y="1450182"/>
                </a:lnTo>
                <a:lnTo>
                  <a:pt x="2382" y="1445419"/>
                </a:lnTo>
                <a:lnTo>
                  <a:pt x="0" y="1435894"/>
                </a:lnTo>
                <a:lnTo>
                  <a:pt x="0" y="1412082"/>
                </a:lnTo>
                <a:lnTo>
                  <a:pt x="9525" y="1388269"/>
                </a:lnTo>
                <a:lnTo>
                  <a:pt x="52388" y="1340644"/>
                </a:lnTo>
                <a:lnTo>
                  <a:pt x="119063" y="1259682"/>
                </a:lnTo>
                <a:lnTo>
                  <a:pt x="230982" y="1121569"/>
                </a:lnTo>
                <a:lnTo>
                  <a:pt x="340519" y="971550"/>
                </a:lnTo>
                <a:lnTo>
                  <a:pt x="440532" y="821532"/>
                </a:lnTo>
                <a:lnTo>
                  <a:pt x="521494" y="697707"/>
                </a:lnTo>
                <a:lnTo>
                  <a:pt x="600075" y="571500"/>
                </a:lnTo>
                <a:lnTo>
                  <a:pt x="692944" y="407194"/>
                </a:lnTo>
                <a:lnTo>
                  <a:pt x="750094" y="280988"/>
                </a:lnTo>
                <a:lnTo>
                  <a:pt x="766763" y="230982"/>
                </a:lnTo>
                <a:lnTo>
                  <a:pt x="769144" y="202407"/>
                </a:lnTo>
                <a:lnTo>
                  <a:pt x="766763" y="178594"/>
                </a:lnTo>
                <a:lnTo>
                  <a:pt x="762000" y="157163"/>
                </a:lnTo>
                <a:lnTo>
                  <a:pt x="745332" y="128588"/>
                </a:lnTo>
                <a:lnTo>
                  <a:pt x="711994" y="100013"/>
                </a:lnTo>
                <a:lnTo>
                  <a:pt x="671513" y="69057"/>
                </a:lnTo>
                <a:lnTo>
                  <a:pt x="650082" y="42863"/>
                </a:lnTo>
                <a:lnTo>
                  <a:pt x="642938" y="21432"/>
                </a:lnTo>
                <a:lnTo>
                  <a:pt x="645319" y="11907"/>
                </a:lnTo>
                <a:lnTo>
                  <a:pt x="650082" y="4763"/>
                </a:lnTo>
                <a:lnTo>
                  <a:pt x="671513" y="0"/>
                </a:lnTo>
                <a:lnTo>
                  <a:pt x="731044" y="4763"/>
                </a:lnTo>
                <a:lnTo>
                  <a:pt x="771525" y="9525"/>
                </a:lnTo>
                <a:lnTo>
                  <a:pt x="816769" y="16669"/>
                </a:lnTo>
                <a:lnTo>
                  <a:pt x="871538" y="35719"/>
                </a:lnTo>
                <a:lnTo>
                  <a:pt x="907257" y="50007"/>
                </a:lnTo>
                <a:lnTo>
                  <a:pt x="969169" y="78582"/>
                </a:lnTo>
                <a:lnTo>
                  <a:pt x="1012032" y="102394"/>
                </a:lnTo>
                <a:lnTo>
                  <a:pt x="1059657" y="130969"/>
                </a:lnTo>
                <a:lnTo>
                  <a:pt x="1085850" y="150019"/>
                </a:lnTo>
                <a:lnTo>
                  <a:pt x="1104900" y="169069"/>
                </a:lnTo>
                <a:lnTo>
                  <a:pt x="1114425" y="185738"/>
                </a:lnTo>
                <a:lnTo>
                  <a:pt x="1119188" y="200025"/>
                </a:lnTo>
                <a:lnTo>
                  <a:pt x="1119188" y="219075"/>
                </a:lnTo>
                <a:lnTo>
                  <a:pt x="1114425" y="238125"/>
                </a:lnTo>
                <a:lnTo>
                  <a:pt x="1107282" y="257175"/>
                </a:lnTo>
                <a:lnTo>
                  <a:pt x="1085850" y="276225"/>
                </a:lnTo>
                <a:lnTo>
                  <a:pt x="1050132" y="302419"/>
                </a:lnTo>
                <a:lnTo>
                  <a:pt x="940594" y="440532"/>
                </a:lnTo>
                <a:lnTo>
                  <a:pt x="900113" y="502444"/>
                </a:lnTo>
                <a:lnTo>
                  <a:pt x="866775" y="5524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79"/>
          <p:cNvSpPr/>
          <p:nvPr/>
        </p:nvSpPr>
        <p:spPr>
          <a:xfrm>
            <a:off x="4600575" y="1392238"/>
            <a:ext cx="1000125" cy="1181100"/>
          </a:xfrm>
          <a:custGeom>
            <a:avLst/>
            <a:gdLst/>
            <a:ahLst/>
            <a:cxnLst/>
            <a:rect l="l" t="t" r="r" b="b"/>
            <a:pathLst>
              <a:path w="1000125" h="1181100" extrusionOk="0">
                <a:moveTo>
                  <a:pt x="404813" y="631032"/>
                </a:moveTo>
                <a:lnTo>
                  <a:pt x="459581" y="552450"/>
                </a:lnTo>
                <a:lnTo>
                  <a:pt x="516731" y="461963"/>
                </a:lnTo>
                <a:lnTo>
                  <a:pt x="557213" y="397669"/>
                </a:lnTo>
                <a:lnTo>
                  <a:pt x="592931" y="330994"/>
                </a:lnTo>
                <a:lnTo>
                  <a:pt x="616744" y="269082"/>
                </a:lnTo>
                <a:lnTo>
                  <a:pt x="633413" y="216694"/>
                </a:lnTo>
                <a:lnTo>
                  <a:pt x="635794" y="192882"/>
                </a:lnTo>
                <a:lnTo>
                  <a:pt x="633413" y="166688"/>
                </a:lnTo>
                <a:lnTo>
                  <a:pt x="626269" y="135732"/>
                </a:lnTo>
                <a:lnTo>
                  <a:pt x="611981" y="116682"/>
                </a:lnTo>
                <a:lnTo>
                  <a:pt x="595313" y="104775"/>
                </a:lnTo>
                <a:lnTo>
                  <a:pt x="569119" y="92869"/>
                </a:lnTo>
                <a:lnTo>
                  <a:pt x="554831" y="80963"/>
                </a:lnTo>
                <a:lnTo>
                  <a:pt x="538163" y="52388"/>
                </a:lnTo>
                <a:lnTo>
                  <a:pt x="533400" y="30957"/>
                </a:lnTo>
                <a:lnTo>
                  <a:pt x="533400" y="16669"/>
                </a:lnTo>
                <a:lnTo>
                  <a:pt x="542925" y="4763"/>
                </a:lnTo>
                <a:lnTo>
                  <a:pt x="557213" y="0"/>
                </a:lnTo>
                <a:lnTo>
                  <a:pt x="609600" y="4763"/>
                </a:lnTo>
                <a:lnTo>
                  <a:pt x="673894" y="11907"/>
                </a:lnTo>
                <a:lnTo>
                  <a:pt x="738188" y="26194"/>
                </a:lnTo>
                <a:lnTo>
                  <a:pt x="788194" y="40482"/>
                </a:lnTo>
                <a:lnTo>
                  <a:pt x="821531" y="52388"/>
                </a:lnTo>
                <a:lnTo>
                  <a:pt x="854869" y="66675"/>
                </a:lnTo>
                <a:lnTo>
                  <a:pt x="892969" y="85725"/>
                </a:lnTo>
                <a:lnTo>
                  <a:pt x="945356" y="121444"/>
                </a:lnTo>
                <a:lnTo>
                  <a:pt x="969169" y="142875"/>
                </a:lnTo>
                <a:lnTo>
                  <a:pt x="983456" y="157163"/>
                </a:lnTo>
                <a:lnTo>
                  <a:pt x="992981" y="171450"/>
                </a:lnTo>
                <a:lnTo>
                  <a:pt x="997744" y="185738"/>
                </a:lnTo>
                <a:lnTo>
                  <a:pt x="1000125" y="204788"/>
                </a:lnTo>
                <a:lnTo>
                  <a:pt x="992981" y="226219"/>
                </a:lnTo>
                <a:lnTo>
                  <a:pt x="981075" y="240507"/>
                </a:lnTo>
                <a:lnTo>
                  <a:pt x="957263" y="257175"/>
                </a:lnTo>
                <a:lnTo>
                  <a:pt x="921544" y="271463"/>
                </a:lnTo>
                <a:lnTo>
                  <a:pt x="897731" y="292894"/>
                </a:lnTo>
                <a:lnTo>
                  <a:pt x="857250" y="335757"/>
                </a:lnTo>
                <a:lnTo>
                  <a:pt x="792956" y="419100"/>
                </a:lnTo>
                <a:lnTo>
                  <a:pt x="714375" y="538163"/>
                </a:lnTo>
                <a:lnTo>
                  <a:pt x="566738" y="702469"/>
                </a:lnTo>
                <a:lnTo>
                  <a:pt x="490538" y="790575"/>
                </a:lnTo>
                <a:lnTo>
                  <a:pt x="404813" y="881063"/>
                </a:lnTo>
                <a:lnTo>
                  <a:pt x="297656" y="985838"/>
                </a:lnTo>
                <a:lnTo>
                  <a:pt x="180975" y="1085850"/>
                </a:lnTo>
                <a:lnTo>
                  <a:pt x="78581" y="1166813"/>
                </a:lnTo>
                <a:lnTo>
                  <a:pt x="59531" y="1176338"/>
                </a:lnTo>
                <a:lnTo>
                  <a:pt x="35719" y="1181100"/>
                </a:lnTo>
                <a:lnTo>
                  <a:pt x="19050" y="1181100"/>
                </a:lnTo>
                <a:lnTo>
                  <a:pt x="2381" y="1176338"/>
                </a:lnTo>
                <a:lnTo>
                  <a:pt x="0" y="1164432"/>
                </a:lnTo>
                <a:lnTo>
                  <a:pt x="4763" y="1138238"/>
                </a:lnTo>
                <a:lnTo>
                  <a:pt x="9525" y="1116807"/>
                </a:lnTo>
                <a:lnTo>
                  <a:pt x="40481" y="1088232"/>
                </a:lnTo>
                <a:lnTo>
                  <a:pt x="95250" y="1026319"/>
                </a:lnTo>
                <a:lnTo>
                  <a:pt x="180975" y="928688"/>
                </a:lnTo>
                <a:lnTo>
                  <a:pt x="261938" y="826294"/>
                </a:lnTo>
                <a:lnTo>
                  <a:pt x="350044" y="711994"/>
                </a:lnTo>
                <a:lnTo>
                  <a:pt x="404813" y="6310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79"/>
          <p:cNvSpPr/>
          <p:nvPr/>
        </p:nvSpPr>
        <p:spPr>
          <a:xfrm>
            <a:off x="3436938" y="1912938"/>
            <a:ext cx="1419225" cy="390525"/>
          </a:xfrm>
          <a:custGeom>
            <a:avLst/>
            <a:gdLst/>
            <a:ahLst/>
            <a:cxnLst/>
            <a:rect l="l" t="t" r="r" b="b"/>
            <a:pathLst>
              <a:path w="1419225" h="390525" extrusionOk="0">
                <a:moveTo>
                  <a:pt x="433387" y="216694"/>
                </a:moveTo>
                <a:lnTo>
                  <a:pt x="345281" y="235744"/>
                </a:lnTo>
                <a:lnTo>
                  <a:pt x="273844" y="250031"/>
                </a:lnTo>
                <a:lnTo>
                  <a:pt x="202406" y="261937"/>
                </a:lnTo>
                <a:lnTo>
                  <a:pt x="140494" y="271462"/>
                </a:lnTo>
                <a:lnTo>
                  <a:pt x="35719" y="278606"/>
                </a:lnTo>
                <a:lnTo>
                  <a:pt x="0" y="357187"/>
                </a:lnTo>
                <a:lnTo>
                  <a:pt x="111919" y="385762"/>
                </a:lnTo>
                <a:lnTo>
                  <a:pt x="150019" y="390525"/>
                </a:lnTo>
                <a:lnTo>
                  <a:pt x="197644" y="390525"/>
                </a:lnTo>
                <a:lnTo>
                  <a:pt x="273844" y="390525"/>
                </a:lnTo>
                <a:lnTo>
                  <a:pt x="328612" y="388144"/>
                </a:lnTo>
                <a:lnTo>
                  <a:pt x="395287" y="381000"/>
                </a:lnTo>
                <a:lnTo>
                  <a:pt x="507206" y="361950"/>
                </a:lnTo>
                <a:lnTo>
                  <a:pt x="623887" y="342900"/>
                </a:lnTo>
                <a:lnTo>
                  <a:pt x="804862" y="311944"/>
                </a:lnTo>
                <a:lnTo>
                  <a:pt x="954881" y="280987"/>
                </a:lnTo>
                <a:lnTo>
                  <a:pt x="1133475" y="242887"/>
                </a:lnTo>
                <a:lnTo>
                  <a:pt x="1273969" y="209550"/>
                </a:lnTo>
                <a:lnTo>
                  <a:pt x="1338262" y="192881"/>
                </a:lnTo>
                <a:lnTo>
                  <a:pt x="1371600" y="178594"/>
                </a:lnTo>
                <a:lnTo>
                  <a:pt x="1395412" y="161925"/>
                </a:lnTo>
                <a:lnTo>
                  <a:pt x="1409700" y="150019"/>
                </a:lnTo>
                <a:lnTo>
                  <a:pt x="1416844" y="140494"/>
                </a:lnTo>
                <a:lnTo>
                  <a:pt x="1419225" y="128587"/>
                </a:lnTo>
                <a:lnTo>
                  <a:pt x="1416844" y="109537"/>
                </a:lnTo>
                <a:lnTo>
                  <a:pt x="1412081" y="88106"/>
                </a:lnTo>
                <a:lnTo>
                  <a:pt x="1397794" y="64294"/>
                </a:lnTo>
                <a:lnTo>
                  <a:pt x="1378744" y="52387"/>
                </a:lnTo>
                <a:lnTo>
                  <a:pt x="1343025" y="40481"/>
                </a:lnTo>
                <a:lnTo>
                  <a:pt x="1290637" y="28575"/>
                </a:lnTo>
                <a:lnTo>
                  <a:pt x="1207294" y="14287"/>
                </a:lnTo>
                <a:lnTo>
                  <a:pt x="1123950" y="4762"/>
                </a:lnTo>
                <a:lnTo>
                  <a:pt x="1050131" y="0"/>
                </a:lnTo>
                <a:lnTo>
                  <a:pt x="1021556" y="0"/>
                </a:lnTo>
                <a:lnTo>
                  <a:pt x="997744" y="9525"/>
                </a:lnTo>
                <a:lnTo>
                  <a:pt x="945356" y="42862"/>
                </a:lnTo>
                <a:lnTo>
                  <a:pt x="881062" y="83344"/>
                </a:lnTo>
                <a:lnTo>
                  <a:pt x="819150" y="114300"/>
                </a:lnTo>
                <a:lnTo>
                  <a:pt x="714375" y="147637"/>
                </a:lnTo>
                <a:lnTo>
                  <a:pt x="566737" y="185737"/>
                </a:lnTo>
                <a:lnTo>
                  <a:pt x="433387" y="2166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79"/>
          <p:cNvSpPr/>
          <p:nvPr/>
        </p:nvSpPr>
        <p:spPr>
          <a:xfrm>
            <a:off x="3810000" y="2243138"/>
            <a:ext cx="485775" cy="581025"/>
          </a:xfrm>
          <a:custGeom>
            <a:avLst/>
            <a:gdLst/>
            <a:ahLst/>
            <a:cxnLst/>
            <a:rect l="l" t="t" r="r" b="b"/>
            <a:pathLst>
              <a:path w="485775" h="581025" extrusionOk="0">
                <a:moveTo>
                  <a:pt x="202406" y="345281"/>
                </a:moveTo>
                <a:lnTo>
                  <a:pt x="166688" y="290512"/>
                </a:lnTo>
                <a:lnTo>
                  <a:pt x="128588" y="228600"/>
                </a:lnTo>
                <a:lnTo>
                  <a:pt x="64294" y="123825"/>
                </a:lnTo>
                <a:lnTo>
                  <a:pt x="0" y="14287"/>
                </a:lnTo>
                <a:lnTo>
                  <a:pt x="109538" y="0"/>
                </a:lnTo>
                <a:lnTo>
                  <a:pt x="200025" y="76200"/>
                </a:lnTo>
                <a:lnTo>
                  <a:pt x="278606" y="123825"/>
                </a:lnTo>
                <a:lnTo>
                  <a:pt x="373856" y="171450"/>
                </a:lnTo>
                <a:lnTo>
                  <a:pt x="440531" y="200025"/>
                </a:lnTo>
                <a:lnTo>
                  <a:pt x="450056" y="211931"/>
                </a:lnTo>
                <a:lnTo>
                  <a:pt x="459581" y="245268"/>
                </a:lnTo>
                <a:lnTo>
                  <a:pt x="471488" y="297656"/>
                </a:lnTo>
                <a:lnTo>
                  <a:pt x="481013" y="366712"/>
                </a:lnTo>
                <a:lnTo>
                  <a:pt x="485775" y="414337"/>
                </a:lnTo>
                <a:lnTo>
                  <a:pt x="481013" y="464343"/>
                </a:lnTo>
                <a:lnTo>
                  <a:pt x="473869" y="502443"/>
                </a:lnTo>
                <a:lnTo>
                  <a:pt x="452438" y="552450"/>
                </a:lnTo>
                <a:lnTo>
                  <a:pt x="435769" y="573881"/>
                </a:lnTo>
                <a:lnTo>
                  <a:pt x="416719" y="581025"/>
                </a:lnTo>
                <a:lnTo>
                  <a:pt x="404813" y="581025"/>
                </a:lnTo>
                <a:lnTo>
                  <a:pt x="383381" y="571500"/>
                </a:lnTo>
                <a:lnTo>
                  <a:pt x="354806" y="550068"/>
                </a:lnTo>
                <a:lnTo>
                  <a:pt x="326231" y="519112"/>
                </a:lnTo>
                <a:lnTo>
                  <a:pt x="288131" y="466725"/>
                </a:lnTo>
                <a:lnTo>
                  <a:pt x="254794" y="421481"/>
                </a:lnTo>
                <a:lnTo>
                  <a:pt x="202406" y="3452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79"/>
          <p:cNvSpPr/>
          <p:nvPr/>
        </p:nvSpPr>
        <p:spPr>
          <a:xfrm>
            <a:off x="5154613" y="1712913"/>
            <a:ext cx="1657350" cy="377825"/>
          </a:xfrm>
          <a:custGeom>
            <a:avLst/>
            <a:gdLst/>
            <a:ahLst/>
            <a:cxnLst/>
            <a:rect l="l" t="t" r="r" b="b"/>
            <a:pathLst>
              <a:path w="1657350" h="378619" extrusionOk="0">
                <a:moveTo>
                  <a:pt x="409575" y="204787"/>
                </a:moveTo>
                <a:lnTo>
                  <a:pt x="511969" y="192881"/>
                </a:lnTo>
                <a:lnTo>
                  <a:pt x="619125" y="176212"/>
                </a:lnTo>
                <a:lnTo>
                  <a:pt x="740569" y="154781"/>
                </a:lnTo>
                <a:lnTo>
                  <a:pt x="866775" y="126206"/>
                </a:lnTo>
                <a:lnTo>
                  <a:pt x="992982" y="95250"/>
                </a:lnTo>
                <a:lnTo>
                  <a:pt x="1107282" y="57150"/>
                </a:lnTo>
                <a:lnTo>
                  <a:pt x="1157288" y="30956"/>
                </a:lnTo>
                <a:lnTo>
                  <a:pt x="1223963" y="4762"/>
                </a:lnTo>
                <a:lnTo>
                  <a:pt x="1259682" y="0"/>
                </a:lnTo>
                <a:lnTo>
                  <a:pt x="1283494" y="2381"/>
                </a:lnTo>
                <a:lnTo>
                  <a:pt x="1345407" y="11906"/>
                </a:lnTo>
                <a:lnTo>
                  <a:pt x="1416844" y="28575"/>
                </a:lnTo>
                <a:lnTo>
                  <a:pt x="1476375" y="45244"/>
                </a:lnTo>
                <a:lnTo>
                  <a:pt x="1521619" y="61912"/>
                </a:lnTo>
                <a:lnTo>
                  <a:pt x="1554957" y="78581"/>
                </a:lnTo>
                <a:lnTo>
                  <a:pt x="1585913" y="97631"/>
                </a:lnTo>
                <a:lnTo>
                  <a:pt x="1619250" y="121444"/>
                </a:lnTo>
                <a:lnTo>
                  <a:pt x="1640682" y="142875"/>
                </a:lnTo>
                <a:lnTo>
                  <a:pt x="1654969" y="164306"/>
                </a:lnTo>
                <a:lnTo>
                  <a:pt x="1657350" y="183356"/>
                </a:lnTo>
                <a:lnTo>
                  <a:pt x="1640682" y="207169"/>
                </a:lnTo>
                <a:lnTo>
                  <a:pt x="1616869" y="223837"/>
                </a:lnTo>
                <a:lnTo>
                  <a:pt x="1545432" y="242887"/>
                </a:lnTo>
                <a:lnTo>
                  <a:pt x="1431132" y="257175"/>
                </a:lnTo>
                <a:lnTo>
                  <a:pt x="1307307" y="266700"/>
                </a:lnTo>
                <a:cubicBezTo>
                  <a:pt x="1212852" y="271543"/>
                  <a:pt x="1245435" y="271462"/>
                  <a:pt x="1209675" y="271462"/>
                </a:cubicBezTo>
                <a:lnTo>
                  <a:pt x="1102519" y="280987"/>
                </a:lnTo>
                <a:lnTo>
                  <a:pt x="952500" y="295275"/>
                </a:lnTo>
                <a:lnTo>
                  <a:pt x="754857" y="316706"/>
                </a:lnTo>
                <a:lnTo>
                  <a:pt x="509588" y="359569"/>
                </a:lnTo>
                <a:lnTo>
                  <a:pt x="416719" y="371475"/>
                </a:lnTo>
                <a:lnTo>
                  <a:pt x="338138" y="378619"/>
                </a:lnTo>
                <a:lnTo>
                  <a:pt x="278607" y="378619"/>
                </a:lnTo>
                <a:lnTo>
                  <a:pt x="223838" y="378619"/>
                </a:lnTo>
                <a:lnTo>
                  <a:pt x="152400" y="376237"/>
                </a:lnTo>
                <a:lnTo>
                  <a:pt x="69057" y="364331"/>
                </a:lnTo>
                <a:lnTo>
                  <a:pt x="0" y="342900"/>
                </a:lnTo>
                <a:lnTo>
                  <a:pt x="135732" y="180975"/>
                </a:lnTo>
                <a:lnTo>
                  <a:pt x="202407" y="209550"/>
                </a:lnTo>
                <a:lnTo>
                  <a:pt x="242888" y="214312"/>
                </a:lnTo>
                <a:lnTo>
                  <a:pt x="316707" y="214312"/>
                </a:lnTo>
                <a:lnTo>
                  <a:pt x="409575" y="2047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79"/>
          <p:cNvSpPr/>
          <p:nvPr/>
        </p:nvSpPr>
        <p:spPr>
          <a:xfrm>
            <a:off x="5341938" y="1979613"/>
            <a:ext cx="698500" cy="885825"/>
          </a:xfrm>
          <a:custGeom>
            <a:avLst/>
            <a:gdLst/>
            <a:ahLst/>
            <a:cxnLst/>
            <a:rect l="l" t="t" r="r" b="b"/>
            <a:pathLst>
              <a:path w="700087" h="885825" extrusionOk="0">
                <a:moveTo>
                  <a:pt x="192881" y="457200"/>
                </a:moveTo>
                <a:lnTo>
                  <a:pt x="230981" y="385762"/>
                </a:lnTo>
                <a:lnTo>
                  <a:pt x="276225" y="283369"/>
                </a:lnTo>
                <a:lnTo>
                  <a:pt x="314325" y="180975"/>
                </a:lnTo>
                <a:lnTo>
                  <a:pt x="361950" y="21431"/>
                </a:lnTo>
                <a:lnTo>
                  <a:pt x="561975" y="0"/>
                </a:lnTo>
                <a:lnTo>
                  <a:pt x="631031" y="52387"/>
                </a:lnTo>
                <a:lnTo>
                  <a:pt x="661987" y="64294"/>
                </a:lnTo>
                <a:lnTo>
                  <a:pt x="688181" y="76200"/>
                </a:lnTo>
                <a:lnTo>
                  <a:pt x="697706" y="85725"/>
                </a:lnTo>
                <a:lnTo>
                  <a:pt x="700087" y="92869"/>
                </a:lnTo>
                <a:lnTo>
                  <a:pt x="700087" y="107156"/>
                </a:lnTo>
                <a:lnTo>
                  <a:pt x="690562" y="130969"/>
                </a:lnTo>
                <a:lnTo>
                  <a:pt x="669131" y="159544"/>
                </a:lnTo>
                <a:lnTo>
                  <a:pt x="638175" y="180975"/>
                </a:lnTo>
                <a:lnTo>
                  <a:pt x="611981" y="197644"/>
                </a:lnTo>
                <a:lnTo>
                  <a:pt x="571500" y="252412"/>
                </a:lnTo>
                <a:lnTo>
                  <a:pt x="502444" y="345281"/>
                </a:lnTo>
                <a:lnTo>
                  <a:pt x="404812" y="469106"/>
                </a:lnTo>
                <a:lnTo>
                  <a:pt x="309562" y="576262"/>
                </a:lnTo>
                <a:lnTo>
                  <a:pt x="238125" y="654844"/>
                </a:lnTo>
                <a:lnTo>
                  <a:pt x="138112" y="762000"/>
                </a:lnTo>
                <a:lnTo>
                  <a:pt x="0" y="885825"/>
                </a:lnTo>
                <a:lnTo>
                  <a:pt x="14287" y="773906"/>
                </a:lnTo>
                <a:lnTo>
                  <a:pt x="64294" y="690562"/>
                </a:lnTo>
                <a:lnTo>
                  <a:pt x="121444" y="595312"/>
                </a:lnTo>
                <a:lnTo>
                  <a:pt x="192881" y="457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79"/>
          <p:cNvSpPr/>
          <p:nvPr/>
        </p:nvSpPr>
        <p:spPr>
          <a:xfrm>
            <a:off x="3411538" y="2625725"/>
            <a:ext cx="2976562" cy="922338"/>
          </a:xfrm>
          <a:custGeom>
            <a:avLst/>
            <a:gdLst/>
            <a:ahLst/>
            <a:cxnLst/>
            <a:rect l="l" t="t" r="r" b="b"/>
            <a:pathLst>
              <a:path w="2976184" h="921916" extrusionOk="0">
                <a:moveTo>
                  <a:pt x="1212519" y="210438"/>
                </a:moveTo>
                <a:lnTo>
                  <a:pt x="1079743" y="217953"/>
                </a:lnTo>
                <a:lnTo>
                  <a:pt x="894358" y="230479"/>
                </a:lnTo>
                <a:lnTo>
                  <a:pt x="749056" y="240500"/>
                </a:lnTo>
                <a:lnTo>
                  <a:pt x="653858" y="245510"/>
                </a:lnTo>
                <a:lnTo>
                  <a:pt x="591228" y="248016"/>
                </a:lnTo>
                <a:lnTo>
                  <a:pt x="541124" y="255531"/>
                </a:lnTo>
                <a:lnTo>
                  <a:pt x="491020" y="260542"/>
                </a:lnTo>
                <a:lnTo>
                  <a:pt x="443421" y="260542"/>
                </a:lnTo>
                <a:lnTo>
                  <a:pt x="365760" y="255531"/>
                </a:lnTo>
                <a:lnTo>
                  <a:pt x="303130" y="248016"/>
                </a:lnTo>
                <a:lnTo>
                  <a:pt x="237994" y="232984"/>
                </a:lnTo>
                <a:lnTo>
                  <a:pt x="142797" y="200417"/>
                </a:lnTo>
                <a:lnTo>
                  <a:pt x="75156" y="165344"/>
                </a:lnTo>
                <a:lnTo>
                  <a:pt x="42588" y="150313"/>
                </a:lnTo>
                <a:lnTo>
                  <a:pt x="12526" y="142797"/>
                </a:lnTo>
                <a:lnTo>
                  <a:pt x="0" y="147807"/>
                </a:lnTo>
                <a:lnTo>
                  <a:pt x="2505" y="170354"/>
                </a:lnTo>
                <a:lnTo>
                  <a:pt x="12526" y="197912"/>
                </a:lnTo>
                <a:lnTo>
                  <a:pt x="35073" y="225469"/>
                </a:lnTo>
                <a:lnTo>
                  <a:pt x="102713" y="290604"/>
                </a:lnTo>
                <a:lnTo>
                  <a:pt x="162838" y="350729"/>
                </a:lnTo>
                <a:lnTo>
                  <a:pt x="237994" y="410854"/>
                </a:lnTo>
                <a:lnTo>
                  <a:pt x="298119" y="453443"/>
                </a:lnTo>
                <a:lnTo>
                  <a:pt x="350729" y="483505"/>
                </a:lnTo>
                <a:lnTo>
                  <a:pt x="383296" y="496031"/>
                </a:lnTo>
                <a:lnTo>
                  <a:pt x="415864" y="503547"/>
                </a:lnTo>
                <a:lnTo>
                  <a:pt x="438411" y="503547"/>
                </a:lnTo>
                <a:lnTo>
                  <a:pt x="473484" y="498536"/>
                </a:lnTo>
                <a:lnTo>
                  <a:pt x="506051" y="486010"/>
                </a:lnTo>
                <a:lnTo>
                  <a:pt x="578702" y="468474"/>
                </a:lnTo>
                <a:lnTo>
                  <a:pt x="658869" y="453443"/>
                </a:lnTo>
                <a:lnTo>
                  <a:pt x="796655" y="430896"/>
                </a:lnTo>
                <a:lnTo>
                  <a:pt x="924421" y="413359"/>
                </a:lnTo>
                <a:lnTo>
                  <a:pt x="1069723" y="395823"/>
                </a:lnTo>
                <a:lnTo>
                  <a:pt x="1222540" y="383297"/>
                </a:lnTo>
                <a:lnTo>
                  <a:pt x="1320243" y="380792"/>
                </a:lnTo>
                <a:lnTo>
                  <a:pt x="1397905" y="385802"/>
                </a:lnTo>
                <a:lnTo>
                  <a:pt x="1603331" y="335698"/>
                </a:lnTo>
                <a:lnTo>
                  <a:pt x="1746128" y="325677"/>
                </a:lnTo>
                <a:lnTo>
                  <a:pt x="1901451" y="313151"/>
                </a:lnTo>
                <a:lnTo>
                  <a:pt x="2089341" y="293109"/>
                </a:lnTo>
                <a:lnTo>
                  <a:pt x="2199570" y="278078"/>
                </a:lnTo>
                <a:lnTo>
                  <a:pt x="2319820" y="260542"/>
                </a:lnTo>
                <a:lnTo>
                  <a:pt x="2440070" y="240500"/>
                </a:lnTo>
                <a:lnTo>
                  <a:pt x="2512721" y="225469"/>
                </a:lnTo>
                <a:lnTo>
                  <a:pt x="2525247" y="227974"/>
                </a:lnTo>
                <a:lnTo>
                  <a:pt x="2545289" y="235490"/>
                </a:lnTo>
                <a:lnTo>
                  <a:pt x="2557815" y="243005"/>
                </a:lnTo>
                <a:lnTo>
                  <a:pt x="2572846" y="258037"/>
                </a:lnTo>
                <a:lnTo>
                  <a:pt x="2582867" y="283089"/>
                </a:lnTo>
                <a:lnTo>
                  <a:pt x="2587877" y="310646"/>
                </a:lnTo>
                <a:lnTo>
                  <a:pt x="2587877" y="338203"/>
                </a:lnTo>
                <a:lnTo>
                  <a:pt x="2572846" y="405844"/>
                </a:lnTo>
                <a:lnTo>
                  <a:pt x="2525247" y="543630"/>
                </a:lnTo>
                <a:lnTo>
                  <a:pt x="2460112" y="703963"/>
                </a:lnTo>
                <a:lnTo>
                  <a:pt x="2362409" y="854275"/>
                </a:lnTo>
                <a:lnTo>
                  <a:pt x="2389966" y="876822"/>
                </a:lnTo>
                <a:lnTo>
                  <a:pt x="2415018" y="891853"/>
                </a:lnTo>
                <a:lnTo>
                  <a:pt x="2442575" y="901874"/>
                </a:lnTo>
                <a:lnTo>
                  <a:pt x="2490174" y="916906"/>
                </a:lnTo>
                <a:lnTo>
                  <a:pt x="2525247" y="921916"/>
                </a:lnTo>
                <a:lnTo>
                  <a:pt x="2555309" y="911895"/>
                </a:lnTo>
                <a:lnTo>
                  <a:pt x="2597898" y="879327"/>
                </a:lnTo>
                <a:lnTo>
                  <a:pt x="2622950" y="846760"/>
                </a:lnTo>
                <a:lnTo>
                  <a:pt x="2660528" y="781624"/>
                </a:lnTo>
                <a:lnTo>
                  <a:pt x="2715643" y="676406"/>
                </a:lnTo>
                <a:lnTo>
                  <a:pt x="2775768" y="548640"/>
                </a:lnTo>
                <a:lnTo>
                  <a:pt x="2838398" y="393318"/>
                </a:lnTo>
                <a:lnTo>
                  <a:pt x="2853429" y="353234"/>
                </a:lnTo>
                <a:lnTo>
                  <a:pt x="2875976" y="333193"/>
                </a:lnTo>
                <a:lnTo>
                  <a:pt x="2911049" y="310646"/>
                </a:lnTo>
                <a:lnTo>
                  <a:pt x="2948627" y="285594"/>
                </a:lnTo>
                <a:lnTo>
                  <a:pt x="2956142" y="275573"/>
                </a:lnTo>
                <a:lnTo>
                  <a:pt x="2968668" y="260542"/>
                </a:lnTo>
                <a:lnTo>
                  <a:pt x="2976184" y="232984"/>
                </a:lnTo>
                <a:lnTo>
                  <a:pt x="2976184" y="215448"/>
                </a:lnTo>
                <a:lnTo>
                  <a:pt x="2973679" y="195406"/>
                </a:lnTo>
                <a:lnTo>
                  <a:pt x="2963658" y="170354"/>
                </a:lnTo>
                <a:lnTo>
                  <a:pt x="2938606" y="142797"/>
                </a:lnTo>
                <a:lnTo>
                  <a:pt x="2880986" y="100209"/>
                </a:lnTo>
                <a:lnTo>
                  <a:pt x="2803325" y="55115"/>
                </a:lnTo>
                <a:lnTo>
                  <a:pt x="2735684" y="20042"/>
                </a:lnTo>
                <a:lnTo>
                  <a:pt x="2688085" y="5011"/>
                </a:lnTo>
                <a:lnTo>
                  <a:pt x="2653012" y="0"/>
                </a:lnTo>
                <a:lnTo>
                  <a:pt x="2617940" y="5011"/>
                </a:lnTo>
                <a:lnTo>
                  <a:pt x="2557815" y="27558"/>
                </a:lnTo>
                <a:lnTo>
                  <a:pt x="2480153" y="65136"/>
                </a:lnTo>
                <a:lnTo>
                  <a:pt x="2460112" y="70146"/>
                </a:lnTo>
                <a:lnTo>
                  <a:pt x="2379945" y="85177"/>
                </a:lnTo>
                <a:lnTo>
                  <a:pt x="2031722" y="137787"/>
                </a:lnTo>
                <a:lnTo>
                  <a:pt x="1941534" y="135281"/>
                </a:lnTo>
                <a:lnTo>
                  <a:pt x="1668467" y="165344"/>
                </a:lnTo>
                <a:lnTo>
                  <a:pt x="1498113" y="182880"/>
                </a:lnTo>
                <a:lnTo>
                  <a:pt x="1310222" y="200417"/>
                </a:lnTo>
                <a:lnTo>
                  <a:pt x="1212519" y="210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79"/>
          <p:cNvSpPr/>
          <p:nvPr/>
        </p:nvSpPr>
        <p:spPr>
          <a:xfrm>
            <a:off x="3614738" y="3294063"/>
            <a:ext cx="2327275" cy="438150"/>
          </a:xfrm>
          <a:custGeom>
            <a:avLst/>
            <a:gdLst/>
            <a:ahLst/>
            <a:cxnLst/>
            <a:rect l="l" t="t" r="r" b="b"/>
            <a:pathLst>
              <a:path w="2327335" h="438411" extrusionOk="0">
                <a:moveTo>
                  <a:pt x="904379" y="165344"/>
                </a:moveTo>
                <a:lnTo>
                  <a:pt x="1097280" y="140292"/>
                </a:lnTo>
                <a:lnTo>
                  <a:pt x="1312727" y="110229"/>
                </a:lnTo>
                <a:lnTo>
                  <a:pt x="1528175" y="90188"/>
                </a:lnTo>
                <a:lnTo>
                  <a:pt x="1633393" y="70146"/>
                </a:lnTo>
                <a:lnTo>
                  <a:pt x="1758654" y="50104"/>
                </a:lnTo>
                <a:lnTo>
                  <a:pt x="1883914" y="30063"/>
                </a:lnTo>
                <a:lnTo>
                  <a:pt x="2004164" y="12526"/>
                </a:lnTo>
                <a:lnTo>
                  <a:pt x="2126919" y="2505"/>
                </a:lnTo>
                <a:lnTo>
                  <a:pt x="2177023" y="0"/>
                </a:lnTo>
                <a:lnTo>
                  <a:pt x="2242158" y="0"/>
                </a:lnTo>
                <a:lnTo>
                  <a:pt x="2299778" y="7516"/>
                </a:lnTo>
                <a:lnTo>
                  <a:pt x="2327335" y="20042"/>
                </a:lnTo>
                <a:lnTo>
                  <a:pt x="2207086" y="217953"/>
                </a:lnTo>
                <a:lnTo>
                  <a:pt x="2159487" y="185385"/>
                </a:lnTo>
                <a:lnTo>
                  <a:pt x="2114393" y="187891"/>
                </a:lnTo>
                <a:lnTo>
                  <a:pt x="2026711" y="192901"/>
                </a:lnTo>
                <a:lnTo>
                  <a:pt x="1893935" y="205427"/>
                </a:lnTo>
                <a:lnTo>
                  <a:pt x="1748633" y="225469"/>
                </a:lnTo>
                <a:lnTo>
                  <a:pt x="1485586" y="275573"/>
                </a:lnTo>
                <a:lnTo>
                  <a:pt x="1277654" y="295614"/>
                </a:lnTo>
                <a:lnTo>
                  <a:pt x="1099785" y="315656"/>
                </a:lnTo>
                <a:lnTo>
                  <a:pt x="799160" y="350729"/>
                </a:lnTo>
                <a:lnTo>
                  <a:pt x="506051" y="383297"/>
                </a:lnTo>
                <a:lnTo>
                  <a:pt x="298119" y="405843"/>
                </a:lnTo>
                <a:lnTo>
                  <a:pt x="77661" y="430896"/>
                </a:lnTo>
                <a:lnTo>
                  <a:pt x="22546" y="438411"/>
                </a:lnTo>
                <a:lnTo>
                  <a:pt x="0" y="253026"/>
                </a:lnTo>
                <a:lnTo>
                  <a:pt x="182880" y="243005"/>
                </a:lnTo>
                <a:lnTo>
                  <a:pt x="445926" y="217953"/>
                </a:lnTo>
                <a:lnTo>
                  <a:pt x="741540" y="187891"/>
                </a:lnTo>
                <a:lnTo>
                  <a:pt x="904379" y="165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79"/>
          <p:cNvSpPr/>
          <p:nvPr/>
        </p:nvSpPr>
        <p:spPr>
          <a:xfrm>
            <a:off x="3181350" y="3397250"/>
            <a:ext cx="542925" cy="1244600"/>
          </a:xfrm>
          <a:custGeom>
            <a:avLst/>
            <a:gdLst/>
            <a:ahLst/>
            <a:cxnLst/>
            <a:rect l="l" t="t" r="r" b="b"/>
            <a:pathLst>
              <a:path w="542925" h="1244600" extrusionOk="0">
                <a:moveTo>
                  <a:pt x="492125" y="527050"/>
                </a:moveTo>
                <a:lnTo>
                  <a:pt x="457200" y="628650"/>
                </a:lnTo>
                <a:lnTo>
                  <a:pt x="403225" y="746125"/>
                </a:lnTo>
                <a:lnTo>
                  <a:pt x="352425" y="838200"/>
                </a:lnTo>
                <a:lnTo>
                  <a:pt x="301625" y="923925"/>
                </a:lnTo>
                <a:lnTo>
                  <a:pt x="254000" y="1022350"/>
                </a:lnTo>
                <a:lnTo>
                  <a:pt x="136525" y="1241425"/>
                </a:lnTo>
                <a:lnTo>
                  <a:pt x="114300" y="1244600"/>
                </a:lnTo>
                <a:lnTo>
                  <a:pt x="85725" y="1231900"/>
                </a:lnTo>
                <a:lnTo>
                  <a:pt x="57150" y="1206500"/>
                </a:lnTo>
                <a:lnTo>
                  <a:pt x="31750" y="1168400"/>
                </a:lnTo>
                <a:lnTo>
                  <a:pt x="12700" y="1127125"/>
                </a:lnTo>
                <a:lnTo>
                  <a:pt x="0" y="1079500"/>
                </a:lnTo>
                <a:lnTo>
                  <a:pt x="3175" y="1031875"/>
                </a:lnTo>
                <a:lnTo>
                  <a:pt x="9525" y="971550"/>
                </a:lnTo>
                <a:lnTo>
                  <a:pt x="22225" y="914400"/>
                </a:lnTo>
                <a:lnTo>
                  <a:pt x="41275" y="873125"/>
                </a:lnTo>
                <a:lnTo>
                  <a:pt x="101600" y="800100"/>
                </a:lnTo>
                <a:lnTo>
                  <a:pt x="168275" y="717550"/>
                </a:lnTo>
                <a:lnTo>
                  <a:pt x="234950" y="625475"/>
                </a:lnTo>
                <a:lnTo>
                  <a:pt x="273050" y="568325"/>
                </a:lnTo>
                <a:lnTo>
                  <a:pt x="295275" y="514350"/>
                </a:lnTo>
                <a:lnTo>
                  <a:pt x="320675" y="422275"/>
                </a:lnTo>
                <a:lnTo>
                  <a:pt x="330200" y="311150"/>
                </a:lnTo>
                <a:lnTo>
                  <a:pt x="336550" y="196850"/>
                </a:lnTo>
                <a:lnTo>
                  <a:pt x="323850" y="142875"/>
                </a:lnTo>
                <a:lnTo>
                  <a:pt x="301625" y="76200"/>
                </a:lnTo>
                <a:lnTo>
                  <a:pt x="279400" y="25400"/>
                </a:lnTo>
                <a:lnTo>
                  <a:pt x="279400" y="6350"/>
                </a:lnTo>
                <a:lnTo>
                  <a:pt x="295275" y="0"/>
                </a:lnTo>
                <a:lnTo>
                  <a:pt x="327025" y="6350"/>
                </a:lnTo>
                <a:lnTo>
                  <a:pt x="384175" y="34925"/>
                </a:lnTo>
                <a:lnTo>
                  <a:pt x="441325" y="76200"/>
                </a:lnTo>
                <a:lnTo>
                  <a:pt x="476250" y="114300"/>
                </a:lnTo>
                <a:lnTo>
                  <a:pt x="511175" y="174625"/>
                </a:lnTo>
                <a:lnTo>
                  <a:pt x="542925" y="269875"/>
                </a:lnTo>
                <a:lnTo>
                  <a:pt x="527050" y="368300"/>
                </a:lnTo>
                <a:lnTo>
                  <a:pt x="492125" y="527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79"/>
          <p:cNvSpPr/>
          <p:nvPr/>
        </p:nvSpPr>
        <p:spPr>
          <a:xfrm>
            <a:off x="3284538" y="3813175"/>
            <a:ext cx="3665537" cy="830263"/>
          </a:xfrm>
          <a:custGeom>
            <a:avLst/>
            <a:gdLst/>
            <a:ahLst/>
            <a:cxnLst/>
            <a:rect l="l" t="t" r="r" b="b"/>
            <a:pathLst>
              <a:path w="3665551" h="830912" extrusionOk="0">
                <a:moveTo>
                  <a:pt x="1176793" y="337931"/>
                </a:moveTo>
                <a:lnTo>
                  <a:pt x="1665798" y="278296"/>
                </a:lnTo>
                <a:lnTo>
                  <a:pt x="1920240" y="234564"/>
                </a:lnTo>
                <a:lnTo>
                  <a:pt x="2286000" y="194807"/>
                </a:lnTo>
                <a:lnTo>
                  <a:pt x="2719346" y="131197"/>
                </a:lnTo>
                <a:lnTo>
                  <a:pt x="2989690" y="83489"/>
                </a:lnTo>
                <a:lnTo>
                  <a:pt x="3057276" y="67587"/>
                </a:lnTo>
                <a:lnTo>
                  <a:pt x="3180521" y="19879"/>
                </a:lnTo>
                <a:lnTo>
                  <a:pt x="3248108" y="0"/>
                </a:lnTo>
                <a:lnTo>
                  <a:pt x="3291840" y="0"/>
                </a:lnTo>
                <a:lnTo>
                  <a:pt x="3339548" y="19879"/>
                </a:lnTo>
                <a:lnTo>
                  <a:pt x="3419061" y="59635"/>
                </a:lnTo>
                <a:lnTo>
                  <a:pt x="3510501" y="119270"/>
                </a:lnTo>
                <a:lnTo>
                  <a:pt x="3582062" y="174929"/>
                </a:lnTo>
                <a:lnTo>
                  <a:pt x="3629770" y="218661"/>
                </a:lnTo>
                <a:lnTo>
                  <a:pt x="3657600" y="258418"/>
                </a:lnTo>
                <a:lnTo>
                  <a:pt x="3665551" y="294199"/>
                </a:lnTo>
                <a:lnTo>
                  <a:pt x="3665551" y="322028"/>
                </a:lnTo>
                <a:lnTo>
                  <a:pt x="3645673" y="349858"/>
                </a:lnTo>
                <a:lnTo>
                  <a:pt x="3617843" y="381663"/>
                </a:lnTo>
                <a:lnTo>
                  <a:pt x="3558208" y="433347"/>
                </a:lnTo>
                <a:lnTo>
                  <a:pt x="3546281" y="453225"/>
                </a:lnTo>
                <a:lnTo>
                  <a:pt x="3248108" y="270345"/>
                </a:lnTo>
                <a:lnTo>
                  <a:pt x="3216302" y="246491"/>
                </a:lnTo>
                <a:lnTo>
                  <a:pt x="3188473" y="246491"/>
                </a:lnTo>
                <a:lnTo>
                  <a:pt x="3104984" y="254442"/>
                </a:lnTo>
                <a:lnTo>
                  <a:pt x="2480807" y="333955"/>
                </a:lnTo>
                <a:lnTo>
                  <a:pt x="1745311" y="429371"/>
                </a:lnTo>
                <a:lnTo>
                  <a:pt x="1264257" y="496957"/>
                </a:lnTo>
                <a:lnTo>
                  <a:pt x="584421" y="604300"/>
                </a:lnTo>
                <a:lnTo>
                  <a:pt x="349857" y="652007"/>
                </a:lnTo>
                <a:lnTo>
                  <a:pt x="294198" y="667910"/>
                </a:lnTo>
                <a:lnTo>
                  <a:pt x="222636" y="703691"/>
                </a:lnTo>
                <a:lnTo>
                  <a:pt x="143123" y="759350"/>
                </a:lnTo>
                <a:lnTo>
                  <a:pt x="95415" y="799107"/>
                </a:lnTo>
                <a:lnTo>
                  <a:pt x="67586" y="818985"/>
                </a:lnTo>
                <a:lnTo>
                  <a:pt x="31805" y="830912"/>
                </a:lnTo>
                <a:lnTo>
                  <a:pt x="0" y="822960"/>
                </a:lnTo>
                <a:lnTo>
                  <a:pt x="186855" y="485030"/>
                </a:lnTo>
                <a:lnTo>
                  <a:pt x="290222" y="469127"/>
                </a:lnTo>
                <a:lnTo>
                  <a:pt x="822960" y="385639"/>
                </a:lnTo>
                <a:lnTo>
                  <a:pt x="1176793" y="337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79"/>
          <p:cNvSpPr/>
          <p:nvPr/>
        </p:nvSpPr>
        <p:spPr>
          <a:xfrm>
            <a:off x="6153150" y="4002088"/>
            <a:ext cx="706438" cy="1384300"/>
          </a:xfrm>
          <a:custGeom>
            <a:avLst/>
            <a:gdLst/>
            <a:ahLst/>
            <a:cxnLst/>
            <a:rect l="l" t="t" r="r" b="b"/>
            <a:pathLst>
              <a:path w="707231" h="1383507" extrusionOk="0">
                <a:moveTo>
                  <a:pt x="328613" y="481013"/>
                </a:moveTo>
                <a:lnTo>
                  <a:pt x="352425" y="400050"/>
                </a:lnTo>
                <a:lnTo>
                  <a:pt x="378619" y="307182"/>
                </a:lnTo>
                <a:lnTo>
                  <a:pt x="397669" y="221457"/>
                </a:lnTo>
                <a:lnTo>
                  <a:pt x="404813" y="166688"/>
                </a:lnTo>
                <a:lnTo>
                  <a:pt x="404813" y="142875"/>
                </a:lnTo>
                <a:lnTo>
                  <a:pt x="397669" y="114300"/>
                </a:lnTo>
                <a:lnTo>
                  <a:pt x="383381" y="83344"/>
                </a:lnTo>
                <a:lnTo>
                  <a:pt x="345281" y="50007"/>
                </a:lnTo>
                <a:lnTo>
                  <a:pt x="328613" y="0"/>
                </a:lnTo>
                <a:lnTo>
                  <a:pt x="707231" y="230982"/>
                </a:lnTo>
                <a:lnTo>
                  <a:pt x="683419" y="257175"/>
                </a:lnTo>
                <a:lnTo>
                  <a:pt x="671513" y="290513"/>
                </a:lnTo>
                <a:lnTo>
                  <a:pt x="628650" y="407194"/>
                </a:lnTo>
                <a:lnTo>
                  <a:pt x="566738" y="571500"/>
                </a:lnTo>
                <a:lnTo>
                  <a:pt x="533400" y="659607"/>
                </a:lnTo>
                <a:lnTo>
                  <a:pt x="507206" y="733425"/>
                </a:lnTo>
                <a:lnTo>
                  <a:pt x="442913" y="869157"/>
                </a:lnTo>
                <a:lnTo>
                  <a:pt x="383381" y="992982"/>
                </a:lnTo>
                <a:lnTo>
                  <a:pt x="319088" y="1104900"/>
                </a:lnTo>
                <a:lnTo>
                  <a:pt x="250031" y="1204913"/>
                </a:lnTo>
                <a:lnTo>
                  <a:pt x="190500" y="1278732"/>
                </a:lnTo>
                <a:lnTo>
                  <a:pt x="138113" y="1331119"/>
                </a:lnTo>
                <a:lnTo>
                  <a:pt x="104775" y="1359694"/>
                </a:lnTo>
                <a:lnTo>
                  <a:pt x="71438" y="1378744"/>
                </a:lnTo>
                <a:lnTo>
                  <a:pt x="59531" y="1383507"/>
                </a:lnTo>
                <a:lnTo>
                  <a:pt x="38100" y="1383507"/>
                </a:lnTo>
                <a:lnTo>
                  <a:pt x="16669" y="1371600"/>
                </a:lnTo>
                <a:lnTo>
                  <a:pt x="0" y="1350169"/>
                </a:lnTo>
                <a:lnTo>
                  <a:pt x="9525" y="1176338"/>
                </a:lnTo>
                <a:lnTo>
                  <a:pt x="152400" y="871538"/>
                </a:lnTo>
                <a:lnTo>
                  <a:pt x="178594" y="831057"/>
                </a:lnTo>
                <a:lnTo>
                  <a:pt x="207169" y="778669"/>
                </a:lnTo>
                <a:lnTo>
                  <a:pt x="233363" y="728663"/>
                </a:lnTo>
                <a:lnTo>
                  <a:pt x="264319" y="659607"/>
                </a:lnTo>
                <a:lnTo>
                  <a:pt x="295275" y="583407"/>
                </a:lnTo>
                <a:lnTo>
                  <a:pt x="328613" y="4810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79"/>
          <p:cNvSpPr/>
          <p:nvPr/>
        </p:nvSpPr>
        <p:spPr>
          <a:xfrm>
            <a:off x="5688013" y="4659313"/>
            <a:ext cx="666750" cy="711200"/>
          </a:xfrm>
          <a:custGeom>
            <a:avLst/>
            <a:gdLst/>
            <a:ahLst/>
            <a:cxnLst/>
            <a:rect l="l" t="t" r="r" b="b"/>
            <a:pathLst>
              <a:path w="666750" h="709613" extrusionOk="0">
                <a:moveTo>
                  <a:pt x="252413" y="135732"/>
                </a:moveTo>
                <a:lnTo>
                  <a:pt x="357188" y="200025"/>
                </a:lnTo>
                <a:lnTo>
                  <a:pt x="431007" y="247650"/>
                </a:lnTo>
                <a:lnTo>
                  <a:pt x="476250" y="276225"/>
                </a:lnTo>
                <a:lnTo>
                  <a:pt x="495300" y="283369"/>
                </a:lnTo>
                <a:lnTo>
                  <a:pt x="528638" y="285750"/>
                </a:lnTo>
                <a:lnTo>
                  <a:pt x="554832" y="278607"/>
                </a:lnTo>
                <a:lnTo>
                  <a:pt x="585788" y="259557"/>
                </a:lnTo>
                <a:lnTo>
                  <a:pt x="609600" y="230982"/>
                </a:lnTo>
                <a:lnTo>
                  <a:pt x="666750" y="188119"/>
                </a:lnTo>
                <a:lnTo>
                  <a:pt x="478632" y="709613"/>
                </a:lnTo>
                <a:lnTo>
                  <a:pt x="464344" y="692944"/>
                </a:lnTo>
                <a:lnTo>
                  <a:pt x="445294" y="657225"/>
                </a:lnTo>
                <a:lnTo>
                  <a:pt x="428625" y="614363"/>
                </a:lnTo>
                <a:lnTo>
                  <a:pt x="392907" y="542925"/>
                </a:lnTo>
                <a:lnTo>
                  <a:pt x="335757" y="454819"/>
                </a:lnTo>
                <a:lnTo>
                  <a:pt x="252413" y="345282"/>
                </a:lnTo>
                <a:lnTo>
                  <a:pt x="142875" y="209550"/>
                </a:lnTo>
                <a:lnTo>
                  <a:pt x="50007" y="104775"/>
                </a:lnTo>
                <a:lnTo>
                  <a:pt x="23813" y="73819"/>
                </a:lnTo>
                <a:lnTo>
                  <a:pt x="9525" y="52388"/>
                </a:lnTo>
                <a:lnTo>
                  <a:pt x="2382" y="30957"/>
                </a:lnTo>
                <a:lnTo>
                  <a:pt x="0" y="14288"/>
                </a:lnTo>
                <a:lnTo>
                  <a:pt x="4763" y="4763"/>
                </a:lnTo>
                <a:lnTo>
                  <a:pt x="16669" y="0"/>
                </a:lnTo>
                <a:lnTo>
                  <a:pt x="38100" y="7144"/>
                </a:lnTo>
                <a:lnTo>
                  <a:pt x="69057" y="23813"/>
                </a:lnTo>
                <a:lnTo>
                  <a:pt x="133350" y="61913"/>
                </a:lnTo>
                <a:lnTo>
                  <a:pt x="252413" y="1357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79"/>
          <p:cNvSpPr/>
          <p:nvPr/>
        </p:nvSpPr>
        <p:spPr>
          <a:xfrm>
            <a:off x="4743450" y="2925763"/>
            <a:ext cx="409575" cy="3081337"/>
          </a:xfrm>
          <a:custGeom>
            <a:avLst/>
            <a:gdLst/>
            <a:ahLst/>
            <a:cxnLst/>
            <a:rect l="l" t="t" r="r" b="b"/>
            <a:pathLst>
              <a:path w="409492" h="3081130" extrusionOk="0">
                <a:moveTo>
                  <a:pt x="381663" y="1061499"/>
                </a:moveTo>
                <a:lnTo>
                  <a:pt x="381663" y="628153"/>
                </a:lnTo>
                <a:lnTo>
                  <a:pt x="385638" y="405517"/>
                </a:lnTo>
                <a:lnTo>
                  <a:pt x="385638" y="353833"/>
                </a:lnTo>
                <a:lnTo>
                  <a:pt x="393590" y="278296"/>
                </a:lnTo>
                <a:lnTo>
                  <a:pt x="405517" y="202758"/>
                </a:lnTo>
                <a:lnTo>
                  <a:pt x="409492" y="174929"/>
                </a:lnTo>
                <a:lnTo>
                  <a:pt x="401541" y="139148"/>
                </a:lnTo>
                <a:lnTo>
                  <a:pt x="381663" y="107343"/>
                </a:lnTo>
                <a:lnTo>
                  <a:pt x="345882" y="75537"/>
                </a:lnTo>
                <a:lnTo>
                  <a:pt x="302150" y="47708"/>
                </a:lnTo>
                <a:lnTo>
                  <a:pt x="202758" y="0"/>
                </a:lnTo>
                <a:lnTo>
                  <a:pt x="0" y="47708"/>
                </a:lnTo>
                <a:lnTo>
                  <a:pt x="63610" y="111318"/>
                </a:lnTo>
                <a:lnTo>
                  <a:pt x="79513" y="131197"/>
                </a:lnTo>
                <a:lnTo>
                  <a:pt x="111318" y="174929"/>
                </a:lnTo>
                <a:lnTo>
                  <a:pt x="135172" y="218661"/>
                </a:lnTo>
                <a:lnTo>
                  <a:pt x="151075" y="278296"/>
                </a:lnTo>
                <a:lnTo>
                  <a:pt x="159026" y="365760"/>
                </a:lnTo>
                <a:cubicBezTo>
                  <a:pt x="160351" y="654657"/>
                  <a:pt x="161677" y="943555"/>
                  <a:pt x="163002" y="1232452"/>
                </a:cubicBezTo>
                <a:lnTo>
                  <a:pt x="151075" y="1785068"/>
                </a:lnTo>
                <a:lnTo>
                  <a:pt x="139148" y="2274073"/>
                </a:lnTo>
                <a:lnTo>
                  <a:pt x="135172" y="2397318"/>
                </a:lnTo>
                <a:lnTo>
                  <a:pt x="123245" y="2496710"/>
                </a:lnTo>
                <a:lnTo>
                  <a:pt x="107343" y="2584174"/>
                </a:lnTo>
                <a:lnTo>
                  <a:pt x="75537" y="2671638"/>
                </a:lnTo>
                <a:lnTo>
                  <a:pt x="67586" y="2695492"/>
                </a:lnTo>
                <a:lnTo>
                  <a:pt x="75537" y="2763078"/>
                </a:lnTo>
                <a:lnTo>
                  <a:pt x="91440" y="2834640"/>
                </a:lnTo>
                <a:lnTo>
                  <a:pt x="127221" y="2918129"/>
                </a:lnTo>
                <a:lnTo>
                  <a:pt x="159026" y="2973788"/>
                </a:lnTo>
                <a:lnTo>
                  <a:pt x="198783" y="3025471"/>
                </a:lnTo>
                <a:lnTo>
                  <a:pt x="230588" y="3057277"/>
                </a:lnTo>
                <a:lnTo>
                  <a:pt x="254442" y="3073179"/>
                </a:lnTo>
                <a:lnTo>
                  <a:pt x="278296" y="3081130"/>
                </a:lnTo>
                <a:lnTo>
                  <a:pt x="302150" y="3073179"/>
                </a:lnTo>
                <a:lnTo>
                  <a:pt x="326004" y="3061252"/>
                </a:lnTo>
                <a:lnTo>
                  <a:pt x="341906" y="3041374"/>
                </a:lnTo>
                <a:lnTo>
                  <a:pt x="365760" y="2993666"/>
                </a:lnTo>
                <a:lnTo>
                  <a:pt x="381663" y="2938007"/>
                </a:lnTo>
                <a:lnTo>
                  <a:pt x="381663" y="2771030"/>
                </a:lnTo>
                <a:lnTo>
                  <a:pt x="381663" y="10614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79"/>
          <p:cNvSpPr/>
          <p:nvPr/>
        </p:nvSpPr>
        <p:spPr>
          <a:xfrm>
            <a:off x="3057525" y="4217988"/>
            <a:ext cx="1876425" cy="1470025"/>
          </a:xfrm>
          <a:custGeom>
            <a:avLst/>
            <a:gdLst/>
            <a:ahLst/>
            <a:cxnLst/>
            <a:rect l="l" t="t" r="r" b="b"/>
            <a:pathLst>
              <a:path w="1876425" h="1471612" extrusionOk="0">
                <a:moveTo>
                  <a:pt x="1393031" y="283369"/>
                </a:moveTo>
                <a:lnTo>
                  <a:pt x="1459706" y="204787"/>
                </a:lnTo>
                <a:lnTo>
                  <a:pt x="1585913" y="40481"/>
                </a:lnTo>
                <a:lnTo>
                  <a:pt x="1864519" y="0"/>
                </a:lnTo>
                <a:lnTo>
                  <a:pt x="1876425" y="92869"/>
                </a:lnTo>
                <a:lnTo>
                  <a:pt x="1752600" y="233362"/>
                </a:lnTo>
                <a:lnTo>
                  <a:pt x="1609725" y="395287"/>
                </a:lnTo>
                <a:lnTo>
                  <a:pt x="1478756" y="533400"/>
                </a:lnTo>
                <a:lnTo>
                  <a:pt x="1388269" y="623887"/>
                </a:lnTo>
                <a:lnTo>
                  <a:pt x="1262063" y="742950"/>
                </a:lnTo>
                <a:lnTo>
                  <a:pt x="1114425" y="871537"/>
                </a:lnTo>
                <a:lnTo>
                  <a:pt x="950119" y="990600"/>
                </a:lnTo>
                <a:lnTo>
                  <a:pt x="792956" y="1100137"/>
                </a:lnTo>
                <a:lnTo>
                  <a:pt x="497681" y="1273969"/>
                </a:lnTo>
                <a:lnTo>
                  <a:pt x="319088" y="1364456"/>
                </a:lnTo>
                <a:lnTo>
                  <a:pt x="126206" y="1450181"/>
                </a:lnTo>
                <a:lnTo>
                  <a:pt x="83344" y="1466850"/>
                </a:lnTo>
                <a:lnTo>
                  <a:pt x="54769" y="1471612"/>
                </a:lnTo>
                <a:lnTo>
                  <a:pt x="28575" y="1471612"/>
                </a:lnTo>
                <a:lnTo>
                  <a:pt x="0" y="1464469"/>
                </a:lnTo>
                <a:lnTo>
                  <a:pt x="2381" y="1445419"/>
                </a:lnTo>
                <a:lnTo>
                  <a:pt x="23813" y="1419225"/>
                </a:lnTo>
                <a:lnTo>
                  <a:pt x="104775" y="1371600"/>
                </a:lnTo>
                <a:lnTo>
                  <a:pt x="257175" y="1278731"/>
                </a:lnTo>
                <a:lnTo>
                  <a:pt x="381000" y="1197769"/>
                </a:lnTo>
                <a:lnTo>
                  <a:pt x="519113" y="1104900"/>
                </a:lnTo>
                <a:lnTo>
                  <a:pt x="678656" y="983456"/>
                </a:lnTo>
                <a:lnTo>
                  <a:pt x="890588" y="804862"/>
                </a:lnTo>
                <a:lnTo>
                  <a:pt x="1031081" y="673894"/>
                </a:lnTo>
                <a:lnTo>
                  <a:pt x="1181100" y="523875"/>
                </a:lnTo>
                <a:lnTo>
                  <a:pt x="1338263" y="352425"/>
                </a:lnTo>
                <a:lnTo>
                  <a:pt x="1393031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C16F14F-7670-5F4B-AA34-0DFCD98ABEF4}"/>
              </a:ext>
            </a:extLst>
          </p:cNvPr>
          <p:cNvGrpSpPr/>
          <p:nvPr/>
        </p:nvGrpSpPr>
        <p:grpSpPr>
          <a:xfrm>
            <a:off x="2855077" y="1388226"/>
            <a:ext cx="4090987" cy="4614862"/>
            <a:chOff x="3011488" y="1544638"/>
            <a:chExt cx="4090987" cy="4614862"/>
          </a:xfrm>
        </p:grpSpPr>
        <p:sp>
          <p:nvSpPr>
            <p:cNvPr id="17" name="Google Shape;941;p79">
              <a:extLst>
                <a:ext uri="{FF2B5EF4-FFF2-40B4-BE49-F238E27FC236}">
                  <a16:creationId xmlns:a16="http://schemas.microsoft.com/office/drawing/2014/main" id="{7829251E-5A59-5F40-9639-FA2089D67C29}"/>
                </a:ext>
              </a:extLst>
            </p:cNvPr>
            <p:cNvSpPr/>
            <p:nvPr/>
          </p:nvSpPr>
          <p:spPr>
            <a:xfrm>
              <a:off x="3011488" y="1611313"/>
              <a:ext cx="1120775" cy="1450975"/>
            </a:xfrm>
            <a:custGeom>
              <a:avLst/>
              <a:gdLst/>
              <a:ahLst/>
              <a:cxnLst/>
              <a:rect l="l" t="t" r="r" b="b"/>
              <a:pathLst>
                <a:path w="1119188" h="1450182" extrusionOk="0">
                  <a:moveTo>
                    <a:pt x="866775" y="552450"/>
                  </a:moveTo>
                  <a:lnTo>
                    <a:pt x="733425" y="738188"/>
                  </a:lnTo>
                  <a:lnTo>
                    <a:pt x="621507" y="871538"/>
                  </a:lnTo>
                  <a:lnTo>
                    <a:pt x="561975" y="942975"/>
                  </a:lnTo>
                  <a:lnTo>
                    <a:pt x="492919" y="1023938"/>
                  </a:lnTo>
                  <a:lnTo>
                    <a:pt x="352425" y="1169194"/>
                  </a:lnTo>
                  <a:lnTo>
                    <a:pt x="192882" y="1323975"/>
                  </a:lnTo>
                  <a:lnTo>
                    <a:pt x="88107" y="1426369"/>
                  </a:lnTo>
                  <a:lnTo>
                    <a:pt x="66675" y="1438275"/>
                  </a:lnTo>
                  <a:lnTo>
                    <a:pt x="35719" y="1447800"/>
                  </a:lnTo>
                  <a:lnTo>
                    <a:pt x="11907" y="1450182"/>
                  </a:lnTo>
                  <a:lnTo>
                    <a:pt x="2382" y="1445419"/>
                  </a:lnTo>
                  <a:lnTo>
                    <a:pt x="0" y="1435894"/>
                  </a:lnTo>
                  <a:lnTo>
                    <a:pt x="0" y="1412082"/>
                  </a:lnTo>
                  <a:lnTo>
                    <a:pt x="9525" y="1388269"/>
                  </a:lnTo>
                  <a:lnTo>
                    <a:pt x="52388" y="1340644"/>
                  </a:lnTo>
                  <a:lnTo>
                    <a:pt x="119063" y="1259682"/>
                  </a:lnTo>
                  <a:lnTo>
                    <a:pt x="230982" y="1121569"/>
                  </a:lnTo>
                  <a:lnTo>
                    <a:pt x="340519" y="971550"/>
                  </a:lnTo>
                  <a:lnTo>
                    <a:pt x="440532" y="821532"/>
                  </a:lnTo>
                  <a:lnTo>
                    <a:pt x="521494" y="697707"/>
                  </a:lnTo>
                  <a:lnTo>
                    <a:pt x="600075" y="571500"/>
                  </a:lnTo>
                  <a:lnTo>
                    <a:pt x="692944" y="407194"/>
                  </a:lnTo>
                  <a:lnTo>
                    <a:pt x="750094" y="280988"/>
                  </a:lnTo>
                  <a:lnTo>
                    <a:pt x="766763" y="230982"/>
                  </a:lnTo>
                  <a:lnTo>
                    <a:pt x="769144" y="202407"/>
                  </a:lnTo>
                  <a:lnTo>
                    <a:pt x="766763" y="178594"/>
                  </a:lnTo>
                  <a:lnTo>
                    <a:pt x="762000" y="157163"/>
                  </a:lnTo>
                  <a:lnTo>
                    <a:pt x="745332" y="128588"/>
                  </a:lnTo>
                  <a:lnTo>
                    <a:pt x="711994" y="100013"/>
                  </a:lnTo>
                  <a:lnTo>
                    <a:pt x="671513" y="69057"/>
                  </a:lnTo>
                  <a:lnTo>
                    <a:pt x="650082" y="42863"/>
                  </a:lnTo>
                  <a:lnTo>
                    <a:pt x="642938" y="21432"/>
                  </a:lnTo>
                  <a:lnTo>
                    <a:pt x="645319" y="11907"/>
                  </a:lnTo>
                  <a:lnTo>
                    <a:pt x="650082" y="4763"/>
                  </a:lnTo>
                  <a:lnTo>
                    <a:pt x="671513" y="0"/>
                  </a:lnTo>
                  <a:lnTo>
                    <a:pt x="731044" y="4763"/>
                  </a:lnTo>
                  <a:lnTo>
                    <a:pt x="771525" y="9525"/>
                  </a:lnTo>
                  <a:lnTo>
                    <a:pt x="816769" y="16669"/>
                  </a:lnTo>
                  <a:lnTo>
                    <a:pt x="871538" y="35719"/>
                  </a:lnTo>
                  <a:lnTo>
                    <a:pt x="907257" y="50007"/>
                  </a:lnTo>
                  <a:lnTo>
                    <a:pt x="969169" y="78582"/>
                  </a:lnTo>
                  <a:lnTo>
                    <a:pt x="1012032" y="102394"/>
                  </a:lnTo>
                  <a:lnTo>
                    <a:pt x="1059657" y="130969"/>
                  </a:lnTo>
                  <a:lnTo>
                    <a:pt x="1085850" y="150019"/>
                  </a:lnTo>
                  <a:lnTo>
                    <a:pt x="1104900" y="169069"/>
                  </a:lnTo>
                  <a:lnTo>
                    <a:pt x="1114425" y="185738"/>
                  </a:lnTo>
                  <a:lnTo>
                    <a:pt x="1119188" y="200025"/>
                  </a:lnTo>
                  <a:lnTo>
                    <a:pt x="1119188" y="219075"/>
                  </a:lnTo>
                  <a:lnTo>
                    <a:pt x="1114425" y="238125"/>
                  </a:lnTo>
                  <a:lnTo>
                    <a:pt x="1107282" y="257175"/>
                  </a:lnTo>
                  <a:lnTo>
                    <a:pt x="1085850" y="276225"/>
                  </a:lnTo>
                  <a:lnTo>
                    <a:pt x="1050132" y="302419"/>
                  </a:lnTo>
                  <a:lnTo>
                    <a:pt x="940594" y="440532"/>
                  </a:lnTo>
                  <a:lnTo>
                    <a:pt x="900113" y="502444"/>
                  </a:lnTo>
                  <a:lnTo>
                    <a:pt x="866775" y="5524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42;p79">
              <a:extLst>
                <a:ext uri="{FF2B5EF4-FFF2-40B4-BE49-F238E27FC236}">
                  <a16:creationId xmlns:a16="http://schemas.microsoft.com/office/drawing/2014/main" id="{B53DBA22-5F29-CF41-B776-FABB8BF8215F}"/>
                </a:ext>
              </a:extLst>
            </p:cNvPr>
            <p:cNvSpPr/>
            <p:nvPr/>
          </p:nvSpPr>
          <p:spPr>
            <a:xfrm>
              <a:off x="4752975" y="1544638"/>
              <a:ext cx="1000125" cy="1181100"/>
            </a:xfrm>
            <a:custGeom>
              <a:avLst/>
              <a:gdLst/>
              <a:ahLst/>
              <a:cxnLst/>
              <a:rect l="l" t="t" r="r" b="b"/>
              <a:pathLst>
                <a:path w="1000125" h="1181100" extrusionOk="0">
                  <a:moveTo>
                    <a:pt x="404813" y="631032"/>
                  </a:moveTo>
                  <a:lnTo>
                    <a:pt x="459581" y="552450"/>
                  </a:lnTo>
                  <a:lnTo>
                    <a:pt x="516731" y="461963"/>
                  </a:lnTo>
                  <a:lnTo>
                    <a:pt x="557213" y="397669"/>
                  </a:lnTo>
                  <a:lnTo>
                    <a:pt x="592931" y="330994"/>
                  </a:lnTo>
                  <a:lnTo>
                    <a:pt x="616744" y="269082"/>
                  </a:lnTo>
                  <a:lnTo>
                    <a:pt x="633413" y="216694"/>
                  </a:lnTo>
                  <a:lnTo>
                    <a:pt x="635794" y="192882"/>
                  </a:lnTo>
                  <a:lnTo>
                    <a:pt x="633413" y="166688"/>
                  </a:lnTo>
                  <a:lnTo>
                    <a:pt x="626269" y="135732"/>
                  </a:lnTo>
                  <a:lnTo>
                    <a:pt x="611981" y="116682"/>
                  </a:lnTo>
                  <a:lnTo>
                    <a:pt x="595313" y="104775"/>
                  </a:lnTo>
                  <a:lnTo>
                    <a:pt x="569119" y="92869"/>
                  </a:lnTo>
                  <a:lnTo>
                    <a:pt x="554831" y="80963"/>
                  </a:lnTo>
                  <a:lnTo>
                    <a:pt x="538163" y="52388"/>
                  </a:lnTo>
                  <a:lnTo>
                    <a:pt x="533400" y="30957"/>
                  </a:lnTo>
                  <a:lnTo>
                    <a:pt x="533400" y="16669"/>
                  </a:lnTo>
                  <a:lnTo>
                    <a:pt x="542925" y="4763"/>
                  </a:lnTo>
                  <a:lnTo>
                    <a:pt x="557213" y="0"/>
                  </a:lnTo>
                  <a:lnTo>
                    <a:pt x="609600" y="4763"/>
                  </a:lnTo>
                  <a:lnTo>
                    <a:pt x="673894" y="11907"/>
                  </a:lnTo>
                  <a:lnTo>
                    <a:pt x="738188" y="26194"/>
                  </a:lnTo>
                  <a:lnTo>
                    <a:pt x="788194" y="40482"/>
                  </a:lnTo>
                  <a:lnTo>
                    <a:pt x="821531" y="52388"/>
                  </a:lnTo>
                  <a:lnTo>
                    <a:pt x="854869" y="66675"/>
                  </a:lnTo>
                  <a:lnTo>
                    <a:pt x="892969" y="85725"/>
                  </a:lnTo>
                  <a:lnTo>
                    <a:pt x="945356" y="121444"/>
                  </a:lnTo>
                  <a:lnTo>
                    <a:pt x="969169" y="142875"/>
                  </a:lnTo>
                  <a:lnTo>
                    <a:pt x="983456" y="157163"/>
                  </a:lnTo>
                  <a:lnTo>
                    <a:pt x="992981" y="171450"/>
                  </a:lnTo>
                  <a:lnTo>
                    <a:pt x="997744" y="185738"/>
                  </a:lnTo>
                  <a:lnTo>
                    <a:pt x="1000125" y="204788"/>
                  </a:lnTo>
                  <a:lnTo>
                    <a:pt x="992981" y="226219"/>
                  </a:lnTo>
                  <a:lnTo>
                    <a:pt x="981075" y="240507"/>
                  </a:lnTo>
                  <a:lnTo>
                    <a:pt x="957263" y="257175"/>
                  </a:lnTo>
                  <a:lnTo>
                    <a:pt x="921544" y="271463"/>
                  </a:lnTo>
                  <a:lnTo>
                    <a:pt x="897731" y="292894"/>
                  </a:lnTo>
                  <a:lnTo>
                    <a:pt x="857250" y="335757"/>
                  </a:lnTo>
                  <a:lnTo>
                    <a:pt x="792956" y="419100"/>
                  </a:lnTo>
                  <a:lnTo>
                    <a:pt x="714375" y="538163"/>
                  </a:lnTo>
                  <a:lnTo>
                    <a:pt x="566738" y="702469"/>
                  </a:lnTo>
                  <a:lnTo>
                    <a:pt x="490538" y="790575"/>
                  </a:lnTo>
                  <a:lnTo>
                    <a:pt x="404813" y="881063"/>
                  </a:lnTo>
                  <a:lnTo>
                    <a:pt x="297656" y="985838"/>
                  </a:lnTo>
                  <a:lnTo>
                    <a:pt x="180975" y="1085850"/>
                  </a:lnTo>
                  <a:lnTo>
                    <a:pt x="78581" y="1166813"/>
                  </a:lnTo>
                  <a:lnTo>
                    <a:pt x="59531" y="1176338"/>
                  </a:lnTo>
                  <a:lnTo>
                    <a:pt x="35719" y="1181100"/>
                  </a:lnTo>
                  <a:lnTo>
                    <a:pt x="19050" y="1181100"/>
                  </a:lnTo>
                  <a:lnTo>
                    <a:pt x="2381" y="1176338"/>
                  </a:lnTo>
                  <a:lnTo>
                    <a:pt x="0" y="1164432"/>
                  </a:lnTo>
                  <a:lnTo>
                    <a:pt x="4763" y="1138238"/>
                  </a:lnTo>
                  <a:lnTo>
                    <a:pt x="9525" y="1116807"/>
                  </a:lnTo>
                  <a:lnTo>
                    <a:pt x="40481" y="1088232"/>
                  </a:lnTo>
                  <a:lnTo>
                    <a:pt x="95250" y="1026319"/>
                  </a:lnTo>
                  <a:lnTo>
                    <a:pt x="180975" y="928688"/>
                  </a:lnTo>
                  <a:lnTo>
                    <a:pt x="261938" y="826294"/>
                  </a:lnTo>
                  <a:lnTo>
                    <a:pt x="350044" y="711994"/>
                  </a:lnTo>
                  <a:lnTo>
                    <a:pt x="404813" y="6310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943;p79">
              <a:extLst>
                <a:ext uri="{FF2B5EF4-FFF2-40B4-BE49-F238E27FC236}">
                  <a16:creationId xmlns:a16="http://schemas.microsoft.com/office/drawing/2014/main" id="{1E442C32-3030-8A46-A9AF-1B683916BA1F}"/>
                </a:ext>
              </a:extLst>
            </p:cNvPr>
            <p:cNvSpPr/>
            <p:nvPr/>
          </p:nvSpPr>
          <p:spPr>
            <a:xfrm>
              <a:off x="3589338" y="2065338"/>
              <a:ext cx="1419225" cy="390525"/>
            </a:xfrm>
            <a:custGeom>
              <a:avLst/>
              <a:gdLst/>
              <a:ahLst/>
              <a:cxnLst/>
              <a:rect l="l" t="t" r="r" b="b"/>
              <a:pathLst>
                <a:path w="1419225" h="390525" extrusionOk="0">
                  <a:moveTo>
                    <a:pt x="433387" y="216694"/>
                  </a:moveTo>
                  <a:lnTo>
                    <a:pt x="345281" y="235744"/>
                  </a:lnTo>
                  <a:lnTo>
                    <a:pt x="273844" y="250031"/>
                  </a:lnTo>
                  <a:lnTo>
                    <a:pt x="202406" y="261937"/>
                  </a:lnTo>
                  <a:lnTo>
                    <a:pt x="140494" y="271462"/>
                  </a:lnTo>
                  <a:lnTo>
                    <a:pt x="35719" y="278606"/>
                  </a:lnTo>
                  <a:lnTo>
                    <a:pt x="0" y="357187"/>
                  </a:lnTo>
                  <a:lnTo>
                    <a:pt x="111919" y="385762"/>
                  </a:lnTo>
                  <a:lnTo>
                    <a:pt x="150019" y="390525"/>
                  </a:lnTo>
                  <a:lnTo>
                    <a:pt x="197644" y="390525"/>
                  </a:lnTo>
                  <a:lnTo>
                    <a:pt x="273844" y="390525"/>
                  </a:lnTo>
                  <a:lnTo>
                    <a:pt x="328612" y="388144"/>
                  </a:lnTo>
                  <a:lnTo>
                    <a:pt x="395287" y="381000"/>
                  </a:lnTo>
                  <a:lnTo>
                    <a:pt x="507206" y="361950"/>
                  </a:lnTo>
                  <a:lnTo>
                    <a:pt x="623887" y="342900"/>
                  </a:lnTo>
                  <a:lnTo>
                    <a:pt x="804862" y="311944"/>
                  </a:lnTo>
                  <a:lnTo>
                    <a:pt x="954881" y="280987"/>
                  </a:lnTo>
                  <a:lnTo>
                    <a:pt x="1133475" y="242887"/>
                  </a:lnTo>
                  <a:lnTo>
                    <a:pt x="1273969" y="209550"/>
                  </a:lnTo>
                  <a:lnTo>
                    <a:pt x="1338262" y="192881"/>
                  </a:lnTo>
                  <a:lnTo>
                    <a:pt x="1371600" y="178594"/>
                  </a:lnTo>
                  <a:lnTo>
                    <a:pt x="1395412" y="161925"/>
                  </a:lnTo>
                  <a:lnTo>
                    <a:pt x="1409700" y="150019"/>
                  </a:lnTo>
                  <a:lnTo>
                    <a:pt x="1416844" y="140494"/>
                  </a:lnTo>
                  <a:lnTo>
                    <a:pt x="1419225" y="128587"/>
                  </a:lnTo>
                  <a:lnTo>
                    <a:pt x="1416844" y="109537"/>
                  </a:lnTo>
                  <a:lnTo>
                    <a:pt x="1412081" y="88106"/>
                  </a:lnTo>
                  <a:lnTo>
                    <a:pt x="1397794" y="64294"/>
                  </a:lnTo>
                  <a:lnTo>
                    <a:pt x="1378744" y="52387"/>
                  </a:lnTo>
                  <a:lnTo>
                    <a:pt x="1343025" y="40481"/>
                  </a:lnTo>
                  <a:lnTo>
                    <a:pt x="1290637" y="28575"/>
                  </a:lnTo>
                  <a:lnTo>
                    <a:pt x="1207294" y="14287"/>
                  </a:lnTo>
                  <a:lnTo>
                    <a:pt x="1123950" y="4762"/>
                  </a:lnTo>
                  <a:lnTo>
                    <a:pt x="1050131" y="0"/>
                  </a:lnTo>
                  <a:lnTo>
                    <a:pt x="1021556" y="0"/>
                  </a:lnTo>
                  <a:lnTo>
                    <a:pt x="997744" y="9525"/>
                  </a:lnTo>
                  <a:lnTo>
                    <a:pt x="945356" y="42862"/>
                  </a:lnTo>
                  <a:lnTo>
                    <a:pt x="881062" y="83344"/>
                  </a:lnTo>
                  <a:lnTo>
                    <a:pt x="819150" y="114300"/>
                  </a:lnTo>
                  <a:lnTo>
                    <a:pt x="714375" y="147637"/>
                  </a:lnTo>
                  <a:lnTo>
                    <a:pt x="566737" y="185737"/>
                  </a:lnTo>
                  <a:lnTo>
                    <a:pt x="433387" y="2166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944;p79">
              <a:extLst>
                <a:ext uri="{FF2B5EF4-FFF2-40B4-BE49-F238E27FC236}">
                  <a16:creationId xmlns:a16="http://schemas.microsoft.com/office/drawing/2014/main" id="{46332C9B-5B26-B046-A80A-E8226064B420}"/>
                </a:ext>
              </a:extLst>
            </p:cNvPr>
            <p:cNvSpPr/>
            <p:nvPr/>
          </p:nvSpPr>
          <p:spPr>
            <a:xfrm>
              <a:off x="3962400" y="2395538"/>
              <a:ext cx="485775" cy="581025"/>
            </a:xfrm>
            <a:custGeom>
              <a:avLst/>
              <a:gdLst/>
              <a:ahLst/>
              <a:cxnLst/>
              <a:rect l="l" t="t" r="r" b="b"/>
              <a:pathLst>
                <a:path w="485775" h="581025" extrusionOk="0">
                  <a:moveTo>
                    <a:pt x="202406" y="345281"/>
                  </a:moveTo>
                  <a:lnTo>
                    <a:pt x="166688" y="290512"/>
                  </a:lnTo>
                  <a:lnTo>
                    <a:pt x="128588" y="228600"/>
                  </a:lnTo>
                  <a:lnTo>
                    <a:pt x="64294" y="123825"/>
                  </a:lnTo>
                  <a:lnTo>
                    <a:pt x="0" y="14287"/>
                  </a:lnTo>
                  <a:lnTo>
                    <a:pt x="109538" y="0"/>
                  </a:lnTo>
                  <a:lnTo>
                    <a:pt x="200025" y="76200"/>
                  </a:lnTo>
                  <a:lnTo>
                    <a:pt x="278606" y="123825"/>
                  </a:lnTo>
                  <a:lnTo>
                    <a:pt x="373856" y="171450"/>
                  </a:lnTo>
                  <a:lnTo>
                    <a:pt x="440531" y="200025"/>
                  </a:lnTo>
                  <a:lnTo>
                    <a:pt x="450056" y="211931"/>
                  </a:lnTo>
                  <a:lnTo>
                    <a:pt x="459581" y="245268"/>
                  </a:lnTo>
                  <a:lnTo>
                    <a:pt x="471488" y="297656"/>
                  </a:lnTo>
                  <a:lnTo>
                    <a:pt x="481013" y="366712"/>
                  </a:lnTo>
                  <a:lnTo>
                    <a:pt x="485775" y="414337"/>
                  </a:lnTo>
                  <a:lnTo>
                    <a:pt x="481013" y="464343"/>
                  </a:lnTo>
                  <a:lnTo>
                    <a:pt x="473869" y="502443"/>
                  </a:lnTo>
                  <a:lnTo>
                    <a:pt x="452438" y="552450"/>
                  </a:lnTo>
                  <a:lnTo>
                    <a:pt x="435769" y="573881"/>
                  </a:lnTo>
                  <a:lnTo>
                    <a:pt x="416719" y="581025"/>
                  </a:lnTo>
                  <a:lnTo>
                    <a:pt x="404813" y="581025"/>
                  </a:lnTo>
                  <a:lnTo>
                    <a:pt x="383381" y="571500"/>
                  </a:lnTo>
                  <a:lnTo>
                    <a:pt x="354806" y="550068"/>
                  </a:lnTo>
                  <a:lnTo>
                    <a:pt x="326231" y="519112"/>
                  </a:lnTo>
                  <a:lnTo>
                    <a:pt x="288131" y="466725"/>
                  </a:lnTo>
                  <a:lnTo>
                    <a:pt x="254794" y="421481"/>
                  </a:lnTo>
                  <a:lnTo>
                    <a:pt x="202406" y="3452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45;p79">
              <a:extLst>
                <a:ext uri="{FF2B5EF4-FFF2-40B4-BE49-F238E27FC236}">
                  <a16:creationId xmlns:a16="http://schemas.microsoft.com/office/drawing/2014/main" id="{EA64FD6C-3B90-1547-A8DA-D44500240D7D}"/>
                </a:ext>
              </a:extLst>
            </p:cNvPr>
            <p:cNvSpPr/>
            <p:nvPr/>
          </p:nvSpPr>
          <p:spPr>
            <a:xfrm>
              <a:off x="5307013" y="1865313"/>
              <a:ext cx="1657350" cy="377825"/>
            </a:xfrm>
            <a:custGeom>
              <a:avLst/>
              <a:gdLst/>
              <a:ahLst/>
              <a:cxnLst/>
              <a:rect l="l" t="t" r="r" b="b"/>
              <a:pathLst>
                <a:path w="1657350" h="378619" extrusionOk="0">
                  <a:moveTo>
                    <a:pt x="409575" y="204787"/>
                  </a:moveTo>
                  <a:lnTo>
                    <a:pt x="511969" y="192881"/>
                  </a:lnTo>
                  <a:lnTo>
                    <a:pt x="619125" y="176212"/>
                  </a:lnTo>
                  <a:lnTo>
                    <a:pt x="740569" y="154781"/>
                  </a:lnTo>
                  <a:lnTo>
                    <a:pt x="866775" y="126206"/>
                  </a:lnTo>
                  <a:lnTo>
                    <a:pt x="992982" y="95250"/>
                  </a:lnTo>
                  <a:lnTo>
                    <a:pt x="1107282" y="57150"/>
                  </a:lnTo>
                  <a:lnTo>
                    <a:pt x="1157288" y="30956"/>
                  </a:lnTo>
                  <a:lnTo>
                    <a:pt x="1223963" y="4762"/>
                  </a:lnTo>
                  <a:lnTo>
                    <a:pt x="1259682" y="0"/>
                  </a:lnTo>
                  <a:lnTo>
                    <a:pt x="1283494" y="2381"/>
                  </a:lnTo>
                  <a:lnTo>
                    <a:pt x="1345407" y="11906"/>
                  </a:lnTo>
                  <a:lnTo>
                    <a:pt x="1416844" y="28575"/>
                  </a:lnTo>
                  <a:lnTo>
                    <a:pt x="1476375" y="45244"/>
                  </a:lnTo>
                  <a:lnTo>
                    <a:pt x="1521619" y="61912"/>
                  </a:lnTo>
                  <a:lnTo>
                    <a:pt x="1554957" y="78581"/>
                  </a:lnTo>
                  <a:lnTo>
                    <a:pt x="1585913" y="97631"/>
                  </a:lnTo>
                  <a:lnTo>
                    <a:pt x="1619250" y="121444"/>
                  </a:lnTo>
                  <a:lnTo>
                    <a:pt x="1640682" y="142875"/>
                  </a:lnTo>
                  <a:lnTo>
                    <a:pt x="1654969" y="164306"/>
                  </a:lnTo>
                  <a:lnTo>
                    <a:pt x="1657350" y="183356"/>
                  </a:lnTo>
                  <a:lnTo>
                    <a:pt x="1640682" y="207169"/>
                  </a:lnTo>
                  <a:lnTo>
                    <a:pt x="1616869" y="223837"/>
                  </a:lnTo>
                  <a:lnTo>
                    <a:pt x="1545432" y="242887"/>
                  </a:lnTo>
                  <a:lnTo>
                    <a:pt x="1431132" y="257175"/>
                  </a:lnTo>
                  <a:lnTo>
                    <a:pt x="1307307" y="266700"/>
                  </a:lnTo>
                  <a:cubicBezTo>
                    <a:pt x="1212852" y="271543"/>
                    <a:pt x="1245435" y="271462"/>
                    <a:pt x="1209675" y="271462"/>
                  </a:cubicBezTo>
                  <a:lnTo>
                    <a:pt x="1102519" y="280987"/>
                  </a:lnTo>
                  <a:lnTo>
                    <a:pt x="952500" y="295275"/>
                  </a:lnTo>
                  <a:lnTo>
                    <a:pt x="754857" y="316706"/>
                  </a:lnTo>
                  <a:lnTo>
                    <a:pt x="509588" y="359569"/>
                  </a:lnTo>
                  <a:lnTo>
                    <a:pt x="416719" y="371475"/>
                  </a:lnTo>
                  <a:lnTo>
                    <a:pt x="338138" y="378619"/>
                  </a:lnTo>
                  <a:lnTo>
                    <a:pt x="278607" y="378619"/>
                  </a:lnTo>
                  <a:lnTo>
                    <a:pt x="223838" y="378619"/>
                  </a:lnTo>
                  <a:lnTo>
                    <a:pt x="152400" y="376237"/>
                  </a:lnTo>
                  <a:lnTo>
                    <a:pt x="69057" y="364331"/>
                  </a:lnTo>
                  <a:lnTo>
                    <a:pt x="0" y="342900"/>
                  </a:lnTo>
                  <a:lnTo>
                    <a:pt x="135732" y="180975"/>
                  </a:lnTo>
                  <a:lnTo>
                    <a:pt x="202407" y="209550"/>
                  </a:lnTo>
                  <a:lnTo>
                    <a:pt x="242888" y="214312"/>
                  </a:lnTo>
                  <a:lnTo>
                    <a:pt x="316707" y="214312"/>
                  </a:lnTo>
                  <a:lnTo>
                    <a:pt x="409575" y="2047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946;p79">
              <a:extLst>
                <a:ext uri="{FF2B5EF4-FFF2-40B4-BE49-F238E27FC236}">
                  <a16:creationId xmlns:a16="http://schemas.microsoft.com/office/drawing/2014/main" id="{558C4D8C-18D2-F948-A218-128104ADF88A}"/>
                </a:ext>
              </a:extLst>
            </p:cNvPr>
            <p:cNvSpPr/>
            <p:nvPr/>
          </p:nvSpPr>
          <p:spPr>
            <a:xfrm>
              <a:off x="5494338" y="2132013"/>
              <a:ext cx="698500" cy="885825"/>
            </a:xfrm>
            <a:custGeom>
              <a:avLst/>
              <a:gdLst/>
              <a:ahLst/>
              <a:cxnLst/>
              <a:rect l="l" t="t" r="r" b="b"/>
              <a:pathLst>
                <a:path w="700087" h="885825" extrusionOk="0">
                  <a:moveTo>
                    <a:pt x="192881" y="457200"/>
                  </a:moveTo>
                  <a:lnTo>
                    <a:pt x="230981" y="385762"/>
                  </a:lnTo>
                  <a:lnTo>
                    <a:pt x="276225" y="283369"/>
                  </a:lnTo>
                  <a:lnTo>
                    <a:pt x="314325" y="180975"/>
                  </a:lnTo>
                  <a:lnTo>
                    <a:pt x="361950" y="21431"/>
                  </a:lnTo>
                  <a:lnTo>
                    <a:pt x="561975" y="0"/>
                  </a:lnTo>
                  <a:lnTo>
                    <a:pt x="631031" y="52387"/>
                  </a:lnTo>
                  <a:lnTo>
                    <a:pt x="661987" y="64294"/>
                  </a:lnTo>
                  <a:lnTo>
                    <a:pt x="688181" y="76200"/>
                  </a:lnTo>
                  <a:lnTo>
                    <a:pt x="697706" y="85725"/>
                  </a:lnTo>
                  <a:lnTo>
                    <a:pt x="700087" y="92869"/>
                  </a:lnTo>
                  <a:lnTo>
                    <a:pt x="700087" y="107156"/>
                  </a:lnTo>
                  <a:lnTo>
                    <a:pt x="690562" y="130969"/>
                  </a:lnTo>
                  <a:lnTo>
                    <a:pt x="669131" y="159544"/>
                  </a:lnTo>
                  <a:lnTo>
                    <a:pt x="638175" y="180975"/>
                  </a:lnTo>
                  <a:lnTo>
                    <a:pt x="611981" y="197644"/>
                  </a:lnTo>
                  <a:lnTo>
                    <a:pt x="571500" y="252412"/>
                  </a:lnTo>
                  <a:lnTo>
                    <a:pt x="502444" y="345281"/>
                  </a:lnTo>
                  <a:lnTo>
                    <a:pt x="404812" y="469106"/>
                  </a:lnTo>
                  <a:lnTo>
                    <a:pt x="309562" y="576262"/>
                  </a:lnTo>
                  <a:lnTo>
                    <a:pt x="238125" y="654844"/>
                  </a:lnTo>
                  <a:lnTo>
                    <a:pt x="138112" y="762000"/>
                  </a:lnTo>
                  <a:lnTo>
                    <a:pt x="0" y="885825"/>
                  </a:lnTo>
                  <a:lnTo>
                    <a:pt x="14287" y="773906"/>
                  </a:lnTo>
                  <a:lnTo>
                    <a:pt x="64294" y="690562"/>
                  </a:lnTo>
                  <a:lnTo>
                    <a:pt x="121444" y="595312"/>
                  </a:lnTo>
                  <a:lnTo>
                    <a:pt x="192881" y="4572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947;p79">
              <a:extLst>
                <a:ext uri="{FF2B5EF4-FFF2-40B4-BE49-F238E27FC236}">
                  <a16:creationId xmlns:a16="http://schemas.microsoft.com/office/drawing/2014/main" id="{A6FA6182-287E-5B49-A579-F2473E479B44}"/>
                </a:ext>
              </a:extLst>
            </p:cNvPr>
            <p:cNvSpPr/>
            <p:nvPr/>
          </p:nvSpPr>
          <p:spPr>
            <a:xfrm>
              <a:off x="3563938" y="2778125"/>
              <a:ext cx="2976562" cy="922338"/>
            </a:xfrm>
            <a:custGeom>
              <a:avLst/>
              <a:gdLst/>
              <a:ahLst/>
              <a:cxnLst/>
              <a:rect l="l" t="t" r="r" b="b"/>
              <a:pathLst>
                <a:path w="2976184" h="921916" extrusionOk="0">
                  <a:moveTo>
                    <a:pt x="1212519" y="210438"/>
                  </a:moveTo>
                  <a:lnTo>
                    <a:pt x="1079743" y="217953"/>
                  </a:lnTo>
                  <a:lnTo>
                    <a:pt x="894358" y="230479"/>
                  </a:lnTo>
                  <a:lnTo>
                    <a:pt x="749056" y="240500"/>
                  </a:lnTo>
                  <a:lnTo>
                    <a:pt x="653858" y="245510"/>
                  </a:lnTo>
                  <a:lnTo>
                    <a:pt x="591228" y="248016"/>
                  </a:lnTo>
                  <a:lnTo>
                    <a:pt x="541124" y="255531"/>
                  </a:lnTo>
                  <a:lnTo>
                    <a:pt x="491020" y="260542"/>
                  </a:lnTo>
                  <a:lnTo>
                    <a:pt x="443421" y="260542"/>
                  </a:lnTo>
                  <a:lnTo>
                    <a:pt x="365760" y="255531"/>
                  </a:lnTo>
                  <a:lnTo>
                    <a:pt x="303130" y="248016"/>
                  </a:lnTo>
                  <a:lnTo>
                    <a:pt x="237994" y="232984"/>
                  </a:lnTo>
                  <a:lnTo>
                    <a:pt x="142797" y="200417"/>
                  </a:lnTo>
                  <a:lnTo>
                    <a:pt x="75156" y="165344"/>
                  </a:lnTo>
                  <a:lnTo>
                    <a:pt x="42588" y="150313"/>
                  </a:lnTo>
                  <a:lnTo>
                    <a:pt x="12526" y="142797"/>
                  </a:lnTo>
                  <a:lnTo>
                    <a:pt x="0" y="147807"/>
                  </a:lnTo>
                  <a:lnTo>
                    <a:pt x="2505" y="170354"/>
                  </a:lnTo>
                  <a:lnTo>
                    <a:pt x="12526" y="197912"/>
                  </a:lnTo>
                  <a:lnTo>
                    <a:pt x="35073" y="225469"/>
                  </a:lnTo>
                  <a:lnTo>
                    <a:pt x="102713" y="290604"/>
                  </a:lnTo>
                  <a:lnTo>
                    <a:pt x="162838" y="350729"/>
                  </a:lnTo>
                  <a:lnTo>
                    <a:pt x="237994" y="410854"/>
                  </a:lnTo>
                  <a:lnTo>
                    <a:pt x="298119" y="453443"/>
                  </a:lnTo>
                  <a:lnTo>
                    <a:pt x="350729" y="483505"/>
                  </a:lnTo>
                  <a:lnTo>
                    <a:pt x="383296" y="496031"/>
                  </a:lnTo>
                  <a:lnTo>
                    <a:pt x="415864" y="503547"/>
                  </a:lnTo>
                  <a:lnTo>
                    <a:pt x="438411" y="503547"/>
                  </a:lnTo>
                  <a:lnTo>
                    <a:pt x="473484" y="498536"/>
                  </a:lnTo>
                  <a:lnTo>
                    <a:pt x="506051" y="486010"/>
                  </a:lnTo>
                  <a:lnTo>
                    <a:pt x="578702" y="468474"/>
                  </a:lnTo>
                  <a:lnTo>
                    <a:pt x="658869" y="453443"/>
                  </a:lnTo>
                  <a:lnTo>
                    <a:pt x="796655" y="430896"/>
                  </a:lnTo>
                  <a:lnTo>
                    <a:pt x="924421" y="413359"/>
                  </a:lnTo>
                  <a:lnTo>
                    <a:pt x="1069723" y="395823"/>
                  </a:lnTo>
                  <a:lnTo>
                    <a:pt x="1222540" y="383297"/>
                  </a:lnTo>
                  <a:lnTo>
                    <a:pt x="1320243" y="380792"/>
                  </a:lnTo>
                  <a:lnTo>
                    <a:pt x="1397905" y="385802"/>
                  </a:lnTo>
                  <a:lnTo>
                    <a:pt x="1603331" y="335698"/>
                  </a:lnTo>
                  <a:lnTo>
                    <a:pt x="1746128" y="325677"/>
                  </a:lnTo>
                  <a:lnTo>
                    <a:pt x="1901451" y="313151"/>
                  </a:lnTo>
                  <a:lnTo>
                    <a:pt x="2089341" y="293109"/>
                  </a:lnTo>
                  <a:lnTo>
                    <a:pt x="2199570" y="278078"/>
                  </a:lnTo>
                  <a:lnTo>
                    <a:pt x="2319820" y="260542"/>
                  </a:lnTo>
                  <a:lnTo>
                    <a:pt x="2440070" y="240500"/>
                  </a:lnTo>
                  <a:lnTo>
                    <a:pt x="2512721" y="225469"/>
                  </a:lnTo>
                  <a:lnTo>
                    <a:pt x="2525247" y="227974"/>
                  </a:lnTo>
                  <a:lnTo>
                    <a:pt x="2545289" y="235490"/>
                  </a:lnTo>
                  <a:lnTo>
                    <a:pt x="2557815" y="243005"/>
                  </a:lnTo>
                  <a:lnTo>
                    <a:pt x="2572846" y="258037"/>
                  </a:lnTo>
                  <a:lnTo>
                    <a:pt x="2582867" y="283089"/>
                  </a:lnTo>
                  <a:lnTo>
                    <a:pt x="2587877" y="310646"/>
                  </a:lnTo>
                  <a:lnTo>
                    <a:pt x="2587877" y="338203"/>
                  </a:lnTo>
                  <a:lnTo>
                    <a:pt x="2572846" y="405844"/>
                  </a:lnTo>
                  <a:lnTo>
                    <a:pt x="2525247" y="543630"/>
                  </a:lnTo>
                  <a:lnTo>
                    <a:pt x="2460112" y="703963"/>
                  </a:lnTo>
                  <a:lnTo>
                    <a:pt x="2362409" y="854275"/>
                  </a:lnTo>
                  <a:lnTo>
                    <a:pt x="2389966" y="876822"/>
                  </a:lnTo>
                  <a:lnTo>
                    <a:pt x="2415018" y="891853"/>
                  </a:lnTo>
                  <a:lnTo>
                    <a:pt x="2442575" y="901874"/>
                  </a:lnTo>
                  <a:lnTo>
                    <a:pt x="2490174" y="916906"/>
                  </a:lnTo>
                  <a:lnTo>
                    <a:pt x="2525247" y="921916"/>
                  </a:lnTo>
                  <a:lnTo>
                    <a:pt x="2555309" y="911895"/>
                  </a:lnTo>
                  <a:lnTo>
                    <a:pt x="2597898" y="879327"/>
                  </a:lnTo>
                  <a:lnTo>
                    <a:pt x="2622950" y="846760"/>
                  </a:lnTo>
                  <a:lnTo>
                    <a:pt x="2660528" y="781624"/>
                  </a:lnTo>
                  <a:lnTo>
                    <a:pt x="2715643" y="676406"/>
                  </a:lnTo>
                  <a:lnTo>
                    <a:pt x="2775768" y="548640"/>
                  </a:lnTo>
                  <a:lnTo>
                    <a:pt x="2838398" y="393318"/>
                  </a:lnTo>
                  <a:lnTo>
                    <a:pt x="2853429" y="353234"/>
                  </a:lnTo>
                  <a:lnTo>
                    <a:pt x="2875976" y="333193"/>
                  </a:lnTo>
                  <a:lnTo>
                    <a:pt x="2911049" y="310646"/>
                  </a:lnTo>
                  <a:lnTo>
                    <a:pt x="2948627" y="285594"/>
                  </a:lnTo>
                  <a:lnTo>
                    <a:pt x="2956142" y="275573"/>
                  </a:lnTo>
                  <a:lnTo>
                    <a:pt x="2968668" y="260542"/>
                  </a:lnTo>
                  <a:lnTo>
                    <a:pt x="2976184" y="232984"/>
                  </a:lnTo>
                  <a:lnTo>
                    <a:pt x="2976184" y="215448"/>
                  </a:lnTo>
                  <a:lnTo>
                    <a:pt x="2973679" y="195406"/>
                  </a:lnTo>
                  <a:lnTo>
                    <a:pt x="2963658" y="170354"/>
                  </a:lnTo>
                  <a:lnTo>
                    <a:pt x="2938606" y="142797"/>
                  </a:lnTo>
                  <a:lnTo>
                    <a:pt x="2880986" y="100209"/>
                  </a:lnTo>
                  <a:lnTo>
                    <a:pt x="2803325" y="55115"/>
                  </a:lnTo>
                  <a:lnTo>
                    <a:pt x="2735684" y="20042"/>
                  </a:lnTo>
                  <a:lnTo>
                    <a:pt x="2688085" y="5011"/>
                  </a:lnTo>
                  <a:lnTo>
                    <a:pt x="2653012" y="0"/>
                  </a:lnTo>
                  <a:lnTo>
                    <a:pt x="2617940" y="5011"/>
                  </a:lnTo>
                  <a:lnTo>
                    <a:pt x="2557815" y="27558"/>
                  </a:lnTo>
                  <a:lnTo>
                    <a:pt x="2480153" y="65136"/>
                  </a:lnTo>
                  <a:lnTo>
                    <a:pt x="2460112" y="70146"/>
                  </a:lnTo>
                  <a:lnTo>
                    <a:pt x="2379945" y="85177"/>
                  </a:lnTo>
                  <a:lnTo>
                    <a:pt x="2031722" y="137787"/>
                  </a:lnTo>
                  <a:lnTo>
                    <a:pt x="1941534" y="135281"/>
                  </a:lnTo>
                  <a:lnTo>
                    <a:pt x="1668467" y="165344"/>
                  </a:lnTo>
                  <a:lnTo>
                    <a:pt x="1498113" y="182880"/>
                  </a:lnTo>
                  <a:lnTo>
                    <a:pt x="1310222" y="200417"/>
                  </a:lnTo>
                  <a:lnTo>
                    <a:pt x="1212519" y="2104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948;p79">
              <a:extLst>
                <a:ext uri="{FF2B5EF4-FFF2-40B4-BE49-F238E27FC236}">
                  <a16:creationId xmlns:a16="http://schemas.microsoft.com/office/drawing/2014/main" id="{1B4C1F24-E6B3-AC47-A2EB-1479B626B0C8}"/>
                </a:ext>
              </a:extLst>
            </p:cNvPr>
            <p:cNvSpPr/>
            <p:nvPr/>
          </p:nvSpPr>
          <p:spPr>
            <a:xfrm>
              <a:off x="3767138" y="3446463"/>
              <a:ext cx="2327275" cy="438150"/>
            </a:xfrm>
            <a:custGeom>
              <a:avLst/>
              <a:gdLst/>
              <a:ahLst/>
              <a:cxnLst/>
              <a:rect l="l" t="t" r="r" b="b"/>
              <a:pathLst>
                <a:path w="2327335" h="438411" extrusionOk="0">
                  <a:moveTo>
                    <a:pt x="904379" y="165344"/>
                  </a:moveTo>
                  <a:lnTo>
                    <a:pt x="1097280" y="140292"/>
                  </a:lnTo>
                  <a:lnTo>
                    <a:pt x="1312727" y="110229"/>
                  </a:lnTo>
                  <a:lnTo>
                    <a:pt x="1528175" y="90188"/>
                  </a:lnTo>
                  <a:lnTo>
                    <a:pt x="1633393" y="70146"/>
                  </a:lnTo>
                  <a:lnTo>
                    <a:pt x="1758654" y="50104"/>
                  </a:lnTo>
                  <a:lnTo>
                    <a:pt x="1883914" y="30063"/>
                  </a:lnTo>
                  <a:lnTo>
                    <a:pt x="2004164" y="12526"/>
                  </a:lnTo>
                  <a:lnTo>
                    <a:pt x="2126919" y="2505"/>
                  </a:lnTo>
                  <a:lnTo>
                    <a:pt x="2177023" y="0"/>
                  </a:lnTo>
                  <a:lnTo>
                    <a:pt x="2242158" y="0"/>
                  </a:lnTo>
                  <a:lnTo>
                    <a:pt x="2299778" y="7516"/>
                  </a:lnTo>
                  <a:lnTo>
                    <a:pt x="2327335" y="20042"/>
                  </a:lnTo>
                  <a:lnTo>
                    <a:pt x="2207086" y="217953"/>
                  </a:lnTo>
                  <a:lnTo>
                    <a:pt x="2159487" y="185385"/>
                  </a:lnTo>
                  <a:lnTo>
                    <a:pt x="2114393" y="187891"/>
                  </a:lnTo>
                  <a:lnTo>
                    <a:pt x="2026711" y="192901"/>
                  </a:lnTo>
                  <a:lnTo>
                    <a:pt x="1893935" y="205427"/>
                  </a:lnTo>
                  <a:lnTo>
                    <a:pt x="1748633" y="225469"/>
                  </a:lnTo>
                  <a:lnTo>
                    <a:pt x="1485586" y="275573"/>
                  </a:lnTo>
                  <a:lnTo>
                    <a:pt x="1277654" y="295614"/>
                  </a:lnTo>
                  <a:lnTo>
                    <a:pt x="1099785" y="315656"/>
                  </a:lnTo>
                  <a:lnTo>
                    <a:pt x="799160" y="350729"/>
                  </a:lnTo>
                  <a:lnTo>
                    <a:pt x="506051" y="383297"/>
                  </a:lnTo>
                  <a:lnTo>
                    <a:pt x="298119" y="405843"/>
                  </a:lnTo>
                  <a:lnTo>
                    <a:pt x="77661" y="430896"/>
                  </a:lnTo>
                  <a:lnTo>
                    <a:pt x="22546" y="438411"/>
                  </a:lnTo>
                  <a:lnTo>
                    <a:pt x="0" y="253026"/>
                  </a:lnTo>
                  <a:lnTo>
                    <a:pt x="182880" y="243005"/>
                  </a:lnTo>
                  <a:lnTo>
                    <a:pt x="445926" y="217953"/>
                  </a:lnTo>
                  <a:lnTo>
                    <a:pt x="741540" y="187891"/>
                  </a:lnTo>
                  <a:lnTo>
                    <a:pt x="904379" y="1653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49;p79">
              <a:extLst>
                <a:ext uri="{FF2B5EF4-FFF2-40B4-BE49-F238E27FC236}">
                  <a16:creationId xmlns:a16="http://schemas.microsoft.com/office/drawing/2014/main" id="{5ADAD32B-CCA4-5A4C-8D1D-16C58C9069C4}"/>
                </a:ext>
              </a:extLst>
            </p:cNvPr>
            <p:cNvSpPr/>
            <p:nvPr/>
          </p:nvSpPr>
          <p:spPr>
            <a:xfrm>
              <a:off x="3333750" y="3549650"/>
              <a:ext cx="542925" cy="1244600"/>
            </a:xfrm>
            <a:custGeom>
              <a:avLst/>
              <a:gdLst/>
              <a:ahLst/>
              <a:cxnLst/>
              <a:rect l="l" t="t" r="r" b="b"/>
              <a:pathLst>
                <a:path w="542925" h="1244600" extrusionOk="0">
                  <a:moveTo>
                    <a:pt x="492125" y="527050"/>
                  </a:moveTo>
                  <a:lnTo>
                    <a:pt x="457200" y="628650"/>
                  </a:lnTo>
                  <a:lnTo>
                    <a:pt x="403225" y="746125"/>
                  </a:lnTo>
                  <a:lnTo>
                    <a:pt x="352425" y="838200"/>
                  </a:lnTo>
                  <a:lnTo>
                    <a:pt x="301625" y="923925"/>
                  </a:lnTo>
                  <a:lnTo>
                    <a:pt x="254000" y="1022350"/>
                  </a:lnTo>
                  <a:lnTo>
                    <a:pt x="136525" y="1241425"/>
                  </a:lnTo>
                  <a:lnTo>
                    <a:pt x="114300" y="1244600"/>
                  </a:lnTo>
                  <a:lnTo>
                    <a:pt x="85725" y="1231900"/>
                  </a:lnTo>
                  <a:lnTo>
                    <a:pt x="57150" y="1206500"/>
                  </a:lnTo>
                  <a:lnTo>
                    <a:pt x="31750" y="1168400"/>
                  </a:lnTo>
                  <a:lnTo>
                    <a:pt x="12700" y="1127125"/>
                  </a:lnTo>
                  <a:lnTo>
                    <a:pt x="0" y="1079500"/>
                  </a:lnTo>
                  <a:lnTo>
                    <a:pt x="3175" y="1031875"/>
                  </a:lnTo>
                  <a:lnTo>
                    <a:pt x="9525" y="971550"/>
                  </a:lnTo>
                  <a:lnTo>
                    <a:pt x="22225" y="914400"/>
                  </a:lnTo>
                  <a:lnTo>
                    <a:pt x="41275" y="873125"/>
                  </a:lnTo>
                  <a:lnTo>
                    <a:pt x="101600" y="800100"/>
                  </a:lnTo>
                  <a:lnTo>
                    <a:pt x="168275" y="717550"/>
                  </a:lnTo>
                  <a:lnTo>
                    <a:pt x="234950" y="625475"/>
                  </a:lnTo>
                  <a:lnTo>
                    <a:pt x="273050" y="568325"/>
                  </a:lnTo>
                  <a:lnTo>
                    <a:pt x="295275" y="514350"/>
                  </a:lnTo>
                  <a:lnTo>
                    <a:pt x="320675" y="422275"/>
                  </a:lnTo>
                  <a:lnTo>
                    <a:pt x="330200" y="311150"/>
                  </a:lnTo>
                  <a:lnTo>
                    <a:pt x="336550" y="196850"/>
                  </a:lnTo>
                  <a:lnTo>
                    <a:pt x="323850" y="142875"/>
                  </a:lnTo>
                  <a:lnTo>
                    <a:pt x="301625" y="76200"/>
                  </a:lnTo>
                  <a:lnTo>
                    <a:pt x="279400" y="25400"/>
                  </a:lnTo>
                  <a:lnTo>
                    <a:pt x="279400" y="6350"/>
                  </a:lnTo>
                  <a:lnTo>
                    <a:pt x="295275" y="0"/>
                  </a:lnTo>
                  <a:lnTo>
                    <a:pt x="327025" y="6350"/>
                  </a:lnTo>
                  <a:lnTo>
                    <a:pt x="384175" y="34925"/>
                  </a:lnTo>
                  <a:lnTo>
                    <a:pt x="441325" y="76200"/>
                  </a:lnTo>
                  <a:lnTo>
                    <a:pt x="476250" y="114300"/>
                  </a:lnTo>
                  <a:lnTo>
                    <a:pt x="511175" y="174625"/>
                  </a:lnTo>
                  <a:lnTo>
                    <a:pt x="542925" y="269875"/>
                  </a:lnTo>
                  <a:lnTo>
                    <a:pt x="527050" y="368300"/>
                  </a:lnTo>
                  <a:lnTo>
                    <a:pt x="492125" y="5270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950;p79">
              <a:extLst>
                <a:ext uri="{FF2B5EF4-FFF2-40B4-BE49-F238E27FC236}">
                  <a16:creationId xmlns:a16="http://schemas.microsoft.com/office/drawing/2014/main" id="{1074073F-08CA-3347-966E-7BEC5D19ADE9}"/>
                </a:ext>
              </a:extLst>
            </p:cNvPr>
            <p:cNvSpPr/>
            <p:nvPr/>
          </p:nvSpPr>
          <p:spPr>
            <a:xfrm>
              <a:off x="3436938" y="3965575"/>
              <a:ext cx="3665537" cy="830263"/>
            </a:xfrm>
            <a:custGeom>
              <a:avLst/>
              <a:gdLst/>
              <a:ahLst/>
              <a:cxnLst/>
              <a:rect l="l" t="t" r="r" b="b"/>
              <a:pathLst>
                <a:path w="3665551" h="830912" extrusionOk="0">
                  <a:moveTo>
                    <a:pt x="1176793" y="337931"/>
                  </a:moveTo>
                  <a:lnTo>
                    <a:pt x="1665798" y="278296"/>
                  </a:lnTo>
                  <a:lnTo>
                    <a:pt x="1920240" y="234564"/>
                  </a:lnTo>
                  <a:lnTo>
                    <a:pt x="2286000" y="194807"/>
                  </a:lnTo>
                  <a:lnTo>
                    <a:pt x="2719346" y="131197"/>
                  </a:lnTo>
                  <a:lnTo>
                    <a:pt x="2989690" y="83489"/>
                  </a:lnTo>
                  <a:lnTo>
                    <a:pt x="3057276" y="67587"/>
                  </a:lnTo>
                  <a:lnTo>
                    <a:pt x="3180521" y="19879"/>
                  </a:lnTo>
                  <a:lnTo>
                    <a:pt x="3248108" y="0"/>
                  </a:lnTo>
                  <a:lnTo>
                    <a:pt x="3291840" y="0"/>
                  </a:lnTo>
                  <a:lnTo>
                    <a:pt x="3339548" y="19879"/>
                  </a:lnTo>
                  <a:lnTo>
                    <a:pt x="3419061" y="59635"/>
                  </a:lnTo>
                  <a:lnTo>
                    <a:pt x="3510501" y="119270"/>
                  </a:lnTo>
                  <a:lnTo>
                    <a:pt x="3582062" y="174929"/>
                  </a:lnTo>
                  <a:lnTo>
                    <a:pt x="3629770" y="218661"/>
                  </a:lnTo>
                  <a:lnTo>
                    <a:pt x="3657600" y="258418"/>
                  </a:lnTo>
                  <a:lnTo>
                    <a:pt x="3665551" y="294199"/>
                  </a:lnTo>
                  <a:lnTo>
                    <a:pt x="3665551" y="322028"/>
                  </a:lnTo>
                  <a:lnTo>
                    <a:pt x="3645673" y="349858"/>
                  </a:lnTo>
                  <a:lnTo>
                    <a:pt x="3617843" y="381663"/>
                  </a:lnTo>
                  <a:lnTo>
                    <a:pt x="3558208" y="433347"/>
                  </a:lnTo>
                  <a:lnTo>
                    <a:pt x="3546281" y="453225"/>
                  </a:lnTo>
                  <a:lnTo>
                    <a:pt x="3248108" y="270345"/>
                  </a:lnTo>
                  <a:lnTo>
                    <a:pt x="3216302" y="246491"/>
                  </a:lnTo>
                  <a:lnTo>
                    <a:pt x="3188473" y="246491"/>
                  </a:lnTo>
                  <a:lnTo>
                    <a:pt x="3104984" y="254442"/>
                  </a:lnTo>
                  <a:lnTo>
                    <a:pt x="2480807" y="333955"/>
                  </a:lnTo>
                  <a:lnTo>
                    <a:pt x="1745311" y="429371"/>
                  </a:lnTo>
                  <a:lnTo>
                    <a:pt x="1264257" y="496957"/>
                  </a:lnTo>
                  <a:lnTo>
                    <a:pt x="584421" y="604300"/>
                  </a:lnTo>
                  <a:lnTo>
                    <a:pt x="349857" y="652007"/>
                  </a:lnTo>
                  <a:lnTo>
                    <a:pt x="294198" y="667910"/>
                  </a:lnTo>
                  <a:lnTo>
                    <a:pt x="222636" y="703691"/>
                  </a:lnTo>
                  <a:lnTo>
                    <a:pt x="143123" y="759350"/>
                  </a:lnTo>
                  <a:lnTo>
                    <a:pt x="95415" y="799107"/>
                  </a:lnTo>
                  <a:lnTo>
                    <a:pt x="67586" y="818985"/>
                  </a:lnTo>
                  <a:lnTo>
                    <a:pt x="31805" y="830912"/>
                  </a:lnTo>
                  <a:lnTo>
                    <a:pt x="0" y="822960"/>
                  </a:lnTo>
                  <a:lnTo>
                    <a:pt x="186855" y="485030"/>
                  </a:lnTo>
                  <a:lnTo>
                    <a:pt x="290222" y="469127"/>
                  </a:lnTo>
                  <a:lnTo>
                    <a:pt x="822960" y="385639"/>
                  </a:lnTo>
                  <a:lnTo>
                    <a:pt x="1176793" y="3379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951;p79">
              <a:extLst>
                <a:ext uri="{FF2B5EF4-FFF2-40B4-BE49-F238E27FC236}">
                  <a16:creationId xmlns:a16="http://schemas.microsoft.com/office/drawing/2014/main" id="{DAFCC321-29E0-4445-9E47-A98F8ABA86CA}"/>
                </a:ext>
              </a:extLst>
            </p:cNvPr>
            <p:cNvSpPr/>
            <p:nvPr/>
          </p:nvSpPr>
          <p:spPr>
            <a:xfrm>
              <a:off x="6305550" y="4154488"/>
              <a:ext cx="706438" cy="1384300"/>
            </a:xfrm>
            <a:custGeom>
              <a:avLst/>
              <a:gdLst/>
              <a:ahLst/>
              <a:cxnLst/>
              <a:rect l="l" t="t" r="r" b="b"/>
              <a:pathLst>
                <a:path w="707231" h="1383507" extrusionOk="0">
                  <a:moveTo>
                    <a:pt x="328613" y="481013"/>
                  </a:moveTo>
                  <a:lnTo>
                    <a:pt x="352425" y="400050"/>
                  </a:lnTo>
                  <a:lnTo>
                    <a:pt x="378619" y="307182"/>
                  </a:lnTo>
                  <a:lnTo>
                    <a:pt x="397669" y="221457"/>
                  </a:lnTo>
                  <a:lnTo>
                    <a:pt x="404813" y="166688"/>
                  </a:lnTo>
                  <a:lnTo>
                    <a:pt x="404813" y="142875"/>
                  </a:lnTo>
                  <a:lnTo>
                    <a:pt x="397669" y="114300"/>
                  </a:lnTo>
                  <a:lnTo>
                    <a:pt x="383381" y="83344"/>
                  </a:lnTo>
                  <a:lnTo>
                    <a:pt x="345281" y="50007"/>
                  </a:lnTo>
                  <a:lnTo>
                    <a:pt x="328613" y="0"/>
                  </a:lnTo>
                  <a:lnTo>
                    <a:pt x="707231" y="230982"/>
                  </a:lnTo>
                  <a:lnTo>
                    <a:pt x="683419" y="257175"/>
                  </a:lnTo>
                  <a:lnTo>
                    <a:pt x="671513" y="290513"/>
                  </a:lnTo>
                  <a:lnTo>
                    <a:pt x="628650" y="407194"/>
                  </a:lnTo>
                  <a:lnTo>
                    <a:pt x="566738" y="571500"/>
                  </a:lnTo>
                  <a:lnTo>
                    <a:pt x="533400" y="659607"/>
                  </a:lnTo>
                  <a:lnTo>
                    <a:pt x="507206" y="733425"/>
                  </a:lnTo>
                  <a:lnTo>
                    <a:pt x="442913" y="869157"/>
                  </a:lnTo>
                  <a:lnTo>
                    <a:pt x="383381" y="992982"/>
                  </a:lnTo>
                  <a:lnTo>
                    <a:pt x="319088" y="1104900"/>
                  </a:lnTo>
                  <a:lnTo>
                    <a:pt x="250031" y="1204913"/>
                  </a:lnTo>
                  <a:lnTo>
                    <a:pt x="190500" y="1278732"/>
                  </a:lnTo>
                  <a:lnTo>
                    <a:pt x="138113" y="1331119"/>
                  </a:lnTo>
                  <a:lnTo>
                    <a:pt x="104775" y="1359694"/>
                  </a:lnTo>
                  <a:lnTo>
                    <a:pt x="71438" y="1378744"/>
                  </a:lnTo>
                  <a:lnTo>
                    <a:pt x="59531" y="1383507"/>
                  </a:lnTo>
                  <a:lnTo>
                    <a:pt x="38100" y="1383507"/>
                  </a:lnTo>
                  <a:lnTo>
                    <a:pt x="16669" y="1371600"/>
                  </a:lnTo>
                  <a:lnTo>
                    <a:pt x="0" y="1350169"/>
                  </a:lnTo>
                  <a:lnTo>
                    <a:pt x="9525" y="1176338"/>
                  </a:lnTo>
                  <a:lnTo>
                    <a:pt x="152400" y="871538"/>
                  </a:lnTo>
                  <a:lnTo>
                    <a:pt x="178594" y="831057"/>
                  </a:lnTo>
                  <a:lnTo>
                    <a:pt x="207169" y="778669"/>
                  </a:lnTo>
                  <a:lnTo>
                    <a:pt x="233363" y="728663"/>
                  </a:lnTo>
                  <a:lnTo>
                    <a:pt x="264319" y="659607"/>
                  </a:lnTo>
                  <a:lnTo>
                    <a:pt x="295275" y="583407"/>
                  </a:lnTo>
                  <a:lnTo>
                    <a:pt x="328613" y="4810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952;p79">
              <a:extLst>
                <a:ext uri="{FF2B5EF4-FFF2-40B4-BE49-F238E27FC236}">
                  <a16:creationId xmlns:a16="http://schemas.microsoft.com/office/drawing/2014/main" id="{EFA5BFD2-5179-BE49-8973-DEA43693E6AC}"/>
                </a:ext>
              </a:extLst>
            </p:cNvPr>
            <p:cNvSpPr/>
            <p:nvPr/>
          </p:nvSpPr>
          <p:spPr>
            <a:xfrm>
              <a:off x="5840413" y="4811713"/>
              <a:ext cx="666750" cy="711200"/>
            </a:xfrm>
            <a:custGeom>
              <a:avLst/>
              <a:gdLst/>
              <a:ahLst/>
              <a:cxnLst/>
              <a:rect l="l" t="t" r="r" b="b"/>
              <a:pathLst>
                <a:path w="666750" h="709613" extrusionOk="0">
                  <a:moveTo>
                    <a:pt x="252413" y="135732"/>
                  </a:moveTo>
                  <a:lnTo>
                    <a:pt x="357188" y="200025"/>
                  </a:lnTo>
                  <a:lnTo>
                    <a:pt x="431007" y="247650"/>
                  </a:lnTo>
                  <a:lnTo>
                    <a:pt x="476250" y="276225"/>
                  </a:lnTo>
                  <a:lnTo>
                    <a:pt x="495300" y="283369"/>
                  </a:lnTo>
                  <a:lnTo>
                    <a:pt x="528638" y="285750"/>
                  </a:lnTo>
                  <a:lnTo>
                    <a:pt x="554832" y="278607"/>
                  </a:lnTo>
                  <a:lnTo>
                    <a:pt x="585788" y="259557"/>
                  </a:lnTo>
                  <a:lnTo>
                    <a:pt x="609600" y="230982"/>
                  </a:lnTo>
                  <a:lnTo>
                    <a:pt x="666750" y="188119"/>
                  </a:lnTo>
                  <a:lnTo>
                    <a:pt x="478632" y="709613"/>
                  </a:lnTo>
                  <a:lnTo>
                    <a:pt x="464344" y="692944"/>
                  </a:lnTo>
                  <a:lnTo>
                    <a:pt x="445294" y="657225"/>
                  </a:lnTo>
                  <a:lnTo>
                    <a:pt x="428625" y="614363"/>
                  </a:lnTo>
                  <a:lnTo>
                    <a:pt x="392907" y="542925"/>
                  </a:lnTo>
                  <a:lnTo>
                    <a:pt x="335757" y="454819"/>
                  </a:lnTo>
                  <a:lnTo>
                    <a:pt x="252413" y="345282"/>
                  </a:lnTo>
                  <a:lnTo>
                    <a:pt x="142875" y="209550"/>
                  </a:lnTo>
                  <a:lnTo>
                    <a:pt x="50007" y="104775"/>
                  </a:lnTo>
                  <a:lnTo>
                    <a:pt x="23813" y="73819"/>
                  </a:lnTo>
                  <a:lnTo>
                    <a:pt x="9525" y="52388"/>
                  </a:lnTo>
                  <a:lnTo>
                    <a:pt x="2382" y="30957"/>
                  </a:lnTo>
                  <a:lnTo>
                    <a:pt x="0" y="14288"/>
                  </a:lnTo>
                  <a:lnTo>
                    <a:pt x="4763" y="4763"/>
                  </a:lnTo>
                  <a:lnTo>
                    <a:pt x="16669" y="0"/>
                  </a:lnTo>
                  <a:lnTo>
                    <a:pt x="38100" y="7144"/>
                  </a:lnTo>
                  <a:lnTo>
                    <a:pt x="69057" y="23813"/>
                  </a:lnTo>
                  <a:lnTo>
                    <a:pt x="133350" y="61913"/>
                  </a:lnTo>
                  <a:lnTo>
                    <a:pt x="252413" y="1357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953;p79">
              <a:extLst>
                <a:ext uri="{FF2B5EF4-FFF2-40B4-BE49-F238E27FC236}">
                  <a16:creationId xmlns:a16="http://schemas.microsoft.com/office/drawing/2014/main" id="{2C10C7AD-B6C6-BE41-9B6A-35A3C02E1198}"/>
                </a:ext>
              </a:extLst>
            </p:cNvPr>
            <p:cNvSpPr/>
            <p:nvPr/>
          </p:nvSpPr>
          <p:spPr>
            <a:xfrm>
              <a:off x="4895850" y="3078163"/>
              <a:ext cx="409575" cy="3081337"/>
            </a:xfrm>
            <a:custGeom>
              <a:avLst/>
              <a:gdLst/>
              <a:ahLst/>
              <a:cxnLst/>
              <a:rect l="l" t="t" r="r" b="b"/>
              <a:pathLst>
                <a:path w="409492" h="3081130" extrusionOk="0">
                  <a:moveTo>
                    <a:pt x="381663" y="1061499"/>
                  </a:moveTo>
                  <a:lnTo>
                    <a:pt x="381663" y="628153"/>
                  </a:lnTo>
                  <a:lnTo>
                    <a:pt x="385638" y="405517"/>
                  </a:lnTo>
                  <a:lnTo>
                    <a:pt x="385638" y="353833"/>
                  </a:lnTo>
                  <a:lnTo>
                    <a:pt x="393590" y="278296"/>
                  </a:lnTo>
                  <a:lnTo>
                    <a:pt x="405517" y="202758"/>
                  </a:lnTo>
                  <a:lnTo>
                    <a:pt x="409492" y="174929"/>
                  </a:lnTo>
                  <a:lnTo>
                    <a:pt x="401541" y="139148"/>
                  </a:lnTo>
                  <a:lnTo>
                    <a:pt x="381663" y="107343"/>
                  </a:lnTo>
                  <a:lnTo>
                    <a:pt x="345882" y="75537"/>
                  </a:lnTo>
                  <a:lnTo>
                    <a:pt x="302150" y="47708"/>
                  </a:lnTo>
                  <a:lnTo>
                    <a:pt x="202758" y="0"/>
                  </a:lnTo>
                  <a:lnTo>
                    <a:pt x="0" y="47708"/>
                  </a:lnTo>
                  <a:lnTo>
                    <a:pt x="63610" y="111318"/>
                  </a:lnTo>
                  <a:lnTo>
                    <a:pt x="79513" y="131197"/>
                  </a:lnTo>
                  <a:lnTo>
                    <a:pt x="111318" y="174929"/>
                  </a:lnTo>
                  <a:lnTo>
                    <a:pt x="135172" y="218661"/>
                  </a:lnTo>
                  <a:lnTo>
                    <a:pt x="151075" y="278296"/>
                  </a:lnTo>
                  <a:lnTo>
                    <a:pt x="159026" y="365760"/>
                  </a:lnTo>
                  <a:cubicBezTo>
                    <a:pt x="160351" y="654657"/>
                    <a:pt x="161677" y="943555"/>
                    <a:pt x="163002" y="1232452"/>
                  </a:cubicBezTo>
                  <a:lnTo>
                    <a:pt x="151075" y="1785068"/>
                  </a:lnTo>
                  <a:lnTo>
                    <a:pt x="139148" y="2274073"/>
                  </a:lnTo>
                  <a:lnTo>
                    <a:pt x="135172" y="2397318"/>
                  </a:lnTo>
                  <a:lnTo>
                    <a:pt x="123245" y="2496710"/>
                  </a:lnTo>
                  <a:lnTo>
                    <a:pt x="107343" y="2584174"/>
                  </a:lnTo>
                  <a:lnTo>
                    <a:pt x="75537" y="2671638"/>
                  </a:lnTo>
                  <a:lnTo>
                    <a:pt x="67586" y="2695492"/>
                  </a:lnTo>
                  <a:lnTo>
                    <a:pt x="75537" y="2763078"/>
                  </a:lnTo>
                  <a:lnTo>
                    <a:pt x="91440" y="2834640"/>
                  </a:lnTo>
                  <a:lnTo>
                    <a:pt x="127221" y="2918129"/>
                  </a:lnTo>
                  <a:lnTo>
                    <a:pt x="159026" y="2973788"/>
                  </a:lnTo>
                  <a:lnTo>
                    <a:pt x="198783" y="3025471"/>
                  </a:lnTo>
                  <a:lnTo>
                    <a:pt x="230588" y="3057277"/>
                  </a:lnTo>
                  <a:lnTo>
                    <a:pt x="254442" y="3073179"/>
                  </a:lnTo>
                  <a:lnTo>
                    <a:pt x="278296" y="3081130"/>
                  </a:lnTo>
                  <a:lnTo>
                    <a:pt x="302150" y="3073179"/>
                  </a:lnTo>
                  <a:lnTo>
                    <a:pt x="326004" y="3061252"/>
                  </a:lnTo>
                  <a:lnTo>
                    <a:pt x="341906" y="3041374"/>
                  </a:lnTo>
                  <a:lnTo>
                    <a:pt x="365760" y="2993666"/>
                  </a:lnTo>
                  <a:lnTo>
                    <a:pt x="381663" y="2938007"/>
                  </a:lnTo>
                  <a:lnTo>
                    <a:pt x="381663" y="2771030"/>
                  </a:lnTo>
                  <a:lnTo>
                    <a:pt x="381663" y="10614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954;p79">
              <a:extLst>
                <a:ext uri="{FF2B5EF4-FFF2-40B4-BE49-F238E27FC236}">
                  <a16:creationId xmlns:a16="http://schemas.microsoft.com/office/drawing/2014/main" id="{1F850076-722F-6945-89A1-01D7CDC057A4}"/>
                </a:ext>
              </a:extLst>
            </p:cNvPr>
            <p:cNvSpPr/>
            <p:nvPr/>
          </p:nvSpPr>
          <p:spPr>
            <a:xfrm>
              <a:off x="3209925" y="4370388"/>
              <a:ext cx="1876425" cy="1470025"/>
            </a:xfrm>
            <a:custGeom>
              <a:avLst/>
              <a:gdLst/>
              <a:ahLst/>
              <a:cxnLst/>
              <a:rect l="l" t="t" r="r" b="b"/>
              <a:pathLst>
                <a:path w="1876425" h="1471612" extrusionOk="0">
                  <a:moveTo>
                    <a:pt x="1393031" y="283369"/>
                  </a:moveTo>
                  <a:lnTo>
                    <a:pt x="1459706" y="204787"/>
                  </a:lnTo>
                  <a:lnTo>
                    <a:pt x="1585913" y="40481"/>
                  </a:lnTo>
                  <a:lnTo>
                    <a:pt x="1864519" y="0"/>
                  </a:lnTo>
                  <a:lnTo>
                    <a:pt x="1876425" y="92869"/>
                  </a:lnTo>
                  <a:lnTo>
                    <a:pt x="1752600" y="233362"/>
                  </a:lnTo>
                  <a:lnTo>
                    <a:pt x="1609725" y="395287"/>
                  </a:lnTo>
                  <a:lnTo>
                    <a:pt x="1478756" y="533400"/>
                  </a:lnTo>
                  <a:lnTo>
                    <a:pt x="1388269" y="623887"/>
                  </a:lnTo>
                  <a:lnTo>
                    <a:pt x="1262063" y="742950"/>
                  </a:lnTo>
                  <a:lnTo>
                    <a:pt x="1114425" y="871537"/>
                  </a:lnTo>
                  <a:lnTo>
                    <a:pt x="950119" y="990600"/>
                  </a:lnTo>
                  <a:lnTo>
                    <a:pt x="792956" y="1100137"/>
                  </a:lnTo>
                  <a:lnTo>
                    <a:pt x="497681" y="1273969"/>
                  </a:lnTo>
                  <a:lnTo>
                    <a:pt x="319088" y="1364456"/>
                  </a:lnTo>
                  <a:lnTo>
                    <a:pt x="126206" y="1450181"/>
                  </a:lnTo>
                  <a:lnTo>
                    <a:pt x="83344" y="1466850"/>
                  </a:lnTo>
                  <a:lnTo>
                    <a:pt x="54769" y="1471612"/>
                  </a:lnTo>
                  <a:lnTo>
                    <a:pt x="28575" y="1471612"/>
                  </a:lnTo>
                  <a:lnTo>
                    <a:pt x="0" y="1464469"/>
                  </a:lnTo>
                  <a:lnTo>
                    <a:pt x="2381" y="1445419"/>
                  </a:lnTo>
                  <a:lnTo>
                    <a:pt x="23813" y="1419225"/>
                  </a:lnTo>
                  <a:lnTo>
                    <a:pt x="104775" y="1371600"/>
                  </a:lnTo>
                  <a:lnTo>
                    <a:pt x="257175" y="1278731"/>
                  </a:lnTo>
                  <a:lnTo>
                    <a:pt x="381000" y="1197769"/>
                  </a:lnTo>
                  <a:lnTo>
                    <a:pt x="519113" y="1104900"/>
                  </a:lnTo>
                  <a:lnTo>
                    <a:pt x="678656" y="983456"/>
                  </a:lnTo>
                  <a:lnTo>
                    <a:pt x="890588" y="804862"/>
                  </a:lnTo>
                  <a:lnTo>
                    <a:pt x="1031081" y="673894"/>
                  </a:lnTo>
                  <a:lnTo>
                    <a:pt x="1181100" y="523875"/>
                  </a:lnTo>
                  <a:lnTo>
                    <a:pt x="1338263" y="352425"/>
                  </a:lnTo>
                  <a:lnTo>
                    <a:pt x="1393031" y="2833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959;p80">
            <a:extLst>
              <a:ext uri="{FF2B5EF4-FFF2-40B4-BE49-F238E27FC236}">
                <a16:creationId xmlns:a16="http://schemas.microsoft.com/office/drawing/2014/main" id="{6B0ABDEA-2976-934F-91CA-8CDD491CFC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0173" y="1385471"/>
            <a:ext cx="4089400" cy="46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401" y="2006626"/>
            <a:ext cx="710188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ちいちゃんのかげおくり　　　　　　　　　　起 列 乗 急 追 血 暗 橋 暑 寒 軽 命 第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修飾語を使って書こう　　　　　　　　　　　主 州 根 流 荷 君 守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はんで意見をまとめよう　　　　　　　　　　進 役 他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すがたをかえる大豆　　　　　　　　　　　　豆 者 育 消 取 期 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ことわざ　故事成語　　　　　　　　　　　　福 苦 倍 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漢字の意味　　　　　　　　　　　　　　　　鼻 歯 階 央 旅 委 級 昭 和 駅 業 皮 皿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三年とうげ　　　　　　　　　　　　　　　　息 美 転 病 医 薬 飲 重 配 度 幸 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たから島のぼうけん　　　　　　　　　　　　島 待 受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カンジーはかせの音訓かるた　　　　　　　　代 曲 投 炭 庫 羊 勝 宿 丁 帳 宮 院 笛 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ありの行列　　　　　　　　　　　　　　　　研 究 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つたわる言葉で表そう　　　　　　　　　　　等 湖 注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これがわたしのお気に入り　　　　　　　　　反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コンピュータのローマ字入力　　　　　　　　波 勉 放 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わたしたちの学校　　　　　　　　　　　　　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モチモチの木　　　　　　　　　　　　　　　神 箱 湯</a:t>
            </a:r>
            <a:endParaRPr lang="ja-JP" altLang="en-US" sz="1463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37087BB-D769-40A9-B96F-7CDC86119510}"/>
              </a:ext>
            </a:extLst>
          </p:cNvPr>
          <p:cNvSpPr/>
          <p:nvPr/>
        </p:nvSpPr>
        <p:spPr>
          <a:xfrm>
            <a:off x="1384003" y="1575477"/>
            <a:ext cx="701675" cy="2927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13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  <p:sp>
        <p:nvSpPr>
          <p:cNvPr id="6" name="テキスト ボックス 9">
            <a:extLst>
              <a:ext uri="{FF2B5EF4-FFF2-40B4-BE49-F238E27FC236}">
                <a16:creationId xmlns:a16="http://schemas.microsoft.com/office/drawing/2014/main" id="{42BDADC0-94A0-4FB9-A66D-ED58D2D7E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771" y="734257"/>
            <a:ext cx="719603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光村図書 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2/2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B254AD2-E458-4273-8F2C-0398D830D65B}"/>
              </a:ext>
            </a:extLst>
          </p:cNvPr>
          <p:cNvSpPr/>
          <p:nvPr/>
        </p:nvSpPr>
        <p:spPr>
          <a:xfrm>
            <a:off x="1203569" y="1367409"/>
            <a:ext cx="7791939" cy="421277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  <p:extLst>
      <p:ext uri="{BB962C8B-B14F-4D97-AF65-F5344CB8AC3E}">
        <p14:creationId xmlns:p14="http://schemas.microsoft.com/office/powerpoint/2010/main" val="1844615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Google Shape;95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8300" y="1421567"/>
            <a:ext cx="4089400" cy="46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修飾語を使って書こう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主 州 根 流 荷 君 守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857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/>
        </p:nvSpPr>
        <p:spPr>
          <a:xfrm>
            <a:off x="4664968" y="6525344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主</a:t>
            </a:r>
            <a:endParaRPr/>
          </a:p>
        </p:txBody>
      </p:sp>
      <p:sp>
        <p:nvSpPr>
          <p:cNvPr id="244" name="Google Shape;244;p15"/>
          <p:cNvSpPr/>
          <p:nvPr/>
        </p:nvSpPr>
        <p:spPr>
          <a:xfrm>
            <a:off x="4229100" y="1443038"/>
            <a:ext cx="1152525" cy="709612"/>
          </a:xfrm>
          <a:custGeom>
            <a:avLst/>
            <a:gdLst/>
            <a:ahLst/>
            <a:cxnLst/>
            <a:rect l="l" t="t" r="r" b="b"/>
            <a:pathLst>
              <a:path w="1152525" h="709612" extrusionOk="0">
                <a:moveTo>
                  <a:pt x="373856" y="407193"/>
                </a:moveTo>
                <a:lnTo>
                  <a:pt x="280988" y="335756"/>
                </a:lnTo>
                <a:lnTo>
                  <a:pt x="173831" y="240506"/>
                </a:lnTo>
                <a:lnTo>
                  <a:pt x="92869" y="166687"/>
                </a:lnTo>
                <a:lnTo>
                  <a:pt x="30956" y="102393"/>
                </a:lnTo>
                <a:lnTo>
                  <a:pt x="16669" y="80962"/>
                </a:lnTo>
                <a:lnTo>
                  <a:pt x="7144" y="57150"/>
                </a:lnTo>
                <a:lnTo>
                  <a:pt x="2381" y="33337"/>
                </a:lnTo>
                <a:lnTo>
                  <a:pt x="0" y="21431"/>
                </a:lnTo>
                <a:lnTo>
                  <a:pt x="2381" y="7143"/>
                </a:lnTo>
                <a:lnTo>
                  <a:pt x="7144" y="2381"/>
                </a:lnTo>
                <a:lnTo>
                  <a:pt x="16669" y="0"/>
                </a:lnTo>
                <a:lnTo>
                  <a:pt x="28575" y="0"/>
                </a:lnTo>
                <a:lnTo>
                  <a:pt x="76200" y="26193"/>
                </a:lnTo>
                <a:lnTo>
                  <a:pt x="147638" y="69056"/>
                </a:lnTo>
                <a:lnTo>
                  <a:pt x="216694" y="102393"/>
                </a:lnTo>
                <a:lnTo>
                  <a:pt x="333375" y="147637"/>
                </a:lnTo>
                <a:lnTo>
                  <a:pt x="426244" y="176212"/>
                </a:lnTo>
                <a:lnTo>
                  <a:pt x="533400" y="202406"/>
                </a:lnTo>
                <a:lnTo>
                  <a:pt x="645319" y="226218"/>
                </a:lnTo>
                <a:lnTo>
                  <a:pt x="766763" y="250031"/>
                </a:lnTo>
                <a:lnTo>
                  <a:pt x="881063" y="266700"/>
                </a:lnTo>
                <a:lnTo>
                  <a:pt x="931069" y="300037"/>
                </a:lnTo>
                <a:lnTo>
                  <a:pt x="988219" y="340518"/>
                </a:lnTo>
                <a:lnTo>
                  <a:pt x="1035844" y="378618"/>
                </a:lnTo>
                <a:lnTo>
                  <a:pt x="1081088" y="426243"/>
                </a:lnTo>
                <a:lnTo>
                  <a:pt x="1104900" y="459581"/>
                </a:lnTo>
                <a:lnTo>
                  <a:pt x="1126331" y="492918"/>
                </a:lnTo>
                <a:lnTo>
                  <a:pt x="1138238" y="519112"/>
                </a:lnTo>
                <a:lnTo>
                  <a:pt x="1145381" y="545306"/>
                </a:lnTo>
                <a:lnTo>
                  <a:pt x="1150144" y="571500"/>
                </a:lnTo>
                <a:lnTo>
                  <a:pt x="1152525" y="604837"/>
                </a:lnTo>
                <a:lnTo>
                  <a:pt x="1147763" y="640556"/>
                </a:lnTo>
                <a:lnTo>
                  <a:pt x="1138238" y="669131"/>
                </a:lnTo>
                <a:lnTo>
                  <a:pt x="1119188" y="683418"/>
                </a:lnTo>
                <a:lnTo>
                  <a:pt x="1092994" y="697706"/>
                </a:lnTo>
                <a:lnTo>
                  <a:pt x="1071563" y="704850"/>
                </a:lnTo>
                <a:lnTo>
                  <a:pt x="1031081" y="709612"/>
                </a:lnTo>
                <a:lnTo>
                  <a:pt x="969169" y="700087"/>
                </a:lnTo>
                <a:lnTo>
                  <a:pt x="845344" y="661987"/>
                </a:lnTo>
                <a:lnTo>
                  <a:pt x="690563" y="602456"/>
                </a:lnTo>
                <a:lnTo>
                  <a:pt x="573881" y="542925"/>
                </a:lnTo>
                <a:lnTo>
                  <a:pt x="373856" y="4071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3268663" y="2492375"/>
            <a:ext cx="3214687" cy="601663"/>
          </a:xfrm>
          <a:custGeom>
            <a:avLst/>
            <a:gdLst/>
            <a:ahLst/>
            <a:cxnLst/>
            <a:rect l="l" t="t" r="r" b="b"/>
            <a:pathLst>
              <a:path w="3213614" h="602553" extrusionOk="0">
                <a:moveTo>
                  <a:pt x="1289674" y="430773"/>
                </a:moveTo>
                <a:lnTo>
                  <a:pt x="946113" y="488914"/>
                </a:lnTo>
                <a:lnTo>
                  <a:pt x="726763" y="533841"/>
                </a:lnTo>
                <a:lnTo>
                  <a:pt x="610481" y="570840"/>
                </a:lnTo>
                <a:lnTo>
                  <a:pt x="549697" y="589339"/>
                </a:lnTo>
                <a:lnTo>
                  <a:pt x="507413" y="597267"/>
                </a:lnTo>
                <a:lnTo>
                  <a:pt x="462486" y="602553"/>
                </a:lnTo>
                <a:lnTo>
                  <a:pt x="425487" y="602553"/>
                </a:lnTo>
                <a:lnTo>
                  <a:pt x="396416" y="597267"/>
                </a:lnTo>
                <a:lnTo>
                  <a:pt x="369989" y="591982"/>
                </a:lnTo>
                <a:lnTo>
                  <a:pt x="346204" y="581411"/>
                </a:lnTo>
                <a:lnTo>
                  <a:pt x="282777" y="531198"/>
                </a:lnTo>
                <a:lnTo>
                  <a:pt x="203494" y="459843"/>
                </a:lnTo>
                <a:lnTo>
                  <a:pt x="145353" y="401702"/>
                </a:lnTo>
                <a:lnTo>
                  <a:pt x="105711" y="356775"/>
                </a:lnTo>
                <a:lnTo>
                  <a:pt x="55498" y="282777"/>
                </a:lnTo>
                <a:lnTo>
                  <a:pt x="15857" y="216708"/>
                </a:lnTo>
                <a:lnTo>
                  <a:pt x="2643" y="190280"/>
                </a:lnTo>
                <a:lnTo>
                  <a:pt x="0" y="177066"/>
                </a:lnTo>
                <a:lnTo>
                  <a:pt x="0" y="163852"/>
                </a:lnTo>
                <a:lnTo>
                  <a:pt x="2643" y="147996"/>
                </a:lnTo>
                <a:lnTo>
                  <a:pt x="13214" y="137425"/>
                </a:lnTo>
                <a:lnTo>
                  <a:pt x="29071" y="137425"/>
                </a:lnTo>
                <a:lnTo>
                  <a:pt x="55498" y="158567"/>
                </a:lnTo>
                <a:lnTo>
                  <a:pt x="124211" y="214065"/>
                </a:lnTo>
                <a:lnTo>
                  <a:pt x="169138" y="245778"/>
                </a:lnTo>
                <a:lnTo>
                  <a:pt x="221993" y="277492"/>
                </a:lnTo>
                <a:lnTo>
                  <a:pt x="274849" y="301277"/>
                </a:lnTo>
                <a:lnTo>
                  <a:pt x="327704" y="322419"/>
                </a:lnTo>
                <a:cubicBezTo>
                  <a:pt x="370843" y="333204"/>
                  <a:pt x="355460" y="332990"/>
                  <a:pt x="372631" y="332990"/>
                </a:cubicBezTo>
                <a:lnTo>
                  <a:pt x="483628" y="332990"/>
                </a:lnTo>
                <a:lnTo>
                  <a:pt x="821903" y="298634"/>
                </a:lnTo>
                <a:lnTo>
                  <a:pt x="1387457" y="227279"/>
                </a:lnTo>
                <a:lnTo>
                  <a:pt x="1929226" y="155924"/>
                </a:lnTo>
                <a:lnTo>
                  <a:pt x="2481565" y="81926"/>
                </a:lnTo>
                <a:lnTo>
                  <a:pt x="2587276" y="68713"/>
                </a:lnTo>
                <a:lnTo>
                  <a:pt x="2634846" y="55499"/>
                </a:lnTo>
                <a:lnTo>
                  <a:pt x="2774913" y="0"/>
                </a:lnTo>
                <a:lnTo>
                  <a:pt x="2806627" y="2643"/>
                </a:lnTo>
                <a:lnTo>
                  <a:pt x="2949337" y="44928"/>
                </a:lnTo>
                <a:lnTo>
                  <a:pt x="3107903" y="108354"/>
                </a:lnTo>
                <a:lnTo>
                  <a:pt x="3163401" y="153281"/>
                </a:lnTo>
                <a:lnTo>
                  <a:pt x="3197757" y="203494"/>
                </a:lnTo>
                <a:lnTo>
                  <a:pt x="3213614" y="235207"/>
                </a:lnTo>
                <a:lnTo>
                  <a:pt x="3213614" y="256350"/>
                </a:lnTo>
                <a:lnTo>
                  <a:pt x="3205686" y="280135"/>
                </a:lnTo>
                <a:lnTo>
                  <a:pt x="3192472" y="301277"/>
                </a:lnTo>
                <a:lnTo>
                  <a:pt x="3166044" y="314491"/>
                </a:lnTo>
                <a:lnTo>
                  <a:pt x="3086761" y="332990"/>
                </a:lnTo>
                <a:lnTo>
                  <a:pt x="2983693" y="327704"/>
                </a:lnTo>
                <a:lnTo>
                  <a:pt x="2782842" y="311848"/>
                </a:lnTo>
                <a:lnTo>
                  <a:pt x="2423424" y="314491"/>
                </a:lnTo>
                <a:lnTo>
                  <a:pt x="2045508" y="335633"/>
                </a:lnTo>
                <a:lnTo>
                  <a:pt x="1723089" y="367346"/>
                </a:lnTo>
                <a:lnTo>
                  <a:pt x="1493168" y="399059"/>
                </a:lnTo>
                <a:lnTo>
                  <a:pt x="1289674" y="4307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5"/>
          <p:cNvSpPr/>
          <p:nvPr/>
        </p:nvSpPr>
        <p:spPr>
          <a:xfrm rot="-5400000">
            <a:off x="3571081" y="3853657"/>
            <a:ext cx="2600325" cy="557212"/>
          </a:xfrm>
          <a:custGeom>
            <a:avLst/>
            <a:gdLst/>
            <a:ahLst/>
            <a:cxnLst/>
            <a:rect l="l" t="t" r="r" b="b"/>
            <a:pathLst>
              <a:path w="2600325" h="557213" extrusionOk="0">
                <a:moveTo>
                  <a:pt x="495300" y="457200"/>
                </a:moveTo>
                <a:lnTo>
                  <a:pt x="26194" y="445294"/>
                </a:lnTo>
                <a:lnTo>
                  <a:pt x="0" y="202407"/>
                </a:lnTo>
                <a:lnTo>
                  <a:pt x="150019" y="197644"/>
                </a:lnTo>
                <a:lnTo>
                  <a:pt x="597694" y="207169"/>
                </a:lnTo>
                <a:lnTo>
                  <a:pt x="1204913" y="221457"/>
                </a:lnTo>
                <a:lnTo>
                  <a:pt x="1412082" y="219075"/>
                </a:lnTo>
                <a:lnTo>
                  <a:pt x="2002632" y="221457"/>
                </a:lnTo>
                <a:lnTo>
                  <a:pt x="2102644" y="214313"/>
                </a:lnTo>
                <a:lnTo>
                  <a:pt x="2166938" y="204788"/>
                </a:lnTo>
                <a:lnTo>
                  <a:pt x="2238375" y="185738"/>
                </a:lnTo>
                <a:lnTo>
                  <a:pt x="2328863" y="154782"/>
                </a:lnTo>
                <a:lnTo>
                  <a:pt x="2386013" y="126207"/>
                </a:lnTo>
                <a:lnTo>
                  <a:pt x="2478882" y="69057"/>
                </a:lnTo>
                <a:lnTo>
                  <a:pt x="2569369" y="0"/>
                </a:lnTo>
                <a:lnTo>
                  <a:pt x="2600325" y="90488"/>
                </a:lnTo>
                <a:lnTo>
                  <a:pt x="2469357" y="285750"/>
                </a:lnTo>
                <a:lnTo>
                  <a:pt x="2371725" y="431007"/>
                </a:lnTo>
                <a:lnTo>
                  <a:pt x="2326482" y="492919"/>
                </a:lnTo>
                <a:lnTo>
                  <a:pt x="2288382" y="526257"/>
                </a:lnTo>
                <a:lnTo>
                  <a:pt x="2255044" y="542925"/>
                </a:lnTo>
                <a:lnTo>
                  <a:pt x="2228850" y="552450"/>
                </a:lnTo>
                <a:lnTo>
                  <a:pt x="2197894" y="557213"/>
                </a:lnTo>
                <a:lnTo>
                  <a:pt x="2166938" y="552450"/>
                </a:lnTo>
                <a:lnTo>
                  <a:pt x="2138363" y="535782"/>
                </a:lnTo>
                <a:lnTo>
                  <a:pt x="2114550" y="509588"/>
                </a:lnTo>
                <a:lnTo>
                  <a:pt x="2090738" y="495300"/>
                </a:lnTo>
                <a:lnTo>
                  <a:pt x="2052638" y="488157"/>
                </a:lnTo>
                <a:lnTo>
                  <a:pt x="1990725" y="485775"/>
                </a:lnTo>
                <a:lnTo>
                  <a:pt x="1426369" y="488157"/>
                </a:lnTo>
                <a:lnTo>
                  <a:pt x="1226344" y="483394"/>
                </a:lnTo>
                <a:lnTo>
                  <a:pt x="495300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5"/>
          <p:cNvSpPr/>
          <p:nvPr/>
        </p:nvSpPr>
        <p:spPr>
          <a:xfrm>
            <a:off x="3367088" y="3852863"/>
            <a:ext cx="2927350" cy="490537"/>
          </a:xfrm>
          <a:custGeom>
            <a:avLst/>
            <a:gdLst/>
            <a:ahLst/>
            <a:cxnLst/>
            <a:rect l="l" t="t" r="r" b="b"/>
            <a:pathLst>
              <a:path w="2926556" h="490537" extrusionOk="0">
                <a:moveTo>
                  <a:pt x="1245393" y="395287"/>
                </a:moveTo>
                <a:lnTo>
                  <a:pt x="971550" y="421481"/>
                </a:lnTo>
                <a:lnTo>
                  <a:pt x="816768" y="442912"/>
                </a:lnTo>
                <a:lnTo>
                  <a:pt x="661987" y="471487"/>
                </a:lnTo>
                <a:lnTo>
                  <a:pt x="571500" y="490537"/>
                </a:lnTo>
                <a:lnTo>
                  <a:pt x="500062" y="488156"/>
                </a:lnTo>
                <a:lnTo>
                  <a:pt x="414337" y="478631"/>
                </a:lnTo>
                <a:lnTo>
                  <a:pt x="340518" y="464343"/>
                </a:lnTo>
                <a:lnTo>
                  <a:pt x="261937" y="438150"/>
                </a:lnTo>
                <a:lnTo>
                  <a:pt x="209550" y="411956"/>
                </a:lnTo>
                <a:lnTo>
                  <a:pt x="154781" y="373856"/>
                </a:lnTo>
                <a:lnTo>
                  <a:pt x="92868" y="321468"/>
                </a:lnTo>
                <a:lnTo>
                  <a:pt x="47625" y="273843"/>
                </a:lnTo>
                <a:lnTo>
                  <a:pt x="4762" y="216693"/>
                </a:lnTo>
                <a:lnTo>
                  <a:pt x="0" y="202406"/>
                </a:lnTo>
                <a:lnTo>
                  <a:pt x="0" y="190500"/>
                </a:lnTo>
                <a:lnTo>
                  <a:pt x="7143" y="176212"/>
                </a:lnTo>
                <a:lnTo>
                  <a:pt x="23812" y="176212"/>
                </a:lnTo>
                <a:lnTo>
                  <a:pt x="104775" y="204787"/>
                </a:lnTo>
                <a:lnTo>
                  <a:pt x="161925" y="223837"/>
                </a:lnTo>
                <a:lnTo>
                  <a:pt x="233362" y="240506"/>
                </a:lnTo>
                <a:lnTo>
                  <a:pt x="323850" y="259556"/>
                </a:lnTo>
                <a:lnTo>
                  <a:pt x="404812" y="269081"/>
                </a:lnTo>
                <a:lnTo>
                  <a:pt x="690562" y="238125"/>
                </a:lnTo>
                <a:lnTo>
                  <a:pt x="1185862" y="185737"/>
                </a:lnTo>
                <a:lnTo>
                  <a:pt x="1443037" y="157162"/>
                </a:lnTo>
                <a:lnTo>
                  <a:pt x="1719262" y="133350"/>
                </a:lnTo>
                <a:lnTo>
                  <a:pt x="1993106" y="97631"/>
                </a:lnTo>
                <a:lnTo>
                  <a:pt x="2283618" y="66675"/>
                </a:lnTo>
                <a:lnTo>
                  <a:pt x="2478881" y="45243"/>
                </a:lnTo>
                <a:lnTo>
                  <a:pt x="2583656" y="0"/>
                </a:lnTo>
                <a:lnTo>
                  <a:pt x="2633662" y="2381"/>
                </a:lnTo>
                <a:lnTo>
                  <a:pt x="2693193" y="14287"/>
                </a:lnTo>
                <a:lnTo>
                  <a:pt x="2759868" y="38100"/>
                </a:lnTo>
                <a:lnTo>
                  <a:pt x="2805112" y="61912"/>
                </a:lnTo>
                <a:lnTo>
                  <a:pt x="2864643" y="97631"/>
                </a:lnTo>
                <a:lnTo>
                  <a:pt x="2900362" y="130968"/>
                </a:lnTo>
                <a:lnTo>
                  <a:pt x="2917031" y="150018"/>
                </a:lnTo>
                <a:lnTo>
                  <a:pt x="2926556" y="169068"/>
                </a:lnTo>
                <a:lnTo>
                  <a:pt x="2924175" y="192881"/>
                </a:lnTo>
                <a:lnTo>
                  <a:pt x="2900362" y="219075"/>
                </a:lnTo>
                <a:lnTo>
                  <a:pt x="2876550" y="235743"/>
                </a:lnTo>
                <a:lnTo>
                  <a:pt x="2847975" y="242887"/>
                </a:lnTo>
                <a:lnTo>
                  <a:pt x="2676525" y="252412"/>
                </a:lnTo>
                <a:lnTo>
                  <a:pt x="2371725" y="271462"/>
                </a:lnTo>
                <a:lnTo>
                  <a:pt x="2126456" y="295275"/>
                </a:lnTo>
                <a:lnTo>
                  <a:pt x="1716881" y="352425"/>
                </a:lnTo>
                <a:lnTo>
                  <a:pt x="1426368" y="381000"/>
                </a:lnTo>
                <a:lnTo>
                  <a:pt x="1245393" y="3952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2644775" y="5168900"/>
            <a:ext cx="4454525" cy="665163"/>
          </a:xfrm>
          <a:custGeom>
            <a:avLst/>
            <a:gdLst/>
            <a:ahLst/>
            <a:cxnLst/>
            <a:rect l="l" t="t" r="r" b="b"/>
            <a:pathLst>
              <a:path w="4454957" h="665683" extrusionOk="0">
                <a:moveTo>
                  <a:pt x="1474013" y="460857"/>
                </a:moveTo>
                <a:lnTo>
                  <a:pt x="1122883" y="508406"/>
                </a:lnTo>
                <a:lnTo>
                  <a:pt x="808329" y="566928"/>
                </a:lnTo>
                <a:lnTo>
                  <a:pt x="599846" y="618134"/>
                </a:lnTo>
                <a:lnTo>
                  <a:pt x="431597" y="665683"/>
                </a:lnTo>
                <a:lnTo>
                  <a:pt x="380390" y="662025"/>
                </a:lnTo>
                <a:lnTo>
                  <a:pt x="296265" y="607161"/>
                </a:lnTo>
                <a:lnTo>
                  <a:pt x="168249" y="508406"/>
                </a:lnTo>
                <a:lnTo>
                  <a:pt x="102413" y="446227"/>
                </a:lnTo>
                <a:lnTo>
                  <a:pt x="29261" y="376733"/>
                </a:lnTo>
                <a:lnTo>
                  <a:pt x="10973" y="347472"/>
                </a:lnTo>
                <a:lnTo>
                  <a:pt x="0" y="321869"/>
                </a:lnTo>
                <a:lnTo>
                  <a:pt x="0" y="299923"/>
                </a:lnTo>
                <a:lnTo>
                  <a:pt x="7315" y="285293"/>
                </a:lnTo>
                <a:lnTo>
                  <a:pt x="32918" y="277977"/>
                </a:lnTo>
                <a:lnTo>
                  <a:pt x="117043" y="307238"/>
                </a:lnTo>
                <a:lnTo>
                  <a:pt x="241401" y="343814"/>
                </a:lnTo>
                <a:lnTo>
                  <a:pt x="318211" y="358445"/>
                </a:lnTo>
                <a:lnTo>
                  <a:pt x="373075" y="362102"/>
                </a:lnTo>
                <a:lnTo>
                  <a:pt x="457200" y="362102"/>
                </a:lnTo>
                <a:lnTo>
                  <a:pt x="570585" y="354787"/>
                </a:lnTo>
                <a:lnTo>
                  <a:pt x="764438" y="325526"/>
                </a:lnTo>
                <a:lnTo>
                  <a:pt x="1280160" y="259689"/>
                </a:lnTo>
                <a:lnTo>
                  <a:pt x="1642262" y="215798"/>
                </a:lnTo>
                <a:lnTo>
                  <a:pt x="1975104" y="175565"/>
                </a:lnTo>
                <a:lnTo>
                  <a:pt x="2147011" y="157277"/>
                </a:lnTo>
                <a:lnTo>
                  <a:pt x="2399385" y="131673"/>
                </a:lnTo>
                <a:lnTo>
                  <a:pt x="3032150" y="91440"/>
                </a:lnTo>
                <a:lnTo>
                  <a:pt x="3452774" y="73152"/>
                </a:lnTo>
                <a:lnTo>
                  <a:pt x="3690518" y="69494"/>
                </a:lnTo>
                <a:lnTo>
                  <a:pt x="3858768" y="3657"/>
                </a:lnTo>
                <a:lnTo>
                  <a:pt x="3877056" y="0"/>
                </a:lnTo>
                <a:lnTo>
                  <a:pt x="3979469" y="29261"/>
                </a:lnTo>
                <a:lnTo>
                  <a:pt x="4136745" y="73152"/>
                </a:lnTo>
                <a:lnTo>
                  <a:pt x="4224528" y="109728"/>
                </a:lnTo>
                <a:lnTo>
                  <a:pt x="4330598" y="168249"/>
                </a:lnTo>
                <a:lnTo>
                  <a:pt x="4429353" y="245059"/>
                </a:lnTo>
                <a:lnTo>
                  <a:pt x="4447641" y="274320"/>
                </a:lnTo>
                <a:lnTo>
                  <a:pt x="4454957" y="310896"/>
                </a:lnTo>
                <a:lnTo>
                  <a:pt x="4451299" y="354787"/>
                </a:lnTo>
                <a:lnTo>
                  <a:pt x="4433011" y="380390"/>
                </a:lnTo>
                <a:lnTo>
                  <a:pt x="4381805" y="398678"/>
                </a:lnTo>
                <a:lnTo>
                  <a:pt x="4304995" y="409651"/>
                </a:lnTo>
                <a:lnTo>
                  <a:pt x="4228185" y="398678"/>
                </a:lnTo>
                <a:lnTo>
                  <a:pt x="4085539" y="365760"/>
                </a:lnTo>
                <a:lnTo>
                  <a:pt x="3873398" y="332841"/>
                </a:lnTo>
                <a:lnTo>
                  <a:pt x="3591763" y="314553"/>
                </a:lnTo>
                <a:lnTo>
                  <a:pt x="3379622" y="307238"/>
                </a:lnTo>
                <a:lnTo>
                  <a:pt x="3054096" y="310896"/>
                </a:lnTo>
                <a:lnTo>
                  <a:pt x="2721254" y="318211"/>
                </a:lnTo>
                <a:lnTo>
                  <a:pt x="2267712" y="358445"/>
                </a:lnTo>
                <a:lnTo>
                  <a:pt x="1854403" y="405993"/>
                </a:lnTo>
                <a:lnTo>
                  <a:pt x="1474013" y="4608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51711F8-0DB7-9842-8898-FEF2F0A4D945}"/>
              </a:ext>
            </a:extLst>
          </p:cNvPr>
          <p:cNvGrpSpPr/>
          <p:nvPr/>
        </p:nvGrpSpPr>
        <p:grpSpPr>
          <a:xfrm>
            <a:off x="2644775" y="1443038"/>
            <a:ext cx="4454525" cy="4391025"/>
            <a:chOff x="2797175" y="1595438"/>
            <a:chExt cx="4454525" cy="4391025"/>
          </a:xfrm>
        </p:grpSpPr>
        <p:sp>
          <p:nvSpPr>
            <p:cNvPr id="8" name="Google Shape;244;p15">
              <a:extLst>
                <a:ext uri="{FF2B5EF4-FFF2-40B4-BE49-F238E27FC236}">
                  <a16:creationId xmlns:a16="http://schemas.microsoft.com/office/drawing/2014/main" id="{5F0F7EC1-B9B7-BD4A-BFBC-9CB14F08EC7B}"/>
                </a:ext>
              </a:extLst>
            </p:cNvPr>
            <p:cNvSpPr/>
            <p:nvPr/>
          </p:nvSpPr>
          <p:spPr>
            <a:xfrm>
              <a:off x="4381500" y="1595438"/>
              <a:ext cx="1152525" cy="709612"/>
            </a:xfrm>
            <a:custGeom>
              <a:avLst/>
              <a:gdLst/>
              <a:ahLst/>
              <a:cxnLst/>
              <a:rect l="l" t="t" r="r" b="b"/>
              <a:pathLst>
                <a:path w="1152525" h="709612" extrusionOk="0">
                  <a:moveTo>
                    <a:pt x="373856" y="407193"/>
                  </a:moveTo>
                  <a:lnTo>
                    <a:pt x="280988" y="335756"/>
                  </a:lnTo>
                  <a:lnTo>
                    <a:pt x="173831" y="240506"/>
                  </a:lnTo>
                  <a:lnTo>
                    <a:pt x="92869" y="166687"/>
                  </a:lnTo>
                  <a:lnTo>
                    <a:pt x="30956" y="102393"/>
                  </a:lnTo>
                  <a:lnTo>
                    <a:pt x="16669" y="80962"/>
                  </a:lnTo>
                  <a:lnTo>
                    <a:pt x="7144" y="57150"/>
                  </a:lnTo>
                  <a:lnTo>
                    <a:pt x="2381" y="33337"/>
                  </a:lnTo>
                  <a:lnTo>
                    <a:pt x="0" y="21431"/>
                  </a:lnTo>
                  <a:lnTo>
                    <a:pt x="2381" y="7143"/>
                  </a:lnTo>
                  <a:lnTo>
                    <a:pt x="7144" y="2381"/>
                  </a:lnTo>
                  <a:lnTo>
                    <a:pt x="16669" y="0"/>
                  </a:lnTo>
                  <a:lnTo>
                    <a:pt x="28575" y="0"/>
                  </a:lnTo>
                  <a:lnTo>
                    <a:pt x="76200" y="26193"/>
                  </a:lnTo>
                  <a:lnTo>
                    <a:pt x="147638" y="69056"/>
                  </a:lnTo>
                  <a:lnTo>
                    <a:pt x="216694" y="102393"/>
                  </a:lnTo>
                  <a:lnTo>
                    <a:pt x="333375" y="147637"/>
                  </a:lnTo>
                  <a:lnTo>
                    <a:pt x="426244" y="176212"/>
                  </a:lnTo>
                  <a:lnTo>
                    <a:pt x="533400" y="202406"/>
                  </a:lnTo>
                  <a:lnTo>
                    <a:pt x="645319" y="226218"/>
                  </a:lnTo>
                  <a:lnTo>
                    <a:pt x="766763" y="250031"/>
                  </a:lnTo>
                  <a:lnTo>
                    <a:pt x="881063" y="266700"/>
                  </a:lnTo>
                  <a:lnTo>
                    <a:pt x="931069" y="300037"/>
                  </a:lnTo>
                  <a:lnTo>
                    <a:pt x="988219" y="340518"/>
                  </a:lnTo>
                  <a:lnTo>
                    <a:pt x="1035844" y="378618"/>
                  </a:lnTo>
                  <a:lnTo>
                    <a:pt x="1081088" y="426243"/>
                  </a:lnTo>
                  <a:lnTo>
                    <a:pt x="1104900" y="459581"/>
                  </a:lnTo>
                  <a:lnTo>
                    <a:pt x="1126331" y="492918"/>
                  </a:lnTo>
                  <a:lnTo>
                    <a:pt x="1138238" y="519112"/>
                  </a:lnTo>
                  <a:lnTo>
                    <a:pt x="1145381" y="545306"/>
                  </a:lnTo>
                  <a:lnTo>
                    <a:pt x="1150144" y="571500"/>
                  </a:lnTo>
                  <a:lnTo>
                    <a:pt x="1152525" y="604837"/>
                  </a:lnTo>
                  <a:lnTo>
                    <a:pt x="1147763" y="640556"/>
                  </a:lnTo>
                  <a:lnTo>
                    <a:pt x="1138238" y="669131"/>
                  </a:lnTo>
                  <a:lnTo>
                    <a:pt x="1119188" y="683418"/>
                  </a:lnTo>
                  <a:lnTo>
                    <a:pt x="1092994" y="697706"/>
                  </a:lnTo>
                  <a:lnTo>
                    <a:pt x="1071563" y="704850"/>
                  </a:lnTo>
                  <a:lnTo>
                    <a:pt x="1031081" y="709612"/>
                  </a:lnTo>
                  <a:lnTo>
                    <a:pt x="969169" y="700087"/>
                  </a:lnTo>
                  <a:lnTo>
                    <a:pt x="845344" y="661987"/>
                  </a:lnTo>
                  <a:lnTo>
                    <a:pt x="690563" y="602456"/>
                  </a:lnTo>
                  <a:lnTo>
                    <a:pt x="573881" y="542925"/>
                  </a:lnTo>
                  <a:lnTo>
                    <a:pt x="373856" y="4071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5;p15">
              <a:extLst>
                <a:ext uri="{FF2B5EF4-FFF2-40B4-BE49-F238E27FC236}">
                  <a16:creationId xmlns:a16="http://schemas.microsoft.com/office/drawing/2014/main" id="{FAE08E6C-57E9-8840-9669-280FC0FDEB9B}"/>
                </a:ext>
              </a:extLst>
            </p:cNvPr>
            <p:cNvSpPr/>
            <p:nvPr/>
          </p:nvSpPr>
          <p:spPr>
            <a:xfrm>
              <a:off x="3421063" y="2644775"/>
              <a:ext cx="3214687" cy="601663"/>
            </a:xfrm>
            <a:custGeom>
              <a:avLst/>
              <a:gdLst/>
              <a:ahLst/>
              <a:cxnLst/>
              <a:rect l="l" t="t" r="r" b="b"/>
              <a:pathLst>
                <a:path w="3213614" h="602553" extrusionOk="0">
                  <a:moveTo>
                    <a:pt x="1289674" y="430773"/>
                  </a:moveTo>
                  <a:lnTo>
                    <a:pt x="946113" y="488914"/>
                  </a:lnTo>
                  <a:lnTo>
                    <a:pt x="726763" y="533841"/>
                  </a:lnTo>
                  <a:lnTo>
                    <a:pt x="610481" y="570840"/>
                  </a:lnTo>
                  <a:lnTo>
                    <a:pt x="549697" y="589339"/>
                  </a:lnTo>
                  <a:lnTo>
                    <a:pt x="507413" y="597267"/>
                  </a:lnTo>
                  <a:lnTo>
                    <a:pt x="462486" y="602553"/>
                  </a:lnTo>
                  <a:lnTo>
                    <a:pt x="425487" y="602553"/>
                  </a:lnTo>
                  <a:lnTo>
                    <a:pt x="396416" y="597267"/>
                  </a:lnTo>
                  <a:lnTo>
                    <a:pt x="369989" y="591982"/>
                  </a:lnTo>
                  <a:lnTo>
                    <a:pt x="346204" y="581411"/>
                  </a:lnTo>
                  <a:lnTo>
                    <a:pt x="282777" y="531198"/>
                  </a:lnTo>
                  <a:lnTo>
                    <a:pt x="203494" y="459843"/>
                  </a:lnTo>
                  <a:lnTo>
                    <a:pt x="145353" y="401702"/>
                  </a:lnTo>
                  <a:lnTo>
                    <a:pt x="105711" y="356775"/>
                  </a:lnTo>
                  <a:lnTo>
                    <a:pt x="55498" y="282777"/>
                  </a:lnTo>
                  <a:lnTo>
                    <a:pt x="15857" y="216708"/>
                  </a:lnTo>
                  <a:lnTo>
                    <a:pt x="2643" y="190280"/>
                  </a:lnTo>
                  <a:lnTo>
                    <a:pt x="0" y="177066"/>
                  </a:lnTo>
                  <a:lnTo>
                    <a:pt x="0" y="163852"/>
                  </a:lnTo>
                  <a:lnTo>
                    <a:pt x="2643" y="147996"/>
                  </a:lnTo>
                  <a:lnTo>
                    <a:pt x="13214" y="137425"/>
                  </a:lnTo>
                  <a:lnTo>
                    <a:pt x="29071" y="137425"/>
                  </a:lnTo>
                  <a:lnTo>
                    <a:pt x="55498" y="158567"/>
                  </a:lnTo>
                  <a:lnTo>
                    <a:pt x="124211" y="214065"/>
                  </a:lnTo>
                  <a:lnTo>
                    <a:pt x="169138" y="245778"/>
                  </a:lnTo>
                  <a:lnTo>
                    <a:pt x="221993" y="277492"/>
                  </a:lnTo>
                  <a:lnTo>
                    <a:pt x="274849" y="301277"/>
                  </a:lnTo>
                  <a:lnTo>
                    <a:pt x="327704" y="322419"/>
                  </a:lnTo>
                  <a:cubicBezTo>
                    <a:pt x="370843" y="333204"/>
                    <a:pt x="355460" y="332990"/>
                    <a:pt x="372631" y="332990"/>
                  </a:cubicBezTo>
                  <a:lnTo>
                    <a:pt x="483628" y="332990"/>
                  </a:lnTo>
                  <a:lnTo>
                    <a:pt x="821903" y="298634"/>
                  </a:lnTo>
                  <a:lnTo>
                    <a:pt x="1387457" y="227279"/>
                  </a:lnTo>
                  <a:lnTo>
                    <a:pt x="1929226" y="155924"/>
                  </a:lnTo>
                  <a:lnTo>
                    <a:pt x="2481565" y="81926"/>
                  </a:lnTo>
                  <a:lnTo>
                    <a:pt x="2587276" y="68713"/>
                  </a:lnTo>
                  <a:lnTo>
                    <a:pt x="2634846" y="55499"/>
                  </a:lnTo>
                  <a:lnTo>
                    <a:pt x="2774913" y="0"/>
                  </a:lnTo>
                  <a:lnTo>
                    <a:pt x="2806627" y="2643"/>
                  </a:lnTo>
                  <a:lnTo>
                    <a:pt x="2949337" y="44928"/>
                  </a:lnTo>
                  <a:lnTo>
                    <a:pt x="3107903" y="108354"/>
                  </a:lnTo>
                  <a:lnTo>
                    <a:pt x="3163401" y="153281"/>
                  </a:lnTo>
                  <a:lnTo>
                    <a:pt x="3197757" y="203494"/>
                  </a:lnTo>
                  <a:lnTo>
                    <a:pt x="3213614" y="235207"/>
                  </a:lnTo>
                  <a:lnTo>
                    <a:pt x="3213614" y="256350"/>
                  </a:lnTo>
                  <a:lnTo>
                    <a:pt x="3205686" y="280135"/>
                  </a:lnTo>
                  <a:lnTo>
                    <a:pt x="3192472" y="301277"/>
                  </a:lnTo>
                  <a:lnTo>
                    <a:pt x="3166044" y="314491"/>
                  </a:lnTo>
                  <a:lnTo>
                    <a:pt x="3086761" y="332990"/>
                  </a:lnTo>
                  <a:lnTo>
                    <a:pt x="2983693" y="327704"/>
                  </a:lnTo>
                  <a:lnTo>
                    <a:pt x="2782842" y="311848"/>
                  </a:lnTo>
                  <a:lnTo>
                    <a:pt x="2423424" y="314491"/>
                  </a:lnTo>
                  <a:lnTo>
                    <a:pt x="2045508" y="335633"/>
                  </a:lnTo>
                  <a:lnTo>
                    <a:pt x="1723089" y="367346"/>
                  </a:lnTo>
                  <a:lnTo>
                    <a:pt x="1493168" y="399059"/>
                  </a:lnTo>
                  <a:lnTo>
                    <a:pt x="1289674" y="4307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6;p15">
              <a:extLst>
                <a:ext uri="{FF2B5EF4-FFF2-40B4-BE49-F238E27FC236}">
                  <a16:creationId xmlns:a16="http://schemas.microsoft.com/office/drawing/2014/main" id="{A271FF86-3BBA-1149-96B2-D84B8795481E}"/>
                </a:ext>
              </a:extLst>
            </p:cNvPr>
            <p:cNvSpPr/>
            <p:nvPr/>
          </p:nvSpPr>
          <p:spPr>
            <a:xfrm rot="-5400000">
              <a:off x="3723481" y="4006057"/>
              <a:ext cx="2600325" cy="557212"/>
            </a:xfrm>
            <a:custGeom>
              <a:avLst/>
              <a:gdLst/>
              <a:ahLst/>
              <a:cxnLst/>
              <a:rect l="l" t="t" r="r" b="b"/>
              <a:pathLst>
                <a:path w="2600325" h="557213" extrusionOk="0">
                  <a:moveTo>
                    <a:pt x="495300" y="457200"/>
                  </a:moveTo>
                  <a:lnTo>
                    <a:pt x="26194" y="445294"/>
                  </a:lnTo>
                  <a:lnTo>
                    <a:pt x="0" y="202407"/>
                  </a:lnTo>
                  <a:lnTo>
                    <a:pt x="150019" y="197644"/>
                  </a:lnTo>
                  <a:lnTo>
                    <a:pt x="597694" y="207169"/>
                  </a:lnTo>
                  <a:lnTo>
                    <a:pt x="1204913" y="221457"/>
                  </a:lnTo>
                  <a:lnTo>
                    <a:pt x="1412082" y="219075"/>
                  </a:lnTo>
                  <a:lnTo>
                    <a:pt x="2002632" y="221457"/>
                  </a:lnTo>
                  <a:lnTo>
                    <a:pt x="2102644" y="214313"/>
                  </a:lnTo>
                  <a:lnTo>
                    <a:pt x="2166938" y="204788"/>
                  </a:lnTo>
                  <a:lnTo>
                    <a:pt x="2238375" y="185738"/>
                  </a:lnTo>
                  <a:lnTo>
                    <a:pt x="2328863" y="154782"/>
                  </a:lnTo>
                  <a:lnTo>
                    <a:pt x="2386013" y="126207"/>
                  </a:lnTo>
                  <a:lnTo>
                    <a:pt x="2478882" y="69057"/>
                  </a:lnTo>
                  <a:lnTo>
                    <a:pt x="2569369" y="0"/>
                  </a:lnTo>
                  <a:lnTo>
                    <a:pt x="2600325" y="90488"/>
                  </a:lnTo>
                  <a:lnTo>
                    <a:pt x="2469357" y="285750"/>
                  </a:lnTo>
                  <a:lnTo>
                    <a:pt x="2371725" y="431007"/>
                  </a:lnTo>
                  <a:lnTo>
                    <a:pt x="2326482" y="492919"/>
                  </a:lnTo>
                  <a:lnTo>
                    <a:pt x="2288382" y="526257"/>
                  </a:lnTo>
                  <a:lnTo>
                    <a:pt x="2255044" y="542925"/>
                  </a:lnTo>
                  <a:lnTo>
                    <a:pt x="2228850" y="552450"/>
                  </a:lnTo>
                  <a:lnTo>
                    <a:pt x="2197894" y="557213"/>
                  </a:lnTo>
                  <a:lnTo>
                    <a:pt x="2166938" y="552450"/>
                  </a:lnTo>
                  <a:lnTo>
                    <a:pt x="2138363" y="535782"/>
                  </a:lnTo>
                  <a:lnTo>
                    <a:pt x="2114550" y="509588"/>
                  </a:lnTo>
                  <a:lnTo>
                    <a:pt x="2090738" y="495300"/>
                  </a:lnTo>
                  <a:lnTo>
                    <a:pt x="2052638" y="488157"/>
                  </a:lnTo>
                  <a:lnTo>
                    <a:pt x="1990725" y="485775"/>
                  </a:lnTo>
                  <a:lnTo>
                    <a:pt x="1426369" y="488157"/>
                  </a:lnTo>
                  <a:lnTo>
                    <a:pt x="1226344" y="483394"/>
                  </a:lnTo>
                  <a:lnTo>
                    <a:pt x="495300" y="457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7;p15">
              <a:extLst>
                <a:ext uri="{FF2B5EF4-FFF2-40B4-BE49-F238E27FC236}">
                  <a16:creationId xmlns:a16="http://schemas.microsoft.com/office/drawing/2014/main" id="{BC4FA1DD-E2C5-3748-93C3-E8D8B3286A88}"/>
                </a:ext>
              </a:extLst>
            </p:cNvPr>
            <p:cNvSpPr/>
            <p:nvPr/>
          </p:nvSpPr>
          <p:spPr>
            <a:xfrm>
              <a:off x="3519488" y="4005263"/>
              <a:ext cx="2927350" cy="490537"/>
            </a:xfrm>
            <a:custGeom>
              <a:avLst/>
              <a:gdLst/>
              <a:ahLst/>
              <a:cxnLst/>
              <a:rect l="l" t="t" r="r" b="b"/>
              <a:pathLst>
                <a:path w="2926556" h="490537" extrusionOk="0">
                  <a:moveTo>
                    <a:pt x="1245393" y="395287"/>
                  </a:moveTo>
                  <a:lnTo>
                    <a:pt x="971550" y="421481"/>
                  </a:lnTo>
                  <a:lnTo>
                    <a:pt x="816768" y="442912"/>
                  </a:lnTo>
                  <a:lnTo>
                    <a:pt x="661987" y="471487"/>
                  </a:lnTo>
                  <a:lnTo>
                    <a:pt x="571500" y="490537"/>
                  </a:lnTo>
                  <a:lnTo>
                    <a:pt x="500062" y="488156"/>
                  </a:lnTo>
                  <a:lnTo>
                    <a:pt x="414337" y="478631"/>
                  </a:lnTo>
                  <a:lnTo>
                    <a:pt x="340518" y="464343"/>
                  </a:lnTo>
                  <a:lnTo>
                    <a:pt x="261937" y="438150"/>
                  </a:lnTo>
                  <a:lnTo>
                    <a:pt x="209550" y="411956"/>
                  </a:lnTo>
                  <a:lnTo>
                    <a:pt x="154781" y="373856"/>
                  </a:lnTo>
                  <a:lnTo>
                    <a:pt x="92868" y="321468"/>
                  </a:lnTo>
                  <a:lnTo>
                    <a:pt x="47625" y="273843"/>
                  </a:lnTo>
                  <a:lnTo>
                    <a:pt x="4762" y="216693"/>
                  </a:lnTo>
                  <a:lnTo>
                    <a:pt x="0" y="202406"/>
                  </a:lnTo>
                  <a:lnTo>
                    <a:pt x="0" y="190500"/>
                  </a:lnTo>
                  <a:lnTo>
                    <a:pt x="7143" y="176212"/>
                  </a:lnTo>
                  <a:lnTo>
                    <a:pt x="23812" y="176212"/>
                  </a:lnTo>
                  <a:lnTo>
                    <a:pt x="104775" y="204787"/>
                  </a:lnTo>
                  <a:lnTo>
                    <a:pt x="161925" y="223837"/>
                  </a:lnTo>
                  <a:lnTo>
                    <a:pt x="233362" y="240506"/>
                  </a:lnTo>
                  <a:lnTo>
                    <a:pt x="323850" y="259556"/>
                  </a:lnTo>
                  <a:lnTo>
                    <a:pt x="404812" y="269081"/>
                  </a:lnTo>
                  <a:lnTo>
                    <a:pt x="690562" y="238125"/>
                  </a:lnTo>
                  <a:lnTo>
                    <a:pt x="1185862" y="185737"/>
                  </a:lnTo>
                  <a:lnTo>
                    <a:pt x="1443037" y="157162"/>
                  </a:lnTo>
                  <a:lnTo>
                    <a:pt x="1719262" y="133350"/>
                  </a:lnTo>
                  <a:lnTo>
                    <a:pt x="1993106" y="97631"/>
                  </a:lnTo>
                  <a:lnTo>
                    <a:pt x="2283618" y="66675"/>
                  </a:lnTo>
                  <a:lnTo>
                    <a:pt x="2478881" y="45243"/>
                  </a:lnTo>
                  <a:lnTo>
                    <a:pt x="2583656" y="0"/>
                  </a:lnTo>
                  <a:lnTo>
                    <a:pt x="2633662" y="2381"/>
                  </a:lnTo>
                  <a:lnTo>
                    <a:pt x="2693193" y="14287"/>
                  </a:lnTo>
                  <a:lnTo>
                    <a:pt x="2759868" y="38100"/>
                  </a:lnTo>
                  <a:lnTo>
                    <a:pt x="2805112" y="61912"/>
                  </a:lnTo>
                  <a:lnTo>
                    <a:pt x="2864643" y="97631"/>
                  </a:lnTo>
                  <a:lnTo>
                    <a:pt x="2900362" y="130968"/>
                  </a:lnTo>
                  <a:lnTo>
                    <a:pt x="2917031" y="150018"/>
                  </a:lnTo>
                  <a:lnTo>
                    <a:pt x="2926556" y="169068"/>
                  </a:lnTo>
                  <a:lnTo>
                    <a:pt x="2924175" y="192881"/>
                  </a:lnTo>
                  <a:lnTo>
                    <a:pt x="2900362" y="219075"/>
                  </a:lnTo>
                  <a:lnTo>
                    <a:pt x="2876550" y="235743"/>
                  </a:lnTo>
                  <a:lnTo>
                    <a:pt x="2847975" y="242887"/>
                  </a:lnTo>
                  <a:lnTo>
                    <a:pt x="2676525" y="252412"/>
                  </a:lnTo>
                  <a:lnTo>
                    <a:pt x="2371725" y="271462"/>
                  </a:lnTo>
                  <a:lnTo>
                    <a:pt x="2126456" y="295275"/>
                  </a:lnTo>
                  <a:lnTo>
                    <a:pt x="1716881" y="352425"/>
                  </a:lnTo>
                  <a:lnTo>
                    <a:pt x="1426368" y="381000"/>
                  </a:lnTo>
                  <a:lnTo>
                    <a:pt x="1245393" y="3952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8;p15">
              <a:extLst>
                <a:ext uri="{FF2B5EF4-FFF2-40B4-BE49-F238E27FC236}">
                  <a16:creationId xmlns:a16="http://schemas.microsoft.com/office/drawing/2014/main" id="{09AF3C4B-A77B-3045-83CD-AB7CE0AB49CA}"/>
                </a:ext>
              </a:extLst>
            </p:cNvPr>
            <p:cNvSpPr/>
            <p:nvPr/>
          </p:nvSpPr>
          <p:spPr>
            <a:xfrm>
              <a:off x="2797175" y="5321300"/>
              <a:ext cx="4454525" cy="665163"/>
            </a:xfrm>
            <a:custGeom>
              <a:avLst/>
              <a:gdLst/>
              <a:ahLst/>
              <a:cxnLst/>
              <a:rect l="l" t="t" r="r" b="b"/>
              <a:pathLst>
                <a:path w="4454957" h="665683" extrusionOk="0">
                  <a:moveTo>
                    <a:pt x="1474013" y="460857"/>
                  </a:moveTo>
                  <a:lnTo>
                    <a:pt x="1122883" y="508406"/>
                  </a:lnTo>
                  <a:lnTo>
                    <a:pt x="808329" y="566928"/>
                  </a:lnTo>
                  <a:lnTo>
                    <a:pt x="599846" y="618134"/>
                  </a:lnTo>
                  <a:lnTo>
                    <a:pt x="431597" y="665683"/>
                  </a:lnTo>
                  <a:lnTo>
                    <a:pt x="380390" y="662025"/>
                  </a:lnTo>
                  <a:lnTo>
                    <a:pt x="296265" y="607161"/>
                  </a:lnTo>
                  <a:lnTo>
                    <a:pt x="168249" y="508406"/>
                  </a:lnTo>
                  <a:lnTo>
                    <a:pt x="102413" y="446227"/>
                  </a:lnTo>
                  <a:lnTo>
                    <a:pt x="29261" y="376733"/>
                  </a:lnTo>
                  <a:lnTo>
                    <a:pt x="10973" y="347472"/>
                  </a:lnTo>
                  <a:lnTo>
                    <a:pt x="0" y="321869"/>
                  </a:lnTo>
                  <a:lnTo>
                    <a:pt x="0" y="299923"/>
                  </a:lnTo>
                  <a:lnTo>
                    <a:pt x="7315" y="285293"/>
                  </a:lnTo>
                  <a:lnTo>
                    <a:pt x="32918" y="277977"/>
                  </a:lnTo>
                  <a:lnTo>
                    <a:pt x="117043" y="307238"/>
                  </a:lnTo>
                  <a:lnTo>
                    <a:pt x="241401" y="343814"/>
                  </a:lnTo>
                  <a:lnTo>
                    <a:pt x="318211" y="358445"/>
                  </a:lnTo>
                  <a:lnTo>
                    <a:pt x="373075" y="362102"/>
                  </a:lnTo>
                  <a:lnTo>
                    <a:pt x="457200" y="362102"/>
                  </a:lnTo>
                  <a:lnTo>
                    <a:pt x="570585" y="354787"/>
                  </a:lnTo>
                  <a:lnTo>
                    <a:pt x="764438" y="325526"/>
                  </a:lnTo>
                  <a:lnTo>
                    <a:pt x="1280160" y="259689"/>
                  </a:lnTo>
                  <a:lnTo>
                    <a:pt x="1642262" y="215798"/>
                  </a:lnTo>
                  <a:lnTo>
                    <a:pt x="1975104" y="175565"/>
                  </a:lnTo>
                  <a:lnTo>
                    <a:pt x="2147011" y="157277"/>
                  </a:lnTo>
                  <a:lnTo>
                    <a:pt x="2399385" y="131673"/>
                  </a:lnTo>
                  <a:lnTo>
                    <a:pt x="3032150" y="91440"/>
                  </a:lnTo>
                  <a:lnTo>
                    <a:pt x="3452774" y="73152"/>
                  </a:lnTo>
                  <a:lnTo>
                    <a:pt x="3690518" y="69494"/>
                  </a:lnTo>
                  <a:lnTo>
                    <a:pt x="3858768" y="3657"/>
                  </a:lnTo>
                  <a:lnTo>
                    <a:pt x="3877056" y="0"/>
                  </a:lnTo>
                  <a:lnTo>
                    <a:pt x="3979469" y="29261"/>
                  </a:lnTo>
                  <a:lnTo>
                    <a:pt x="4136745" y="73152"/>
                  </a:lnTo>
                  <a:lnTo>
                    <a:pt x="4224528" y="109728"/>
                  </a:lnTo>
                  <a:lnTo>
                    <a:pt x="4330598" y="168249"/>
                  </a:lnTo>
                  <a:lnTo>
                    <a:pt x="4429353" y="245059"/>
                  </a:lnTo>
                  <a:lnTo>
                    <a:pt x="4447641" y="274320"/>
                  </a:lnTo>
                  <a:lnTo>
                    <a:pt x="4454957" y="310896"/>
                  </a:lnTo>
                  <a:lnTo>
                    <a:pt x="4451299" y="354787"/>
                  </a:lnTo>
                  <a:lnTo>
                    <a:pt x="4433011" y="380390"/>
                  </a:lnTo>
                  <a:lnTo>
                    <a:pt x="4381805" y="398678"/>
                  </a:lnTo>
                  <a:lnTo>
                    <a:pt x="4304995" y="409651"/>
                  </a:lnTo>
                  <a:lnTo>
                    <a:pt x="4228185" y="398678"/>
                  </a:lnTo>
                  <a:lnTo>
                    <a:pt x="4085539" y="365760"/>
                  </a:lnTo>
                  <a:lnTo>
                    <a:pt x="3873398" y="332841"/>
                  </a:lnTo>
                  <a:lnTo>
                    <a:pt x="3591763" y="314553"/>
                  </a:lnTo>
                  <a:lnTo>
                    <a:pt x="3379622" y="307238"/>
                  </a:lnTo>
                  <a:lnTo>
                    <a:pt x="3054096" y="310896"/>
                  </a:lnTo>
                  <a:lnTo>
                    <a:pt x="2721254" y="318211"/>
                  </a:lnTo>
                  <a:lnTo>
                    <a:pt x="2267712" y="358445"/>
                  </a:lnTo>
                  <a:lnTo>
                    <a:pt x="1854403" y="405993"/>
                  </a:lnTo>
                  <a:lnTo>
                    <a:pt x="1474013" y="4608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53;p16">
            <a:extLst>
              <a:ext uri="{FF2B5EF4-FFF2-40B4-BE49-F238E27FC236}">
                <a16:creationId xmlns:a16="http://schemas.microsoft.com/office/drawing/2014/main" id="{63AE1435-E3C7-B94B-927A-7D5813D4E6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4775" y="1443038"/>
            <a:ext cx="445770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150" y="1425993"/>
            <a:ext cx="445770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8" name="Google Shape;4058;p369"/>
          <p:cNvSpPr txBox="1"/>
          <p:nvPr/>
        </p:nvSpPr>
        <p:spPr>
          <a:xfrm>
            <a:off x="4160912" y="6525344"/>
            <a:ext cx="379248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州</a:t>
            </a:r>
            <a:endParaRPr/>
          </a:p>
        </p:txBody>
      </p:sp>
      <p:sp>
        <p:nvSpPr>
          <p:cNvPr id="4059" name="Google Shape;4059;p369"/>
          <p:cNvSpPr/>
          <p:nvPr/>
        </p:nvSpPr>
        <p:spPr>
          <a:xfrm>
            <a:off x="2867025" y="2838450"/>
            <a:ext cx="322263" cy="1095375"/>
          </a:xfrm>
          <a:custGeom>
            <a:avLst/>
            <a:gdLst/>
            <a:ahLst/>
            <a:cxnLst/>
            <a:rect l="l" t="t" r="r" b="b"/>
            <a:pathLst>
              <a:path w="321469" h="1095375" extrusionOk="0">
                <a:moveTo>
                  <a:pt x="133350" y="504825"/>
                </a:moveTo>
                <a:lnTo>
                  <a:pt x="154781" y="409575"/>
                </a:lnTo>
                <a:lnTo>
                  <a:pt x="169069" y="314325"/>
                </a:lnTo>
                <a:lnTo>
                  <a:pt x="173831" y="216694"/>
                </a:lnTo>
                <a:lnTo>
                  <a:pt x="178594" y="150019"/>
                </a:lnTo>
                <a:lnTo>
                  <a:pt x="178594" y="64294"/>
                </a:lnTo>
                <a:lnTo>
                  <a:pt x="178594" y="30956"/>
                </a:lnTo>
                <a:lnTo>
                  <a:pt x="180975" y="16669"/>
                </a:lnTo>
                <a:lnTo>
                  <a:pt x="188119" y="2381"/>
                </a:lnTo>
                <a:lnTo>
                  <a:pt x="202406" y="0"/>
                </a:lnTo>
                <a:lnTo>
                  <a:pt x="221456" y="7144"/>
                </a:lnTo>
                <a:lnTo>
                  <a:pt x="245269" y="30956"/>
                </a:lnTo>
                <a:lnTo>
                  <a:pt x="264319" y="61913"/>
                </a:lnTo>
                <a:lnTo>
                  <a:pt x="288131" y="140494"/>
                </a:lnTo>
                <a:lnTo>
                  <a:pt x="304800" y="228600"/>
                </a:lnTo>
                <a:lnTo>
                  <a:pt x="319088" y="352425"/>
                </a:lnTo>
                <a:cubicBezTo>
                  <a:pt x="319882" y="388938"/>
                  <a:pt x="320675" y="425450"/>
                  <a:pt x="321469" y="461963"/>
                </a:cubicBezTo>
                <a:lnTo>
                  <a:pt x="316706" y="573881"/>
                </a:lnTo>
                <a:lnTo>
                  <a:pt x="304800" y="685800"/>
                </a:lnTo>
                <a:lnTo>
                  <a:pt x="278606" y="819150"/>
                </a:lnTo>
                <a:lnTo>
                  <a:pt x="252413" y="909638"/>
                </a:lnTo>
                <a:lnTo>
                  <a:pt x="226219" y="976313"/>
                </a:lnTo>
                <a:lnTo>
                  <a:pt x="195263" y="1031081"/>
                </a:lnTo>
                <a:lnTo>
                  <a:pt x="169069" y="1066800"/>
                </a:lnTo>
                <a:lnTo>
                  <a:pt x="142875" y="1085850"/>
                </a:lnTo>
                <a:lnTo>
                  <a:pt x="119063" y="1092994"/>
                </a:lnTo>
                <a:lnTo>
                  <a:pt x="90488" y="1095375"/>
                </a:lnTo>
                <a:lnTo>
                  <a:pt x="59531" y="1090613"/>
                </a:lnTo>
                <a:lnTo>
                  <a:pt x="30956" y="1076325"/>
                </a:lnTo>
                <a:lnTo>
                  <a:pt x="14288" y="1050131"/>
                </a:lnTo>
                <a:lnTo>
                  <a:pt x="0" y="1002506"/>
                </a:lnTo>
                <a:lnTo>
                  <a:pt x="0" y="931069"/>
                </a:lnTo>
                <a:lnTo>
                  <a:pt x="33338" y="812006"/>
                </a:lnTo>
                <a:lnTo>
                  <a:pt x="85725" y="645319"/>
                </a:lnTo>
                <a:lnTo>
                  <a:pt x="133350" y="504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0" name="Google Shape;4060;p369"/>
          <p:cNvSpPr/>
          <p:nvPr/>
        </p:nvSpPr>
        <p:spPr>
          <a:xfrm>
            <a:off x="4256088" y="2655888"/>
            <a:ext cx="287337" cy="1087437"/>
          </a:xfrm>
          <a:custGeom>
            <a:avLst/>
            <a:gdLst/>
            <a:ahLst/>
            <a:cxnLst/>
            <a:rect l="l" t="t" r="r" b="b"/>
            <a:pathLst>
              <a:path w="288131" h="1088231" extrusionOk="0">
                <a:moveTo>
                  <a:pt x="64294" y="488156"/>
                </a:moveTo>
                <a:lnTo>
                  <a:pt x="64294" y="354806"/>
                </a:lnTo>
                <a:lnTo>
                  <a:pt x="61912" y="292894"/>
                </a:lnTo>
                <a:lnTo>
                  <a:pt x="59531" y="247650"/>
                </a:lnTo>
                <a:lnTo>
                  <a:pt x="52387" y="195262"/>
                </a:lnTo>
                <a:lnTo>
                  <a:pt x="38100" y="116681"/>
                </a:lnTo>
                <a:lnTo>
                  <a:pt x="26194" y="73819"/>
                </a:lnTo>
                <a:lnTo>
                  <a:pt x="14287" y="42862"/>
                </a:lnTo>
                <a:lnTo>
                  <a:pt x="7144" y="23812"/>
                </a:lnTo>
                <a:lnTo>
                  <a:pt x="9525" y="11906"/>
                </a:lnTo>
                <a:lnTo>
                  <a:pt x="14287" y="4762"/>
                </a:lnTo>
                <a:lnTo>
                  <a:pt x="26194" y="0"/>
                </a:lnTo>
                <a:lnTo>
                  <a:pt x="54769" y="7144"/>
                </a:lnTo>
                <a:lnTo>
                  <a:pt x="90487" y="35719"/>
                </a:lnTo>
                <a:lnTo>
                  <a:pt x="140494" y="88106"/>
                </a:lnTo>
                <a:lnTo>
                  <a:pt x="190500" y="159544"/>
                </a:lnTo>
                <a:lnTo>
                  <a:pt x="228600" y="223837"/>
                </a:lnTo>
                <a:lnTo>
                  <a:pt x="259556" y="307181"/>
                </a:lnTo>
                <a:lnTo>
                  <a:pt x="271462" y="378619"/>
                </a:lnTo>
                <a:lnTo>
                  <a:pt x="280987" y="514350"/>
                </a:lnTo>
                <a:lnTo>
                  <a:pt x="288131" y="652462"/>
                </a:lnTo>
                <a:lnTo>
                  <a:pt x="288131" y="738187"/>
                </a:lnTo>
                <a:lnTo>
                  <a:pt x="280987" y="816769"/>
                </a:lnTo>
                <a:lnTo>
                  <a:pt x="259556" y="923925"/>
                </a:lnTo>
                <a:lnTo>
                  <a:pt x="238125" y="992981"/>
                </a:lnTo>
                <a:lnTo>
                  <a:pt x="216694" y="1045369"/>
                </a:lnTo>
                <a:lnTo>
                  <a:pt x="197644" y="1076325"/>
                </a:lnTo>
                <a:lnTo>
                  <a:pt x="171450" y="1088231"/>
                </a:lnTo>
                <a:lnTo>
                  <a:pt x="140494" y="1085850"/>
                </a:lnTo>
                <a:lnTo>
                  <a:pt x="114300" y="1071562"/>
                </a:lnTo>
                <a:lnTo>
                  <a:pt x="83344" y="1042987"/>
                </a:lnTo>
                <a:lnTo>
                  <a:pt x="54769" y="1009650"/>
                </a:lnTo>
                <a:lnTo>
                  <a:pt x="26194" y="964406"/>
                </a:lnTo>
                <a:lnTo>
                  <a:pt x="7144" y="919162"/>
                </a:lnTo>
                <a:lnTo>
                  <a:pt x="0" y="819150"/>
                </a:lnTo>
                <a:lnTo>
                  <a:pt x="21431" y="750094"/>
                </a:lnTo>
                <a:lnTo>
                  <a:pt x="38100" y="700087"/>
                </a:lnTo>
                <a:lnTo>
                  <a:pt x="64294" y="488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1" name="Google Shape;4061;p369"/>
          <p:cNvSpPr/>
          <p:nvPr/>
        </p:nvSpPr>
        <p:spPr>
          <a:xfrm>
            <a:off x="5684838" y="2439988"/>
            <a:ext cx="338137" cy="1270000"/>
          </a:xfrm>
          <a:custGeom>
            <a:avLst/>
            <a:gdLst/>
            <a:ahLst/>
            <a:cxnLst/>
            <a:rect l="l" t="t" r="r" b="b"/>
            <a:pathLst>
              <a:path w="338137" h="1269207" extrusionOk="0">
                <a:moveTo>
                  <a:pt x="61912" y="600075"/>
                </a:moveTo>
                <a:lnTo>
                  <a:pt x="66675" y="473869"/>
                </a:lnTo>
                <a:lnTo>
                  <a:pt x="61912" y="381000"/>
                </a:lnTo>
                <a:lnTo>
                  <a:pt x="57150" y="278607"/>
                </a:lnTo>
                <a:lnTo>
                  <a:pt x="47625" y="183357"/>
                </a:lnTo>
                <a:lnTo>
                  <a:pt x="35719" y="104775"/>
                </a:lnTo>
                <a:lnTo>
                  <a:pt x="16669" y="42863"/>
                </a:lnTo>
                <a:lnTo>
                  <a:pt x="16669" y="30957"/>
                </a:lnTo>
                <a:lnTo>
                  <a:pt x="19050" y="14288"/>
                </a:lnTo>
                <a:lnTo>
                  <a:pt x="26194" y="4763"/>
                </a:lnTo>
                <a:lnTo>
                  <a:pt x="35719" y="0"/>
                </a:lnTo>
                <a:lnTo>
                  <a:pt x="52387" y="0"/>
                </a:lnTo>
                <a:lnTo>
                  <a:pt x="76200" y="14288"/>
                </a:lnTo>
                <a:lnTo>
                  <a:pt x="97631" y="40482"/>
                </a:lnTo>
                <a:lnTo>
                  <a:pt x="164306" y="164307"/>
                </a:lnTo>
                <a:lnTo>
                  <a:pt x="230981" y="295275"/>
                </a:lnTo>
                <a:lnTo>
                  <a:pt x="269081" y="388144"/>
                </a:lnTo>
                <a:lnTo>
                  <a:pt x="297656" y="478632"/>
                </a:lnTo>
                <a:lnTo>
                  <a:pt x="314325" y="559594"/>
                </a:lnTo>
                <a:lnTo>
                  <a:pt x="328612" y="735807"/>
                </a:lnTo>
                <a:lnTo>
                  <a:pt x="338137" y="873919"/>
                </a:lnTo>
                <a:lnTo>
                  <a:pt x="333375" y="976313"/>
                </a:lnTo>
                <a:lnTo>
                  <a:pt x="323850" y="1045369"/>
                </a:lnTo>
                <a:lnTo>
                  <a:pt x="311944" y="1090613"/>
                </a:lnTo>
                <a:lnTo>
                  <a:pt x="278606" y="1178719"/>
                </a:lnTo>
                <a:lnTo>
                  <a:pt x="254794" y="1212057"/>
                </a:lnTo>
                <a:lnTo>
                  <a:pt x="207169" y="1259682"/>
                </a:lnTo>
                <a:lnTo>
                  <a:pt x="173831" y="1269207"/>
                </a:lnTo>
                <a:lnTo>
                  <a:pt x="138112" y="1262063"/>
                </a:lnTo>
                <a:lnTo>
                  <a:pt x="109537" y="1240632"/>
                </a:lnTo>
                <a:lnTo>
                  <a:pt x="76200" y="1195388"/>
                </a:lnTo>
                <a:lnTo>
                  <a:pt x="42862" y="1128713"/>
                </a:lnTo>
                <a:lnTo>
                  <a:pt x="16669" y="1062038"/>
                </a:lnTo>
                <a:lnTo>
                  <a:pt x="0" y="978694"/>
                </a:lnTo>
                <a:cubicBezTo>
                  <a:pt x="794" y="954882"/>
                  <a:pt x="1587" y="931069"/>
                  <a:pt x="2381" y="907257"/>
                </a:cubicBezTo>
                <a:lnTo>
                  <a:pt x="26194" y="831057"/>
                </a:lnTo>
                <a:lnTo>
                  <a:pt x="40481" y="762000"/>
                </a:lnTo>
                <a:lnTo>
                  <a:pt x="61912" y="600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2" name="Google Shape;4062;p369"/>
          <p:cNvSpPr/>
          <p:nvPr/>
        </p:nvSpPr>
        <p:spPr>
          <a:xfrm rot="-5400000">
            <a:off x="1473201" y="3219450"/>
            <a:ext cx="3740150" cy="1076325"/>
          </a:xfrm>
          <a:custGeom>
            <a:avLst/>
            <a:gdLst/>
            <a:ahLst/>
            <a:cxnLst/>
            <a:rect l="l" t="t" r="r" b="b"/>
            <a:pathLst>
              <a:path w="3740150" h="1076325" extrusionOk="0">
                <a:moveTo>
                  <a:pt x="2368550" y="758825"/>
                </a:moveTo>
                <a:lnTo>
                  <a:pt x="2727325" y="755650"/>
                </a:lnTo>
                <a:lnTo>
                  <a:pt x="3016250" y="733425"/>
                </a:lnTo>
                <a:lnTo>
                  <a:pt x="3254375" y="730250"/>
                </a:lnTo>
                <a:lnTo>
                  <a:pt x="3403600" y="723900"/>
                </a:lnTo>
                <a:lnTo>
                  <a:pt x="3489325" y="711200"/>
                </a:lnTo>
                <a:lnTo>
                  <a:pt x="3514725" y="704850"/>
                </a:lnTo>
                <a:lnTo>
                  <a:pt x="3546475" y="679450"/>
                </a:lnTo>
                <a:lnTo>
                  <a:pt x="3597275" y="631825"/>
                </a:lnTo>
                <a:lnTo>
                  <a:pt x="3648075" y="558800"/>
                </a:lnTo>
                <a:lnTo>
                  <a:pt x="3673475" y="523875"/>
                </a:lnTo>
                <a:lnTo>
                  <a:pt x="3683000" y="508000"/>
                </a:lnTo>
                <a:lnTo>
                  <a:pt x="3695700" y="501650"/>
                </a:lnTo>
                <a:cubicBezTo>
                  <a:pt x="3715794" y="504999"/>
                  <a:pt x="3708312" y="504825"/>
                  <a:pt x="3717925" y="504825"/>
                </a:cubicBezTo>
                <a:lnTo>
                  <a:pt x="3727450" y="514350"/>
                </a:lnTo>
                <a:lnTo>
                  <a:pt x="3733800" y="542925"/>
                </a:lnTo>
                <a:lnTo>
                  <a:pt x="3740150" y="609600"/>
                </a:lnTo>
                <a:lnTo>
                  <a:pt x="3736975" y="682625"/>
                </a:lnTo>
                <a:lnTo>
                  <a:pt x="3724275" y="739775"/>
                </a:lnTo>
                <a:lnTo>
                  <a:pt x="3698875" y="809625"/>
                </a:lnTo>
                <a:lnTo>
                  <a:pt x="3657600" y="892175"/>
                </a:lnTo>
                <a:lnTo>
                  <a:pt x="3578225" y="993775"/>
                </a:lnTo>
                <a:lnTo>
                  <a:pt x="3508375" y="1060450"/>
                </a:lnTo>
                <a:lnTo>
                  <a:pt x="3460750" y="1076325"/>
                </a:lnTo>
                <a:lnTo>
                  <a:pt x="3435350" y="1063625"/>
                </a:lnTo>
                <a:lnTo>
                  <a:pt x="3409950" y="1035050"/>
                </a:lnTo>
                <a:lnTo>
                  <a:pt x="3384550" y="1012825"/>
                </a:lnTo>
                <a:lnTo>
                  <a:pt x="3333750" y="1000125"/>
                </a:lnTo>
                <a:lnTo>
                  <a:pt x="3232150" y="990600"/>
                </a:lnTo>
                <a:lnTo>
                  <a:pt x="2943225" y="977900"/>
                </a:lnTo>
                <a:lnTo>
                  <a:pt x="2625725" y="981075"/>
                </a:lnTo>
                <a:lnTo>
                  <a:pt x="2171700" y="977900"/>
                </a:lnTo>
                <a:lnTo>
                  <a:pt x="1930400" y="968375"/>
                </a:lnTo>
                <a:lnTo>
                  <a:pt x="1762125" y="955675"/>
                </a:lnTo>
                <a:lnTo>
                  <a:pt x="1597025" y="936625"/>
                </a:lnTo>
                <a:lnTo>
                  <a:pt x="1463675" y="911225"/>
                </a:lnTo>
                <a:lnTo>
                  <a:pt x="1327150" y="869950"/>
                </a:lnTo>
                <a:lnTo>
                  <a:pt x="1177925" y="819150"/>
                </a:lnTo>
                <a:lnTo>
                  <a:pt x="971550" y="733425"/>
                </a:lnTo>
                <a:lnTo>
                  <a:pt x="822325" y="663575"/>
                </a:lnTo>
                <a:lnTo>
                  <a:pt x="666750" y="574675"/>
                </a:lnTo>
                <a:lnTo>
                  <a:pt x="539750" y="495300"/>
                </a:lnTo>
                <a:lnTo>
                  <a:pt x="333375" y="342900"/>
                </a:lnTo>
                <a:lnTo>
                  <a:pt x="187325" y="219075"/>
                </a:lnTo>
                <a:lnTo>
                  <a:pt x="60325" y="107950"/>
                </a:lnTo>
                <a:lnTo>
                  <a:pt x="3175" y="47625"/>
                </a:lnTo>
                <a:lnTo>
                  <a:pt x="0" y="25400"/>
                </a:lnTo>
                <a:lnTo>
                  <a:pt x="9525" y="6350"/>
                </a:lnTo>
                <a:lnTo>
                  <a:pt x="19050" y="3175"/>
                </a:lnTo>
                <a:lnTo>
                  <a:pt x="28575" y="0"/>
                </a:lnTo>
                <a:lnTo>
                  <a:pt x="50800" y="6350"/>
                </a:lnTo>
                <a:lnTo>
                  <a:pt x="168275" y="92075"/>
                </a:lnTo>
                <a:lnTo>
                  <a:pt x="381000" y="228600"/>
                </a:lnTo>
                <a:lnTo>
                  <a:pt x="625475" y="361950"/>
                </a:lnTo>
                <a:lnTo>
                  <a:pt x="927100" y="501650"/>
                </a:lnTo>
                <a:lnTo>
                  <a:pt x="1130300" y="584200"/>
                </a:lnTo>
                <a:lnTo>
                  <a:pt x="1333500" y="647700"/>
                </a:lnTo>
                <a:lnTo>
                  <a:pt x="1549400" y="692150"/>
                </a:lnTo>
                <a:lnTo>
                  <a:pt x="1736725" y="720725"/>
                </a:lnTo>
                <a:lnTo>
                  <a:pt x="1958975" y="746125"/>
                </a:lnTo>
                <a:lnTo>
                  <a:pt x="2368550" y="758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3" name="Google Shape;4063;p369"/>
          <p:cNvSpPr/>
          <p:nvPr/>
        </p:nvSpPr>
        <p:spPr>
          <a:xfrm rot="-5400000">
            <a:off x="3086101" y="3305175"/>
            <a:ext cx="3683000" cy="530225"/>
          </a:xfrm>
          <a:custGeom>
            <a:avLst/>
            <a:gdLst/>
            <a:ahLst/>
            <a:cxnLst/>
            <a:rect l="l" t="t" r="r" b="b"/>
            <a:pathLst>
              <a:path w="3683000" h="530225" extrusionOk="0">
                <a:moveTo>
                  <a:pt x="1784350" y="238125"/>
                </a:moveTo>
                <a:lnTo>
                  <a:pt x="2463800" y="228600"/>
                </a:lnTo>
                <a:lnTo>
                  <a:pt x="3171825" y="219075"/>
                </a:lnTo>
                <a:lnTo>
                  <a:pt x="3355975" y="209550"/>
                </a:lnTo>
                <a:lnTo>
                  <a:pt x="3400425" y="203200"/>
                </a:lnTo>
                <a:lnTo>
                  <a:pt x="3441700" y="190500"/>
                </a:lnTo>
                <a:lnTo>
                  <a:pt x="3502025" y="158750"/>
                </a:lnTo>
                <a:lnTo>
                  <a:pt x="3571875" y="88900"/>
                </a:lnTo>
                <a:lnTo>
                  <a:pt x="3622675" y="25400"/>
                </a:lnTo>
                <a:lnTo>
                  <a:pt x="3644900" y="6350"/>
                </a:lnTo>
                <a:lnTo>
                  <a:pt x="3660775" y="0"/>
                </a:lnTo>
                <a:lnTo>
                  <a:pt x="3670300" y="6350"/>
                </a:lnTo>
                <a:lnTo>
                  <a:pt x="3683000" y="28575"/>
                </a:lnTo>
                <a:lnTo>
                  <a:pt x="3683000" y="155575"/>
                </a:lnTo>
                <a:lnTo>
                  <a:pt x="3670300" y="228600"/>
                </a:lnTo>
                <a:lnTo>
                  <a:pt x="3648075" y="273050"/>
                </a:lnTo>
                <a:lnTo>
                  <a:pt x="3613150" y="327025"/>
                </a:lnTo>
                <a:lnTo>
                  <a:pt x="3521075" y="447675"/>
                </a:lnTo>
                <a:lnTo>
                  <a:pt x="3489325" y="479425"/>
                </a:lnTo>
                <a:lnTo>
                  <a:pt x="3425825" y="523875"/>
                </a:lnTo>
                <a:lnTo>
                  <a:pt x="3400425" y="530225"/>
                </a:lnTo>
                <a:lnTo>
                  <a:pt x="3359150" y="501650"/>
                </a:lnTo>
                <a:lnTo>
                  <a:pt x="3260725" y="463550"/>
                </a:lnTo>
                <a:lnTo>
                  <a:pt x="3213100" y="457200"/>
                </a:lnTo>
                <a:lnTo>
                  <a:pt x="1717675" y="479425"/>
                </a:lnTo>
                <a:lnTo>
                  <a:pt x="755650" y="485775"/>
                </a:lnTo>
                <a:lnTo>
                  <a:pt x="266700" y="482600"/>
                </a:lnTo>
                <a:lnTo>
                  <a:pt x="184150" y="479425"/>
                </a:lnTo>
                <a:lnTo>
                  <a:pt x="104775" y="463550"/>
                </a:lnTo>
                <a:lnTo>
                  <a:pt x="60325" y="444500"/>
                </a:lnTo>
                <a:lnTo>
                  <a:pt x="28575" y="419100"/>
                </a:lnTo>
                <a:lnTo>
                  <a:pt x="6350" y="393700"/>
                </a:lnTo>
                <a:lnTo>
                  <a:pt x="0" y="368300"/>
                </a:lnTo>
                <a:lnTo>
                  <a:pt x="6350" y="339725"/>
                </a:lnTo>
                <a:lnTo>
                  <a:pt x="41275" y="298450"/>
                </a:lnTo>
                <a:lnTo>
                  <a:pt x="88900" y="266700"/>
                </a:lnTo>
                <a:lnTo>
                  <a:pt x="171450" y="238125"/>
                </a:lnTo>
                <a:lnTo>
                  <a:pt x="301625" y="209550"/>
                </a:lnTo>
                <a:lnTo>
                  <a:pt x="419100" y="196850"/>
                </a:lnTo>
                <a:lnTo>
                  <a:pt x="523875" y="196850"/>
                </a:lnTo>
                <a:lnTo>
                  <a:pt x="615950" y="206375"/>
                </a:lnTo>
                <a:lnTo>
                  <a:pt x="857250" y="228600"/>
                </a:lnTo>
                <a:lnTo>
                  <a:pt x="958850" y="241300"/>
                </a:lnTo>
                <a:lnTo>
                  <a:pt x="1784350" y="238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4" name="Google Shape;4064;p369"/>
          <p:cNvSpPr/>
          <p:nvPr/>
        </p:nvSpPr>
        <p:spPr>
          <a:xfrm rot="-5400000">
            <a:off x="4333081" y="3471070"/>
            <a:ext cx="4384675" cy="588962"/>
          </a:xfrm>
          <a:custGeom>
            <a:avLst/>
            <a:gdLst/>
            <a:ahLst/>
            <a:cxnLst/>
            <a:rect l="l" t="t" r="r" b="b"/>
            <a:pathLst>
              <a:path w="4384884" h="589593" extrusionOk="0">
                <a:moveTo>
                  <a:pt x="1888819" y="268318"/>
                </a:moveTo>
                <a:lnTo>
                  <a:pt x="3085659" y="254196"/>
                </a:lnTo>
                <a:lnTo>
                  <a:pt x="4130688" y="233013"/>
                </a:lnTo>
                <a:lnTo>
                  <a:pt x="4176584" y="225952"/>
                </a:lnTo>
                <a:lnTo>
                  <a:pt x="4204828" y="215360"/>
                </a:lnTo>
                <a:lnTo>
                  <a:pt x="4247194" y="172994"/>
                </a:lnTo>
                <a:lnTo>
                  <a:pt x="4271908" y="123567"/>
                </a:lnTo>
                <a:lnTo>
                  <a:pt x="4303682" y="52957"/>
                </a:lnTo>
                <a:lnTo>
                  <a:pt x="4328396" y="10591"/>
                </a:lnTo>
                <a:lnTo>
                  <a:pt x="4342518" y="0"/>
                </a:lnTo>
                <a:lnTo>
                  <a:pt x="4360170" y="0"/>
                </a:lnTo>
                <a:lnTo>
                  <a:pt x="4377823" y="10591"/>
                </a:lnTo>
                <a:lnTo>
                  <a:pt x="4384884" y="49427"/>
                </a:lnTo>
                <a:lnTo>
                  <a:pt x="4381353" y="141220"/>
                </a:lnTo>
                <a:lnTo>
                  <a:pt x="4374292" y="247135"/>
                </a:lnTo>
                <a:lnTo>
                  <a:pt x="4363701" y="307153"/>
                </a:lnTo>
                <a:lnTo>
                  <a:pt x="4321335" y="398946"/>
                </a:lnTo>
                <a:lnTo>
                  <a:pt x="4229542" y="522514"/>
                </a:lnTo>
                <a:lnTo>
                  <a:pt x="4169523" y="582532"/>
                </a:lnTo>
                <a:lnTo>
                  <a:pt x="4130688" y="589593"/>
                </a:lnTo>
                <a:lnTo>
                  <a:pt x="4098913" y="582532"/>
                </a:lnTo>
                <a:lnTo>
                  <a:pt x="4031834" y="526044"/>
                </a:lnTo>
                <a:lnTo>
                  <a:pt x="3947101" y="522514"/>
                </a:lnTo>
                <a:lnTo>
                  <a:pt x="3078598" y="508392"/>
                </a:lnTo>
                <a:lnTo>
                  <a:pt x="2164198" y="508392"/>
                </a:lnTo>
                <a:lnTo>
                  <a:pt x="1451037" y="515453"/>
                </a:lnTo>
                <a:lnTo>
                  <a:pt x="783772" y="529575"/>
                </a:lnTo>
                <a:lnTo>
                  <a:pt x="437783" y="547227"/>
                </a:lnTo>
                <a:lnTo>
                  <a:pt x="356581" y="540166"/>
                </a:lnTo>
                <a:lnTo>
                  <a:pt x="218891" y="518983"/>
                </a:lnTo>
                <a:lnTo>
                  <a:pt x="116507" y="501331"/>
                </a:lnTo>
                <a:lnTo>
                  <a:pt x="42366" y="476617"/>
                </a:lnTo>
                <a:lnTo>
                  <a:pt x="17653" y="458965"/>
                </a:lnTo>
                <a:lnTo>
                  <a:pt x="3531" y="437782"/>
                </a:lnTo>
                <a:lnTo>
                  <a:pt x="0" y="416599"/>
                </a:lnTo>
                <a:lnTo>
                  <a:pt x="7061" y="391885"/>
                </a:lnTo>
                <a:lnTo>
                  <a:pt x="28244" y="367172"/>
                </a:lnTo>
                <a:lnTo>
                  <a:pt x="67080" y="345989"/>
                </a:lnTo>
                <a:lnTo>
                  <a:pt x="116507" y="324806"/>
                </a:lnTo>
                <a:lnTo>
                  <a:pt x="211830" y="303623"/>
                </a:lnTo>
                <a:lnTo>
                  <a:pt x="324806" y="278909"/>
                </a:lnTo>
                <a:lnTo>
                  <a:pt x="804955" y="275379"/>
                </a:lnTo>
                <a:lnTo>
                  <a:pt x="1888819" y="2683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E5860E2-1567-3940-9383-6A726A33EB57}"/>
              </a:ext>
            </a:extLst>
          </p:cNvPr>
          <p:cNvGrpSpPr/>
          <p:nvPr/>
        </p:nvGrpSpPr>
        <p:grpSpPr>
          <a:xfrm>
            <a:off x="2813132" y="1581232"/>
            <a:ext cx="4014787" cy="4384675"/>
            <a:chOff x="2957513" y="1725613"/>
            <a:chExt cx="4014787" cy="4384675"/>
          </a:xfrm>
        </p:grpSpPr>
        <p:sp>
          <p:nvSpPr>
            <p:cNvPr id="9" name="Google Shape;4059;p369">
              <a:extLst>
                <a:ext uri="{FF2B5EF4-FFF2-40B4-BE49-F238E27FC236}">
                  <a16:creationId xmlns:a16="http://schemas.microsoft.com/office/drawing/2014/main" id="{BB992B42-782E-C644-9833-726275798A59}"/>
                </a:ext>
              </a:extLst>
            </p:cNvPr>
            <p:cNvSpPr/>
            <p:nvPr/>
          </p:nvSpPr>
          <p:spPr>
            <a:xfrm>
              <a:off x="3019425" y="2990850"/>
              <a:ext cx="322263" cy="1095375"/>
            </a:xfrm>
            <a:custGeom>
              <a:avLst/>
              <a:gdLst/>
              <a:ahLst/>
              <a:cxnLst/>
              <a:rect l="l" t="t" r="r" b="b"/>
              <a:pathLst>
                <a:path w="321469" h="1095375" extrusionOk="0">
                  <a:moveTo>
                    <a:pt x="133350" y="504825"/>
                  </a:moveTo>
                  <a:lnTo>
                    <a:pt x="154781" y="409575"/>
                  </a:lnTo>
                  <a:lnTo>
                    <a:pt x="169069" y="314325"/>
                  </a:lnTo>
                  <a:lnTo>
                    <a:pt x="173831" y="216694"/>
                  </a:lnTo>
                  <a:lnTo>
                    <a:pt x="178594" y="150019"/>
                  </a:lnTo>
                  <a:lnTo>
                    <a:pt x="178594" y="64294"/>
                  </a:lnTo>
                  <a:lnTo>
                    <a:pt x="178594" y="30956"/>
                  </a:lnTo>
                  <a:lnTo>
                    <a:pt x="180975" y="16669"/>
                  </a:lnTo>
                  <a:lnTo>
                    <a:pt x="188119" y="2381"/>
                  </a:lnTo>
                  <a:lnTo>
                    <a:pt x="202406" y="0"/>
                  </a:lnTo>
                  <a:lnTo>
                    <a:pt x="221456" y="7144"/>
                  </a:lnTo>
                  <a:lnTo>
                    <a:pt x="245269" y="30956"/>
                  </a:lnTo>
                  <a:lnTo>
                    <a:pt x="264319" y="61913"/>
                  </a:lnTo>
                  <a:lnTo>
                    <a:pt x="288131" y="140494"/>
                  </a:lnTo>
                  <a:lnTo>
                    <a:pt x="304800" y="228600"/>
                  </a:lnTo>
                  <a:lnTo>
                    <a:pt x="319088" y="352425"/>
                  </a:lnTo>
                  <a:cubicBezTo>
                    <a:pt x="319882" y="388938"/>
                    <a:pt x="320675" y="425450"/>
                    <a:pt x="321469" y="461963"/>
                  </a:cubicBezTo>
                  <a:lnTo>
                    <a:pt x="316706" y="573881"/>
                  </a:lnTo>
                  <a:lnTo>
                    <a:pt x="304800" y="685800"/>
                  </a:lnTo>
                  <a:lnTo>
                    <a:pt x="278606" y="819150"/>
                  </a:lnTo>
                  <a:lnTo>
                    <a:pt x="252413" y="909638"/>
                  </a:lnTo>
                  <a:lnTo>
                    <a:pt x="226219" y="976313"/>
                  </a:lnTo>
                  <a:lnTo>
                    <a:pt x="195263" y="1031081"/>
                  </a:lnTo>
                  <a:lnTo>
                    <a:pt x="169069" y="1066800"/>
                  </a:lnTo>
                  <a:lnTo>
                    <a:pt x="142875" y="1085850"/>
                  </a:lnTo>
                  <a:lnTo>
                    <a:pt x="119063" y="1092994"/>
                  </a:lnTo>
                  <a:lnTo>
                    <a:pt x="90488" y="1095375"/>
                  </a:lnTo>
                  <a:lnTo>
                    <a:pt x="59531" y="1090613"/>
                  </a:lnTo>
                  <a:lnTo>
                    <a:pt x="30956" y="1076325"/>
                  </a:lnTo>
                  <a:lnTo>
                    <a:pt x="14288" y="1050131"/>
                  </a:lnTo>
                  <a:lnTo>
                    <a:pt x="0" y="1002506"/>
                  </a:lnTo>
                  <a:lnTo>
                    <a:pt x="0" y="931069"/>
                  </a:lnTo>
                  <a:lnTo>
                    <a:pt x="33338" y="812006"/>
                  </a:lnTo>
                  <a:lnTo>
                    <a:pt x="85725" y="645319"/>
                  </a:lnTo>
                  <a:lnTo>
                    <a:pt x="133350" y="504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060;p369">
              <a:extLst>
                <a:ext uri="{FF2B5EF4-FFF2-40B4-BE49-F238E27FC236}">
                  <a16:creationId xmlns:a16="http://schemas.microsoft.com/office/drawing/2014/main" id="{5466C8DF-A76E-9642-90A6-99042A582BED}"/>
                </a:ext>
              </a:extLst>
            </p:cNvPr>
            <p:cNvSpPr/>
            <p:nvPr/>
          </p:nvSpPr>
          <p:spPr>
            <a:xfrm>
              <a:off x="4408488" y="2808288"/>
              <a:ext cx="287337" cy="1087437"/>
            </a:xfrm>
            <a:custGeom>
              <a:avLst/>
              <a:gdLst/>
              <a:ahLst/>
              <a:cxnLst/>
              <a:rect l="l" t="t" r="r" b="b"/>
              <a:pathLst>
                <a:path w="288131" h="1088231" extrusionOk="0">
                  <a:moveTo>
                    <a:pt x="64294" y="488156"/>
                  </a:moveTo>
                  <a:lnTo>
                    <a:pt x="64294" y="354806"/>
                  </a:lnTo>
                  <a:lnTo>
                    <a:pt x="61912" y="292894"/>
                  </a:lnTo>
                  <a:lnTo>
                    <a:pt x="59531" y="247650"/>
                  </a:lnTo>
                  <a:lnTo>
                    <a:pt x="52387" y="195262"/>
                  </a:lnTo>
                  <a:lnTo>
                    <a:pt x="38100" y="116681"/>
                  </a:lnTo>
                  <a:lnTo>
                    <a:pt x="26194" y="73819"/>
                  </a:lnTo>
                  <a:lnTo>
                    <a:pt x="14287" y="42862"/>
                  </a:lnTo>
                  <a:lnTo>
                    <a:pt x="7144" y="23812"/>
                  </a:lnTo>
                  <a:lnTo>
                    <a:pt x="9525" y="11906"/>
                  </a:lnTo>
                  <a:lnTo>
                    <a:pt x="14287" y="4762"/>
                  </a:lnTo>
                  <a:lnTo>
                    <a:pt x="26194" y="0"/>
                  </a:lnTo>
                  <a:lnTo>
                    <a:pt x="54769" y="7144"/>
                  </a:lnTo>
                  <a:lnTo>
                    <a:pt x="90487" y="35719"/>
                  </a:lnTo>
                  <a:lnTo>
                    <a:pt x="140494" y="88106"/>
                  </a:lnTo>
                  <a:lnTo>
                    <a:pt x="190500" y="159544"/>
                  </a:lnTo>
                  <a:lnTo>
                    <a:pt x="228600" y="223837"/>
                  </a:lnTo>
                  <a:lnTo>
                    <a:pt x="259556" y="307181"/>
                  </a:lnTo>
                  <a:lnTo>
                    <a:pt x="271462" y="378619"/>
                  </a:lnTo>
                  <a:lnTo>
                    <a:pt x="280987" y="514350"/>
                  </a:lnTo>
                  <a:lnTo>
                    <a:pt x="288131" y="652462"/>
                  </a:lnTo>
                  <a:lnTo>
                    <a:pt x="288131" y="738187"/>
                  </a:lnTo>
                  <a:lnTo>
                    <a:pt x="280987" y="816769"/>
                  </a:lnTo>
                  <a:lnTo>
                    <a:pt x="259556" y="923925"/>
                  </a:lnTo>
                  <a:lnTo>
                    <a:pt x="238125" y="992981"/>
                  </a:lnTo>
                  <a:lnTo>
                    <a:pt x="216694" y="1045369"/>
                  </a:lnTo>
                  <a:lnTo>
                    <a:pt x="197644" y="1076325"/>
                  </a:lnTo>
                  <a:lnTo>
                    <a:pt x="171450" y="1088231"/>
                  </a:lnTo>
                  <a:lnTo>
                    <a:pt x="140494" y="1085850"/>
                  </a:lnTo>
                  <a:lnTo>
                    <a:pt x="114300" y="1071562"/>
                  </a:lnTo>
                  <a:lnTo>
                    <a:pt x="83344" y="1042987"/>
                  </a:lnTo>
                  <a:lnTo>
                    <a:pt x="54769" y="1009650"/>
                  </a:lnTo>
                  <a:lnTo>
                    <a:pt x="26194" y="964406"/>
                  </a:lnTo>
                  <a:lnTo>
                    <a:pt x="7144" y="919162"/>
                  </a:lnTo>
                  <a:lnTo>
                    <a:pt x="0" y="819150"/>
                  </a:lnTo>
                  <a:lnTo>
                    <a:pt x="21431" y="750094"/>
                  </a:lnTo>
                  <a:lnTo>
                    <a:pt x="38100" y="700087"/>
                  </a:lnTo>
                  <a:lnTo>
                    <a:pt x="64294" y="488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061;p369">
              <a:extLst>
                <a:ext uri="{FF2B5EF4-FFF2-40B4-BE49-F238E27FC236}">
                  <a16:creationId xmlns:a16="http://schemas.microsoft.com/office/drawing/2014/main" id="{F1C6F27A-5EA4-9842-8B6C-220E426BC425}"/>
                </a:ext>
              </a:extLst>
            </p:cNvPr>
            <p:cNvSpPr/>
            <p:nvPr/>
          </p:nvSpPr>
          <p:spPr>
            <a:xfrm>
              <a:off x="5837238" y="2592388"/>
              <a:ext cx="338137" cy="1270000"/>
            </a:xfrm>
            <a:custGeom>
              <a:avLst/>
              <a:gdLst/>
              <a:ahLst/>
              <a:cxnLst/>
              <a:rect l="l" t="t" r="r" b="b"/>
              <a:pathLst>
                <a:path w="338137" h="1269207" extrusionOk="0">
                  <a:moveTo>
                    <a:pt x="61912" y="600075"/>
                  </a:moveTo>
                  <a:lnTo>
                    <a:pt x="66675" y="473869"/>
                  </a:lnTo>
                  <a:lnTo>
                    <a:pt x="61912" y="381000"/>
                  </a:lnTo>
                  <a:lnTo>
                    <a:pt x="57150" y="278607"/>
                  </a:lnTo>
                  <a:lnTo>
                    <a:pt x="47625" y="183357"/>
                  </a:lnTo>
                  <a:lnTo>
                    <a:pt x="35719" y="104775"/>
                  </a:lnTo>
                  <a:lnTo>
                    <a:pt x="16669" y="42863"/>
                  </a:lnTo>
                  <a:lnTo>
                    <a:pt x="16669" y="30957"/>
                  </a:lnTo>
                  <a:lnTo>
                    <a:pt x="19050" y="14288"/>
                  </a:lnTo>
                  <a:lnTo>
                    <a:pt x="26194" y="4763"/>
                  </a:lnTo>
                  <a:lnTo>
                    <a:pt x="35719" y="0"/>
                  </a:lnTo>
                  <a:lnTo>
                    <a:pt x="52387" y="0"/>
                  </a:lnTo>
                  <a:lnTo>
                    <a:pt x="76200" y="14288"/>
                  </a:lnTo>
                  <a:lnTo>
                    <a:pt x="97631" y="40482"/>
                  </a:lnTo>
                  <a:lnTo>
                    <a:pt x="164306" y="164307"/>
                  </a:lnTo>
                  <a:lnTo>
                    <a:pt x="230981" y="295275"/>
                  </a:lnTo>
                  <a:lnTo>
                    <a:pt x="269081" y="388144"/>
                  </a:lnTo>
                  <a:lnTo>
                    <a:pt x="297656" y="478632"/>
                  </a:lnTo>
                  <a:lnTo>
                    <a:pt x="314325" y="559594"/>
                  </a:lnTo>
                  <a:lnTo>
                    <a:pt x="328612" y="735807"/>
                  </a:lnTo>
                  <a:lnTo>
                    <a:pt x="338137" y="873919"/>
                  </a:lnTo>
                  <a:lnTo>
                    <a:pt x="333375" y="976313"/>
                  </a:lnTo>
                  <a:lnTo>
                    <a:pt x="323850" y="1045369"/>
                  </a:lnTo>
                  <a:lnTo>
                    <a:pt x="311944" y="1090613"/>
                  </a:lnTo>
                  <a:lnTo>
                    <a:pt x="278606" y="1178719"/>
                  </a:lnTo>
                  <a:lnTo>
                    <a:pt x="254794" y="1212057"/>
                  </a:lnTo>
                  <a:lnTo>
                    <a:pt x="207169" y="1259682"/>
                  </a:lnTo>
                  <a:lnTo>
                    <a:pt x="173831" y="1269207"/>
                  </a:lnTo>
                  <a:lnTo>
                    <a:pt x="138112" y="1262063"/>
                  </a:lnTo>
                  <a:lnTo>
                    <a:pt x="109537" y="1240632"/>
                  </a:lnTo>
                  <a:lnTo>
                    <a:pt x="76200" y="1195388"/>
                  </a:lnTo>
                  <a:lnTo>
                    <a:pt x="42862" y="1128713"/>
                  </a:lnTo>
                  <a:lnTo>
                    <a:pt x="16669" y="1062038"/>
                  </a:lnTo>
                  <a:lnTo>
                    <a:pt x="0" y="978694"/>
                  </a:lnTo>
                  <a:cubicBezTo>
                    <a:pt x="794" y="954882"/>
                    <a:pt x="1587" y="931069"/>
                    <a:pt x="2381" y="907257"/>
                  </a:cubicBezTo>
                  <a:lnTo>
                    <a:pt x="26194" y="831057"/>
                  </a:lnTo>
                  <a:lnTo>
                    <a:pt x="40481" y="762000"/>
                  </a:lnTo>
                  <a:lnTo>
                    <a:pt x="61912" y="6000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062;p369">
              <a:extLst>
                <a:ext uri="{FF2B5EF4-FFF2-40B4-BE49-F238E27FC236}">
                  <a16:creationId xmlns:a16="http://schemas.microsoft.com/office/drawing/2014/main" id="{B5B21F8E-069D-E243-BA49-9C4EA6C71650}"/>
                </a:ext>
              </a:extLst>
            </p:cNvPr>
            <p:cNvSpPr/>
            <p:nvPr/>
          </p:nvSpPr>
          <p:spPr>
            <a:xfrm rot="-5400000">
              <a:off x="1625601" y="3371850"/>
              <a:ext cx="3740150" cy="1076325"/>
            </a:xfrm>
            <a:custGeom>
              <a:avLst/>
              <a:gdLst/>
              <a:ahLst/>
              <a:cxnLst/>
              <a:rect l="l" t="t" r="r" b="b"/>
              <a:pathLst>
                <a:path w="3740150" h="1076325" extrusionOk="0">
                  <a:moveTo>
                    <a:pt x="2368550" y="758825"/>
                  </a:moveTo>
                  <a:lnTo>
                    <a:pt x="2727325" y="755650"/>
                  </a:lnTo>
                  <a:lnTo>
                    <a:pt x="3016250" y="733425"/>
                  </a:lnTo>
                  <a:lnTo>
                    <a:pt x="3254375" y="730250"/>
                  </a:lnTo>
                  <a:lnTo>
                    <a:pt x="3403600" y="723900"/>
                  </a:lnTo>
                  <a:lnTo>
                    <a:pt x="3489325" y="711200"/>
                  </a:lnTo>
                  <a:lnTo>
                    <a:pt x="3514725" y="704850"/>
                  </a:lnTo>
                  <a:lnTo>
                    <a:pt x="3546475" y="679450"/>
                  </a:lnTo>
                  <a:lnTo>
                    <a:pt x="3597275" y="631825"/>
                  </a:lnTo>
                  <a:lnTo>
                    <a:pt x="3648075" y="558800"/>
                  </a:lnTo>
                  <a:lnTo>
                    <a:pt x="3673475" y="523875"/>
                  </a:lnTo>
                  <a:lnTo>
                    <a:pt x="3683000" y="508000"/>
                  </a:lnTo>
                  <a:lnTo>
                    <a:pt x="3695700" y="501650"/>
                  </a:lnTo>
                  <a:cubicBezTo>
                    <a:pt x="3715794" y="504999"/>
                    <a:pt x="3708312" y="504825"/>
                    <a:pt x="3717925" y="504825"/>
                  </a:cubicBezTo>
                  <a:lnTo>
                    <a:pt x="3727450" y="514350"/>
                  </a:lnTo>
                  <a:lnTo>
                    <a:pt x="3733800" y="542925"/>
                  </a:lnTo>
                  <a:lnTo>
                    <a:pt x="3740150" y="609600"/>
                  </a:lnTo>
                  <a:lnTo>
                    <a:pt x="3736975" y="682625"/>
                  </a:lnTo>
                  <a:lnTo>
                    <a:pt x="3724275" y="739775"/>
                  </a:lnTo>
                  <a:lnTo>
                    <a:pt x="3698875" y="809625"/>
                  </a:lnTo>
                  <a:lnTo>
                    <a:pt x="3657600" y="892175"/>
                  </a:lnTo>
                  <a:lnTo>
                    <a:pt x="3578225" y="993775"/>
                  </a:lnTo>
                  <a:lnTo>
                    <a:pt x="3508375" y="1060450"/>
                  </a:lnTo>
                  <a:lnTo>
                    <a:pt x="3460750" y="1076325"/>
                  </a:lnTo>
                  <a:lnTo>
                    <a:pt x="3435350" y="1063625"/>
                  </a:lnTo>
                  <a:lnTo>
                    <a:pt x="3409950" y="1035050"/>
                  </a:lnTo>
                  <a:lnTo>
                    <a:pt x="3384550" y="1012825"/>
                  </a:lnTo>
                  <a:lnTo>
                    <a:pt x="3333750" y="1000125"/>
                  </a:lnTo>
                  <a:lnTo>
                    <a:pt x="3232150" y="990600"/>
                  </a:lnTo>
                  <a:lnTo>
                    <a:pt x="2943225" y="977900"/>
                  </a:lnTo>
                  <a:lnTo>
                    <a:pt x="2625725" y="981075"/>
                  </a:lnTo>
                  <a:lnTo>
                    <a:pt x="2171700" y="977900"/>
                  </a:lnTo>
                  <a:lnTo>
                    <a:pt x="1930400" y="968375"/>
                  </a:lnTo>
                  <a:lnTo>
                    <a:pt x="1762125" y="955675"/>
                  </a:lnTo>
                  <a:lnTo>
                    <a:pt x="1597025" y="936625"/>
                  </a:lnTo>
                  <a:lnTo>
                    <a:pt x="1463675" y="911225"/>
                  </a:lnTo>
                  <a:lnTo>
                    <a:pt x="1327150" y="869950"/>
                  </a:lnTo>
                  <a:lnTo>
                    <a:pt x="1177925" y="819150"/>
                  </a:lnTo>
                  <a:lnTo>
                    <a:pt x="971550" y="733425"/>
                  </a:lnTo>
                  <a:lnTo>
                    <a:pt x="822325" y="663575"/>
                  </a:lnTo>
                  <a:lnTo>
                    <a:pt x="666750" y="574675"/>
                  </a:lnTo>
                  <a:lnTo>
                    <a:pt x="539750" y="495300"/>
                  </a:lnTo>
                  <a:lnTo>
                    <a:pt x="333375" y="342900"/>
                  </a:lnTo>
                  <a:lnTo>
                    <a:pt x="187325" y="219075"/>
                  </a:lnTo>
                  <a:lnTo>
                    <a:pt x="60325" y="107950"/>
                  </a:lnTo>
                  <a:lnTo>
                    <a:pt x="3175" y="47625"/>
                  </a:lnTo>
                  <a:lnTo>
                    <a:pt x="0" y="25400"/>
                  </a:lnTo>
                  <a:lnTo>
                    <a:pt x="9525" y="6350"/>
                  </a:lnTo>
                  <a:lnTo>
                    <a:pt x="19050" y="3175"/>
                  </a:lnTo>
                  <a:lnTo>
                    <a:pt x="28575" y="0"/>
                  </a:lnTo>
                  <a:lnTo>
                    <a:pt x="50800" y="6350"/>
                  </a:lnTo>
                  <a:lnTo>
                    <a:pt x="168275" y="92075"/>
                  </a:lnTo>
                  <a:lnTo>
                    <a:pt x="381000" y="228600"/>
                  </a:lnTo>
                  <a:lnTo>
                    <a:pt x="625475" y="361950"/>
                  </a:lnTo>
                  <a:lnTo>
                    <a:pt x="927100" y="501650"/>
                  </a:lnTo>
                  <a:lnTo>
                    <a:pt x="1130300" y="584200"/>
                  </a:lnTo>
                  <a:lnTo>
                    <a:pt x="1333500" y="647700"/>
                  </a:lnTo>
                  <a:lnTo>
                    <a:pt x="1549400" y="692150"/>
                  </a:lnTo>
                  <a:lnTo>
                    <a:pt x="1736725" y="720725"/>
                  </a:lnTo>
                  <a:lnTo>
                    <a:pt x="1958975" y="746125"/>
                  </a:lnTo>
                  <a:lnTo>
                    <a:pt x="2368550" y="758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063;p369">
              <a:extLst>
                <a:ext uri="{FF2B5EF4-FFF2-40B4-BE49-F238E27FC236}">
                  <a16:creationId xmlns:a16="http://schemas.microsoft.com/office/drawing/2014/main" id="{E1AC82EB-6D84-9542-8377-E58B28D5A28A}"/>
                </a:ext>
              </a:extLst>
            </p:cNvPr>
            <p:cNvSpPr/>
            <p:nvPr/>
          </p:nvSpPr>
          <p:spPr>
            <a:xfrm rot="-5400000">
              <a:off x="3238501" y="3457575"/>
              <a:ext cx="3683000" cy="530225"/>
            </a:xfrm>
            <a:custGeom>
              <a:avLst/>
              <a:gdLst/>
              <a:ahLst/>
              <a:cxnLst/>
              <a:rect l="l" t="t" r="r" b="b"/>
              <a:pathLst>
                <a:path w="3683000" h="530225" extrusionOk="0">
                  <a:moveTo>
                    <a:pt x="1784350" y="238125"/>
                  </a:moveTo>
                  <a:lnTo>
                    <a:pt x="2463800" y="228600"/>
                  </a:lnTo>
                  <a:lnTo>
                    <a:pt x="3171825" y="219075"/>
                  </a:lnTo>
                  <a:lnTo>
                    <a:pt x="3355975" y="209550"/>
                  </a:lnTo>
                  <a:lnTo>
                    <a:pt x="3400425" y="203200"/>
                  </a:lnTo>
                  <a:lnTo>
                    <a:pt x="3441700" y="190500"/>
                  </a:lnTo>
                  <a:lnTo>
                    <a:pt x="3502025" y="158750"/>
                  </a:lnTo>
                  <a:lnTo>
                    <a:pt x="3571875" y="88900"/>
                  </a:lnTo>
                  <a:lnTo>
                    <a:pt x="3622675" y="25400"/>
                  </a:lnTo>
                  <a:lnTo>
                    <a:pt x="3644900" y="6350"/>
                  </a:lnTo>
                  <a:lnTo>
                    <a:pt x="3660775" y="0"/>
                  </a:lnTo>
                  <a:lnTo>
                    <a:pt x="3670300" y="6350"/>
                  </a:lnTo>
                  <a:lnTo>
                    <a:pt x="3683000" y="28575"/>
                  </a:lnTo>
                  <a:lnTo>
                    <a:pt x="3683000" y="155575"/>
                  </a:lnTo>
                  <a:lnTo>
                    <a:pt x="3670300" y="228600"/>
                  </a:lnTo>
                  <a:lnTo>
                    <a:pt x="3648075" y="273050"/>
                  </a:lnTo>
                  <a:lnTo>
                    <a:pt x="3613150" y="327025"/>
                  </a:lnTo>
                  <a:lnTo>
                    <a:pt x="3521075" y="447675"/>
                  </a:lnTo>
                  <a:lnTo>
                    <a:pt x="3489325" y="479425"/>
                  </a:lnTo>
                  <a:lnTo>
                    <a:pt x="3425825" y="523875"/>
                  </a:lnTo>
                  <a:lnTo>
                    <a:pt x="3400425" y="530225"/>
                  </a:lnTo>
                  <a:lnTo>
                    <a:pt x="3359150" y="501650"/>
                  </a:lnTo>
                  <a:lnTo>
                    <a:pt x="3260725" y="463550"/>
                  </a:lnTo>
                  <a:lnTo>
                    <a:pt x="3213100" y="457200"/>
                  </a:lnTo>
                  <a:lnTo>
                    <a:pt x="1717675" y="479425"/>
                  </a:lnTo>
                  <a:lnTo>
                    <a:pt x="755650" y="485775"/>
                  </a:lnTo>
                  <a:lnTo>
                    <a:pt x="266700" y="482600"/>
                  </a:lnTo>
                  <a:lnTo>
                    <a:pt x="184150" y="479425"/>
                  </a:lnTo>
                  <a:lnTo>
                    <a:pt x="104775" y="463550"/>
                  </a:lnTo>
                  <a:lnTo>
                    <a:pt x="60325" y="444500"/>
                  </a:lnTo>
                  <a:lnTo>
                    <a:pt x="28575" y="419100"/>
                  </a:lnTo>
                  <a:lnTo>
                    <a:pt x="6350" y="393700"/>
                  </a:lnTo>
                  <a:lnTo>
                    <a:pt x="0" y="368300"/>
                  </a:lnTo>
                  <a:lnTo>
                    <a:pt x="6350" y="339725"/>
                  </a:lnTo>
                  <a:lnTo>
                    <a:pt x="41275" y="298450"/>
                  </a:lnTo>
                  <a:lnTo>
                    <a:pt x="88900" y="266700"/>
                  </a:lnTo>
                  <a:lnTo>
                    <a:pt x="171450" y="238125"/>
                  </a:lnTo>
                  <a:lnTo>
                    <a:pt x="301625" y="209550"/>
                  </a:lnTo>
                  <a:lnTo>
                    <a:pt x="419100" y="196850"/>
                  </a:lnTo>
                  <a:lnTo>
                    <a:pt x="523875" y="196850"/>
                  </a:lnTo>
                  <a:lnTo>
                    <a:pt x="615950" y="206375"/>
                  </a:lnTo>
                  <a:lnTo>
                    <a:pt x="857250" y="228600"/>
                  </a:lnTo>
                  <a:lnTo>
                    <a:pt x="958850" y="241300"/>
                  </a:lnTo>
                  <a:lnTo>
                    <a:pt x="1784350" y="238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064;p369">
              <a:extLst>
                <a:ext uri="{FF2B5EF4-FFF2-40B4-BE49-F238E27FC236}">
                  <a16:creationId xmlns:a16="http://schemas.microsoft.com/office/drawing/2014/main" id="{F5AD10B6-1417-BC4A-8348-E02323A58422}"/>
                </a:ext>
              </a:extLst>
            </p:cNvPr>
            <p:cNvSpPr/>
            <p:nvPr/>
          </p:nvSpPr>
          <p:spPr>
            <a:xfrm rot="-5400000">
              <a:off x="4485481" y="3623470"/>
              <a:ext cx="4384675" cy="588962"/>
            </a:xfrm>
            <a:custGeom>
              <a:avLst/>
              <a:gdLst/>
              <a:ahLst/>
              <a:cxnLst/>
              <a:rect l="l" t="t" r="r" b="b"/>
              <a:pathLst>
                <a:path w="4384884" h="589593" extrusionOk="0">
                  <a:moveTo>
                    <a:pt x="1888819" y="268318"/>
                  </a:moveTo>
                  <a:lnTo>
                    <a:pt x="3085659" y="254196"/>
                  </a:lnTo>
                  <a:lnTo>
                    <a:pt x="4130688" y="233013"/>
                  </a:lnTo>
                  <a:lnTo>
                    <a:pt x="4176584" y="225952"/>
                  </a:lnTo>
                  <a:lnTo>
                    <a:pt x="4204828" y="215360"/>
                  </a:lnTo>
                  <a:lnTo>
                    <a:pt x="4247194" y="172994"/>
                  </a:lnTo>
                  <a:lnTo>
                    <a:pt x="4271908" y="123567"/>
                  </a:lnTo>
                  <a:lnTo>
                    <a:pt x="4303682" y="52957"/>
                  </a:lnTo>
                  <a:lnTo>
                    <a:pt x="4328396" y="10591"/>
                  </a:lnTo>
                  <a:lnTo>
                    <a:pt x="4342518" y="0"/>
                  </a:lnTo>
                  <a:lnTo>
                    <a:pt x="4360170" y="0"/>
                  </a:lnTo>
                  <a:lnTo>
                    <a:pt x="4377823" y="10591"/>
                  </a:lnTo>
                  <a:lnTo>
                    <a:pt x="4384884" y="49427"/>
                  </a:lnTo>
                  <a:lnTo>
                    <a:pt x="4381353" y="141220"/>
                  </a:lnTo>
                  <a:lnTo>
                    <a:pt x="4374292" y="247135"/>
                  </a:lnTo>
                  <a:lnTo>
                    <a:pt x="4363701" y="307153"/>
                  </a:lnTo>
                  <a:lnTo>
                    <a:pt x="4321335" y="398946"/>
                  </a:lnTo>
                  <a:lnTo>
                    <a:pt x="4229542" y="522514"/>
                  </a:lnTo>
                  <a:lnTo>
                    <a:pt x="4169523" y="582532"/>
                  </a:lnTo>
                  <a:lnTo>
                    <a:pt x="4130688" y="589593"/>
                  </a:lnTo>
                  <a:lnTo>
                    <a:pt x="4098913" y="582532"/>
                  </a:lnTo>
                  <a:lnTo>
                    <a:pt x="4031834" y="526044"/>
                  </a:lnTo>
                  <a:lnTo>
                    <a:pt x="3947101" y="522514"/>
                  </a:lnTo>
                  <a:lnTo>
                    <a:pt x="3078598" y="508392"/>
                  </a:lnTo>
                  <a:lnTo>
                    <a:pt x="2164198" y="508392"/>
                  </a:lnTo>
                  <a:lnTo>
                    <a:pt x="1451037" y="515453"/>
                  </a:lnTo>
                  <a:lnTo>
                    <a:pt x="783772" y="529575"/>
                  </a:lnTo>
                  <a:lnTo>
                    <a:pt x="437783" y="547227"/>
                  </a:lnTo>
                  <a:lnTo>
                    <a:pt x="356581" y="540166"/>
                  </a:lnTo>
                  <a:lnTo>
                    <a:pt x="218891" y="518983"/>
                  </a:lnTo>
                  <a:lnTo>
                    <a:pt x="116507" y="501331"/>
                  </a:lnTo>
                  <a:lnTo>
                    <a:pt x="42366" y="476617"/>
                  </a:lnTo>
                  <a:lnTo>
                    <a:pt x="17653" y="458965"/>
                  </a:lnTo>
                  <a:lnTo>
                    <a:pt x="3531" y="437782"/>
                  </a:lnTo>
                  <a:lnTo>
                    <a:pt x="0" y="416599"/>
                  </a:lnTo>
                  <a:lnTo>
                    <a:pt x="7061" y="391885"/>
                  </a:lnTo>
                  <a:lnTo>
                    <a:pt x="28244" y="367172"/>
                  </a:lnTo>
                  <a:lnTo>
                    <a:pt x="67080" y="345989"/>
                  </a:lnTo>
                  <a:lnTo>
                    <a:pt x="116507" y="324806"/>
                  </a:lnTo>
                  <a:lnTo>
                    <a:pt x="211830" y="303623"/>
                  </a:lnTo>
                  <a:lnTo>
                    <a:pt x="324806" y="278909"/>
                  </a:lnTo>
                  <a:lnTo>
                    <a:pt x="804955" y="275379"/>
                  </a:lnTo>
                  <a:lnTo>
                    <a:pt x="1888819" y="2683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4069;p370">
            <a:extLst>
              <a:ext uri="{FF2B5EF4-FFF2-40B4-BE49-F238E27FC236}">
                <a16:creationId xmlns:a16="http://schemas.microsoft.com/office/drawing/2014/main" id="{DFA6864B-73F9-9F47-A41B-EFF046D601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2463" y="1585581"/>
            <a:ext cx="4016375" cy="43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9" name="Google Shape;4069;p3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2622" y="1561517"/>
            <a:ext cx="4016375" cy="43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155"/>
          <p:cNvSpPr txBox="1"/>
          <p:nvPr/>
        </p:nvSpPr>
        <p:spPr>
          <a:xfrm>
            <a:off x="3975101" y="7177088"/>
            <a:ext cx="397829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根</a:t>
            </a:r>
            <a:endParaRPr/>
          </a:p>
        </p:txBody>
      </p:sp>
      <p:sp>
        <p:nvSpPr>
          <p:cNvPr id="1757" name="Google Shape;1757;p155"/>
          <p:cNvSpPr/>
          <p:nvPr/>
        </p:nvSpPr>
        <p:spPr>
          <a:xfrm>
            <a:off x="2552700" y="2513013"/>
            <a:ext cx="1998663" cy="536575"/>
          </a:xfrm>
          <a:custGeom>
            <a:avLst/>
            <a:gdLst/>
            <a:ahLst/>
            <a:cxnLst/>
            <a:rect l="l" t="t" r="r" b="b"/>
            <a:pathLst>
              <a:path w="1997869" h="538162" extrusionOk="0">
                <a:moveTo>
                  <a:pt x="869156" y="411956"/>
                </a:moveTo>
                <a:lnTo>
                  <a:pt x="535781" y="509587"/>
                </a:lnTo>
                <a:lnTo>
                  <a:pt x="464344" y="531019"/>
                </a:lnTo>
                <a:lnTo>
                  <a:pt x="423863" y="538162"/>
                </a:lnTo>
                <a:lnTo>
                  <a:pt x="385763" y="533400"/>
                </a:lnTo>
                <a:lnTo>
                  <a:pt x="316706" y="507206"/>
                </a:lnTo>
                <a:lnTo>
                  <a:pt x="230981" y="464344"/>
                </a:lnTo>
                <a:lnTo>
                  <a:pt x="157163" y="416719"/>
                </a:lnTo>
                <a:lnTo>
                  <a:pt x="95250" y="364331"/>
                </a:lnTo>
                <a:lnTo>
                  <a:pt x="30956" y="292894"/>
                </a:lnTo>
                <a:lnTo>
                  <a:pt x="2381" y="257175"/>
                </a:lnTo>
                <a:lnTo>
                  <a:pt x="0" y="240506"/>
                </a:lnTo>
                <a:lnTo>
                  <a:pt x="4763" y="216694"/>
                </a:lnTo>
                <a:lnTo>
                  <a:pt x="21431" y="200025"/>
                </a:lnTo>
                <a:lnTo>
                  <a:pt x="47625" y="197644"/>
                </a:lnTo>
                <a:lnTo>
                  <a:pt x="76200" y="202406"/>
                </a:lnTo>
                <a:lnTo>
                  <a:pt x="119063" y="233362"/>
                </a:lnTo>
                <a:lnTo>
                  <a:pt x="171450" y="261937"/>
                </a:lnTo>
                <a:lnTo>
                  <a:pt x="230981" y="280987"/>
                </a:lnTo>
                <a:lnTo>
                  <a:pt x="304800" y="290512"/>
                </a:lnTo>
                <a:lnTo>
                  <a:pt x="381000" y="290512"/>
                </a:lnTo>
                <a:lnTo>
                  <a:pt x="500063" y="280987"/>
                </a:lnTo>
                <a:lnTo>
                  <a:pt x="664369" y="250031"/>
                </a:lnTo>
                <a:lnTo>
                  <a:pt x="1092994" y="159544"/>
                </a:lnTo>
                <a:lnTo>
                  <a:pt x="1357313" y="109537"/>
                </a:lnTo>
                <a:lnTo>
                  <a:pt x="1466850" y="71437"/>
                </a:lnTo>
                <a:lnTo>
                  <a:pt x="1616869" y="0"/>
                </a:lnTo>
                <a:lnTo>
                  <a:pt x="1697831" y="2381"/>
                </a:lnTo>
                <a:lnTo>
                  <a:pt x="1790700" y="16669"/>
                </a:lnTo>
                <a:lnTo>
                  <a:pt x="1883569" y="42862"/>
                </a:lnTo>
                <a:lnTo>
                  <a:pt x="1952625" y="78581"/>
                </a:lnTo>
                <a:lnTo>
                  <a:pt x="1978819" y="100012"/>
                </a:lnTo>
                <a:lnTo>
                  <a:pt x="1990725" y="121444"/>
                </a:lnTo>
                <a:lnTo>
                  <a:pt x="1997869" y="140494"/>
                </a:lnTo>
                <a:lnTo>
                  <a:pt x="1995488" y="164306"/>
                </a:lnTo>
                <a:lnTo>
                  <a:pt x="1985963" y="195262"/>
                </a:lnTo>
                <a:lnTo>
                  <a:pt x="1966913" y="211931"/>
                </a:lnTo>
                <a:lnTo>
                  <a:pt x="1881188" y="238125"/>
                </a:lnTo>
                <a:lnTo>
                  <a:pt x="1821656" y="247650"/>
                </a:lnTo>
                <a:lnTo>
                  <a:pt x="1728788" y="250031"/>
                </a:lnTo>
                <a:lnTo>
                  <a:pt x="1616869" y="261937"/>
                </a:lnTo>
                <a:lnTo>
                  <a:pt x="1343025" y="314325"/>
                </a:lnTo>
                <a:lnTo>
                  <a:pt x="973931" y="388144"/>
                </a:lnTo>
                <a:lnTo>
                  <a:pt x="869156" y="4119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155"/>
          <p:cNvSpPr/>
          <p:nvPr/>
        </p:nvSpPr>
        <p:spPr>
          <a:xfrm>
            <a:off x="4918075" y="1639888"/>
            <a:ext cx="1763713" cy="1730375"/>
          </a:xfrm>
          <a:custGeom>
            <a:avLst/>
            <a:gdLst/>
            <a:ahLst/>
            <a:cxnLst/>
            <a:rect l="l" t="t" r="r" b="b"/>
            <a:pathLst>
              <a:path w="1764507" h="1728788" extrusionOk="0">
                <a:moveTo>
                  <a:pt x="492919" y="373857"/>
                </a:moveTo>
                <a:lnTo>
                  <a:pt x="61913" y="442913"/>
                </a:lnTo>
                <a:lnTo>
                  <a:pt x="0" y="280988"/>
                </a:lnTo>
                <a:lnTo>
                  <a:pt x="152400" y="269082"/>
                </a:lnTo>
                <a:lnTo>
                  <a:pt x="440532" y="242888"/>
                </a:lnTo>
                <a:lnTo>
                  <a:pt x="626269" y="216694"/>
                </a:lnTo>
                <a:lnTo>
                  <a:pt x="812007" y="183357"/>
                </a:lnTo>
                <a:lnTo>
                  <a:pt x="973932" y="142875"/>
                </a:lnTo>
                <a:lnTo>
                  <a:pt x="1138238" y="92869"/>
                </a:lnTo>
                <a:lnTo>
                  <a:pt x="1285875" y="33338"/>
                </a:lnTo>
                <a:lnTo>
                  <a:pt x="1352550" y="0"/>
                </a:lnTo>
                <a:lnTo>
                  <a:pt x="1426369" y="16669"/>
                </a:lnTo>
                <a:lnTo>
                  <a:pt x="1524000" y="61913"/>
                </a:lnTo>
                <a:lnTo>
                  <a:pt x="1612107" y="119063"/>
                </a:lnTo>
                <a:lnTo>
                  <a:pt x="1702594" y="202407"/>
                </a:lnTo>
                <a:lnTo>
                  <a:pt x="1740694" y="252413"/>
                </a:lnTo>
                <a:lnTo>
                  <a:pt x="1764507" y="307182"/>
                </a:lnTo>
                <a:lnTo>
                  <a:pt x="1764507" y="333375"/>
                </a:lnTo>
                <a:lnTo>
                  <a:pt x="1740694" y="359569"/>
                </a:lnTo>
                <a:lnTo>
                  <a:pt x="1714500" y="392907"/>
                </a:lnTo>
                <a:lnTo>
                  <a:pt x="1688307" y="450057"/>
                </a:lnTo>
                <a:lnTo>
                  <a:pt x="1674019" y="516732"/>
                </a:lnTo>
                <a:lnTo>
                  <a:pt x="1564482" y="1147763"/>
                </a:lnTo>
                <a:lnTo>
                  <a:pt x="1495425" y="1545432"/>
                </a:lnTo>
                <a:lnTo>
                  <a:pt x="1476375" y="1662113"/>
                </a:lnTo>
                <a:lnTo>
                  <a:pt x="1459707" y="1690688"/>
                </a:lnTo>
                <a:lnTo>
                  <a:pt x="1440657" y="1712119"/>
                </a:lnTo>
                <a:lnTo>
                  <a:pt x="1419225" y="1726407"/>
                </a:lnTo>
                <a:lnTo>
                  <a:pt x="1383507" y="1728788"/>
                </a:lnTo>
                <a:lnTo>
                  <a:pt x="1338263" y="1719263"/>
                </a:lnTo>
                <a:lnTo>
                  <a:pt x="1297782" y="1695450"/>
                </a:lnTo>
                <a:lnTo>
                  <a:pt x="1264444" y="1652588"/>
                </a:lnTo>
                <a:lnTo>
                  <a:pt x="1278732" y="1447800"/>
                </a:lnTo>
                <a:lnTo>
                  <a:pt x="1323975" y="1016794"/>
                </a:lnTo>
                <a:lnTo>
                  <a:pt x="1345407" y="831057"/>
                </a:lnTo>
                <a:lnTo>
                  <a:pt x="1385888" y="335757"/>
                </a:lnTo>
                <a:lnTo>
                  <a:pt x="1388269" y="292894"/>
                </a:lnTo>
                <a:lnTo>
                  <a:pt x="1378744" y="266700"/>
                </a:lnTo>
                <a:lnTo>
                  <a:pt x="1331119" y="228600"/>
                </a:lnTo>
                <a:lnTo>
                  <a:pt x="1302544" y="223838"/>
                </a:lnTo>
                <a:lnTo>
                  <a:pt x="1007269" y="285750"/>
                </a:lnTo>
                <a:lnTo>
                  <a:pt x="492919" y="3738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155"/>
          <p:cNvSpPr/>
          <p:nvPr/>
        </p:nvSpPr>
        <p:spPr>
          <a:xfrm>
            <a:off x="5738813" y="3248025"/>
            <a:ext cx="1270000" cy="895350"/>
          </a:xfrm>
          <a:custGeom>
            <a:avLst/>
            <a:gdLst/>
            <a:ahLst/>
            <a:cxnLst/>
            <a:rect l="l" t="t" r="r" b="b"/>
            <a:pathLst>
              <a:path w="1269206" h="895350" extrusionOk="0">
                <a:moveTo>
                  <a:pt x="457200" y="528638"/>
                </a:moveTo>
                <a:lnTo>
                  <a:pt x="747712" y="326231"/>
                </a:lnTo>
                <a:lnTo>
                  <a:pt x="785812" y="300038"/>
                </a:lnTo>
                <a:lnTo>
                  <a:pt x="826293" y="264319"/>
                </a:lnTo>
                <a:lnTo>
                  <a:pt x="854868" y="228600"/>
                </a:lnTo>
                <a:lnTo>
                  <a:pt x="862012" y="209550"/>
                </a:lnTo>
                <a:lnTo>
                  <a:pt x="864393" y="166688"/>
                </a:lnTo>
                <a:lnTo>
                  <a:pt x="852487" y="109538"/>
                </a:lnTo>
                <a:lnTo>
                  <a:pt x="826293" y="61913"/>
                </a:lnTo>
                <a:lnTo>
                  <a:pt x="814387" y="40481"/>
                </a:lnTo>
                <a:lnTo>
                  <a:pt x="814387" y="11906"/>
                </a:lnTo>
                <a:lnTo>
                  <a:pt x="826293" y="0"/>
                </a:lnTo>
                <a:lnTo>
                  <a:pt x="878681" y="4763"/>
                </a:lnTo>
                <a:lnTo>
                  <a:pt x="935831" y="26194"/>
                </a:lnTo>
                <a:lnTo>
                  <a:pt x="1009650" y="64294"/>
                </a:lnTo>
                <a:lnTo>
                  <a:pt x="1078706" y="114300"/>
                </a:lnTo>
                <a:lnTo>
                  <a:pt x="1150143" y="180975"/>
                </a:lnTo>
                <a:lnTo>
                  <a:pt x="1214437" y="257175"/>
                </a:lnTo>
                <a:lnTo>
                  <a:pt x="1250156" y="316706"/>
                </a:lnTo>
                <a:lnTo>
                  <a:pt x="1266825" y="357188"/>
                </a:lnTo>
                <a:lnTo>
                  <a:pt x="1269206" y="383381"/>
                </a:lnTo>
                <a:lnTo>
                  <a:pt x="1250156" y="414338"/>
                </a:lnTo>
                <a:lnTo>
                  <a:pt x="1226343" y="426244"/>
                </a:lnTo>
                <a:lnTo>
                  <a:pt x="1078706" y="457200"/>
                </a:lnTo>
                <a:lnTo>
                  <a:pt x="1014412" y="473869"/>
                </a:lnTo>
                <a:lnTo>
                  <a:pt x="0" y="895350"/>
                </a:lnTo>
                <a:lnTo>
                  <a:pt x="100012" y="776288"/>
                </a:lnTo>
                <a:lnTo>
                  <a:pt x="216693" y="695325"/>
                </a:lnTo>
                <a:lnTo>
                  <a:pt x="457200" y="528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155"/>
          <p:cNvSpPr/>
          <p:nvPr/>
        </p:nvSpPr>
        <p:spPr>
          <a:xfrm rot="-5400000">
            <a:off x="1558132" y="3417094"/>
            <a:ext cx="4260850" cy="573087"/>
          </a:xfrm>
          <a:custGeom>
            <a:avLst/>
            <a:gdLst/>
            <a:ahLst/>
            <a:cxnLst/>
            <a:rect l="l" t="t" r="r" b="b"/>
            <a:pathLst>
              <a:path w="4261316" h="571942" extrusionOk="0">
                <a:moveTo>
                  <a:pt x="1634622" y="240075"/>
                </a:moveTo>
                <a:lnTo>
                  <a:pt x="2425455" y="247136"/>
                </a:lnTo>
                <a:lnTo>
                  <a:pt x="3159799" y="247136"/>
                </a:lnTo>
                <a:lnTo>
                  <a:pt x="3883552" y="250666"/>
                </a:lnTo>
                <a:lnTo>
                  <a:pt x="3936510" y="243605"/>
                </a:lnTo>
                <a:lnTo>
                  <a:pt x="3982406" y="229483"/>
                </a:lnTo>
                <a:lnTo>
                  <a:pt x="4021242" y="208300"/>
                </a:lnTo>
                <a:lnTo>
                  <a:pt x="4077730" y="165934"/>
                </a:lnTo>
                <a:lnTo>
                  <a:pt x="4134218" y="95324"/>
                </a:lnTo>
                <a:lnTo>
                  <a:pt x="4183645" y="28245"/>
                </a:lnTo>
                <a:lnTo>
                  <a:pt x="4204828" y="3531"/>
                </a:lnTo>
                <a:lnTo>
                  <a:pt x="4226011" y="0"/>
                </a:lnTo>
                <a:lnTo>
                  <a:pt x="4243663" y="17653"/>
                </a:lnTo>
                <a:lnTo>
                  <a:pt x="4254255" y="52958"/>
                </a:lnTo>
                <a:lnTo>
                  <a:pt x="4261316" y="134160"/>
                </a:lnTo>
                <a:lnTo>
                  <a:pt x="4243663" y="176526"/>
                </a:lnTo>
                <a:lnTo>
                  <a:pt x="4158931" y="338929"/>
                </a:lnTo>
                <a:lnTo>
                  <a:pt x="4091852" y="451905"/>
                </a:lnTo>
                <a:lnTo>
                  <a:pt x="4060077" y="511923"/>
                </a:lnTo>
                <a:lnTo>
                  <a:pt x="4021242" y="550759"/>
                </a:lnTo>
                <a:lnTo>
                  <a:pt x="3982406" y="571942"/>
                </a:lnTo>
                <a:lnTo>
                  <a:pt x="3925918" y="557820"/>
                </a:lnTo>
                <a:lnTo>
                  <a:pt x="3841186" y="540167"/>
                </a:lnTo>
                <a:lnTo>
                  <a:pt x="3685844" y="529576"/>
                </a:lnTo>
                <a:lnTo>
                  <a:pt x="3173921" y="497801"/>
                </a:lnTo>
                <a:lnTo>
                  <a:pt x="3000927" y="497801"/>
                </a:lnTo>
                <a:lnTo>
                  <a:pt x="2644346" y="473088"/>
                </a:lnTo>
                <a:lnTo>
                  <a:pt x="2534900" y="473088"/>
                </a:lnTo>
                <a:lnTo>
                  <a:pt x="1687580" y="462496"/>
                </a:lnTo>
                <a:lnTo>
                  <a:pt x="1030906" y="451905"/>
                </a:lnTo>
                <a:lnTo>
                  <a:pt x="579002" y="448374"/>
                </a:lnTo>
                <a:lnTo>
                  <a:pt x="317745" y="451905"/>
                </a:lnTo>
                <a:lnTo>
                  <a:pt x="208299" y="444844"/>
                </a:lnTo>
                <a:lnTo>
                  <a:pt x="137689" y="427191"/>
                </a:lnTo>
                <a:lnTo>
                  <a:pt x="70610" y="395417"/>
                </a:lnTo>
                <a:lnTo>
                  <a:pt x="10591" y="353051"/>
                </a:lnTo>
                <a:lnTo>
                  <a:pt x="0" y="331868"/>
                </a:lnTo>
                <a:lnTo>
                  <a:pt x="0" y="296563"/>
                </a:lnTo>
                <a:lnTo>
                  <a:pt x="17652" y="268319"/>
                </a:lnTo>
                <a:lnTo>
                  <a:pt x="60018" y="236544"/>
                </a:lnTo>
                <a:lnTo>
                  <a:pt x="141220" y="194178"/>
                </a:lnTo>
                <a:lnTo>
                  <a:pt x="236543" y="155343"/>
                </a:lnTo>
                <a:lnTo>
                  <a:pt x="321276" y="141221"/>
                </a:lnTo>
                <a:lnTo>
                  <a:pt x="345989" y="137690"/>
                </a:lnTo>
                <a:lnTo>
                  <a:pt x="497801" y="183587"/>
                </a:lnTo>
                <a:lnTo>
                  <a:pt x="667265" y="215361"/>
                </a:lnTo>
                <a:lnTo>
                  <a:pt x="829668" y="225953"/>
                </a:lnTo>
                <a:lnTo>
                  <a:pt x="1634622" y="240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155"/>
          <p:cNvSpPr/>
          <p:nvPr/>
        </p:nvSpPr>
        <p:spPr>
          <a:xfrm rot="-5400000">
            <a:off x="2056607" y="3169443"/>
            <a:ext cx="2057400" cy="1243013"/>
          </a:xfrm>
          <a:custGeom>
            <a:avLst/>
            <a:gdLst/>
            <a:ahLst/>
            <a:cxnLst/>
            <a:rect l="l" t="t" r="r" b="b"/>
            <a:pathLst>
              <a:path w="2057400" h="1243012" extrusionOk="0">
                <a:moveTo>
                  <a:pt x="997743" y="645319"/>
                </a:moveTo>
                <a:lnTo>
                  <a:pt x="1226343" y="773906"/>
                </a:lnTo>
                <a:lnTo>
                  <a:pt x="1376362" y="847725"/>
                </a:lnTo>
                <a:lnTo>
                  <a:pt x="1590675" y="945356"/>
                </a:lnTo>
                <a:lnTo>
                  <a:pt x="1876425" y="1059656"/>
                </a:lnTo>
                <a:lnTo>
                  <a:pt x="2057400" y="1112044"/>
                </a:lnTo>
                <a:lnTo>
                  <a:pt x="2055018" y="1243012"/>
                </a:lnTo>
                <a:lnTo>
                  <a:pt x="1471612" y="1219200"/>
                </a:lnTo>
                <a:lnTo>
                  <a:pt x="1273968" y="1097756"/>
                </a:lnTo>
                <a:lnTo>
                  <a:pt x="1033462" y="933450"/>
                </a:lnTo>
                <a:lnTo>
                  <a:pt x="833437" y="790575"/>
                </a:lnTo>
                <a:lnTo>
                  <a:pt x="657225" y="657225"/>
                </a:lnTo>
                <a:lnTo>
                  <a:pt x="452437" y="483394"/>
                </a:lnTo>
                <a:lnTo>
                  <a:pt x="316706" y="354806"/>
                </a:lnTo>
                <a:lnTo>
                  <a:pt x="200025" y="242887"/>
                </a:lnTo>
                <a:lnTo>
                  <a:pt x="52387" y="97631"/>
                </a:lnTo>
                <a:lnTo>
                  <a:pt x="16668" y="66675"/>
                </a:lnTo>
                <a:lnTo>
                  <a:pt x="2381" y="50006"/>
                </a:lnTo>
                <a:lnTo>
                  <a:pt x="0" y="38100"/>
                </a:lnTo>
                <a:lnTo>
                  <a:pt x="0" y="21431"/>
                </a:lnTo>
                <a:lnTo>
                  <a:pt x="7143" y="7144"/>
                </a:lnTo>
                <a:lnTo>
                  <a:pt x="19050" y="2381"/>
                </a:lnTo>
                <a:lnTo>
                  <a:pt x="42862" y="0"/>
                </a:lnTo>
                <a:lnTo>
                  <a:pt x="57150" y="4762"/>
                </a:lnTo>
                <a:lnTo>
                  <a:pt x="261937" y="161925"/>
                </a:lnTo>
                <a:lnTo>
                  <a:pt x="397668" y="259556"/>
                </a:lnTo>
                <a:lnTo>
                  <a:pt x="545306" y="361950"/>
                </a:lnTo>
                <a:lnTo>
                  <a:pt x="845343" y="552450"/>
                </a:lnTo>
                <a:lnTo>
                  <a:pt x="997743" y="6453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155"/>
          <p:cNvSpPr/>
          <p:nvPr/>
        </p:nvSpPr>
        <p:spPr>
          <a:xfrm>
            <a:off x="3784600" y="3152775"/>
            <a:ext cx="762000" cy="766763"/>
          </a:xfrm>
          <a:custGeom>
            <a:avLst/>
            <a:gdLst/>
            <a:ahLst/>
            <a:cxnLst/>
            <a:rect l="l" t="t" r="r" b="b"/>
            <a:pathLst>
              <a:path w="762000" h="766763" extrusionOk="0">
                <a:moveTo>
                  <a:pt x="292894" y="321469"/>
                </a:moveTo>
                <a:lnTo>
                  <a:pt x="197644" y="233363"/>
                </a:lnTo>
                <a:lnTo>
                  <a:pt x="133350" y="180975"/>
                </a:lnTo>
                <a:lnTo>
                  <a:pt x="88107" y="150019"/>
                </a:lnTo>
                <a:lnTo>
                  <a:pt x="7144" y="102394"/>
                </a:lnTo>
                <a:lnTo>
                  <a:pt x="0" y="0"/>
                </a:lnTo>
                <a:lnTo>
                  <a:pt x="123825" y="45244"/>
                </a:lnTo>
                <a:lnTo>
                  <a:pt x="316707" y="126206"/>
                </a:lnTo>
                <a:lnTo>
                  <a:pt x="478632" y="204788"/>
                </a:lnTo>
                <a:lnTo>
                  <a:pt x="642938" y="290513"/>
                </a:lnTo>
                <a:lnTo>
                  <a:pt x="659607" y="302419"/>
                </a:lnTo>
                <a:lnTo>
                  <a:pt x="714375" y="421481"/>
                </a:lnTo>
                <a:lnTo>
                  <a:pt x="742950" y="514350"/>
                </a:lnTo>
                <a:lnTo>
                  <a:pt x="762000" y="597694"/>
                </a:lnTo>
                <a:lnTo>
                  <a:pt x="754857" y="635794"/>
                </a:lnTo>
                <a:lnTo>
                  <a:pt x="723900" y="704850"/>
                </a:lnTo>
                <a:lnTo>
                  <a:pt x="683419" y="754856"/>
                </a:lnTo>
                <a:lnTo>
                  <a:pt x="650082" y="764381"/>
                </a:lnTo>
                <a:lnTo>
                  <a:pt x="616744" y="766763"/>
                </a:lnTo>
                <a:lnTo>
                  <a:pt x="571500" y="750094"/>
                </a:lnTo>
                <a:lnTo>
                  <a:pt x="538163" y="714375"/>
                </a:lnTo>
                <a:lnTo>
                  <a:pt x="500063" y="633413"/>
                </a:lnTo>
                <a:lnTo>
                  <a:pt x="473869" y="547688"/>
                </a:lnTo>
                <a:lnTo>
                  <a:pt x="454819" y="504825"/>
                </a:lnTo>
                <a:lnTo>
                  <a:pt x="292894" y="3214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155"/>
          <p:cNvSpPr/>
          <p:nvPr/>
        </p:nvSpPr>
        <p:spPr>
          <a:xfrm>
            <a:off x="4979988" y="2420938"/>
            <a:ext cx="1390650" cy="368300"/>
          </a:xfrm>
          <a:custGeom>
            <a:avLst/>
            <a:gdLst/>
            <a:ahLst/>
            <a:cxnLst/>
            <a:rect l="l" t="t" r="r" b="b"/>
            <a:pathLst>
              <a:path w="1390650" h="366713" extrusionOk="0">
                <a:moveTo>
                  <a:pt x="762000" y="261938"/>
                </a:moveTo>
                <a:lnTo>
                  <a:pt x="347662" y="335757"/>
                </a:lnTo>
                <a:lnTo>
                  <a:pt x="195262" y="361950"/>
                </a:lnTo>
                <a:lnTo>
                  <a:pt x="0" y="366713"/>
                </a:lnTo>
                <a:lnTo>
                  <a:pt x="21431" y="161925"/>
                </a:lnTo>
                <a:lnTo>
                  <a:pt x="169069" y="200025"/>
                </a:lnTo>
                <a:lnTo>
                  <a:pt x="195262" y="202407"/>
                </a:lnTo>
                <a:lnTo>
                  <a:pt x="302419" y="183357"/>
                </a:lnTo>
                <a:lnTo>
                  <a:pt x="611981" y="121444"/>
                </a:lnTo>
                <a:lnTo>
                  <a:pt x="983456" y="50007"/>
                </a:lnTo>
                <a:lnTo>
                  <a:pt x="1009650" y="38100"/>
                </a:lnTo>
                <a:lnTo>
                  <a:pt x="1076325" y="4763"/>
                </a:lnTo>
                <a:lnTo>
                  <a:pt x="1095375" y="0"/>
                </a:lnTo>
                <a:lnTo>
                  <a:pt x="1140619" y="4763"/>
                </a:lnTo>
                <a:lnTo>
                  <a:pt x="1200150" y="21432"/>
                </a:lnTo>
                <a:lnTo>
                  <a:pt x="1335881" y="88107"/>
                </a:lnTo>
                <a:lnTo>
                  <a:pt x="1390650" y="161925"/>
                </a:lnTo>
                <a:lnTo>
                  <a:pt x="1309687" y="219075"/>
                </a:lnTo>
                <a:lnTo>
                  <a:pt x="1123950" y="223838"/>
                </a:lnTo>
                <a:lnTo>
                  <a:pt x="1007269" y="226219"/>
                </a:lnTo>
                <a:lnTo>
                  <a:pt x="762000" y="2619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155"/>
          <p:cNvSpPr/>
          <p:nvPr/>
        </p:nvSpPr>
        <p:spPr>
          <a:xfrm>
            <a:off x="4989513" y="3076575"/>
            <a:ext cx="1282700" cy="382588"/>
          </a:xfrm>
          <a:custGeom>
            <a:avLst/>
            <a:gdLst/>
            <a:ahLst/>
            <a:cxnLst/>
            <a:rect l="l" t="t" r="r" b="b"/>
            <a:pathLst>
              <a:path w="1283494" h="383381" extrusionOk="0">
                <a:moveTo>
                  <a:pt x="847725" y="52388"/>
                </a:moveTo>
                <a:lnTo>
                  <a:pt x="990600" y="19050"/>
                </a:lnTo>
                <a:lnTo>
                  <a:pt x="1059656" y="4763"/>
                </a:lnTo>
                <a:lnTo>
                  <a:pt x="1116806" y="0"/>
                </a:lnTo>
                <a:lnTo>
                  <a:pt x="1171575" y="0"/>
                </a:lnTo>
                <a:lnTo>
                  <a:pt x="1247775" y="19050"/>
                </a:lnTo>
                <a:lnTo>
                  <a:pt x="1283494" y="130969"/>
                </a:lnTo>
                <a:lnTo>
                  <a:pt x="1204912" y="228600"/>
                </a:lnTo>
                <a:lnTo>
                  <a:pt x="1178719" y="200025"/>
                </a:lnTo>
                <a:lnTo>
                  <a:pt x="1119187" y="204788"/>
                </a:lnTo>
                <a:lnTo>
                  <a:pt x="781050" y="264319"/>
                </a:lnTo>
                <a:lnTo>
                  <a:pt x="507206" y="316706"/>
                </a:lnTo>
                <a:lnTo>
                  <a:pt x="223837" y="373856"/>
                </a:lnTo>
                <a:lnTo>
                  <a:pt x="0" y="383381"/>
                </a:lnTo>
                <a:lnTo>
                  <a:pt x="4762" y="230981"/>
                </a:lnTo>
                <a:lnTo>
                  <a:pt x="347662" y="161925"/>
                </a:lnTo>
                <a:lnTo>
                  <a:pt x="847725" y="523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155"/>
          <p:cNvSpPr/>
          <p:nvPr/>
        </p:nvSpPr>
        <p:spPr>
          <a:xfrm rot="-5400000">
            <a:off x="2840038" y="3551237"/>
            <a:ext cx="4076700" cy="530225"/>
          </a:xfrm>
          <a:custGeom>
            <a:avLst/>
            <a:gdLst/>
            <a:ahLst/>
            <a:cxnLst/>
            <a:rect l="l" t="t" r="r" b="b"/>
            <a:pathLst>
              <a:path w="4077730" h="529575" extrusionOk="0">
                <a:moveTo>
                  <a:pt x="2125362" y="218891"/>
                </a:moveTo>
                <a:lnTo>
                  <a:pt x="2866767" y="222421"/>
                </a:lnTo>
                <a:lnTo>
                  <a:pt x="3474014" y="218891"/>
                </a:lnTo>
                <a:lnTo>
                  <a:pt x="3696435" y="222421"/>
                </a:lnTo>
                <a:lnTo>
                  <a:pt x="3749393" y="215360"/>
                </a:lnTo>
                <a:lnTo>
                  <a:pt x="3791759" y="201238"/>
                </a:lnTo>
                <a:lnTo>
                  <a:pt x="3848247" y="162403"/>
                </a:lnTo>
                <a:lnTo>
                  <a:pt x="3929449" y="84732"/>
                </a:lnTo>
                <a:lnTo>
                  <a:pt x="3982406" y="35305"/>
                </a:lnTo>
                <a:lnTo>
                  <a:pt x="4035364" y="0"/>
                </a:lnTo>
                <a:lnTo>
                  <a:pt x="4063608" y="0"/>
                </a:lnTo>
                <a:lnTo>
                  <a:pt x="4077730" y="14122"/>
                </a:lnTo>
                <a:lnTo>
                  <a:pt x="4070669" y="74140"/>
                </a:lnTo>
                <a:lnTo>
                  <a:pt x="4024772" y="194177"/>
                </a:lnTo>
                <a:lnTo>
                  <a:pt x="3915326" y="451904"/>
                </a:lnTo>
                <a:lnTo>
                  <a:pt x="3788228" y="476617"/>
                </a:lnTo>
                <a:lnTo>
                  <a:pt x="3756454" y="494270"/>
                </a:lnTo>
                <a:lnTo>
                  <a:pt x="3710557" y="494270"/>
                </a:lnTo>
                <a:lnTo>
                  <a:pt x="3657600" y="490739"/>
                </a:lnTo>
                <a:lnTo>
                  <a:pt x="3237470" y="466026"/>
                </a:lnTo>
                <a:lnTo>
                  <a:pt x="3071537" y="441312"/>
                </a:lnTo>
                <a:lnTo>
                  <a:pt x="2556083" y="444843"/>
                </a:lnTo>
                <a:lnTo>
                  <a:pt x="2407802" y="444843"/>
                </a:lnTo>
                <a:lnTo>
                  <a:pt x="1267450" y="441312"/>
                </a:lnTo>
                <a:lnTo>
                  <a:pt x="621368" y="444843"/>
                </a:lnTo>
                <a:lnTo>
                  <a:pt x="522514" y="451904"/>
                </a:lnTo>
                <a:lnTo>
                  <a:pt x="233013" y="529575"/>
                </a:lnTo>
                <a:lnTo>
                  <a:pt x="109445" y="448373"/>
                </a:lnTo>
                <a:lnTo>
                  <a:pt x="24713" y="374233"/>
                </a:lnTo>
                <a:lnTo>
                  <a:pt x="7061" y="342458"/>
                </a:lnTo>
                <a:lnTo>
                  <a:pt x="0" y="314214"/>
                </a:lnTo>
                <a:lnTo>
                  <a:pt x="7061" y="275379"/>
                </a:lnTo>
                <a:lnTo>
                  <a:pt x="49427" y="240074"/>
                </a:lnTo>
                <a:lnTo>
                  <a:pt x="127098" y="201238"/>
                </a:lnTo>
                <a:lnTo>
                  <a:pt x="285971" y="144750"/>
                </a:lnTo>
                <a:lnTo>
                  <a:pt x="349520" y="127098"/>
                </a:lnTo>
                <a:lnTo>
                  <a:pt x="406008" y="151811"/>
                </a:lnTo>
                <a:lnTo>
                  <a:pt x="526045" y="183586"/>
                </a:lnTo>
                <a:lnTo>
                  <a:pt x="635490" y="201238"/>
                </a:lnTo>
                <a:lnTo>
                  <a:pt x="992071" y="211830"/>
                </a:lnTo>
                <a:lnTo>
                  <a:pt x="1581665" y="218891"/>
                </a:lnTo>
                <a:lnTo>
                  <a:pt x="2125362" y="2188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155"/>
          <p:cNvSpPr/>
          <p:nvPr/>
        </p:nvSpPr>
        <p:spPr>
          <a:xfrm>
            <a:off x="4926013" y="4903788"/>
            <a:ext cx="1038225" cy="739775"/>
          </a:xfrm>
          <a:custGeom>
            <a:avLst/>
            <a:gdLst/>
            <a:ahLst/>
            <a:cxnLst/>
            <a:rect l="l" t="t" r="r" b="b"/>
            <a:pathLst>
              <a:path w="1038225" h="740569" extrusionOk="0">
                <a:moveTo>
                  <a:pt x="573882" y="211931"/>
                </a:moveTo>
                <a:lnTo>
                  <a:pt x="190500" y="414337"/>
                </a:lnTo>
                <a:lnTo>
                  <a:pt x="171450" y="419100"/>
                </a:lnTo>
                <a:lnTo>
                  <a:pt x="152400" y="411956"/>
                </a:lnTo>
                <a:lnTo>
                  <a:pt x="109538" y="385762"/>
                </a:lnTo>
                <a:lnTo>
                  <a:pt x="0" y="664369"/>
                </a:lnTo>
                <a:lnTo>
                  <a:pt x="200025" y="740569"/>
                </a:lnTo>
                <a:lnTo>
                  <a:pt x="230982" y="697706"/>
                </a:lnTo>
                <a:lnTo>
                  <a:pt x="388144" y="571500"/>
                </a:lnTo>
                <a:lnTo>
                  <a:pt x="700088" y="314325"/>
                </a:lnTo>
                <a:lnTo>
                  <a:pt x="921544" y="135731"/>
                </a:lnTo>
                <a:lnTo>
                  <a:pt x="1023938" y="45244"/>
                </a:lnTo>
                <a:lnTo>
                  <a:pt x="1038225" y="30956"/>
                </a:lnTo>
                <a:lnTo>
                  <a:pt x="1038225" y="9525"/>
                </a:lnTo>
                <a:lnTo>
                  <a:pt x="1028700" y="2381"/>
                </a:lnTo>
                <a:lnTo>
                  <a:pt x="1004888" y="0"/>
                </a:lnTo>
                <a:lnTo>
                  <a:pt x="926307" y="35719"/>
                </a:lnTo>
                <a:lnTo>
                  <a:pt x="573882" y="211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155"/>
          <p:cNvSpPr/>
          <p:nvPr/>
        </p:nvSpPr>
        <p:spPr>
          <a:xfrm>
            <a:off x="5299075" y="3733800"/>
            <a:ext cx="2092325" cy="1836738"/>
          </a:xfrm>
          <a:custGeom>
            <a:avLst/>
            <a:gdLst/>
            <a:ahLst/>
            <a:cxnLst/>
            <a:rect l="l" t="t" r="r" b="b"/>
            <a:pathLst>
              <a:path w="2093119" h="1835944" extrusionOk="0">
                <a:moveTo>
                  <a:pt x="900113" y="1114425"/>
                </a:moveTo>
                <a:lnTo>
                  <a:pt x="740569" y="883444"/>
                </a:lnTo>
                <a:lnTo>
                  <a:pt x="669132" y="785813"/>
                </a:lnTo>
                <a:lnTo>
                  <a:pt x="561975" y="642938"/>
                </a:lnTo>
                <a:lnTo>
                  <a:pt x="442913" y="490538"/>
                </a:lnTo>
                <a:lnTo>
                  <a:pt x="335757" y="371475"/>
                </a:lnTo>
                <a:lnTo>
                  <a:pt x="250032" y="276225"/>
                </a:lnTo>
                <a:lnTo>
                  <a:pt x="114300" y="157163"/>
                </a:lnTo>
                <a:lnTo>
                  <a:pt x="11907" y="64294"/>
                </a:lnTo>
                <a:lnTo>
                  <a:pt x="0" y="45244"/>
                </a:lnTo>
                <a:lnTo>
                  <a:pt x="2382" y="21431"/>
                </a:lnTo>
                <a:lnTo>
                  <a:pt x="11907" y="4763"/>
                </a:lnTo>
                <a:lnTo>
                  <a:pt x="30957" y="0"/>
                </a:lnTo>
                <a:lnTo>
                  <a:pt x="80963" y="16669"/>
                </a:lnTo>
                <a:lnTo>
                  <a:pt x="166688" y="61913"/>
                </a:lnTo>
                <a:lnTo>
                  <a:pt x="300038" y="161925"/>
                </a:lnTo>
                <a:lnTo>
                  <a:pt x="502444" y="326231"/>
                </a:lnTo>
                <a:lnTo>
                  <a:pt x="742950" y="595313"/>
                </a:lnTo>
                <a:lnTo>
                  <a:pt x="919163" y="804863"/>
                </a:lnTo>
                <a:lnTo>
                  <a:pt x="1078707" y="973931"/>
                </a:lnTo>
                <a:lnTo>
                  <a:pt x="1228725" y="1131094"/>
                </a:lnTo>
                <a:lnTo>
                  <a:pt x="1431132" y="1328738"/>
                </a:lnTo>
                <a:lnTo>
                  <a:pt x="1559719" y="1445419"/>
                </a:lnTo>
                <a:lnTo>
                  <a:pt x="1681163" y="1543050"/>
                </a:lnTo>
                <a:lnTo>
                  <a:pt x="1764507" y="1602581"/>
                </a:lnTo>
                <a:lnTo>
                  <a:pt x="1864519" y="1664494"/>
                </a:lnTo>
                <a:lnTo>
                  <a:pt x="1962150" y="1712119"/>
                </a:lnTo>
                <a:lnTo>
                  <a:pt x="2062163" y="1750219"/>
                </a:lnTo>
                <a:lnTo>
                  <a:pt x="2078832" y="1764506"/>
                </a:lnTo>
                <a:lnTo>
                  <a:pt x="2090738" y="1785938"/>
                </a:lnTo>
                <a:lnTo>
                  <a:pt x="2093119" y="1804988"/>
                </a:lnTo>
                <a:lnTo>
                  <a:pt x="2076450" y="1826419"/>
                </a:lnTo>
                <a:lnTo>
                  <a:pt x="2043113" y="1835944"/>
                </a:lnTo>
                <a:lnTo>
                  <a:pt x="1869282" y="1833563"/>
                </a:lnTo>
                <a:cubicBezTo>
                  <a:pt x="1742283" y="1828770"/>
                  <a:pt x="1615371" y="1819275"/>
                  <a:pt x="1488282" y="1819275"/>
                </a:cubicBezTo>
                <a:lnTo>
                  <a:pt x="1421607" y="1816894"/>
                </a:lnTo>
                <a:lnTo>
                  <a:pt x="1388269" y="1812131"/>
                </a:lnTo>
                <a:lnTo>
                  <a:pt x="1359694" y="1804988"/>
                </a:lnTo>
                <a:lnTo>
                  <a:pt x="1326357" y="1788319"/>
                </a:lnTo>
                <a:lnTo>
                  <a:pt x="1302544" y="1766888"/>
                </a:lnTo>
                <a:lnTo>
                  <a:pt x="1278732" y="1743075"/>
                </a:lnTo>
                <a:lnTo>
                  <a:pt x="1262063" y="1721644"/>
                </a:lnTo>
                <a:lnTo>
                  <a:pt x="1254919" y="1695450"/>
                </a:lnTo>
                <a:lnTo>
                  <a:pt x="1238250" y="1645444"/>
                </a:lnTo>
                <a:lnTo>
                  <a:pt x="1076325" y="1369219"/>
                </a:lnTo>
                <a:lnTo>
                  <a:pt x="900113" y="1114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553C850-7698-3A4B-BB5E-027D5579D86A}"/>
              </a:ext>
            </a:extLst>
          </p:cNvPr>
          <p:cNvGrpSpPr/>
          <p:nvPr/>
        </p:nvGrpSpPr>
        <p:grpSpPr>
          <a:xfrm>
            <a:off x="2459784" y="1581229"/>
            <a:ext cx="4927600" cy="4281487"/>
            <a:chOff x="2616200" y="1725613"/>
            <a:chExt cx="4927600" cy="4281487"/>
          </a:xfrm>
        </p:grpSpPr>
        <p:sp>
          <p:nvSpPr>
            <p:cNvPr id="14" name="Google Shape;1757;p155">
              <a:extLst>
                <a:ext uri="{FF2B5EF4-FFF2-40B4-BE49-F238E27FC236}">
                  <a16:creationId xmlns:a16="http://schemas.microsoft.com/office/drawing/2014/main" id="{D143BF0C-F18F-7146-8A7B-E482A515B190}"/>
                </a:ext>
              </a:extLst>
            </p:cNvPr>
            <p:cNvSpPr/>
            <p:nvPr/>
          </p:nvSpPr>
          <p:spPr>
            <a:xfrm>
              <a:off x="2705100" y="2665413"/>
              <a:ext cx="1998663" cy="536575"/>
            </a:xfrm>
            <a:custGeom>
              <a:avLst/>
              <a:gdLst/>
              <a:ahLst/>
              <a:cxnLst/>
              <a:rect l="l" t="t" r="r" b="b"/>
              <a:pathLst>
                <a:path w="1997869" h="538162" extrusionOk="0">
                  <a:moveTo>
                    <a:pt x="869156" y="411956"/>
                  </a:moveTo>
                  <a:lnTo>
                    <a:pt x="535781" y="509587"/>
                  </a:lnTo>
                  <a:lnTo>
                    <a:pt x="464344" y="531019"/>
                  </a:lnTo>
                  <a:lnTo>
                    <a:pt x="423863" y="538162"/>
                  </a:lnTo>
                  <a:lnTo>
                    <a:pt x="385763" y="533400"/>
                  </a:lnTo>
                  <a:lnTo>
                    <a:pt x="316706" y="507206"/>
                  </a:lnTo>
                  <a:lnTo>
                    <a:pt x="230981" y="464344"/>
                  </a:lnTo>
                  <a:lnTo>
                    <a:pt x="157163" y="416719"/>
                  </a:lnTo>
                  <a:lnTo>
                    <a:pt x="95250" y="364331"/>
                  </a:lnTo>
                  <a:lnTo>
                    <a:pt x="30956" y="292894"/>
                  </a:lnTo>
                  <a:lnTo>
                    <a:pt x="2381" y="257175"/>
                  </a:lnTo>
                  <a:lnTo>
                    <a:pt x="0" y="240506"/>
                  </a:lnTo>
                  <a:lnTo>
                    <a:pt x="4763" y="216694"/>
                  </a:lnTo>
                  <a:lnTo>
                    <a:pt x="21431" y="200025"/>
                  </a:lnTo>
                  <a:lnTo>
                    <a:pt x="47625" y="197644"/>
                  </a:lnTo>
                  <a:lnTo>
                    <a:pt x="76200" y="202406"/>
                  </a:lnTo>
                  <a:lnTo>
                    <a:pt x="119063" y="233362"/>
                  </a:lnTo>
                  <a:lnTo>
                    <a:pt x="171450" y="261937"/>
                  </a:lnTo>
                  <a:lnTo>
                    <a:pt x="230981" y="280987"/>
                  </a:lnTo>
                  <a:lnTo>
                    <a:pt x="304800" y="290512"/>
                  </a:lnTo>
                  <a:lnTo>
                    <a:pt x="381000" y="290512"/>
                  </a:lnTo>
                  <a:lnTo>
                    <a:pt x="500063" y="280987"/>
                  </a:lnTo>
                  <a:lnTo>
                    <a:pt x="664369" y="250031"/>
                  </a:lnTo>
                  <a:lnTo>
                    <a:pt x="1092994" y="159544"/>
                  </a:lnTo>
                  <a:lnTo>
                    <a:pt x="1357313" y="109537"/>
                  </a:lnTo>
                  <a:lnTo>
                    <a:pt x="1466850" y="71437"/>
                  </a:lnTo>
                  <a:lnTo>
                    <a:pt x="1616869" y="0"/>
                  </a:lnTo>
                  <a:lnTo>
                    <a:pt x="1697831" y="2381"/>
                  </a:lnTo>
                  <a:lnTo>
                    <a:pt x="1790700" y="16669"/>
                  </a:lnTo>
                  <a:lnTo>
                    <a:pt x="1883569" y="42862"/>
                  </a:lnTo>
                  <a:lnTo>
                    <a:pt x="1952625" y="78581"/>
                  </a:lnTo>
                  <a:lnTo>
                    <a:pt x="1978819" y="100012"/>
                  </a:lnTo>
                  <a:lnTo>
                    <a:pt x="1990725" y="121444"/>
                  </a:lnTo>
                  <a:lnTo>
                    <a:pt x="1997869" y="140494"/>
                  </a:lnTo>
                  <a:lnTo>
                    <a:pt x="1995488" y="164306"/>
                  </a:lnTo>
                  <a:lnTo>
                    <a:pt x="1985963" y="195262"/>
                  </a:lnTo>
                  <a:lnTo>
                    <a:pt x="1966913" y="211931"/>
                  </a:lnTo>
                  <a:lnTo>
                    <a:pt x="1881188" y="238125"/>
                  </a:lnTo>
                  <a:lnTo>
                    <a:pt x="1821656" y="247650"/>
                  </a:lnTo>
                  <a:lnTo>
                    <a:pt x="1728788" y="250031"/>
                  </a:lnTo>
                  <a:lnTo>
                    <a:pt x="1616869" y="261937"/>
                  </a:lnTo>
                  <a:lnTo>
                    <a:pt x="1343025" y="314325"/>
                  </a:lnTo>
                  <a:lnTo>
                    <a:pt x="973931" y="388144"/>
                  </a:lnTo>
                  <a:lnTo>
                    <a:pt x="869156" y="4119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58;p155">
              <a:extLst>
                <a:ext uri="{FF2B5EF4-FFF2-40B4-BE49-F238E27FC236}">
                  <a16:creationId xmlns:a16="http://schemas.microsoft.com/office/drawing/2014/main" id="{F277DEDD-BB23-2946-BF60-DF8A669D7103}"/>
                </a:ext>
              </a:extLst>
            </p:cNvPr>
            <p:cNvSpPr/>
            <p:nvPr/>
          </p:nvSpPr>
          <p:spPr>
            <a:xfrm>
              <a:off x="5070475" y="1792288"/>
              <a:ext cx="1763713" cy="1730375"/>
            </a:xfrm>
            <a:custGeom>
              <a:avLst/>
              <a:gdLst/>
              <a:ahLst/>
              <a:cxnLst/>
              <a:rect l="l" t="t" r="r" b="b"/>
              <a:pathLst>
                <a:path w="1764507" h="1728788" extrusionOk="0">
                  <a:moveTo>
                    <a:pt x="492919" y="373857"/>
                  </a:moveTo>
                  <a:lnTo>
                    <a:pt x="61913" y="442913"/>
                  </a:lnTo>
                  <a:lnTo>
                    <a:pt x="0" y="280988"/>
                  </a:lnTo>
                  <a:lnTo>
                    <a:pt x="152400" y="269082"/>
                  </a:lnTo>
                  <a:lnTo>
                    <a:pt x="440532" y="242888"/>
                  </a:lnTo>
                  <a:lnTo>
                    <a:pt x="626269" y="216694"/>
                  </a:lnTo>
                  <a:lnTo>
                    <a:pt x="812007" y="183357"/>
                  </a:lnTo>
                  <a:lnTo>
                    <a:pt x="973932" y="142875"/>
                  </a:lnTo>
                  <a:lnTo>
                    <a:pt x="1138238" y="92869"/>
                  </a:lnTo>
                  <a:lnTo>
                    <a:pt x="1285875" y="33338"/>
                  </a:lnTo>
                  <a:lnTo>
                    <a:pt x="1352550" y="0"/>
                  </a:lnTo>
                  <a:lnTo>
                    <a:pt x="1426369" y="16669"/>
                  </a:lnTo>
                  <a:lnTo>
                    <a:pt x="1524000" y="61913"/>
                  </a:lnTo>
                  <a:lnTo>
                    <a:pt x="1612107" y="119063"/>
                  </a:lnTo>
                  <a:lnTo>
                    <a:pt x="1702594" y="202407"/>
                  </a:lnTo>
                  <a:lnTo>
                    <a:pt x="1740694" y="252413"/>
                  </a:lnTo>
                  <a:lnTo>
                    <a:pt x="1764507" y="307182"/>
                  </a:lnTo>
                  <a:lnTo>
                    <a:pt x="1764507" y="333375"/>
                  </a:lnTo>
                  <a:lnTo>
                    <a:pt x="1740694" y="359569"/>
                  </a:lnTo>
                  <a:lnTo>
                    <a:pt x="1714500" y="392907"/>
                  </a:lnTo>
                  <a:lnTo>
                    <a:pt x="1688307" y="450057"/>
                  </a:lnTo>
                  <a:lnTo>
                    <a:pt x="1674019" y="516732"/>
                  </a:lnTo>
                  <a:lnTo>
                    <a:pt x="1564482" y="1147763"/>
                  </a:lnTo>
                  <a:lnTo>
                    <a:pt x="1495425" y="1545432"/>
                  </a:lnTo>
                  <a:lnTo>
                    <a:pt x="1476375" y="1662113"/>
                  </a:lnTo>
                  <a:lnTo>
                    <a:pt x="1459707" y="1690688"/>
                  </a:lnTo>
                  <a:lnTo>
                    <a:pt x="1440657" y="1712119"/>
                  </a:lnTo>
                  <a:lnTo>
                    <a:pt x="1419225" y="1726407"/>
                  </a:lnTo>
                  <a:lnTo>
                    <a:pt x="1383507" y="1728788"/>
                  </a:lnTo>
                  <a:lnTo>
                    <a:pt x="1338263" y="1719263"/>
                  </a:lnTo>
                  <a:lnTo>
                    <a:pt x="1297782" y="1695450"/>
                  </a:lnTo>
                  <a:lnTo>
                    <a:pt x="1264444" y="1652588"/>
                  </a:lnTo>
                  <a:lnTo>
                    <a:pt x="1278732" y="1447800"/>
                  </a:lnTo>
                  <a:lnTo>
                    <a:pt x="1323975" y="1016794"/>
                  </a:lnTo>
                  <a:lnTo>
                    <a:pt x="1345407" y="831057"/>
                  </a:lnTo>
                  <a:lnTo>
                    <a:pt x="1385888" y="335757"/>
                  </a:lnTo>
                  <a:lnTo>
                    <a:pt x="1388269" y="292894"/>
                  </a:lnTo>
                  <a:lnTo>
                    <a:pt x="1378744" y="266700"/>
                  </a:lnTo>
                  <a:lnTo>
                    <a:pt x="1331119" y="228600"/>
                  </a:lnTo>
                  <a:lnTo>
                    <a:pt x="1302544" y="223838"/>
                  </a:lnTo>
                  <a:lnTo>
                    <a:pt x="1007269" y="285750"/>
                  </a:lnTo>
                  <a:lnTo>
                    <a:pt x="492919" y="3738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759;p155">
              <a:extLst>
                <a:ext uri="{FF2B5EF4-FFF2-40B4-BE49-F238E27FC236}">
                  <a16:creationId xmlns:a16="http://schemas.microsoft.com/office/drawing/2014/main" id="{2FB9B257-5869-8D47-8155-DBE40B6936BF}"/>
                </a:ext>
              </a:extLst>
            </p:cNvPr>
            <p:cNvSpPr/>
            <p:nvPr/>
          </p:nvSpPr>
          <p:spPr>
            <a:xfrm>
              <a:off x="5891213" y="3400425"/>
              <a:ext cx="1270000" cy="895350"/>
            </a:xfrm>
            <a:custGeom>
              <a:avLst/>
              <a:gdLst/>
              <a:ahLst/>
              <a:cxnLst/>
              <a:rect l="l" t="t" r="r" b="b"/>
              <a:pathLst>
                <a:path w="1269206" h="895350" extrusionOk="0">
                  <a:moveTo>
                    <a:pt x="457200" y="528638"/>
                  </a:moveTo>
                  <a:lnTo>
                    <a:pt x="747712" y="326231"/>
                  </a:lnTo>
                  <a:lnTo>
                    <a:pt x="785812" y="300038"/>
                  </a:lnTo>
                  <a:lnTo>
                    <a:pt x="826293" y="264319"/>
                  </a:lnTo>
                  <a:lnTo>
                    <a:pt x="854868" y="228600"/>
                  </a:lnTo>
                  <a:lnTo>
                    <a:pt x="862012" y="209550"/>
                  </a:lnTo>
                  <a:lnTo>
                    <a:pt x="864393" y="166688"/>
                  </a:lnTo>
                  <a:lnTo>
                    <a:pt x="852487" y="109538"/>
                  </a:lnTo>
                  <a:lnTo>
                    <a:pt x="826293" y="61913"/>
                  </a:lnTo>
                  <a:lnTo>
                    <a:pt x="814387" y="40481"/>
                  </a:lnTo>
                  <a:lnTo>
                    <a:pt x="814387" y="11906"/>
                  </a:lnTo>
                  <a:lnTo>
                    <a:pt x="826293" y="0"/>
                  </a:lnTo>
                  <a:lnTo>
                    <a:pt x="878681" y="4763"/>
                  </a:lnTo>
                  <a:lnTo>
                    <a:pt x="935831" y="26194"/>
                  </a:lnTo>
                  <a:lnTo>
                    <a:pt x="1009650" y="64294"/>
                  </a:lnTo>
                  <a:lnTo>
                    <a:pt x="1078706" y="114300"/>
                  </a:lnTo>
                  <a:lnTo>
                    <a:pt x="1150143" y="180975"/>
                  </a:lnTo>
                  <a:lnTo>
                    <a:pt x="1214437" y="257175"/>
                  </a:lnTo>
                  <a:lnTo>
                    <a:pt x="1250156" y="316706"/>
                  </a:lnTo>
                  <a:lnTo>
                    <a:pt x="1266825" y="357188"/>
                  </a:lnTo>
                  <a:lnTo>
                    <a:pt x="1269206" y="383381"/>
                  </a:lnTo>
                  <a:lnTo>
                    <a:pt x="1250156" y="414338"/>
                  </a:lnTo>
                  <a:lnTo>
                    <a:pt x="1226343" y="426244"/>
                  </a:lnTo>
                  <a:lnTo>
                    <a:pt x="1078706" y="457200"/>
                  </a:lnTo>
                  <a:lnTo>
                    <a:pt x="1014412" y="473869"/>
                  </a:lnTo>
                  <a:lnTo>
                    <a:pt x="0" y="895350"/>
                  </a:lnTo>
                  <a:lnTo>
                    <a:pt x="100012" y="776288"/>
                  </a:lnTo>
                  <a:lnTo>
                    <a:pt x="216693" y="695325"/>
                  </a:lnTo>
                  <a:lnTo>
                    <a:pt x="457200" y="5286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60;p155">
              <a:extLst>
                <a:ext uri="{FF2B5EF4-FFF2-40B4-BE49-F238E27FC236}">
                  <a16:creationId xmlns:a16="http://schemas.microsoft.com/office/drawing/2014/main" id="{AA04F70A-CE2F-4C4C-ACD0-8B8A8B5D0E58}"/>
                </a:ext>
              </a:extLst>
            </p:cNvPr>
            <p:cNvSpPr/>
            <p:nvPr/>
          </p:nvSpPr>
          <p:spPr>
            <a:xfrm rot="-5400000">
              <a:off x="1710532" y="3569494"/>
              <a:ext cx="4260850" cy="573087"/>
            </a:xfrm>
            <a:custGeom>
              <a:avLst/>
              <a:gdLst/>
              <a:ahLst/>
              <a:cxnLst/>
              <a:rect l="l" t="t" r="r" b="b"/>
              <a:pathLst>
                <a:path w="4261316" h="571942" extrusionOk="0">
                  <a:moveTo>
                    <a:pt x="1634622" y="240075"/>
                  </a:moveTo>
                  <a:lnTo>
                    <a:pt x="2425455" y="247136"/>
                  </a:lnTo>
                  <a:lnTo>
                    <a:pt x="3159799" y="247136"/>
                  </a:lnTo>
                  <a:lnTo>
                    <a:pt x="3883552" y="250666"/>
                  </a:lnTo>
                  <a:lnTo>
                    <a:pt x="3936510" y="243605"/>
                  </a:lnTo>
                  <a:lnTo>
                    <a:pt x="3982406" y="229483"/>
                  </a:lnTo>
                  <a:lnTo>
                    <a:pt x="4021242" y="208300"/>
                  </a:lnTo>
                  <a:lnTo>
                    <a:pt x="4077730" y="165934"/>
                  </a:lnTo>
                  <a:lnTo>
                    <a:pt x="4134218" y="95324"/>
                  </a:lnTo>
                  <a:lnTo>
                    <a:pt x="4183645" y="28245"/>
                  </a:lnTo>
                  <a:lnTo>
                    <a:pt x="4204828" y="3531"/>
                  </a:lnTo>
                  <a:lnTo>
                    <a:pt x="4226011" y="0"/>
                  </a:lnTo>
                  <a:lnTo>
                    <a:pt x="4243663" y="17653"/>
                  </a:lnTo>
                  <a:lnTo>
                    <a:pt x="4254255" y="52958"/>
                  </a:lnTo>
                  <a:lnTo>
                    <a:pt x="4261316" y="134160"/>
                  </a:lnTo>
                  <a:lnTo>
                    <a:pt x="4243663" y="176526"/>
                  </a:lnTo>
                  <a:lnTo>
                    <a:pt x="4158931" y="338929"/>
                  </a:lnTo>
                  <a:lnTo>
                    <a:pt x="4091852" y="451905"/>
                  </a:lnTo>
                  <a:lnTo>
                    <a:pt x="4060077" y="511923"/>
                  </a:lnTo>
                  <a:lnTo>
                    <a:pt x="4021242" y="550759"/>
                  </a:lnTo>
                  <a:lnTo>
                    <a:pt x="3982406" y="571942"/>
                  </a:lnTo>
                  <a:lnTo>
                    <a:pt x="3925918" y="557820"/>
                  </a:lnTo>
                  <a:lnTo>
                    <a:pt x="3841186" y="540167"/>
                  </a:lnTo>
                  <a:lnTo>
                    <a:pt x="3685844" y="529576"/>
                  </a:lnTo>
                  <a:lnTo>
                    <a:pt x="3173921" y="497801"/>
                  </a:lnTo>
                  <a:lnTo>
                    <a:pt x="3000927" y="497801"/>
                  </a:lnTo>
                  <a:lnTo>
                    <a:pt x="2644346" y="473088"/>
                  </a:lnTo>
                  <a:lnTo>
                    <a:pt x="2534900" y="473088"/>
                  </a:lnTo>
                  <a:lnTo>
                    <a:pt x="1687580" y="462496"/>
                  </a:lnTo>
                  <a:lnTo>
                    <a:pt x="1030906" y="451905"/>
                  </a:lnTo>
                  <a:lnTo>
                    <a:pt x="579002" y="448374"/>
                  </a:lnTo>
                  <a:lnTo>
                    <a:pt x="317745" y="451905"/>
                  </a:lnTo>
                  <a:lnTo>
                    <a:pt x="208299" y="444844"/>
                  </a:lnTo>
                  <a:lnTo>
                    <a:pt x="137689" y="427191"/>
                  </a:lnTo>
                  <a:lnTo>
                    <a:pt x="70610" y="395417"/>
                  </a:lnTo>
                  <a:lnTo>
                    <a:pt x="10591" y="353051"/>
                  </a:lnTo>
                  <a:lnTo>
                    <a:pt x="0" y="331868"/>
                  </a:lnTo>
                  <a:lnTo>
                    <a:pt x="0" y="296563"/>
                  </a:lnTo>
                  <a:lnTo>
                    <a:pt x="17652" y="268319"/>
                  </a:lnTo>
                  <a:lnTo>
                    <a:pt x="60018" y="236544"/>
                  </a:lnTo>
                  <a:lnTo>
                    <a:pt x="141220" y="194178"/>
                  </a:lnTo>
                  <a:lnTo>
                    <a:pt x="236543" y="155343"/>
                  </a:lnTo>
                  <a:lnTo>
                    <a:pt x="321276" y="141221"/>
                  </a:lnTo>
                  <a:lnTo>
                    <a:pt x="345989" y="137690"/>
                  </a:lnTo>
                  <a:lnTo>
                    <a:pt x="497801" y="183587"/>
                  </a:lnTo>
                  <a:lnTo>
                    <a:pt x="667265" y="215361"/>
                  </a:lnTo>
                  <a:lnTo>
                    <a:pt x="829668" y="225953"/>
                  </a:lnTo>
                  <a:lnTo>
                    <a:pt x="1634622" y="2400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761;p155">
              <a:extLst>
                <a:ext uri="{FF2B5EF4-FFF2-40B4-BE49-F238E27FC236}">
                  <a16:creationId xmlns:a16="http://schemas.microsoft.com/office/drawing/2014/main" id="{1DF1419C-0EB5-784D-B641-7FE6EED68B91}"/>
                </a:ext>
              </a:extLst>
            </p:cNvPr>
            <p:cNvSpPr/>
            <p:nvPr/>
          </p:nvSpPr>
          <p:spPr>
            <a:xfrm rot="-5400000">
              <a:off x="2209007" y="3321843"/>
              <a:ext cx="2057400" cy="1243013"/>
            </a:xfrm>
            <a:custGeom>
              <a:avLst/>
              <a:gdLst/>
              <a:ahLst/>
              <a:cxnLst/>
              <a:rect l="l" t="t" r="r" b="b"/>
              <a:pathLst>
                <a:path w="2057400" h="1243012" extrusionOk="0">
                  <a:moveTo>
                    <a:pt x="997743" y="645319"/>
                  </a:moveTo>
                  <a:lnTo>
                    <a:pt x="1226343" y="773906"/>
                  </a:lnTo>
                  <a:lnTo>
                    <a:pt x="1376362" y="847725"/>
                  </a:lnTo>
                  <a:lnTo>
                    <a:pt x="1590675" y="945356"/>
                  </a:lnTo>
                  <a:lnTo>
                    <a:pt x="1876425" y="1059656"/>
                  </a:lnTo>
                  <a:lnTo>
                    <a:pt x="2057400" y="1112044"/>
                  </a:lnTo>
                  <a:lnTo>
                    <a:pt x="2055018" y="1243012"/>
                  </a:lnTo>
                  <a:lnTo>
                    <a:pt x="1471612" y="1219200"/>
                  </a:lnTo>
                  <a:lnTo>
                    <a:pt x="1273968" y="1097756"/>
                  </a:lnTo>
                  <a:lnTo>
                    <a:pt x="1033462" y="933450"/>
                  </a:lnTo>
                  <a:lnTo>
                    <a:pt x="833437" y="790575"/>
                  </a:lnTo>
                  <a:lnTo>
                    <a:pt x="657225" y="657225"/>
                  </a:lnTo>
                  <a:lnTo>
                    <a:pt x="452437" y="483394"/>
                  </a:lnTo>
                  <a:lnTo>
                    <a:pt x="316706" y="354806"/>
                  </a:lnTo>
                  <a:lnTo>
                    <a:pt x="200025" y="242887"/>
                  </a:lnTo>
                  <a:lnTo>
                    <a:pt x="52387" y="97631"/>
                  </a:lnTo>
                  <a:lnTo>
                    <a:pt x="16668" y="66675"/>
                  </a:lnTo>
                  <a:lnTo>
                    <a:pt x="2381" y="50006"/>
                  </a:lnTo>
                  <a:lnTo>
                    <a:pt x="0" y="38100"/>
                  </a:lnTo>
                  <a:lnTo>
                    <a:pt x="0" y="21431"/>
                  </a:lnTo>
                  <a:lnTo>
                    <a:pt x="7143" y="7144"/>
                  </a:lnTo>
                  <a:lnTo>
                    <a:pt x="19050" y="2381"/>
                  </a:lnTo>
                  <a:lnTo>
                    <a:pt x="42862" y="0"/>
                  </a:lnTo>
                  <a:lnTo>
                    <a:pt x="57150" y="4762"/>
                  </a:lnTo>
                  <a:lnTo>
                    <a:pt x="261937" y="161925"/>
                  </a:lnTo>
                  <a:lnTo>
                    <a:pt x="397668" y="259556"/>
                  </a:lnTo>
                  <a:lnTo>
                    <a:pt x="545306" y="361950"/>
                  </a:lnTo>
                  <a:lnTo>
                    <a:pt x="845343" y="552450"/>
                  </a:lnTo>
                  <a:lnTo>
                    <a:pt x="997743" y="6453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762;p155">
              <a:extLst>
                <a:ext uri="{FF2B5EF4-FFF2-40B4-BE49-F238E27FC236}">
                  <a16:creationId xmlns:a16="http://schemas.microsoft.com/office/drawing/2014/main" id="{2BD1F3A6-CF9C-CD40-964E-F3AC1553ECE5}"/>
                </a:ext>
              </a:extLst>
            </p:cNvPr>
            <p:cNvSpPr/>
            <p:nvPr/>
          </p:nvSpPr>
          <p:spPr>
            <a:xfrm>
              <a:off x="3937000" y="3305175"/>
              <a:ext cx="762000" cy="766763"/>
            </a:xfrm>
            <a:custGeom>
              <a:avLst/>
              <a:gdLst/>
              <a:ahLst/>
              <a:cxnLst/>
              <a:rect l="l" t="t" r="r" b="b"/>
              <a:pathLst>
                <a:path w="762000" h="766763" extrusionOk="0">
                  <a:moveTo>
                    <a:pt x="292894" y="321469"/>
                  </a:moveTo>
                  <a:lnTo>
                    <a:pt x="197644" y="233363"/>
                  </a:lnTo>
                  <a:lnTo>
                    <a:pt x="133350" y="180975"/>
                  </a:lnTo>
                  <a:lnTo>
                    <a:pt x="88107" y="150019"/>
                  </a:lnTo>
                  <a:lnTo>
                    <a:pt x="7144" y="102394"/>
                  </a:lnTo>
                  <a:lnTo>
                    <a:pt x="0" y="0"/>
                  </a:lnTo>
                  <a:lnTo>
                    <a:pt x="123825" y="45244"/>
                  </a:lnTo>
                  <a:lnTo>
                    <a:pt x="316707" y="126206"/>
                  </a:lnTo>
                  <a:lnTo>
                    <a:pt x="478632" y="204788"/>
                  </a:lnTo>
                  <a:lnTo>
                    <a:pt x="642938" y="290513"/>
                  </a:lnTo>
                  <a:lnTo>
                    <a:pt x="659607" y="302419"/>
                  </a:lnTo>
                  <a:lnTo>
                    <a:pt x="714375" y="421481"/>
                  </a:lnTo>
                  <a:lnTo>
                    <a:pt x="742950" y="514350"/>
                  </a:lnTo>
                  <a:lnTo>
                    <a:pt x="762000" y="597694"/>
                  </a:lnTo>
                  <a:lnTo>
                    <a:pt x="754857" y="635794"/>
                  </a:lnTo>
                  <a:lnTo>
                    <a:pt x="723900" y="704850"/>
                  </a:lnTo>
                  <a:lnTo>
                    <a:pt x="683419" y="754856"/>
                  </a:lnTo>
                  <a:lnTo>
                    <a:pt x="650082" y="764381"/>
                  </a:lnTo>
                  <a:lnTo>
                    <a:pt x="616744" y="766763"/>
                  </a:lnTo>
                  <a:lnTo>
                    <a:pt x="571500" y="750094"/>
                  </a:lnTo>
                  <a:lnTo>
                    <a:pt x="538163" y="714375"/>
                  </a:lnTo>
                  <a:lnTo>
                    <a:pt x="500063" y="633413"/>
                  </a:lnTo>
                  <a:lnTo>
                    <a:pt x="473869" y="547688"/>
                  </a:lnTo>
                  <a:lnTo>
                    <a:pt x="454819" y="504825"/>
                  </a:lnTo>
                  <a:lnTo>
                    <a:pt x="292894" y="3214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763;p155">
              <a:extLst>
                <a:ext uri="{FF2B5EF4-FFF2-40B4-BE49-F238E27FC236}">
                  <a16:creationId xmlns:a16="http://schemas.microsoft.com/office/drawing/2014/main" id="{B9836FC6-5AF0-D046-9499-22A30912EC01}"/>
                </a:ext>
              </a:extLst>
            </p:cNvPr>
            <p:cNvSpPr/>
            <p:nvPr/>
          </p:nvSpPr>
          <p:spPr>
            <a:xfrm>
              <a:off x="5132388" y="2573338"/>
              <a:ext cx="1390650" cy="368300"/>
            </a:xfrm>
            <a:custGeom>
              <a:avLst/>
              <a:gdLst/>
              <a:ahLst/>
              <a:cxnLst/>
              <a:rect l="l" t="t" r="r" b="b"/>
              <a:pathLst>
                <a:path w="1390650" h="366713" extrusionOk="0">
                  <a:moveTo>
                    <a:pt x="762000" y="261938"/>
                  </a:moveTo>
                  <a:lnTo>
                    <a:pt x="347662" y="335757"/>
                  </a:lnTo>
                  <a:lnTo>
                    <a:pt x="195262" y="361950"/>
                  </a:lnTo>
                  <a:lnTo>
                    <a:pt x="0" y="366713"/>
                  </a:lnTo>
                  <a:lnTo>
                    <a:pt x="21431" y="161925"/>
                  </a:lnTo>
                  <a:lnTo>
                    <a:pt x="169069" y="200025"/>
                  </a:lnTo>
                  <a:lnTo>
                    <a:pt x="195262" y="202407"/>
                  </a:lnTo>
                  <a:lnTo>
                    <a:pt x="302419" y="183357"/>
                  </a:lnTo>
                  <a:lnTo>
                    <a:pt x="611981" y="121444"/>
                  </a:lnTo>
                  <a:lnTo>
                    <a:pt x="983456" y="50007"/>
                  </a:lnTo>
                  <a:lnTo>
                    <a:pt x="1009650" y="38100"/>
                  </a:lnTo>
                  <a:lnTo>
                    <a:pt x="1076325" y="4763"/>
                  </a:lnTo>
                  <a:lnTo>
                    <a:pt x="1095375" y="0"/>
                  </a:lnTo>
                  <a:lnTo>
                    <a:pt x="1140619" y="4763"/>
                  </a:lnTo>
                  <a:lnTo>
                    <a:pt x="1200150" y="21432"/>
                  </a:lnTo>
                  <a:lnTo>
                    <a:pt x="1335881" y="88107"/>
                  </a:lnTo>
                  <a:lnTo>
                    <a:pt x="1390650" y="161925"/>
                  </a:lnTo>
                  <a:lnTo>
                    <a:pt x="1309687" y="219075"/>
                  </a:lnTo>
                  <a:lnTo>
                    <a:pt x="1123950" y="223838"/>
                  </a:lnTo>
                  <a:lnTo>
                    <a:pt x="1007269" y="226219"/>
                  </a:lnTo>
                  <a:lnTo>
                    <a:pt x="762000" y="2619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764;p155">
              <a:extLst>
                <a:ext uri="{FF2B5EF4-FFF2-40B4-BE49-F238E27FC236}">
                  <a16:creationId xmlns:a16="http://schemas.microsoft.com/office/drawing/2014/main" id="{FC42163F-829B-8C47-AD5D-3C424A02B940}"/>
                </a:ext>
              </a:extLst>
            </p:cNvPr>
            <p:cNvSpPr/>
            <p:nvPr/>
          </p:nvSpPr>
          <p:spPr>
            <a:xfrm>
              <a:off x="5141913" y="3228975"/>
              <a:ext cx="1282700" cy="382588"/>
            </a:xfrm>
            <a:custGeom>
              <a:avLst/>
              <a:gdLst/>
              <a:ahLst/>
              <a:cxnLst/>
              <a:rect l="l" t="t" r="r" b="b"/>
              <a:pathLst>
                <a:path w="1283494" h="383381" extrusionOk="0">
                  <a:moveTo>
                    <a:pt x="847725" y="52388"/>
                  </a:moveTo>
                  <a:lnTo>
                    <a:pt x="990600" y="19050"/>
                  </a:lnTo>
                  <a:lnTo>
                    <a:pt x="1059656" y="4763"/>
                  </a:lnTo>
                  <a:lnTo>
                    <a:pt x="1116806" y="0"/>
                  </a:lnTo>
                  <a:lnTo>
                    <a:pt x="1171575" y="0"/>
                  </a:lnTo>
                  <a:lnTo>
                    <a:pt x="1247775" y="19050"/>
                  </a:lnTo>
                  <a:lnTo>
                    <a:pt x="1283494" y="130969"/>
                  </a:lnTo>
                  <a:lnTo>
                    <a:pt x="1204912" y="228600"/>
                  </a:lnTo>
                  <a:lnTo>
                    <a:pt x="1178719" y="200025"/>
                  </a:lnTo>
                  <a:lnTo>
                    <a:pt x="1119187" y="204788"/>
                  </a:lnTo>
                  <a:lnTo>
                    <a:pt x="781050" y="264319"/>
                  </a:lnTo>
                  <a:lnTo>
                    <a:pt x="507206" y="316706"/>
                  </a:lnTo>
                  <a:lnTo>
                    <a:pt x="223837" y="373856"/>
                  </a:lnTo>
                  <a:lnTo>
                    <a:pt x="0" y="383381"/>
                  </a:lnTo>
                  <a:lnTo>
                    <a:pt x="4762" y="230981"/>
                  </a:lnTo>
                  <a:lnTo>
                    <a:pt x="347662" y="161925"/>
                  </a:lnTo>
                  <a:lnTo>
                    <a:pt x="847725" y="523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765;p155">
              <a:extLst>
                <a:ext uri="{FF2B5EF4-FFF2-40B4-BE49-F238E27FC236}">
                  <a16:creationId xmlns:a16="http://schemas.microsoft.com/office/drawing/2014/main" id="{C185DC0D-18DF-7D4B-B960-5A8EE154D156}"/>
                </a:ext>
              </a:extLst>
            </p:cNvPr>
            <p:cNvSpPr/>
            <p:nvPr/>
          </p:nvSpPr>
          <p:spPr>
            <a:xfrm rot="-5400000">
              <a:off x="2992438" y="3703637"/>
              <a:ext cx="4076700" cy="530225"/>
            </a:xfrm>
            <a:custGeom>
              <a:avLst/>
              <a:gdLst/>
              <a:ahLst/>
              <a:cxnLst/>
              <a:rect l="l" t="t" r="r" b="b"/>
              <a:pathLst>
                <a:path w="4077730" h="529575" extrusionOk="0">
                  <a:moveTo>
                    <a:pt x="2125362" y="218891"/>
                  </a:moveTo>
                  <a:lnTo>
                    <a:pt x="2866767" y="222421"/>
                  </a:lnTo>
                  <a:lnTo>
                    <a:pt x="3474014" y="218891"/>
                  </a:lnTo>
                  <a:lnTo>
                    <a:pt x="3696435" y="222421"/>
                  </a:lnTo>
                  <a:lnTo>
                    <a:pt x="3749393" y="215360"/>
                  </a:lnTo>
                  <a:lnTo>
                    <a:pt x="3791759" y="201238"/>
                  </a:lnTo>
                  <a:lnTo>
                    <a:pt x="3848247" y="162403"/>
                  </a:lnTo>
                  <a:lnTo>
                    <a:pt x="3929449" y="84732"/>
                  </a:lnTo>
                  <a:lnTo>
                    <a:pt x="3982406" y="35305"/>
                  </a:lnTo>
                  <a:lnTo>
                    <a:pt x="4035364" y="0"/>
                  </a:lnTo>
                  <a:lnTo>
                    <a:pt x="4063608" y="0"/>
                  </a:lnTo>
                  <a:lnTo>
                    <a:pt x="4077730" y="14122"/>
                  </a:lnTo>
                  <a:lnTo>
                    <a:pt x="4070669" y="74140"/>
                  </a:lnTo>
                  <a:lnTo>
                    <a:pt x="4024772" y="194177"/>
                  </a:lnTo>
                  <a:lnTo>
                    <a:pt x="3915326" y="451904"/>
                  </a:lnTo>
                  <a:lnTo>
                    <a:pt x="3788228" y="476617"/>
                  </a:lnTo>
                  <a:lnTo>
                    <a:pt x="3756454" y="494270"/>
                  </a:lnTo>
                  <a:lnTo>
                    <a:pt x="3710557" y="494270"/>
                  </a:lnTo>
                  <a:lnTo>
                    <a:pt x="3657600" y="490739"/>
                  </a:lnTo>
                  <a:lnTo>
                    <a:pt x="3237470" y="466026"/>
                  </a:lnTo>
                  <a:lnTo>
                    <a:pt x="3071537" y="441312"/>
                  </a:lnTo>
                  <a:lnTo>
                    <a:pt x="2556083" y="444843"/>
                  </a:lnTo>
                  <a:lnTo>
                    <a:pt x="2407802" y="444843"/>
                  </a:lnTo>
                  <a:lnTo>
                    <a:pt x="1267450" y="441312"/>
                  </a:lnTo>
                  <a:lnTo>
                    <a:pt x="621368" y="444843"/>
                  </a:lnTo>
                  <a:lnTo>
                    <a:pt x="522514" y="451904"/>
                  </a:lnTo>
                  <a:lnTo>
                    <a:pt x="233013" y="529575"/>
                  </a:lnTo>
                  <a:lnTo>
                    <a:pt x="109445" y="448373"/>
                  </a:lnTo>
                  <a:lnTo>
                    <a:pt x="24713" y="374233"/>
                  </a:lnTo>
                  <a:lnTo>
                    <a:pt x="7061" y="342458"/>
                  </a:lnTo>
                  <a:lnTo>
                    <a:pt x="0" y="314214"/>
                  </a:lnTo>
                  <a:lnTo>
                    <a:pt x="7061" y="275379"/>
                  </a:lnTo>
                  <a:lnTo>
                    <a:pt x="49427" y="240074"/>
                  </a:lnTo>
                  <a:lnTo>
                    <a:pt x="127098" y="201238"/>
                  </a:lnTo>
                  <a:lnTo>
                    <a:pt x="285971" y="144750"/>
                  </a:lnTo>
                  <a:lnTo>
                    <a:pt x="349520" y="127098"/>
                  </a:lnTo>
                  <a:lnTo>
                    <a:pt x="406008" y="151811"/>
                  </a:lnTo>
                  <a:lnTo>
                    <a:pt x="526045" y="183586"/>
                  </a:lnTo>
                  <a:lnTo>
                    <a:pt x="635490" y="201238"/>
                  </a:lnTo>
                  <a:lnTo>
                    <a:pt x="992071" y="211830"/>
                  </a:lnTo>
                  <a:lnTo>
                    <a:pt x="1581665" y="218891"/>
                  </a:lnTo>
                  <a:lnTo>
                    <a:pt x="2125362" y="2188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766;p155">
              <a:extLst>
                <a:ext uri="{FF2B5EF4-FFF2-40B4-BE49-F238E27FC236}">
                  <a16:creationId xmlns:a16="http://schemas.microsoft.com/office/drawing/2014/main" id="{1220013D-2364-A34E-BD96-E441BB44E187}"/>
                </a:ext>
              </a:extLst>
            </p:cNvPr>
            <p:cNvSpPr/>
            <p:nvPr/>
          </p:nvSpPr>
          <p:spPr>
            <a:xfrm>
              <a:off x="5078413" y="5056188"/>
              <a:ext cx="1038225" cy="739775"/>
            </a:xfrm>
            <a:custGeom>
              <a:avLst/>
              <a:gdLst/>
              <a:ahLst/>
              <a:cxnLst/>
              <a:rect l="l" t="t" r="r" b="b"/>
              <a:pathLst>
                <a:path w="1038225" h="740569" extrusionOk="0">
                  <a:moveTo>
                    <a:pt x="573882" y="211931"/>
                  </a:moveTo>
                  <a:lnTo>
                    <a:pt x="190500" y="414337"/>
                  </a:lnTo>
                  <a:lnTo>
                    <a:pt x="171450" y="419100"/>
                  </a:lnTo>
                  <a:lnTo>
                    <a:pt x="152400" y="411956"/>
                  </a:lnTo>
                  <a:lnTo>
                    <a:pt x="109538" y="385762"/>
                  </a:lnTo>
                  <a:lnTo>
                    <a:pt x="0" y="664369"/>
                  </a:lnTo>
                  <a:lnTo>
                    <a:pt x="200025" y="740569"/>
                  </a:lnTo>
                  <a:lnTo>
                    <a:pt x="230982" y="697706"/>
                  </a:lnTo>
                  <a:lnTo>
                    <a:pt x="388144" y="571500"/>
                  </a:lnTo>
                  <a:lnTo>
                    <a:pt x="700088" y="314325"/>
                  </a:lnTo>
                  <a:lnTo>
                    <a:pt x="921544" y="135731"/>
                  </a:lnTo>
                  <a:lnTo>
                    <a:pt x="1023938" y="45244"/>
                  </a:lnTo>
                  <a:lnTo>
                    <a:pt x="1038225" y="30956"/>
                  </a:lnTo>
                  <a:lnTo>
                    <a:pt x="1038225" y="9525"/>
                  </a:lnTo>
                  <a:lnTo>
                    <a:pt x="1028700" y="2381"/>
                  </a:lnTo>
                  <a:lnTo>
                    <a:pt x="1004888" y="0"/>
                  </a:lnTo>
                  <a:lnTo>
                    <a:pt x="926307" y="35719"/>
                  </a:lnTo>
                  <a:lnTo>
                    <a:pt x="573882" y="2119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767;p155">
              <a:extLst>
                <a:ext uri="{FF2B5EF4-FFF2-40B4-BE49-F238E27FC236}">
                  <a16:creationId xmlns:a16="http://schemas.microsoft.com/office/drawing/2014/main" id="{8F5D6196-6D78-4748-BF78-402E03E4AB83}"/>
                </a:ext>
              </a:extLst>
            </p:cNvPr>
            <p:cNvSpPr/>
            <p:nvPr/>
          </p:nvSpPr>
          <p:spPr>
            <a:xfrm>
              <a:off x="5451475" y="3886200"/>
              <a:ext cx="2092325" cy="1836738"/>
            </a:xfrm>
            <a:custGeom>
              <a:avLst/>
              <a:gdLst/>
              <a:ahLst/>
              <a:cxnLst/>
              <a:rect l="l" t="t" r="r" b="b"/>
              <a:pathLst>
                <a:path w="2093119" h="1835944" extrusionOk="0">
                  <a:moveTo>
                    <a:pt x="900113" y="1114425"/>
                  </a:moveTo>
                  <a:lnTo>
                    <a:pt x="740569" y="883444"/>
                  </a:lnTo>
                  <a:lnTo>
                    <a:pt x="669132" y="785813"/>
                  </a:lnTo>
                  <a:lnTo>
                    <a:pt x="561975" y="642938"/>
                  </a:lnTo>
                  <a:lnTo>
                    <a:pt x="442913" y="490538"/>
                  </a:lnTo>
                  <a:lnTo>
                    <a:pt x="335757" y="371475"/>
                  </a:lnTo>
                  <a:lnTo>
                    <a:pt x="250032" y="276225"/>
                  </a:lnTo>
                  <a:lnTo>
                    <a:pt x="114300" y="157163"/>
                  </a:lnTo>
                  <a:lnTo>
                    <a:pt x="11907" y="64294"/>
                  </a:lnTo>
                  <a:lnTo>
                    <a:pt x="0" y="45244"/>
                  </a:lnTo>
                  <a:lnTo>
                    <a:pt x="2382" y="21431"/>
                  </a:lnTo>
                  <a:lnTo>
                    <a:pt x="11907" y="4763"/>
                  </a:lnTo>
                  <a:lnTo>
                    <a:pt x="30957" y="0"/>
                  </a:lnTo>
                  <a:lnTo>
                    <a:pt x="80963" y="16669"/>
                  </a:lnTo>
                  <a:lnTo>
                    <a:pt x="166688" y="61913"/>
                  </a:lnTo>
                  <a:lnTo>
                    <a:pt x="300038" y="161925"/>
                  </a:lnTo>
                  <a:lnTo>
                    <a:pt x="502444" y="326231"/>
                  </a:lnTo>
                  <a:lnTo>
                    <a:pt x="742950" y="595313"/>
                  </a:lnTo>
                  <a:lnTo>
                    <a:pt x="919163" y="804863"/>
                  </a:lnTo>
                  <a:lnTo>
                    <a:pt x="1078707" y="973931"/>
                  </a:lnTo>
                  <a:lnTo>
                    <a:pt x="1228725" y="1131094"/>
                  </a:lnTo>
                  <a:lnTo>
                    <a:pt x="1431132" y="1328738"/>
                  </a:lnTo>
                  <a:lnTo>
                    <a:pt x="1559719" y="1445419"/>
                  </a:lnTo>
                  <a:lnTo>
                    <a:pt x="1681163" y="1543050"/>
                  </a:lnTo>
                  <a:lnTo>
                    <a:pt x="1764507" y="1602581"/>
                  </a:lnTo>
                  <a:lnTo>
                    <a:pt x="1864519" y="1664494"/>
                  </a:lnTo>
                  <a:lnTo>
                    <a:pt x="1962150" y="1712119"/>
                  </a:lnTo>
                  <a:lnTo>
                    <a:pt x="2062163" y="1750219"/>
                  </a:lnTo>
                  <a:lnTo>
                    <a:pt x="2078832" y="1764506"/>
                  </a:lnTo>
                  <a:lnTo>
                    <a:pt x="2090738" y="1785938"/>
                  </a:lnTo>
                  <a:lnTo>
                    <a:pt x="2093119" y="1804988"/>
                  </a:lnTo>
                  <a:lnTo>
                    <a:pt x="2076450" y="1826419"/>
                  </a:lnTo>
                  <a:lnTo>
                    <a:pt x="2043113" y="1835944"/>
                  </a:lnTo>
                  <a:lnTo>
                    <a:pt x="1869282" y="1833563"/>
                  </a:lnTo>
                  <a:cubicBezTo>
                    <a:pt x="1742283" y="1828770"/>
                    <a:pt x="1615371" y="1819275"/>
                    <a:pt x="1488282" y="1819275"/>
                  </a:cubicBezTo>
                  <a:lnTo>
                    <a:pt x="1421607" y="1816894"/>
                  </a:lnTo>
                  <a:lnTo>
                    <a:pt x="1388269" y="1812131"/>
                  </a:lnTo>
                  <a:lnTo>
                    <a:pt x="1359694" y="1804988"/>
                  </a:lnTo>
                  <a:lnTo>
                    <a:pt x="1326357" y="1788319"/>
                  </a:lnTo>
                  <a:lnTo>
                    <a:pt x="1302544" y="1766888"/>
                  </a:lnTo>
                  <a:lnTo>
                    <a:pt x="1278732" y="1743075"/>
                  </a:lnTo>
                  <a:lnTo>
                    <a:pt x="1262063" y="1721644"/>
                  </a:lnTo>
                  <a:lnTo>
                    <a:pt x="1254919" y="1695450"/>
                  </a:lnTo>
                  <a:lnTo>
                    <a:pt x="1238250" y="1645444"/>
                  </a:lnTo>
                  <a:lnTo>
                    <a:pt x="1076325" y="1369219"/>
                  </a:lnTo>
                  <a:lnTo>
                    <a:pt x="900113" y="1114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772;p156">
            <a:extLst>
              <a:ext uri="{FF2B5EF4-FFF2-40B4-BE49-F238E27FC236}">
                <a16:creationId xmlns:a16="http://schemas.microsoft.com/office/drawing/2014/main" id="{261F40DB-70CE-4248-8B7A-21B335FE68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3549" y="1577808"/>
            <a:ext cx="4930775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2" name="Google Shape;1772;p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517" y="1613904"/>
            <a:ext cx="4930775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87"/>
          <p:cNvSpPr txBox="1"/>
          <p:nvPr/>
        </p:nvSpPr>
        <p:spPr>
          <a:xfrm>
            <a:off x="4589463" y="7159624"/>
            <a:ext cx="33639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流</a:t>
            </a:r>
            <a:endParaRPr/>
          </a:p>
        </p:txBody>
      </p:sp>
      <p:sp>
        <p:nvSpPr>
          <p:cNvPr id="1025" name="Google Shape;1025;p87"/>
          <p:cNvSpPr/>
          <p:nvPr/>
        </p:nvSpPr>
        <p:spPr>
          <a:xfrm>
            <a:off x="3009900" y="1677988"/>
            <a:ext cx="757238" cy="646112"/>
          </a:xfrm>
          <a:custGeom>
            <a:avLst/>
            <a:gdLst/>
            <a:ahLst/>
            <a:cxnLst/>
            <a:rect l="l" t="t" r="r" b="b"/>
            <a:pathLst>
              <a:path w="757238" h="645319" extrusionOk="0">
                <a:moveTo>
                  <a:pt x="307181" y="135732"/>
                </a:moveTo>
                <a:lnTo>
                  <a:pt x="211931" y="92869"/>
                </a:lnTo>
                <a:lnTo>
                  <a:pt x="147638" y="61913"/>
                </a:lnTo>
                <a:lnTo>
                  <a:pt x="92869" y="30957"/>
                </a:lnTo>
                <a:lnTo>
                  <a:pt x="59531" y="7144"/>
                </a:lnTo>
                <a:lnTo>
                  <a:pt x="35719" y="0"/>
                </a:lnTo>
                <a:lnTo>
                  <a:pt x="14288" y="0"/>
                </a:lnTo>
                <a:lnTo>
                  <a:pt x="2381" y="2382"/>
                </a:lnTo>
                <a:lnTo>
                  <a:pt x="0" y="14288"/>
                </a:lnTo>
                <a:lnTo>
                  <a:pt x="7144" y="38100"/>
                </a:lnTo>
                <a:lnTo>
                  <a:pt x="33338" y="80963"/>
                </a:lnTo>
                <a:lnTo>
                  <a:pt x="78581" y="142875"/>
                </a:lnTo>
                <a:lnTo>
                  <a:pt x="140494" y="216694"/>
                </a:lnTo>
                <a:lnTo>
                  <a:pt x="223838" y="307182"/>
                </a:lnTo>
                <a:lnTo>
                  <a:pt x="316706" y="395288"/>
                </a:lnTo>
                <a:lnTo>
                  <a:pt x="397669" y="464344"/>
                </a:lnTo>
                <a:lnTo>
                  <a:pt x="497681" y="540544"/>
                </a:lnTo>
                <a:lnTo>
                  <a:pt x="581025" y="607219"/>
                </a:lnTo>
                <a:lnTo>
                  <a:pt x="621506" y="631032"/>
                </a:lnTo>
                <a:lnTo>
                  <a:pt x="652463" y="642938"/>
                </a:lnTo>
                <a:lnTo>
                  <a:pt x="673894" y="645319"/>
                </a:lnTo>
                <a:lnTo>
                  <a:pt x="697706" y="645319"/>
                </a:lnTo>
                <a:lnTo>
                  <a:pt x="723900" y="635794"/>
                </a:lnTo>
                <a:lnTo>
                  <a:pt x="742950" y="623888"/>
                </a:lnTo>
                <a:lnTo>
                  <a:pt x="754856" y="607219"/>
                </a:lnTo>
                <a:lnTo>
                  <a:pt x="754856" y="595313"/>
                </a:lnTo>
                <a:lnTo>
                  <a:pt x="757238" y="540544"/>
                </a:lnTo>
                <a:lnTo>
                  <a:pt x="757238" y="485775"/>
                </a:lnTo>
                <a:lnTo>
                  <a:pt x="747713" y="438150"/>
                </a:lnTo>
                <a:lnTo>
                  <a:pt x="726281" y="378619"/>
                </a:lnTo>
                <a:lnTo>
                  <a:pt x="700088" y="335757"/>
                </a:lnTo>
                <a:lnTo>
                  <a:pt x="669131" y="304800"/>
                </a:lnTo>
                <a:lnTo>
                  <a:pt x="633413" y="276225"/>
                </a:lnTo>
                <a:lnTo>
                  <a:pt x="592931" y="252413"/>
                </a:lnTo>
                <a:lnTo>
                  <a:pt x="545306" y="230982"/>
                </a:lnTo>
                <a:lnTo>
                  <a:pt x="473869" y="204788"/>
                </a:lnTo>
                <a:lnTo>
                  <a:pt x="378619" y="166688"/>
                </a:lnTo>
                <a:lnTo>
                  <a:pt x="307181" y="13573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87"/>
          <p:cNvSpPr/>
          <p:nvPr/>
        </p:nvSpPr>
        <p:spPr>
          <a:xfrm>
            <a:off x="2795588" y="2809875"/>
            <a:ext cx="720725" cy="619125"/>
          </a:xfrm>
          <a:custGeom>
            <a:avLst/>
            <a:gdLst/>
            <a:ahLst/>
            <a:cxnLst/>
            <a:rect l="l" t="t" r="r" b="b"/>
            <a:pathLst>
              <a:path w="721518" h="619125" extrusionOk="0">
                <a:moveTo>
                  <a:pt x="297656" y="145256"/>
                </a:moveTo>
                <a:lnTo>
                  <a:pt x="388143" y="190500"/>
                </a:lnTo>
                <a:lnTo>
                  <a:pt x="407193" y="197644"/>
                </a:lnTo>
                <a:lnTo>
                  <a:pt x="454818" y="207169"/>
                </a:lnTo>
                <a:lnTo>
                  <a:pt x="507206" y="223838"/>
                </a:lnTo>
                <a:lnTo>
                  <a:pt x="554831" y="242888"/>
                </a:lnTo>
                <a:lnTo>
                  <a:pt x="590550" y="264319"/>
                </a:lnTo>
                <a:lnTo>
                  <a:pt x="614362" y="278606"/>
                </a:lnTo>
                <a:lnTo>
                  <a:pt x="650081" y="311944"/>
                </a:lnTo>
                <a:lnTo>
                  <a:pt x="676275" y="342900"/>
                </a:lnTo>
                <a:lnTo>
                  <a:pt x="688181" y="364331"/>
                </a:lnTo>
                <a:lnTo>
                  <a:pt x="702468" y="392906"/>
                </a:lnTo>
                <a:lnTo>
                  <a:pt x="709612" y="416719"/>
                </a:lnTo>
                <a:lnTo>
                  <a:pt x="716756" y="440531"/>
                </a:lnTo>
                <a:lnTo>
                  <a:pt x="721518" y="483394"/>
                </a:lnTo>
                <a:lnTo>
                  <a:pt x="721518" y="516731"/>
                </a:lnTo>
                <a:lnTo>
                  <a:pt x="716756" y="550069"/>
                </a:lnTo>
                <a:lnTo>
                  <a:pt x="704850" y="573881"/>
                </a:lnTo>
                <a:lnTo>
                  <a:pt x="688181" y="588169"/>
                </a:lnTo>
                <a:lnTo>
                  <a:pt x="654843" y="609600"/>
                </a:lnTo>
                <a:lnTo>
                  <a:pt x="621506" y="619125"/>
                </a:lnTo>
                <a:lnTo>
                  <a:pt x="585787" y="619125"/>
                </a:lnTo>
                <a:lnTo>
                  <a:pt x="557212" y="614363"/>
                </a:lnTo>
                <a:lnTo>
                  <a:pt x="511968" y="595313"/>
                </a:lnTo>
                <a:lnTo>
                  <a:pt x="464343" y="566738"/>
                </a:lnTo>
                <a:lnTo>
                  <a:pt x="407193" y="523875"/>
                </a:lnTo>
                <a:lnTo>
                  <a:pt x="345281" y="471488"/>
                </a:lnTo>
                <a:lnTo>
                  <a:pt x="278606" y="402431"/>
                </a:lnTo>
                <a:lnTo>
                  <a:pt x="185737" y="297656"/>
                </a:lnTo>
                <a:lnTo>
                  <a:pt x="83343" y="159544"/>
                </a:lnTo>
                <a:lnTo>
                  <a:pt x="16668" y="61913"/>
                </a:lnTo>
                <a:lnTo>
                  <a:pt x="0" y="26194"/>
                </a:lnTo>
                <a:lnTo>
                  <a:pt x="0" y="4763"/>
                </a:lnTo>
                <a:lnTo>
                  <a:pt x="7143" y="0"/>
                </a:lnTo>
                <a:lnTo>
                  <a:pt x="30956" y="0"/>
                </a:lnTo>
                <a:lnTo>
                  <a:pt x="71437" y="7144"/>
                </a:lnTo>
                <a:lnTo>
                  <a:pt x="90487" y="11906"/>
                </a:lnTo>
                <a:lnTo>
                  <a:pt x="116681" y="30956"/>
                </a:lnTo>
                <a:lnTo>
                  <a:pt x="142875" y="52388"/>
                </a:lnTo>
                <a:lnTo>
                  <a:pt x="178593" y="78581"/>
                </a:lnTo>
                <a:lnTo>
                  <a:pt x="219075" y="104775"/>
                </a:lnTo>
                <a:lnTo>
                  <a:pt x="250031" y="121444"/>
                </a:lnTo>
                <a:lnTo>
                  <a:pt x="297656" y="1452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87"/>
          <p:cNvSpPr/>
          <p:nvPr/>
        </p:nvSpPr>
        <p:spPr>
          <a:xfrm>
            <a:off x="2643188" y="5081588"/>
            <a:ext cx="466725" cy="603250"/>
          </a:xfrm>
          <a:custGeom>
            <a:avLst/>
            <a:gdLst/>
            <a:ahLst/>
            <a:cxnLst/>
            <a:rect l="l" t="t" r="r" b="b"/>
            <a:pathLst>
              <a:path w="466725" h="602456" extrusionOk="0">
                <a:moveTo>
                  <a:pt x="230981" y="450056"/>
                </a:moveTo>
                <a:lnTo>
                  <a:pt x="164306" y="383381"/>
                </a:lnTo>
                <a:lnTo>
                  <a:pt x="114300" y="316706"/>
                </a:lnTo>
                <a:lnTo>
                  <a:pt x="64293" y="240506"/>
                </a:lnTo>
                <a:lnTo>
                  <a:pt x="26193" y="166687"/>
                </a:lnTo>
                <a:lnTo>
                  <a:pt x="4762" y="119062"/>
                </a:lnTo>
                <a:lnTo>
                  <a:pt x="2381" y="95250"/>
                </a:lnTo>
                <a:lnTo>
                  <a:pt x="0" y="66675"/>
                </a:lnTo>
                <a:lnTo>
                  <a:pt x="4762" y="21431"/>
                </a:lnTo>
                <a:lnTo>
                  <a:pt x="14287" y="2381"/>
                </a:lnTo>
                <a:lnTo>
                  <a:pt x="21431" y="0"/>
                </a:lnTo>
                <a:lnTo>
                  <a:pt x="35718" y="7143"/>
                </a:lnTo>
                <a:lnTo>
                  <a:pt x="54768" y="23812"/>
                </a:lnTo>
                <a:lnTo>
                  <a:pt x="76200" y="50006"/>
                </a:lnTo>
                <a:lnTo>
                  <a:pt x="102393" y="85725"/>
                </a:lnTo>
                <a:lnTo>
                  <a:pt x="119062" y="111918"/>
                </a:lnTo>
                <a:lnTo>
                  <a:pt x="466725" y="550068"/>
                </a:lnTo>
                <a:lnTo>
                  <a:pt x="461962" y="581025"/>
                </a:lnTo>
                <a:lnTo>
                  <a:pt x="450056" y="595312"/>
                </a:lnTo>
                <a:lnTo>
                  <a:pt x="428625" y="602456"/>
                </a:lnTo>
                <a:lnTo>
                  <a:pt x="400050" y="592931"/>
                </a:lnTo>
                <a:lnTo>
                  <a:pt x="383381" y="581025"/>
                </a:lnTo>
                <a:lnTo>
                  <a:pt x="342900" y="542925"/>
                </a:lnTo>
                <a:lnTo>
                  <a:pt x="297656" y="504825"/>
                </a:lnTo>
                <a:lnTo>
                  <a:pt x="230981" y="4500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87"/>
          <p:cNvSpPr/>
          <p:nvPr/>
        </p:nvSpPr>
        <p:spPr>
          <a:xfrm>
            <a:off x="5089525" y="1419225"/>
            <a:ext cx="549275" cy="808038"/>
          </a:xfrm>
          <a:custGeom>
            <a:avLst/>
            <a:gdLst/>
            <a:ahLst/>
            <a:cxnLst/>
            <a:rect l="l" t="t" r="r" b="b"/>
            <a:pathLst>
              <a:path w="548640" h="808793" extrusionOk="0">
                <a:moveTo>
                  <a:pt x="484245" y="525458"/>
                </a:moveTo>
                <a:cubicBezTo>
                  <a:pt x="483387" y="570105"/>
                  <a:pt x="482528" y="614751"/>
                  <a:pt x="481670" y="659398"/>
                </a:cubicBezTo>
                <a:lnTo>
                  <a:pt x="481670" y="721217"/>
                </a:lnTo>
                <a:lnTo>
                  <a:pt x="350305" y="808793"/>
                </a:lnTo>
                <a:lnTo>
                  <a:pt x="216365" y="757278"/>
                </a:lnTo>
                <a:lnTo>
                  <a:pt x="224092" y="613034"/>
                </a:lnTo>
                <a:lnTo>
                  <a:pt x="224092" y="491973"/>
                </a:lnTo>
                <a:lnTo>
                  <a:pt x="218941" y="388942"/>
                </a:lnTo>
                <a:lnTo>
                  <a:pt x="211213" y="298790"/>
                </a:lnTo>
                <a:lnTo>
                  <a:pt x="200910" y="249850"/>
                </a:lnTo>
                <a:lnTo>
                  <a:pt x="177728" y="195759"/>
                </a:lnTo>
                <a:lnTo>
                  <a:pt x="149395" y="154546"/>
                </a:lnTo>
                <a:lnTo>
                  <a:pt x="131364" y="133940"/>
                </a:lnTo>
                <a:lnTo>
                  <a:pt x="97879" y="108182"/>
                </a:lnTo>
                <a:lnTo>
                  <a:pt x="41212" y="79849"/>
                </a:lnTo>
                <a:lnTo>
                  <a:pt x="12879" y="56667"/>
                </a:lnTo>
                <a:lnTo>
                  <a:pt x="0" y="41212"/>
                </a:lnTo>
                <a:lnTo>
                  <a:pt x="0" y="33485"/>
                </a:lnTo>
                <a:lnTo>
                  <a:pt x="5151" y="20606"/>
                </a:lnTo>
                <a:lnTo>
                  <a:pt x="25757" y="7727"/>
                </a:lnTo>
                <a:lnTo>
                  <a:pt x="79849" y="0"/>
                </a:lnTo>
                <a:lnTo>
                  <a:pt x="133940" y="0"/>
                </a:lnTo>
                <a:lnTo>
                  <a:pt x="170001" y="5151"/>
                </a:lnTo>
                <a:lnTo>
                  <a:pt x="244698" y="28333"/>
                </a:lnTo>
                <a:lnTo>
                  <a:pt x="316820" y="59243"/>
                </a:lnTo>
                <a:lnTo>
                  <a:pt x="381214" y="92728"/>
                </a:lnTo>
                <a:lnTo>
                  <a:pt x="466215" y="141667"/>
                </a:lnTo>
                <a:lnTo>
                  <a:pt x="512579" y="180304"/>
                </a:lnTo>
                <a:lnTo>
                  <a:pt x="525458" y="190607"/>
                </a:lnTo>
                <a:lnTo>
                  <a:pt x="533185" y="203486"/>
                </a:lnTo>
                <a:lnTo>
                  <a:pt x="540912" y="224092"/>
                </a:lnTo>
                <a:lnTo>
                  <a:pt x="548640" y="255002"/>
                </a:lnTo>
                <a:lnTo>
                  <a:pt x="543488" y="283335"/>
                </a:lnTo>
                <a:lnTo>
                  <a:pt x="530609" y="321972"/>
                </a:lnTo>
                <a:lnTo>
                  <a:pt x="502276" y="363184"/>
                </a:lnTo>
                <a:lnTo>
                  <a:pt x="491973" y="399245"/>
                </a:lnTo>
                <a:lnTo>
                  <a:pt x="486821" y="466215"/>
                </a:lnTo>
                <a:lnTo>
                  <a:pt x="484245" y="52545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87"/>
          <p:cNvSpPr/>
          <p:nvPr/>
        </p:nvSpPr>
        <p:spPr>
          <a:xfrm>
            <a:off x="3765550" y="3667125"/>
            <a:ext cx="1058863" cy="2308225"/>
          </a:xfrm>
          <a:custGeom>
            <a:avLst/>
            <a:gdLst/>
            <a:ahLst/>
            <a:cxnLst/>
            <a:rect l="l" t="t" r="r" b="b"/>
            <a:pathLst>
              <a:path w="1060347" h="2308338" extrusionOk="0">
                <a:moveTo>
                  <a:pt x="699948" y="515280"/>
                </a:moveTo>
                <a:lnTo>
                  <a:pt x="711862" y="354441"/>
                </a:lnTo>
                <a:lnTo>
                  <a:pt x="711862" y="303807"/>
                </a:lnTo>
                <a:lnTo>
                  <a:pt x="705905" y="250194"/>
                </a:lnTo>
                <a:lnTo>
                  <a:pt x="693991" y="202538"/>
                </a:lnTo>
                <a:lnTo>
                  <a:pt x="673141" y="154882"/>
                </a:lnTo>
                <a:lnTo>
                  <a:pt x="649313" y="113183"/>
                </a:lnTo>
                <a:lnTo>
                  <a:pt x="622507" y="89355"/>
                </a:lnTo>
                <a:lnTo>
                  <a:pt x="598679" y="71484"/>
                </a:lnTo>
                <a:lnTo>
                  <a:pt x="574851" y="41699"/>
                </a:lnTo>
                <a:lnTo>
                  <a:pt x="568894" y="14892"/>
                </a:lnTo>
                <a:lnTo>
                  <a:pt x="574851" y="0"/>
                </a:lnTo>
                <a:lnTo>
                  <a:pt x="601657" y="0"/>
                </a:lnTo>
                <a:lnTo>
                  <a:pt x="673141" y="17871"/>
                </a:lnTo>
                <a:lnTo>
                  <a:pt x="783346" y="53613"/>
                </a:lnTo>
                <a:lnTo>
                  <a:pt x="896529" y="98290"/>
                </a:lnTo>
                <a:lnTo>
                  <a:pt x="982906" y="142968"/>
                </a:lnTo>
                <a:lnTo>
                  <a:pt x="1012691" y="163817"/>
                </a:lnTo>
                <a:lnTo>
                  <a:pt x="1048433" y="199559"/>
                </a:lnTo>
                <a:lnTo>
                  <a:pt x="1057368" y="220409"/>
                </a:lnTo>
                <a:lnTo>
                  <a:pt x="1060347" y="238280"/>
                </a:lnTo>
                <a:lnTo>
                  <a:pt x="1060347" y="262108"/>
                </a:lnTo>
                <a:lnTo>
                  <a:pt x="1042476" y="282957"/>
                </a:lnTo>
                <a:lnTo>
                  <a:pt x="1024605" y="300828"/>
                </a:lnTo>
                <a:lnTo>
                  <a:pt x="1000777" y="336570"/>
                </a:lnTo>
                <a:lnTo>
                  <a:pt x="962056" y="434861"/>
                </a:lnTo>
                <a:lnTo>
                  <a:pt x="947164" y="548044"/>
                </a:lnTo>
                <a:lnTo>
                  <a:pt x="887594" y="923335"/>
                </a:lnTo>
                <a:lnTo>
                  <a:pt x="836959" y="1149701"/>
                </a:lnTo>
                <a:lnTo>
                  <a:pt x="771432" y="1379046"/>
                </a:lnTo>
                <a:lnTo>
                  <a:pt x="714840" y="1527971"/>
                </a:lnTo>
                <a:lnTo>
                  <a:pt x="613571" y="1715616"/>
                </a:lnTo>
                <a:lnTo>
                  <a:pt x="479539" y="1900284"/>
                </a:lnTo>
                <a:lnTo>
                  <a:pt x="351463" y="2058144"/>
                </a:lnTo>
                <a:lnTo>
                  <a:pt x="235302" y="2171327"/>
                </a:lnTo>
                <a:lnTo>
                  <a:pt x="125097" y="2257704"/>
                </a:lnTo>
                <a:lnTo>
                  <a:pt x="74463" y="2290467"/>
                </a:lnTo>
                <a:lnTo>
                  <a:pt x="35742" y="2305360"/>
                </a:lnTo>
                <a:lnTo>
                  <a:pt x="11914" y="2308338"/>
                </a:lnTo>
                <a:lnTo>
                  <a:pt x="0" y="2302381"/>
                </a:lnTo>
                <a:lnTo>
                  <a:pt x="11914" y="2275575"/>
                </a:lnTo>
                <a:lnTo>
                  <a:pt x="59570" y="2218983"/>
                </a:lnTo>
                <a:lnTo>
                  <a:pt x="169775" y="2093886"/>
                </a:lnTo>
                <a:lnTo>
                  <a:pt x="300829" y="1909219"/>
                </a:lnTo>
                <a:lnTo>
                  <a:pt x="378270" y="1784122"/>
                </a:lnTo>
                <a:lnTo>
                  <a:pt x="464646" y="1623283"/>
                </a:lnTo>
                <a:lnTo>
                  <a:pt x="536130" y="1456487"/>
                </a:lnTo>
                <a:lnTo>
                  <a:pt x="580808" y="1328411"/>
                </a:lnTo>
                <a:lnTo>
                  <a:pt x="619528" y="1158637"/>
                </a:lnTo>
                <a:lnTo>
                  <a:pt x="649313" y="994819"/>
                </a:lnTo>
                <a:lnTo>
                  <a:pt x="673141" y="804195"/>
                </a:lnTo>
                <a:lnTo>
                  <a:pt x="699948" y="51528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87"/>
          <p:cNvSpPr/>
          <p:nvPr/>
        </p:nvSpPr>
        <p:spPr>
          <a:xfrm>
            <a:off x="5119688" y="3579813"/>
            <a:ext cx="482600" cy="2181225"/>
          </a:xfrm>
          <a:custGeom>
            <a:avLst/>
            <a:gdLst/>
            <a:ahLst/>
            <a:cxnLst/>
            <a:rect l="l" t="t" r="r" b="b"/>
            <a:pathLst>
              <a:path w="482518" h="2180263" extrusionOk="0">
                <a:moveTo>
                  <a:pt x="187646" y="580808"/>
                </a:moveTo>
                <a:cubicBezTo>
                  <a:pt x="186640" y="502374"/>
                  <a:pt x="184667" y="423946"/>
                  <a:pt x="184667" y="345506"/>
                </a:cubicBezTo>
                <a:lnTo>
                  <a:pt x="175732" y="271044"/>
                </a:lnTo>
                <a:lnTo>
                  <a:pt x="157861" y="220409"/>
                </a:lnTo>
                <a:lnTo>
                  <a:pt x="125097" y="166796"/>
                </a:lnTo>
                <a:lnTo>
                  <a:pt x="95312" y="131054"/>
                </a:lnTo>
                <a:lnTo>
                  <a:pt x="68506" y="110205"/>
                </a:lnTo>
                <a:lnTo>
                  <a:pt x="38721" y="86377"/>
                </a:lnTo>
                <a:lnTo>
                  <a:pt x="8936" y="47656"/>
                </a:lnTo>
                <a:lnTo>
                  <a:pt x="0" y="17871"/>
                </a:lnTo>
                <a:lnTo>
                  <a:pt x="2979" y="5957"/>
                </a:lnTo>
                <a:lnTo>
                  <a:pt x="41699" y="0"/>
                </a:lnTo>
                <a:lnTo>
                  <a:pt x="92334" y="8935"/>
                </a:lnTo>
                <a:lnTo>
                  <a:pt x="175732" y="17871"/>
                </a:lnTo>
                <a:lnTo>
                  <a:pt x="220409" y="32763"/>
                </a:lnTo>
                <a:lnTo>
                  <a:pt x="274022" y="59570"/>
                </a:lnTo>
                <a:lnTo>
                  <a:pt x="327635" y="92334"/>
                </a:lnTo>
                <a:lnTo>
                  <a:pt x="387206" y="139990"/>
                </a:lnTo>
                <a:lnTo>
                  <a:pt x="440819" y="190624"/>
                </a:lnTo>
                <a:lnTo>
                  <a:pt x="461668" y="220409"/>
                </a:lnTo>
                <a:lnTo>
                  <a:pt x="479539" y="247216"/>
                </a:lnTo>
                <a:lnTo>
                  <a:pt x="482518" y="265087"/>
                </a:lnTo>
                <a:lnTo>
                  <a:pt x="482518" y="300829"/>
                </a:lnTo>
                <a:lnTo>
                  <a:pt x="464647" y="330614"/>
                </a:lnTo>
                <a:lnTo>
                  <a:pt x="443797" y="360399"/>
                </a:lnTo>
                <a:lnTo>
                  <a:pt x="422948" y="405076"/>
                </a:lnTo>
                <a:lnTo>
                  <a:pt x="411034" y="473582"/>
                </a:lnTo>
                <a:lnTo>
                  <a:pt x="405077" y="580808"/>
                </a:lnTo>
                <a:cubicBezTo>
                  <a:pt x="406070" y="807174"/>
                  <a:pt x="407062" y="1033540"/>
                  <a:pt x="408055" y="1259906"/>
                </a:cubicBezTo>
                <a:lnTo>
                  <a:pt x="408055" y="1650090"/>
                </a:lnTo>
                <a:lnTo>
                  <a:pt x="408055" y="1796036"/>
                </a:lnTo>
                <a:lnTo>
                  <a:pt x="402098" y="1876456"/>
                </a:lnTo>
                <a:lnTo>
                  <a:pt x="381249" y="2010489"/>
                </a:lnTo>
                <a:lnTo>
                  <a:pt x="354442" y="2108779"/>
                </a:lnTo>
                <a:lnTo>
                  <a:pt x="333592" y="2150478"/>
                </a:lnTo>
                <a:lnTo>
                  <a:pt x="318700" y="2171328"/>
                </a:lnTo>
                <a:lnTo>
                  <a:pt x="303807" y="2180263"/>
                </a:lnTo>
                <a:lnTo>
                  <a:pt x="294872" y="2180263"/>
                </a:lnTo>
                <a:lnTo>
                  <a:pt x="274022" y="2171328"/>
                </a:lnTo>
                <a:lnTo>
                  <a:pt x="244237" y="2141543"/>
                </a:lnTo>
                <a:lnTo>
                  <a:pt x="211474" y="2090908"/>
                </a:lnTo>
                <a:lnTo>
                  <a:pt x="175732" y="2001553"/>
                </a:lnTo>
                <a:lnTo>
                  <a:pt x="160839" y="1930069"/>
                </a:lnTo>
                <a:lnTo>
                  <a:pt x="139990" y="1804972"/>
                </a:lnTo>
                <a:lnTo>
                  <a:pt x="134033" y="1685832"/>
                </a:lnTo>
                <a:lnTo>
                  <a:pt x="139990" y="1611369"/>
                </a:lnTo>
                <a:lnTo>
                  <a:pt x="157861" y="1554778"/>
                </a:lnTo>
                <a:lnTo>
                  <a:pt x="169775" y="1468401"/>
                </a:lnTo>
                <a:lnTo>
                  <a:pt x="181689" y="1286713"/>
                </a:lnTo>
                <a:lnTo>
                  <a:pt x="187646" y="1060347"/>
                </a:lnTo>
                <a:lnTo>
                  <a:pt x="187646" y="58080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87"/>
          <p:cNvSpPr/>
          <p:nvPr/>
        </p:nvSpPr>
        <p:spPr>
          <a:xfrm>
            <a:off x="5851525" y="3336925"/>
            <a:ext cx="1628775" cy="2479675"/>
          </a:xfrm>
          <a:custGeom>
            <a:avLst/>
            <a:gdLst/>
            <a:ahLst/>
            <a:cxnLst/>
            <a:rect l="l" t="t" r="r" b="b"/>
            <a:pathLst>
              <a:path w="1628775" h="2479675" extrusionOk="0">
                <a:moveTo>
                  <a:pt x="209550" y="590550"/>
                </a:moveTo>
                <a:lnTo>
                  <a:pt x="209550" y="415925"/>
                </a:lnTo>
                <a:lnTo>
                  <a:pt x="203200" y="339725"/>
                </a:lnTo>
                <a:lnTo>
                  <a:pt x="184150" y="269875"/>
                </a:lnTo>
                <a:lnTo>
                  <a:pt x="152400" y="206375"/>
                </a:lnTo>
                <a:lnTo>
                  <a:pt x="123825" y="161925"/>
                </a:lnTo>
                <a:lnTo>
                  <a:pt x="85725" y="120650"/>
                </a:lnTo>
                <a:lnTo>
                  <a:pt x="38100" y="85725"/>
                </a:lnTo>
                <a:lnTo>
                  <a:pt x="15875" y="57150"/>
                </a:lnTo>
                <a:lnTo>
                  <a:pt x="0" y="34925"/>
                </a:lnTo>
                <a:lnTo>
                  <a:pt x="3175" y="12700"/>
                </a:lnTo>
                <a:lnTo>
                  <a:pt x="28575" y="0"/>
                </a:lnTo>
                <a:lnTo>
                  <a:pt x="79375" y="0"/>
                </a:lnTo>
                <a:lnTo>
                  <a:pt x="152400" y="6350"/>
                </a:lnTo>
                <a:lnTo>
                  <a:pt x="234950" y="25400"/>
                </a:lnTo>
                <a:lnTo>
                  <a:pt x="304800" y="50800"/>
                </a:lnTo>
                <a:lnTo>
                  <a:pt x="358775" y="79375"/>
                </a:lnTo>
                <a:lnTo>
                  <a:pt x="409575" y="111125"/>
                </a:lnTo>
                <a:lnTo>
                  <a:pt x="463550" y="146050"/>
                </a:lnTo>
                <a:lnTo>
                  <a:pt x="492125" y="171450"/>
                </a:lnTo>
                <a:lnTo>
                  <a:pt x="504825" y="187325"/>
                </a:lnTo>
                <a:lnTo>
                  <a:pt x="520700" y="219075"/>
                </a:lnTo>
                <a:lnTo>
                  <a:pt x="523875" y="238125"/>
                </a:lnTo>
                <a:lnTo>
                  <a:pt x="517525" y="266700"/>
                </a:lnTo>
                <a:lnTo>
                  <a:pt x="504825" y="295275"/>
                </a:lnTo>
                <a:lnTo>
                  <a:pt x="482600" y="323850"/>
                </a:lnTo>
                <a:lnTo>
                  <a:pt x="466725" y="355600"/>
                </a:lnTo>
                <a:lnTo>
                  <a:pt x="450850" y="415925"/>
                </a:lnTo>
                <a:lnTo>
                  <a:pt x="434975" y="514350"/>
                </a:lnTo>
                <a:lnTo>
                  <a:pt x="434975" y="806450"/>
                </a:lnTo>
                <a:lnTo>
                  <a:pt x="434975" y="1854200"/>
                </a:lnTo>
                <a:lnTo>
                  <a:pt x="434975" y="2012950"/>
                </a:lnTo>
                <a:lnTo>
                  <a:pt x="444500" y="2092325"/>
                </a:lnTo>
                <a:lnTo>
                  <a:pt x="454025" y="2136775"/>
                </a:lnTo>
                <a:lnTo>
                  <a:pt x="469900" y="2181225"/>
                </a:lnTo>
                <a:lnTo>
                  <a:pt x="488950" y="2203450"/>
                </a:lnTo>
                <a:lnTo>
                  <a:pt x="517525" y="2219325"/>
                </a:lnTo>
                <a:lnTo>
                  <a:pt x="581025" y="2238375"/>
                </a:lnTo>
                <a:lnTo>
                  <a:pt x="657225" y="2251075"/>
                </a:lnTo>
                <a:lnTo>
                  <a:pt x="796925" y="2260600"/>
                </a:lnTo>
                <a:lnTo>
                  <a:pt x="920750" y="2257425"/>
                </a:lnTo>
                <a:lnTo>
                  <a:pt x="1076325" y="2244725"/>
                </a:lnTo>
                <a:lnTo>
                  <a:pt x="1196975" y="2222500"/>
                </a:lnTo>
                <a:lnTo>
                  <a:pt x="1612900" y="2232025"/>
                </a:lnTo>
                <a:lnTo>
                  <a:pt x="1625600" y="2257425"/>
                </a:lnTo>
                <a:lnTo>
                  <a:pt x="1628775" y="2286000"/>
                </a:lnTo>
                <a:lnTo>
                  <a:pt x="1628775" y="2314575"/>
                </a:lnTo>
                <a:lnTo>
                  <a:pt x="1622425" y="2343150"/>
                </a:lnTo>
                <a:lnTo>
                  <a:pt x="1600200" y="2374900"/>
                </a:lnTo>
                <a:lnTo>
                  <a:pt x="1574800" y="2393950"/>
                </a:lnTo>
                <a:lnTo>
                  <a:pt x="1530350" y="2413000"/>
                </a:lnTo>
                <a:lnTo>
                  <a:pt x="1485900" y="2425700"/>
                </a:lnTo>
                <a:lnTo>
                  <a:pt x="1412875" y="2441575"/>
                </a:lnTo>
                <a:lnTo>
                  <a:pt x="1276350" y="2460625"/>
                </a:lnTo>
                <a:lnTo>
                  <a:pt x="1095375" y="2476500"/>
                </a:lnTo>
                <a:lnTo>
                  <a:pt x="892175" y="2479675"/>
                </a:lnTo>
                <a:lnTo>
                  <a:pt x="723900" y="2479675"/>
                </a:lnTo>
                <a:lnTo>
                  <a:pt x="647700" y="2470150"/>
                </a:lnTo>
                <a:lnTo>
                  <a:pt x="561975" y="2454275"/>
                </a:lnTo>
                <a:lnTo>
                  <a:pt x="482600" y="2435225"/>
                </a:lnTo>
                <a:lnTo>
                  <a:pt x="434975" y="2419350"/>
                </a:lnTo>
                <a:lnTo>
                  <a:pt x="387350" y="2397125"/>
                </a:lnTo>
                <a:lnTo>
                  <a:pt x="346075" y="2368550"/>
                </a:lnTo>
                <a:lnTo>
                  <a:pt x="311150" y="2336800"/>
                </a:lnTo>
                <a:lnTo>
                  <a:pt x="273050" y="2289175"/>
                </a:lnTo>
                <a:lnTo>
                  <a:pt x="247650" y="2238375"/>
                </a:lnTo>
                <a:lnTo>
                  <a:pt x="231775" y="2171700"/>
                </a:lnTo>
                <a:lnTo>
                  <a:pt x="215900" y="2057400"/>
                </a:lnTo>
                <a:lnTo>
                  <a:pt x="206375" y="1857375"/>
                </a:lnTo>
                <a:cubicBezTo>
                  <a:pt x="208492" y="1722967"/>
                  <a:pt x="210608" y="1588558"/>
                  <a:pt x="212725" y="1454150"/>
                </a:cubicBezTo>
                <a:cubicBezTo>
                  <a:pt x="211667" y="1172633"/>
                  <a:pt x="210608" y="891117"/>
                  <a:pt x="209550" y="5905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87"/>
          <p:cNvSpPr/>
          <p:nvPr/>
        </p:nvSpPr>
        <p:spPr>
          <a:xfrm>
            <a:off x="2757488" y="3884613"/>
            <a:ext cx="1019175" cy="1782762"/>
          </a:xfrm>
          <a:custGeom>
            <a:avLst/>
            <a:gdLst/>
            <a:ahLst/>
            <a:cxnLst/>
            <a:rect l="l" t="t" r="r" b="b"/>
            <a:pathLst>
              <a:path w="1019175" h="1783556" extrusionOk="0">
                <a:moveTo>
                  <a:pt x="776287" y="645319"/>
                </a:moveTo>
                <a:lnTo>
                  <a:pt x="688181" y="842962"/>
                </a:lnTo>
                <a:lnTo>
                  <a:pt x="604837" y="1031081"/>
                </a:lnTo>
                <a:lnTo>
                  <a:pt x="554831" y="1143000"/>
                </a:lnTo>
                <a:lnTo>
                  <a:pt x="535781" y="1171575"/>
                </a:lnTo>
                <a:lnTo>
                  <a:pt x="485775" y="1271587"/>
                </a:lnTo>
                <a:lnTo>
                  <a:pt x="442912" y="1366837"/>
                </a:lnTo>
                <a:lnTo>
                  <a:pt x="411956" y="1454944"/>
                </a:lnTo>
                <a:lnTo>
                  <a:pt x="383381" y="1557337"/>
                </a:lnTo>
                <a:lnTo>
                  <a:pt x="366712" y="1633537"/>
                </a:lnTo>
                <a:lnTo>
                  <a:pt x="357187" y="1685925"/>
                </a:lnTo>
                <a:lnTo>
                  <a:pt x="352425" y="1726406"/>
                </a:lnTo>
                <a:lnTo>
                  <a:pt x="350043" y="1769269"/>
                </a:lnTo>
                <a:lnTo>
                  <a:pt x="335756" y="1783556"/>
                </a:lnTo>
                <a:lnTo>
                  <a:pt x="0" y="1314450"/>
                </a:lnTo>
                <a:lnTo>
                  <a:pt x="38100" y="1340644"/>
                </a:lnTo>
                <a:lnTo>
                  <a:pt x="52387" y="1343025"/>
                </a:lnTo>
                <a:lnTo>
                  <a:pt x="83343" y="1338262"/>
                </a:lnTo>
                <a:lnTo>
                  <a:pt x="102393" y="1323975"/>
                </a:lnTo>
                <a:lnTo>
                  <a:pt x="209550" y="1204912"/>
                </a:lnTo>
                <a:lnTo>
                  <a:pt x="321468" y="1050131"/>
                </a:lnTo>
                <a:lnTo>
                  <a:pt x="519112" y="783431"/>
                </a:lnTo>
                <a:lnTo>
                  <a:pt x="611981" y="640556"/>
                </a:lnTo>
                <a:lnTo>
                  <a:pt x="757237" y="414337"/>
                </a:lnTo>
                <a:lnTo>
                  <a:pt x="888206" y="180975"/>
                </a:lnTo>
                <a:lnTo>
                  <a:pt x="964406" y="33337"/>
                </a:lnTo>
                <a:lnTo>
                  <a:pt x="981075" y="11906"/>
                </a:lnTo>
                <a:lnTo>
                  <a:pt x="995362" y="0"/>
                </a:lnTo>
                <a:lnTo>
                  <a:pt x="1007268" y="0"/>
                </a:lnTo>
                <a:lnTo>
                  <a:pt x="1014412" y="7144"/>
                </a:lnTo>
                <a:lnTo>
                  <a:pt x="1019175" y="19050"/>
                </a:lnTo>
                <a:lnTo>
                  <a:pt x="1007268" y="83344"/>
                </a:lnTo>
                <a:lnTo>
                  <a:pt x="926306" y="292894"/>
                </a:lnTo>
                <a:lnTo>
                  <a:pt x="819150" y="550069"/>
                </a:lnTo>
                <a:lnTo>
                  <a:pt x="776287" y="6453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87"/>
          <p:cNvSpPr/>
          <p:nvPr/>
        </p:nvSpPr>
        <p:spPr>
          <a:xfrm>
            <a:off x="3935413" y="1947863"/>
            <a:ext cx="3114675" cy="608012"/>
          </a:xfrm>
          <a:custGeom>
            <a:avLst/>
            <a:gdLst/>
            <a:ahLst/>
            <a:cxnLst/>
            <a:rect l="l" t="t" r="r" b="b"/>
            <a:pathLst>
              <a:path w="3114111" h="607882" extrusionOk="0">
                <a:moveTo>
                  <a:pt x="1009703" y="270456"/>
                </a:moveTo>
                <a:lnTo>
                  <a:pt x="1228644" y="234395"/>
                </a:lnTo>
                <a:lnTo>
                  <a:pt x="1408948" y="200910"/>
                </a:lnTo>
                <a:lnTo>
                  <a:pt x="1627889" y="167425"/>
                </a:lnTo>
                <a:lnTo>
                  <a:pt x="1800466" y="146819"/>
                </a:lnTo>
                <a:lnTo>
                  <a:pt x="2117286" y="105606"/>
                </a:lnTo>
                <a:lnTo>
                  <a:pt x="2318197" y="74697"/>
                </a:lnTo>
                <a:lnTo>
                  <a:pt x="2457289" y="41212"/>
                </a:lnTo>
                <a:lnTo>
                  <a:pt x="2562895" y="10303"/>
                </a:lnTo>
                <a:lnTo>
                  <a:pt x="2622138" y="0"/>
                </a:lnTo>
                <a:lnTo>
                  <a:pt x="2683957" y="5151"/>
                </a:lnTo>
                <a:lnTo>
                  <a:pt x="2779261" y="23182"/>
                </a:lnTo>
                <a:lnTo>
                  <a:pt x="2915777" y="69546"/>
                </a:lnTo>
                <a:lnTo>
                  <a:pt x="2956989" y="90152"/>
                </a:lnTo>
                <a:lnTo>
                  <a:pt x="3034262" y="154546"/>
                </a:lnTo>
                <a:lnTo>
                  <a:pt x="3088353" y="208637"/>
                </a:lnTo>
                <a:lnTo>
                  <a:pt x="3106384" y="236971"/>
                </a:lnTo>
                <a:lnTo>
                  <a:pt x="3114111" y="257577"/>
                </a:lnTo>
                <a:lnTo>
                  <a:pt x="3111535" y="270456"/>
                </a:lnTo>
                <a:lnTo>
                  <a:pt x="3096081" y="283335"/>
                </a:lnTo>
                <a:lnTo>
                  <a:pt x="3062596" y="296214"/>
                </a:lnTo>
                <a:lnTo>
                  <a:pt x="2990474" y="298789"/>
                </a:lnTo>
                <a:lnTo>
                  <a:pt x="2892595" y="293638"/>
                </a:lnTo>
                <a:lnTo>
                  <a:pt x="2707139" y="285911"/>
                </a:lnTo>
                <a:lnTo>
                  <a:pt x="2488198" y="278183"/>
                </a:lnTo>
                <a:lnTo>
                  <a:pt x="2333651" y="283335"/>
                </a:lnTo>
                <a:lnTo>
                  <a:pt x="1996225" y="303941"/>
                </a:lnTo>
                <a:lnTo>
                  <a:pt x="1669102" y="334850"/>
                </a:lnTo>
                <a:lnTo>
                  <a:pt x="1390918" y="368335"/>
                </a:lnTo>
                <a:lnTo>
                  <a:pt x="1115310" y="409548"/>
                </a:lnTo>
                <a:lnTo>
                  <a:pt x="826823" y="484245"/>
                </a:lnTo>
                <a:lnTo>
                  <a:pt x="576973" y="561519"/>
                </a:lnTo>
                <a:lnTo>
                  <a:pt x="473942" y="589852"/>
                </a:lnTo>
                <a:lnTo>
                  <a:pt x="440457" y="602731"/>
                </a:lnTo>
                <a:lnTo>
                  <a:pt x="412124" y="607882"/>
                </a:lnTo>
                <a:lnTo>
                  <a:pt x="373487" y="602731"/>
                </a:lnTo>
                <a:lnTo>
                  <a:pt x="327123" y="587276"/>
                </a:lnTo>
                <a:lnTo>
                  <a:pt x="273032" y="556367"/>
                </a:lnTo>
                <a:lnTo>
                  <a:pt x="167425" y="471366"/>
                </a:lnTo>
                <a:lnTo>
                  <a:pt x="79849" y="381214"/>
                </a:lnTo>
                <a:lnTo>
                  <a:pt x="36061" y="327123"/>
                </a:lnTo>
                <a:lnTo>
                  <a:pt x="10303" y="278183"/>
                </a:lnTo>
                <a:lnTo>
                  <a:pt x="0" y="239547"/>
                </a:lnTo>
                <a:lnTo>
                  <a:pt x="2575" y="226668"/>
                </a:lnTo>
                <a:lnTo>
                  <a:pt x="10303" y="221516"/>
                </a:lnTo>
                <a:lnTo>
                  <a:pt x="30909" y="226668"/>
                </a:lnTo>
                <a:lnTo>
                  <a:pt x="79849" y="249850"/>
                </a:lnTo>
                <a:lnTo>
                  <a:pt x="162273" y="288486"/>
                </a:lnTo>
                <a:lnTo>
                  <a:pt x="224092" y="309093"/>
                </a:lnTo>
                <a:lnTo>
                  <a:pt x="293638" y="324547"/>
                </a:lnTo>
                <a:lnTo>
                  <a:pt x="394093" y="342578"/>
                </a:lnTo>
                <a:lnTo>
                  <a:pt x="432730" y="342578"/>
                </a:lnTo>
                <a:lnTo>
                  <a:pt x="584701" y="327123"/>
                </a:lnTo>
                <a:lnTo>
                  <a:pt x="1009703" y="2704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87"/>
          <p:cNvSpPr/>
          <p:nvPr/>
        </p:nvSpPr>
        <p:spPr>
          <a:xfrm>
            <a:off x="4589463" y="2281238"/>
            <a:ext cx="858837" cy="876300"/>
          </a:xfrm>
          <a:custGeom>
            <a:avLst/>
            <a:gdLst/>
            <a:ahLst/>
            <a:cxnLst/>
            <a:rect l="l" t="t" r="r" b="b"/>
            <a:pathLst>
              <a:path w="859631" h="876300" extrusionOk="0">
                <a:moveTo>
                  <a:pt x="611981" y="423862"/>
                </a:moveTo>
                <a:lnTo>
                  <a:pt x="709612" y="335756"/>
                </a:lnTo>
                <a:lnTo>
                  <a:pt x="773906" y="280987"/>
                </a:lnTo>
                <a:lnTo>
                  <a:pt x="833437" y="230981"/>
                </a:lnTo>
                <a:lnTo>
                  <a:pt x="852487" y="207168"/>
                </a:lnTo>
                <a:lnTo>
                  <a:pt x="859631" y="183356"/>
                </a:lnTo>
                <a:lnTo>
                  <a:pt x="854869" y="161925"/>
                </a:lnTo>
                <a:lnTo>
                  <a:pt x="840581" y="140493"/>
                </a:lnTo>
                <a:lnTo>
                  <a:pt x="826294" y="121443"/>
                </a:lnTo>
                <a:lnTo>
                  <a:pt x="800100" y="80962"/>
                </a:lnTo>
                <a:lnTo>
                  <a:pt x="783431" y="59531"/>
                </a:lnTo>
                <a:lnTo>
                  <a:pt x="752475" y="26193"/>
                </a:lnTo>
                <a:lnTo>
                  <a:pt x="554831" y="0"/>
                </a:lnTo>
                <a:lnTo>
                  <a:pt x="464344" y="73818"/>
                </a:lnTo>
                <a:lnTo>
                  <a:pt x="500062" y="85725"/>
                </a:lnTo>
                <a:lnTo>
                  <a:pt x="523875" y="97631"/>
                </a:lnTo>
                <a:lnTo>
                  <a:pt x="535781" y="116681"/>
                </a:lnTo>
                <a:lnTo>
                  <a:pt x="538162" y="142875"/>
                </a:lnTo>
                <a:lnTo>
                  <a:pt x="523875" y="188118"/>
                </a:lnTo>
                <a:lnTo>
                  <a:pt x="414337" y="354806"/>
                </a:lnTo>
                <a:lnTo>
                  <a:pt x="197644" y="633412"/>
                </a:lnTo>
                <a:lnTo>
                  <a:pt x="0" y="864393"/>
                </a:lnTo>
                <a:lnTo>
                  <a:pt x="142875" y="876300"/>
                </a:lnTo>
                <a:lnTo>
                  <a:pt x="245269" y="769143"/>
                </a:lnTo>
                <a:lnTo>
                  <a:pt x="461962" y="559593"/>
                </a:lnTo>
                <a:lnTo>
                  <a:pt x="611981" y="4238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87"/>
          <p:cNvSpPr/>
          <p:nvPr/>
        </p:nvSpPr>
        <p:spPr>
          <a:xfrm>
            <a:off x="4429125" y="2887663"/>
            <a:ext cx="2014538" cy="536575"/>
          </a:xfrm>
          <a:custGeom>
            <a:avLst/>
            <a:gdLst/>
            <a:ahLst/>
            <a:cxnLst/>
            <a:rect l="l" t="t" r="r" b="b"/>
            <a:pathLst>
              <a:path w="2014538" h="535782" extrusionOk="0">
                <a:moveTo>
                  <a:pt x="635794" y="202407"/>
                </a:moveTo>
                <a:lnTo>
                  <a:pt x="435769" y="235744"/>
                </a:lnTo>
                <a:lnTo>
                  <a:pt x="342900" y="250032"/>
                </a:lnTo>
                <a:lnTo>
                  <a:pt x="335756" y="242888"/>
                </a:lnTo>
                <a:lnTo>
                  <a:pt x="347663" y="214313"/>
                </a:lnTo>
                <a:lnTo>
                  <a:pt x="195263" y="228600"/>
                </a:lnTo>
                <a:lnTo>
                  <a:pt x="126206" y="233363"/>
                </a:lnTo>
                <a:lnTo>
                  <a:pt x="69056" y="242888"/>
                </a:lnTo>
                <a:lnTo>
                  <a:pt x="30956" y="252413"/>
                </a:lnTo>
                <a:lnTo>
                  <a:pt x="9525" y="271463"/>
                </a:lnTo>
                <a:lnTo>
                  <a:pt x="0" y="307182"/>
                </a:lnTo>
                <a:lnTo>
                  <a:pt x="0" y="342900"/>
                </a:lnTo>
                <a:lnTo>
                  <a:pt x="7144" y="369094"/>
                </a:lnTo>
                <a:lnTo>
                  <a:pt x="23813" y="404813"/>
                </a:lnTo>
                <a:lnTo>
                  <a:pt x="59531" y="459582"/>
                </a:lnTo>
                <a:lnTo>
                  <a:pt x="90488" y="497682"/>
                </a:lnTo>
                <a:lnTo>
                  <a:pt x="114300" y="516732"/>
                </a:lnTo>
                <a:lnTo>
                  <a:pt x="142875" y="531019"/>
                </a:lnTo>
                <a:lnTo>
                  <a:pt x="166688" y="535782"/>
                </a:lnTo>
                <a:lnTo>
                  <a:pt x="190500" y="528638"/>
                </a:lnTo>
                <a:lnTo>
                  <a:pt x="216694" y="509588"/>
                </a:lnTo>
                <a:lnTo>
                  <a:pt x="409575" y="440532"/>
                </a:lnTo>
                <a:lnTo>
                  <a:pt x="621506" y="388144"/>
                </a:lnTo>
                <a:lnTo>
                  <a:pt x="1000125" y="302419"/>
                </a:lnTo>
                <a:lnTo>
                  <a:pt x="1388269" y="207169"/>
                </a:lnTo>
                <a:lnTo>
                  <a:pt x="1743075" y="123825"/>
                </a:lnTo>
                <a:lnTo>
                  <a:pt x="1902619" y="76200"/>
                </a:lnTo>
                <a:lnTo>
                  <a:pt x="2014538" y="2382"/>
                </a:lnTo>
                <a:lnTo>
                  <a:pt x="1800225" y="0"/>
                </a:lnTo>
                <a:lnTo>
                  <a:pt x="1569244" y="42863"/>
                </a:lnTo>
                <a:lnTo>
                  <a:pt x="1188244" y="109538"/>
                </a:lnTo>
                <a:lnTo>
                  <a:pt x="902494" y="161925"/>
                </a:lnTo>
                <a:lnTo>
                  <a:pt x="635794" y="2024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87"/>
          <p:cNvSpPr/>
          <p:nvPr/>
        </p:nvSpPr>
        <p:spPr>
          <a:xfrm>
            <a:off x="5837238" y="2509838"/>
            <a:ext cx="896937" cy="831850"/>
          </a:xfrm>
          <a:custGeom>
            <a:avLst/>
            <a:gdLst/>
            <a:ahLst/>
            <a:cxnLst/>
            <a:rect l="l" t="t" r="r" b="b"/>
            <a:pathLst>
              <a:path w="897731" h="831056" extrusionOk="0">
                <a:moveTo>
                  <a:pt x="185737" y="190500"/>
                </a:moveTo>
                <a:lnTo>
                  <a:pt x="238125" y="238125"/>
                </a:lnTo>
                <a:lnTo>
                  <a:pt x="290512" y="295275"/>
                </a:lnTo>
                <a:lnTo>
                  <a:pt x="333375" y="350043"/>
                </a:lnTo>
                <a:lnTo>
                  <a:pt x="369094" y="400050"/>
                </a:lnTo>
                <a:lnTo>
                  <a:pt x="445294" y="466725"/>
                </a:lnTo>
                <a:lnTo>
                  <a:pt x="516731" y="554831"/>
                </a:lnTo>
                <a:lnTo>
                  <a:pt x="576262" y="623887"/>
                </a:lnTo>
                <a:lnTo>
                  <a:pt x="616744" y="669131"/>
                </a:lnTo>
                <a:lnTo>
                  <a:pt x="666750" y="721518"/>
                </a:lnTo>
                <a:lnTo>
                  <a:pt x="728662" y="783431"/>
                </a:lnTo>
                <a:lnTo>
                  <a:pt x="759619" y="807243"/>
                </a:lnTo>
                <a:lnTo>
                  <a:pt x="795337" y="826293"/>
                </a:lnTo>
                <a:lnTo>
                  <a:pt x="819150" y="831056"/>
                </a:lnTo>
                <a:lnTo>
                  <a:pt x="840581" y="828675"/>
                </a:lnTo>
                <a:lnTo>
                  <a:pt x="866775" y="812006"/>
                </a:lnTo>
                <a:lnTo>
                  <a:pt x="890587" y="783431"/>
                </a:lnTo>
                <a:lnTo>
                  <a:pt x="897731" y="762000"/>
                </a:lnTo>
                <a:lnTo>
                  <a:pt x="897731" y="714375"/>
                </a:lnTo>
                <a:lnTo>
                  <a:pt x="885825" y="642937"/>
                </a:lnTo>
                <a:lnTo>
                  <a:pt x="854869" y="547687"/>
                </a:lnTo>
                <a:lnTo>
                  <a:pt x="814387" y="476250"/>
                </a:lnTo>
                <a:lnTo>
                  <a:pt x="757237" y="404812"/>
                </a:lnTo>
                <a:lnTo>
                  <a:pt x="678656" y="326231"/>
                </a:lnTo>
                <a:lnTo>
                  <a:pt x="538162" y="230981"/>
                </a:lnTo>
                <a:lnTo>
                  <a:pt x="330994" y="126206"/>
                </a:lnTo>
                <a:lnTo>
                  <a:pt x="104775" y="28575"/>
                </a:lnTo>
                <a:lnTo>
                  <a:pt x="47625" y="4762"/>
                </a:lnTo>
                <a:lnTo>
                  <a:pt x="21431" y="0"/>
                </a:lnTo>
                <a:lnTo>
                  <a:pt x="0" y="4762"/>
                </a:lnTo>
                <a:lnTo>
                  <a:pt x="0" y="19050"/>
                </a:lnTo>
                <a:lnTo>
                  <a:pt x="14287" y="40481"/>
                </a:lnTo>
                <a:lnTo>
                  <a:pt x="64294" y="85725"/>
                </a:lnTo>
                <a:lnTo>
                  <a:pt x="116681" y="128587"/>
                </a:lnTo>
                <a:lnTo>
                  <a:pt x="185737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87"/>
          <p:cNvSpPr/>
          <p:nvPr/>
        </p:nvSpPr>
        <p:spPr>
          <a:xfrm>
            <a:off x="7000875" y="4868863"/>
            <a:ext cx="471488" cy="722312"/>
          </a:xfrm>
          <a:custGeom>
            <a:avLst/>
            <a:gdLst/>
            <a:ahLst/>
            <a:cxnLst/>
            <a:rect l="l" t="t" r="r" b="b"/>
            <a:pathLst>
              <a:path w="471488" h="721519" extrusionOk="0">
                <a:moveTo>
                  <a:pt x="259556" y="233363"/>
                </a:moveTo>
                <a:lnTo>
                  <a:pt x="197644" y="454819"/>
                </a:lnTo>
                <a:lnTo>
                  <a:pt x="173831" y="533400"/>
                </a:lnTo>
                <a:lnTo>
                  <a:pt x="150019" y="583407"/>
                </a:lnTo>
                <a:lnTo>
                  <a:pt x="121444" y="631032"/>
                </a:lnTo>
                <a:lnTo>
                  <a:pt x="97631" y="657225"/>
                </a:lnTo>
                <a:lnTo>
                  <a:pt x="76200" y="676275"/>
                </a:lnTo>
                <a:lnTo>
                  <a:pt x="52388" y="688182"/>
                </a:lnTo>
                <a:lnTo>
                  <a:pt x="0" y="704850"/>
                </a:lnTo>
                <a:lnTo>
                  <a:pt x="471488" y="721519"/>
                </a:lnTo>
                <a:lnTo>
                  <a:pt x="454819" y="685800"/>
                </a:lnTo>
                <a:lnTo>
                  <a:pt x="435769" y="666750"/>
                </a:lnTo>
                <a:lnTo>
                  <a:pt x="407194" y="628650"/>
                </a:lnTo>
                <a:lnTo>
                  <a:pt x="390525" y="590550"/>
                </a:lnTo>
                <a:lnTo>
                  <a:pt x="378619" y="540544"/>
                </a:lnTo>
                <a:lnTo>
                  <a:pt x="369094" y="397669"/>
                </a:lnTo>
                <a:cubicBezTo>
                  <a:pt x="369888" y="325438"/>
                  <a:pt x="370681" y="253206"/>
                  <a:pt x="371475" y="180975"/>
                </a:cubicBezTo>
                <a:lnTo>
                  <a:pt x="376238" y="90488"/>
                </a:lnTo>
                <a:lnTo>
                  <a:pt x="373856" y="61913"/>
                </a:lnTo>
                <a:lnTo>
                  <a:pt x="366713" y="30957"/>
                </a:lnTo>
                <a:lnTo>
                  <a:pt x="357188" y="7144"/>
                </a:lnTo>
                <a:lnTo>
                  <a:pt x="347663" y="0"/>
                </a:lnTo>
                <a:lnTo>
                  <a:pt x="335756" y="7144"/>
                </a:lnTo>
                <a:lnTo>
                  <a:pt x="321469" y="33338"/>
                </a:lnTo>
                <a:lnTo>
                  <a:pt x="304800" y="85725"/>
                </a:lnTo>
                <a:lnTo>
                  <a:pt x="259556" y="23336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677F6B1-2B19-1745-9098-A74ADA5D5775}"/>
              </a:ext>
            </a:extLst>
          </p:cNvPr>
          <p:cNvGrpSpPr/>
          <p:nvPr/>
        </p:nvGrpSpPr>
        <p:grpSpPr>
          <a:xfrm>
            <a:off x="2627145" y="1439275"/>
            <a:ext cx="4837112" cy="4556125"/>
            <a:chOff x="2795588" y="1571625"/>
            <a:chExt cx="4837112" cy="4556125"/>
          </a:xfrm>
        </p:grpSpPr>
        <p:sp>
          <p:nvSpPr>
            <p:cNvPr id="16" name="Google Shape;1025;p87">
              <a:extLst>
                <a:ext uri="{FF2B5EF4-FFF2-40B4-BE49-F238E27FC236}">
                  <a16:creationId xmlns:a16="http://schemas.microsoft.com/office/drawing/2014/main" id="{A2DC5635-8E0A-AE4E-8167-2D9501DFB747}"/>
                </a:ext>
              </a:extLst>
            </p:cNvPr>
            <p:cNvSpPr/>
            <p:nvPr/>
          </p:nvSpPr>
          <p:spPr>
            <a:xfrm>
              <a:off x="3162300" y="1830388"/>
              <a:ext cx="757238" cy="646112"/>
            </a:xfrm>
            <a:custGeom>
              <a:avLst/>
              <a:gdLst/>
              <a:ahLst/>
              <a:cxnLst/>
              <a:rect l="l" t="t" r="r" b="b"/>
              <a:pathLst>
                <a:path w="757238" h="645319" extrusionOk="0">
                  <a:moveTo>
                    <a:pt x="307181" y="135732"/>
                  </a:moveTo>
                  <a:lnTo>
                    <a:pt x="211931" y="92869"/>
                  </a:lnTo>
                  <a:lnTo>
                    <a:pt x="147638" y="61913"/>
                  </a:lnTo>
                  <a:lnTo>
                    <a:pt x="92869" y="30957"/>
                  </a:lnTo>
                  <a:lnTo>
                    <a:pt x="59531" y="7144"/>
                  </a:lnTo>
                  <a:lnTo>
                    <a:pt x="35719" y="0"/>
                  </a:lnTo>
                  <a:lnTo>
                    <a:pt x="14288" y="0"/>
                  </a:lnTo>
                  <a:lnTo>
                    <a:pt x="2381" y="2382"/>
                  </a:lnTo>
                  <a:lnTo>
                    <a:pt x="0" y="14288"/>
                  </a:lnTo>
                  <a:lnTo>
                    <a:pt x="7144" y="38100"/>
                  </a:lnTo>
                  <a:lnTo>
                    <a:pt x="33338" y="80963"/>
                  </a:lnTo>
                  <a:lnTo>
                    <a:pt x="78581" y="142875"/>
                  </a:lnTo>
                  <a:lnTo>
                    <a:pt x="140494" y="216694"/>
                  </a:lnTo>
                  <a:lnTo>
                    <a:pt x="223838" y="307182"/>
                  </a:lnTo>
                  <a:lnTo>
                    <a:pt x="316706" y="395288"/>
                  </a:lnTo>
                  <a:lnTo>
                    <a:pt x="397669" y="464344"/>
                  </a:lnTo>
                  <a:lnTo>
                    <a:pt x="497681" y="540544"/>
                  </a:lnTo>
                  <a:lnTo>
                    <a:pt x="581025" y="607219"/>
                  </a:lnTo>
                  <a:lnTo>
                    <a:pt x="621506" y="631032"/>
                  </a:lnTo>
                  <a:lnTo>
                    <a:pt x="652463" y="642938"/>
                  </a:lnTo>
                  <a:lnTo>
                    <a:pt x="673894" y="645319"/>
                  </a:lnTo>
                  <a:lnTo>
                    <a:pt x="697706" y="645319"/>
                  </a:lnTo>
                  <a:lnTo>
                    <a:pt x="723900" y="635794"/>
                  </a:lnTo>
                  <a:lnTo>
                    <a:pt x="742950" y="623888"/>
                  </a:lnTo>
                  <a:lnTo>
                    <a:pt x="754856" y="607219"/>
                  </a:lnTo>
                  <a:lnTo>
                    <a:pt x="754856" y="595313"/>
                  </a:lnTo>
                  <a:lnTo>
                    <a:pt x="757238" y="540544"/>
                  </a:lnTo>
                  <a:lnTo>
                    <a:pt x="757238" y="485775"/>
                  </a:lnTo>
                  <a:lnTo>
                    <a:pt x="747713" y="438150"/>
                  </a:lnTo>
                  <a:lnTo>
                    <a:pt x="726281" y="378619"/>
                  </a:lnTo>
                  <a:lnTo>
                    <a:pt x="700088" y="335757"/>
                  </a:lnTo>
                  <a:lnTo>
                    <a:pt x="669131" y="304800"/>
                  </a:lnTo>
                  <a:lnTo>
                    <a:pt x="633413" y="276225"/>
                  </a:lnTo>
                  <a:lnTo>
                    <a:pt x="592931" y="252413"/>
                  </a:lnTo>
                  <a:lnTo>
                    <a:pt x="545306" y="230982"/>
                  </a:lnTo>
                  <a:lnTo>
                    <a:pt x="473869" y="204788"/>
                  </a:lnTo>
                  <a:lnTo>
                    <a:pt x="378619" y="166688"/>
                  </a:lnTo>
                  <a:lnTo>
                    <a:pt x="307181" y="13573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26;p87">
              <a:extLst>
                <a:ext uri="{FF2B5EF4-FFF2-40B4-BE49-F238E27FC236}">
                  <a16:creationId xmlns:a16="http://schemas.microsoft.com/office/drawing/2014/main" id="{56895581-A3F3-4F48-A6BF-04CF2FC74F54}"/>
                </a:ext>
              </a:extLst>
            </p:cNvPr>
            <p:cNvSpPr/>
            <p:nvPr/>
          </p:nvSpPr>
          <p:spPr>
            <a:xfrm>
              <a:off x="2947988" y="2962275"/>
              <a:ext cx="720725" cy="619125"/>
            </a:xfrm>
            <a:custGeom>
              <a:avLst/>
              <a:gdLst/>
              <a:ahLst/>
              <a:cxnLst/>
              <a:rect l="l" t="t" r="r" b="b"/>
              <a:pathLst>
                <a:path w="721518" h="619125" extrusionOk="0">
                  <a:moveTo>
                    <a:pt x="297656" y="145256"/>
                  </a:moveTo>
                  <a:lnTo>
                    <a:pt x="388143" y="190500"/>
                  </a:lnTo>
                  <a:lnTo>
                    <a:pt x="407193" y="197644"/>
                  </a:lnTo>
                  <a:lnTo>
                    <a:pt x="454818" y="207169"/>
                  </a:lnTo>
                  <a:lnTo>
                    <a:pt x="507206" y="223838"/>
                  </a:lnTo>
                  <a:lnTo>
                    <a:pt x="554831" y="242888"/>
                  </a:lnTo>
                  <a:lnTo>
                    <a:pt x="590550" y="264319"/>
                  </a:lnTo>
                  <a:lnTo>
                    <a:pt x="614362" y="278606"/>
                  </a:lnTo>
                  <a:lnTo>
                    <a:pt x="650081" y="311944"/>
                  </a:lnTo>
                  <a:lnTo>
                    <a:pt x="676275" y="342900"/>
                  </a:lnTo>
                  <a:lnTo>
                    <a:pt x="688181" y="364331"/>
                  </a:lnTo>
                  <a:lnTo>
                    <a:pt x="702468" y="392906"/>
                  </a:lnTo>
                  <a:lnTo>
                    <a:pt x="709612" y="416719"/>
                  </a:lnTo>
                  <a:lnTo>
                    <a:pt x="716756" y="440531"/>
                  </a:lnTo>
                  <a:lnTo>
                    <a:pt x="721518" y="483394"/>
                  </a:lnTo>
                  <a:lnTo>
                    <a:pt x="721518" y="516731"/>
                  </a:lnTo>
                  <a:lnTo>
                    <a:pt x="716756" y="550069"/>
                  </a:lnTo>
                  <a:lnTo>
                    <a:pt x="704850" y="573881"/>
                  </a:lnTo>
                  <a:lnTo>
                    <a:pt x="688181" y="588169"/>
                  </a:lnTo>
                  <a:lnTo>
                    <a:pt x="654843" y="609600"/>
                  </a:lnTo>
                  <a:lnTo>
                    <a:pt x="621506" y="619125"/>
                  </a:lnTo>
                  <a:lnTo>
                    <a:pt x="585787" y="619125"/>
                  </a:lnTo>
                  <a:lnTo>
                    <a:pt x="557212" y="614363"/>
                  </a:lnTo>
                  <a:lnTo>
                    <a:pt x="511968" y="595313"/>
                  </a:lnTo>
                  <a:lnTo>
                    <a:pt x="464343" y="566738"/>
                  </a:lnTo>
                  <a:lnTo>
                    <a:pt x="407193" y="523875"/>
                  </a:lnTo>
                  <a:lnTo>
                    <a:pt x="345281" y="471488"/>
                  </a:lnTo>
                  <a:lnTo>
                    <a:pt x="278606" y="402431"/>
                  </a:lnTo>
                  <a:lnTo>
                    <a:pt x="185737" y="297656"/>
                  </a:lnTo>
                  <a:lnTo>
                    <a:pt x="83343" y="159544"/>
                  </a:lnTo>
                  <a:lnTo>
                    <a:pt x="16668" y="61913"/>
                  </a:lnTo>
                  <a:lnTo>
                    <a:pt x="0" y="26194"/>
                  </a:lnTo>
                  <a:lnTo>
                    <a:pt x="0" y="4763"/>
                  </a:lnTo>
                  <a:lnTo>
                    <a:pt x="7143" y="0"/>
                  </a:lnTo>
                  <a:lnTo>
                    <a:pt x="30956" y="0"/>
                  </a:lnTo>
                  <a:lnTo>
                    <a:pt x="71437" y="7144"/>
                  </a:lnTo>
                  <a:lnTo>
                    <a:pt x="90487" y="11906"/>
                  </a:lnTo>
                  <a:lnTo>
                    <a:pt x="116681" y="30956"/>
                  </a:lnTo>
                  <a:lnTo>
                    <a:pt x="142875" y="52388"/>
                  </a:lnTo>
                  <a:lnTo>
                    <a:pt x="178593" y="78581"/>
                  </a:lnTo>
                  <a:lnTo>
                    <a:pt x="219075" y="104775"/>
                  </a:lnTo>
                  <a:lnTo>
                    <a:pt x="250031" y="121444"/>
                  </a:lnTo>
                  <a:lnTo>
                    <a:pt x="297656" y="14525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27;p87">
              <a:extLst>
                <a:ext uri="{FF2B5EF4-FFF2-40B4-BE49-F238E27FC236}">
                  <a16:creationId xmlns:a16="http://schemas.microsoft.com/office/drawing/2014/main" id="{7CC322F9-305A-A047-B334-FBD2DE1C5061}"/>
                </a:ext>
              </a:extLst>
            </p:cNvPr>
            <p:cNvSpPr/>
            <p:nvPr/>
          </p:nvSpPr>
          <p:spPr>
            <a:xfrm>
              <a:off x="2795588" y="5233988"/>
              <a:ext cx="466725" cy="603250"/>
            </a:xfrm>
            <a:custGeom>
              <a:avLst/>
              <a:gdLst/>
              <a:ahLst/>
              <a:cxnLst/>
              <a:rect l="l" t="t" r="r" b="b"/>
              <a:pathLst>
                <a:path w="466725" h="602456" extrusionOk="0">
                  <a:moveTo>
                    <a:pt x="230981" y="450056"/>
                  </a:moveTo>
                  <a:lnTo>
                    <a:pt x="164306" y="383381"/>
                  </a:lnTo>
                  <a:lnTo>
                    <a:pt x="114300" y="316706"/>
                  </a:lnTo>
                  <a:lnTo>
                    <a:pt x="64293" y="240506"/>
                  </a:lnTo>
                  <a:lnTo>
                    <a:pt x="26193" y="166687"/>
                  </a:lnTo>
                  <a:lnTo>
                    <a:pt x="4762" y="119062"/>
                  </a:lnTo>
                  <a:lnTo>
                    <a:pt x="2381" y="95250"/>
                  </a:lnTo>
                  <a:lnTo>
                    <a:pt x="0" y="66675"/>
                  </a:lnTo>
                  <a:lnTo>
                    <a:pt x="4762" y="21431"/>
                  </a:lnTo>
                  <a:lnTo>
                    <a:pt x="14287" y="2381"/>
                  </a:lnTo>
                  <a:lnTo>
                    <a:pt x="21431" y="0"/>
                  </a:lnTo>
                  <a:lnTo>
                    <a:pt x="35718" y="7143"/>
                  </a:lnTo>
                  <a:lnTo>
                    <a:pt x="54768" y="23812"/>
                  </a:lnTo>
                  <a:lnTo>
                    <a:pt x="76200" y="50006"/>
                  </a:lnTo>
                  <a:lnTo>
                    <a:pt x="102393" y="85725"/>
                  </a:lnTo>
                  <a:lnTo>
                    <a:pt x="119062" y="111918"/>
                  </a:lnTo>
                  <a:lnTo>
                    <a:pt x="466725" y="550068"/>
                  </a:lnTo>
                  <a:lnTo>
                    <a:pt x="461962" y="581025"/>
                  </a:lnTo>
                  <a:lnTo>
                    <a:pt x="450056" y="595312"/>
                  </a:lnTo>
                  <a:lnTo>
                    <a:pt x="428625" y="602456"/>
                  </a:lnTo>
                  <a:lnTo>
                    <a:pt x="400050" y="592931"/>
                  </a:lnTo>
                  <a:lnTo>
                    <a:pt x="383381" y="581025"/>
                  </a:lnTo>
                  <a:lnTo>
                    <a:pt x="342900" y="542925"/>
                  </a:lnTo>
                  <a:lnTo>
                    <a:pt x="297656" y="504825"/>
                  </a:lnTo>
                  <a:lnTo>
                    <a:pt x="230981" y="45005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28;p87">
              <a:extLst>
                <a:ext uri="{FF2B5EF4-FFF2-40B4-BE49-F238E27FC236}">
                  <a16:creationId xmlns:a16="http://schemas.microsoft.com/office/drawing/2014/main" id="{C48DEFF2-E9FB-D242-AD86-B7DAF890DFB5}"/>
                </a:ext>
              </a:extLst>
            </p:cNvPr>
            <p:cNvSpPr/>
            <p:nvPr/>
          </p:nvSpPr>
          <p:spPr>
            <a:xfrm>
              <a:off x="5241925" y="1571625"/>
              <a:ext cx="549275" cy="808038"/>
            </a:xfrm>
            <a:custGeom>
              <a:avLst/>
              <a:gdLst/>
              <a:ahLst/>
              <a:cxnLst/>
              <a:rect l="l" t="t" r="r" b="b"/>
              <a:pathLst>
                <a:path w="548640" h="808793" extrusionOk="0">
                  <a:moveTo>
                    <a:pt x="484245" y="525458"/>
                  </a:moveTo>
                  <a:cubicBezTo>
                    <a:pt x="483387" y="570105"/>
                    <a:pt x="482528" y="614751"/>
                    <a:pt x="481670" y="659398"/>
                  </a:cubicBezTo>
                  <a:lnTo>
                    <a:pt x="481670" y="721217"/>
                  </a:lnTo>
                  <a:lnTo>
                    <a:pt x="350305" y="808793"/>
                  </a:lnTo>
                  <a:lnTo>
                    <a:pt x="216365" y="757278"/>
                  </a:lnTo>
                  <a:lnTo>
                    <a:pt x="224092" y="613034"/>
                  </a:lnTo>
                  <a:lnTo>
                    <a:pt x="224092" y="491973"/>
                  </a:lnTo>
                  <a:lnTo>
                    <a:pt x="218941" y="388942"/>
                  </a:lnTo>
                  <a:lnTo>
                    <a:pt x="211213" y="298790"/>
                  </a:lnTo>
                  <a:lnTo>
                    <a:pt x="200910" y="249850"/>
                  </a:lnTo>
                  <a:lnTo>
                    <a:pt x="177728" y="195759"/>
                  </a:lnTo>
                  <a:lnTo>
                    <a:pt x="149395" y="154546"/>
                  </a:lnTo>
                  <a:lnTo>
                    <a:pt x="131364" y="133940"/>
                  </a:lnTo>
                  <a:lnTo>
                    <a:pt x="97879" y="108182"/>
                  </a:lnTo>
                  <a:lnTo>
                    <a:pt x="41212" y="79849"/>
                  </a:lnTo>
                  <a:lnTo>
                    <a:pt x="12879" y="56667"/>
                  </a:lnTo>
                  <a:lnTo>
                    <a:pt x="0" y="41212"/>
                  </a:lnTo>
                  <a:lnTo>
                    <a:pt x="0" y="33485"/>
                  </a:lnTo>
                  <a:lnTo>
                    <a:pt x="5151" y="20606"/>
                  </a:lnTo>
                  <a:lnTo>
                    <a:pt x="25757" y="7727"/>
                  </a:lnTo>
                  <a:lnTo>
                    <a:pt x="79849" y="0"/>
                  </a:lnTo>
                  <a:lnTo>
                    <a:pt x="133940" y="0"/>
                  </a:lnTo>
                  <a:lnTo>
                    <a:pt x="170001" y="5151"/>
                  </a:lnTo>
                  <a:lnTo>
                    <a:pt x="244698" y="28333"/>
                  </a:lnTo>
                  <a:lnTo>
                    <a:pt x="316820" y="59243"/>
                  </a:lnTo>
                  <a:lnTo>
                    <a:pt x="381214" y="92728"/>
                  </a:lnTo>
                  <a:lnTo>
                    <a:pt x="466215" y="141667"/>
                  </a:lnTo>
                  <a:lnTo>
                    <a:pt x="512579" y="180304"/>
                  </a:lnTo>
                  <a:lnTo>
                    <a:pt x="525458" y="190607"/>
                  </a:lnTo>
                  <a:lnTo>
                    <a:pt x="533185" y="203486"/>
                  </a:lnTo>
                  <a:lnTo>
                    <a:pt x="540912" y="224092"/>
                  </a:lnTo>
                  <a:lnTo>
                    <a:pt x="548640" y="255002"/>
                  </a:lnTo>
                  <a:lnTo>
                    <a:pt x="543488" y="283335"/>
                  </a:lnTo>
                  <a:lnTo>
                    <a:pt x="530609" y="321972"/>
                  </a:lnTo>
                  <a:lnTo>
                    <a:pt x="502276" y="363184"/>
                  </a:lnTo>
                  <a:lnTo>
                    <a:pt x="491973" y="399245"/>
                  </a:lnTo>
                  <a:lnTo>
                    <a:pt x="486821" y="466215"/>
                  </a:lnTo>
                  <a:lnTo>
                    <a:pt x="484245" y="52545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29;p87">
              <a:extLst>
                <a:ext uri="{FF2B5EF4-FFF2-40B4-BE49-F238E27FC236}">
                  <a16:creationId xmlns:a16="http://schemas.microsoft.com/office/drawing/2014/main" id="{17A868AB-5D90-2C45-B0D9-040E6A459F67}"/>
                </a:ext>
              </a:extLst>
            </p:cNvPr>
            <p:cNvSpPr/>
            <p:nvPr/>
          </p:nvSpPr>
          <p:spPr>
            <a:xfrm>
              <a:off x="3917950" y="3819525"/>
              <a:ext cx="1058863" cy="2308225"/>
            </a:xfrm>
            <a:custGeom>
              <a:avLst/>
              <a:gdLst/>
              <a:ahLst/>
              <a:cxnLst/>
              <a:rect l="l" t="t" r="r" b="b"/>
              <a:pathLst>
                <a:path w="1060347" h="2308338" extrusionOk="0">
                  <a:moveTo>
                    <a:pt x="699948" y="515280"/>
                  </a:moveTo>
                  <a:lnTo>
                    <a:pt x="711862" y="354441"/>
                  </a:lnTo>
                  <a:lnTo>
                    <a:pt x="711862" y="303807"/>
                  </a:lnTo>
                  <a:lnTo>
                    <a:pt x="705905" y="250194"/>
                  </a:lnTo>
                  <a:lnTo>
                    <a:pt x="693991" y="202538"/>
                  </a:lnTo>
                  <a:lnTo>
                    <a:pt x="673141" y="154882"/>
                  </a:lnTo>
                  <a:lnTo>
                    <a:pt x="649313" y="113183"/>
                  </a:lnTo>
                  <a:lnTo>
                    <a:pt x="622507" y="89355"/>
                  </a:lnTo>
                  <a:lnTo>
                    <a:pt x="598679" y="71484"/>
                  </a:lnTo>
                  <a:lnTo>
                    <a:pt x="574851" y="41699"/>
                  </a:lnTo>
                  <a:lnTo>
                    <a:pt x="568894" y="14892"/>
                  </a:lnTo>
                  <a:lnTo>
                    <a:pt x="574851" y="0"/>
                  </a:lnTo>
                  <a:lnTo>
                    <a:pt x="601657" y="0"/>
                  </a:lnTo>
                  <a:lnTo>
                    <a:pt x="673141" y="17871"/>
                  </a:lnTo>
                  <a:lnTo>
                    <a:pt x="783346" y="53613"/>
                  </a:lnTo>
                  <a:lnTo>
                    <a:pt x="896529" y="98290"/>
                  </a:lnTo>
                  <a:lnTo>
                    <a:pt x="982906" y="142968"/>
                  </a:lnTo>
                  <a:lnTo>
                    <a:pt x="1012691" y="163817"/>
                  </a:lnTo>
                  <a:lnTo>
                    <a:pt x="1048433" y="199559"/>
                  </a:lnTo>
                  <a:lnTo>
                    <a:pt x="1057368" y="220409"/>
                  </a:lnTo>
                  <a:lnTo>
                    <a:pt x="1060347" y="238280"/>
                  </a:lnTo>
                  <a:lnTo>
                    <a:pt x="1060347" y="262108"/>
                  </a:lnTo>
                  <a:lnTo>
                    <a:pt x="1042476" y="282957"/>
                  </a:lnTo>
                  <a:lnTo>
                    <a:pt x="1024605" y="300828"/>
                  </a:lnTo>
                  <a:lnTo>
                    <a:pt x="1000777" y="336570"/>
                  </a:lnTo>
                  <a:lnTo>
                    <a:pt x="962056" y="434861"/>
                  </a:lnTo>
                  <a:lnTo>
                    <a:pt x="947164" y="548044"/>
                  </a:lnTo>
                  <a:lnTo>
                    <a:pt x="887594" y="923335"/>
                  </a:lnTo>
                  <a:lnTo>
                    <a:pt x="836959" y="1149701"/>
                  </a:lnTo>
                  <a:lnTo>
                    <a:pt x="771432" y="1379046"/>
                  </a:lnTo>
                  <a:lnTo>
                    <a:pt x="714840" y="1527971"/>
                  </a:lnTo>
                  <a:lnTo>
                    <a:pt x="613571" y="1715616"/>
                  </a:lnTo>
                  <a:lnTo>
                    <a:pt x="479539" y="1900284"/>
                  </a:lnTo>
                  <a:lnTo>
                    <a:pt x="351463" y="2058144"/>
                  </a:lnTo>
                  <a:lnTo>
                    <a:pt x="235302" y="2171327"/>
                  </a:lnTo>
                  <a:lnTo>
                    <a:pt x="125097" y="2257704"/>
                  </a:lnTo>
                  <a:lnTo>
                    <a:pt x="74463" y="2290467"/>
                  </a:lnTo>
                  <a:lnTo>
                    <a:pt x="35742" y="2305360"/>
                  </a:lnTo>
                  <a:lnTo>
                    <a:pt x="11914" y="2308338"/>
                  </a:lnTo>
                  <a:lnTo>
                    <a:pt x="0" y="2302381"/>
                  </a:lnTo>
                  <a:lnTo>
                    <a:pt x="11914" y="2275575"/>
                  </a:lnTo>
                  <a:lnTo>
                    <a:pt x="59570" y="2218983"/>
                  </a:lnTo>
                  <a:lnTo>
                    <a:pt x="169775" y="2093886"/>
                  </a:lnTo>
                  <a:lnTo>
                    <a:pt x="300829" y="1909219"/>
                  </a:lnTo>
                  <a:lnTo>
                    <a:pt x="378270" y="1784122"/>
                  </a:lnTo>
                  <a:lnTo>
                    <a:pt x="464646" y="1623283"/>
                  </a:lnTo>
                  <a:lnTo>
                    <a:pt x="536130" y="1456487"/>
                  </a:lnTo>
                  <a:lnTo>
                    <a:pt x="580808" y="1328411"/>
                  </a:lnTo>
                  <a:lnTo>
                    <a:pt x="619528" y="1158637"/>
                  </a:lnTo>
                  <a:lnTo>
                    <a:pt x="649313" y="994819"/>
                  </a:lnTo>
                  <a:lnTo>
                    <a:pt x="673141" y="804195"/>
                  </a:lnTo>
                  <a:lnTo>
                    <a:pt x="699948" y="51528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30;p87">
              <a:extLst>
                <a:ext uri="{FF2B5EF4-FFF2-40B4-BE49-F238E27FC236}">
                  <a16:creationId xmlns:a16="http://schemas.microsoft.com/office/drawing/2014/main" id="{F78ABE2E-A661-E247-BA50-13F0637FD003}"/>
                </a:ext>
              </a:extLst>
            </p:cNvPr>
            <p:cNvSpPr/>
            <p:nvPr/>
          </p:nvSpPr>
          <p:spPr>
            <a:xfrm>
              <a:off x="5272088" y="3732213"/>
              <a:ext cx="482600" cy="2181225"/>
            </a:xfrm>
            <a:custGeom>
              <a:avLst/>
              <a:gdLst/>
              <a:ahLst/>
              <a:cxnLst/>
              <a:rect l="l" t="t" r="r" b="b"/>
              <a:pathLst>
                <a:path w="482518" h="2180263" extrusionOk="0">
                  <a:moveTo>
                    <a:pt x="187646" y="580808"/>
                  </a:moveTo>
                  <a:cubicBezTo>
                    <a:pt x="186640" y="502374"/>
                    <a:pt x="184667" y="423946"/>
                    <a:pt x="184667" y="345506"/>
                  </a:cubicBezTo>
                  <a:lnTo>
                    <a:pt x="175732" y="271044"/>
                  </a:lnTo>
                  <a:lnTo>
                    <a:pt x="157861" y="220409"/>
                  </a:lnTo>
                  <a:lnTo>
                    <a:pt x="125097" y="166796"/>
                  </a:lnTo>
                  <a:lnTo>
                    <a:pt x="95312" y="131054"/>
                  </a:lnTo>
                  <a:lnTo>
                    <a:pt x="68506" y="110205"/>
                  </a:lnTo>
                  <a:lnTo>
                    <a:pt x="38721" y="86377"/>
                  </a:lnTo>
                  <a:lnTo>
                    <a:pt x="8936" y="47656"/>
                  </a:lnTo>
                  <a:lnTo>
                    <a:pt x="0" y="17871"/>
                  </a:lnTo>
                  <a:lnTo>
                    <a:pt x="2979" y="5957"/>
                  </a:lnTo>
                  <a:lnTo>
                    <a:pt x="41699" y="0"/>
                  </a:lnTo>
                  <a:lnTo>
                    <a:pt x="92334" y="8935"/>
                  </a:lnTo>
                  <a:lnTo>
                    <a:pt x="175732" y="17871"/>
                  </a:lnTo>
                  <a:lnTo>
                    <a:pt x="220409" y="32763"/>
                  </a:lnTo>
                  <a:lnTo>
                    <a:pt x="274022" y="59570"/>
                  </a:lnTo>
                  <a:lnTo>
                    <a:pt x="327635" y="92334"/>
                  </a:lnTo>
                  <a:lnTo>
                    <a:pt x="387206" y="139990"/>
                  </a:lnTo>
                  <a:lnTo>
                    <a:pt x="440819" y="190624"/>
                  </a:lnTo>
                  <a:lnTo>
                    <a:pt x="461668" y="220409"/>
                  </a:lnTo>
                  <a:lnTo>
                    <a:pt x="479539" y="247216"/>
                  </a:lnTo>
                  <a:lnTo>
                    <a:pt x="482518" y="265087"/>
                  </a:lnTo>
                  <a:lnTo>
                    <a:pt x="482518" y="300829"/>
                  </a:lnTo>
                  <a:lnTo>
                    <a:pt x="464647" y="330614"/>
                  </a:lnTo>
                  <a:lnTo>
                    <a:pt x="443797" y="360399"/>
                  </a:lnTo>
                  <a:lnTo>
                    <a:pt x="422948" y="405076"/>
                  </a:lnTo>
                  <a:lnTo>
                    <a:pt x="411034" y="473582"/>
                  </a:lnTo>
                  <a:lnTo>
                    <a:pt x="405077" y="580808"/>
                  </a:lnTo>
                  <a:cubicBezTo>
                    <a:pt x="406070" y="807174"/>
                    <a:pt x="407062" y="1033540"/>
                    <a:pt x="408055" y="1259906"/>
                  </a:cubicBezTo>
                  <a:lnTo>
                    <a:pt x="408055" y="1650090"/>
                  </a:lnTo>
                  <a:lnTo>
                    <a:pt x="408055" y="1796036"/>
                  </a:lnTo>
                  <a:lnTo>
                    <a:pt x="402098" y="1876456"/>
                  </a:lnTo>
                  <a:lnTo>
                    <a:pt x="381249" y="2010489"/>
                  </a:lnTo>
                  <a:lnTo>
                    <a:pt x="354442" y="2108779"/>
                  </a:lnTo>
                  <a:lnTo>
                    <a:pt x="333592" y="2150478"/>
                  </a:lnTo>
                  <a:lnTo>
                    <a:pt x="318700" y="2171328"/>
                  </a:lnTo>
                  <a:lnTo>
                    <a:pt x="303807" y="2180263"/>
                  </a:lnTo>
                  <a:lnTo>
                    <a:pt x="294872" y="2180263"/>
                  </a:lnTo>
                  <a:lnTo>
                    <a:pt x="274022" y="2171328"/>
                  </a:lnTo>
                  <a:lnTo>
                    <a:pt x="244237" y="2141543"/>
                  </a:lnTo>
                  <a:lnTo>
                    <a:pt x="211474" y="2090908"/>
                  </a:lnTo>
                  <a:lnTo>
                    <a:pt x="175732" y="2001553"/>
                  </a:lnTo>
                  <a:lnTo>
                    <a:pt x="160839" y="1930069"/>
                  </a:lnTo>
                  <a:lnTo>
                    <a:pt x="139990" y="1804972"/>
                  </a:lnTo>
                  <a:lnTo>
                    <a:pt x="134033" y="1685832"/>
                  </a:lnTo>
                  <a:lnTo>
                    <a:pt x="139990" y="1611369"/>
                  </a:lnTo>
                  <a:lnTo>
                    <a:pt x="157861" y="1554778"/>
                  </a:lnTo>
                  <a:lnTo>
                    <a:pt x="169775" y="1468401"/>
                  </a:lnTo>
                  <a:lnTo>
                    <a:pt x="181689" y="1286713"/>
                  </a:lnTo>
                  <a:lnTo>
                    <a:pt x="187646" y="1060347"/>
                  </a:lnTo>
                  <a:lnTo>
                    <a:pt x="187646" y="58080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31;p87">
              <a:extLst>
                <a:ext uri="{FF2B5EF4-FFF2-40B4-BE49-F238E27FC236}">
                  <a16:creationId xmlns:a16="http://schemas.microsoft.com/office/drawing/2014/main" id="{35F687DD-E3D8-6C40-A5C0-569D00B1923D}"/>
                </a:ext>
              </a:extLst>
            </p:cNvPr>
            <p:cNvSpPr/>
            <p:nvPr/>
          </p:nvSpPr>
          <p:spPr>
            <a:xfrm>
              <a:off x="6003925" y="3489325"/>
              <a:ext cx="1628775" cy="2479675"/>
            </a:xfrm>
            <a:custGeom>
              <a:avLst/>
              <a:gdLst/>
              <a:ahLst/>
              <a:cxnLst/>
              <a:rect l="l" t="t" r="r" b="b"/>
              <a:pathLst>
                <a:path w="1628775" h="2479675" extrusionOk="0">
                  <a:moveTo>
                    <a:pt x="209550" y="590550"/>
                  </a:moveTo>
                  <a:lnTo>
                    <a:pt x="209550" y="415925"/>
                  </a:lnTo>
                  <a:lnTo>
                    <a:pt x="203200" y="339725"/>
                  </a:lnTo>
                  <a:lnTo>
                    <a:pt x="184150" y="269875"/>
                  </a:lnTo>
                  <a:lnTo>
                    <a:pt x="152400" y="206375"/>
                  </a:lnTo>
                  <a:lnTo>
                    <a:pt x="123825" y="161925"/>
                  </a:lnTo>
                  <a:lnTo>
                    <a:pt x="85725" y="120650"/>
                  </a:lnTo>
                  <a:lnTo>
                    <a:pt x="38100" y="85725"/>
                  </a:lnTo>
                  <a:lnTo>
                    <a:pt x="15875" y="57150"/>
                  </a:lnTo>
                  <a:lnTo>
                    <a:pt x="0" y="34925"/>
                  </a:lnTo>
                  <a:lnTo>
                    <a:pt x="3175" y="12700"/>
                  </a:lnTo>
                  <a:lnTo>
                    <a:pt x="28575" y="0"/>
                  </a:lnTo>
                  <a:lnTo>
                    <a:pt x="79375" y="0"/>
                  </a:lnTo>
                  <a:lnTo>
                    <a:pt x="152400" y="6350"/>
                  </a:lnTo>
                  <a:lnTo>
                    <a:pt x="234950" y="25400"/>
                  </a:lnTo>
                  <a:lnTo>
                    <a:pt x="304800" y="50800"/>
                  </a:lnTo>
                  <a:lnTo>
                    <a:pt x="358775" y="79375"/>
                  </a:lnTo>
                  <a:lnTo>
                    <a:pt x="409575" y="111125"/>
                  </a:lnTo>
                  <a:lnTo>
                    <a:pt x="463550" y="146050"/>
                  </a:lnTo>
                  <a:lnTo>
                    <a:pt x="492125" y="171450"/>
                  </a:lnTo>
                  <a:lnTo>
                    <a:pt x="504825" y="187325"/>
                  </a:lnTo>
                  <a:lnTo>
                    <a:pt x="520700" y="219075"/>
                  </a:lnTo>
                  <a:lnTo>
                    <a:pt x="523875" y="238125"/>
                  </a:lnTo>
                  <a:lnTo>
                    <a:pt x="517525" y="266700"/>
                  </a:lnTo>
                  <a:lnTo>
                    <a:pt x="504825" y="295275"/>
                  </a:lnTo>
                  <a:lnTo>
                    <a:pt x="482600" y="323850"/>
                  </a:lnTo>
                  <a:lnTo>
                    <a:pt x="466725" y="355600"/>
                  </a:lnTo>
                  <a:lnTo>
                    <a:pt x="450850" y="415925"/>
                  </a:lnTo>
                  <a:lnTo>
                    <a:pt x="434975" y="514350"/>
                  </a:lnTo>
                  <a:lnTo>
                    <a:pt x="434975" y="806450"/>
                  </a:lnTo>
                  <a:lnTo>
                    <a:pt x="434975" y="1854200"/>
                  </a:lnTo>
                  <a:lnTo>
                    <a:pt x="434975" y="2012950"/>
                  </a:lnTo>
                  <a:lnTo>
                    <a:pt x="444500" y="2092325"/>
                  </a:lnTo>
                  <a:lnTo>
                    <a:pt x="454025" y="2136775"/>
                  </a:lnTo>
                  <a:lnTo>
                    <a:pt x="469900" y="2181225"/>
                  </a:lnTo>
                  <a:lnTo>
                    <a:pt x="488950" y="2203450"/>
                  </a:lnTo>
                  <a:lnTo>
                    <a:pt x="517525" y="2219325"/>
                  </a:lnTo>
                  <a:lnTo>
                    <a:pt x="581025" y="2238375"/>
                  </a:lnTo>
                  <a:lnTo>
                    <a:pt x="657225" y="2251075"/>
                  </a:lnTo>
                  <a:lnTo>
                    <a:pt x="796925" y="2260600"/>
                  </a:lnTo>
                  <a:lnTo>
                    <a:pt x="920750" y="2257425"/>
                  </a:lnTo>
                  <a:lnTo>
                    <a:pt x="1076325" y="2244725"/>
                  </a:lnTo>
                  <a:lnTo>
                    <a:pt x="1196975" y="2222500"/>
                  </a:lnTo>
                  <a:lnTo>
                    <a:pt x="1612900" y="2232025"/>
                  </a:lnTo>
                  <a:lnTo>
                    <a:pt x="1625600" y="2257425"/>
                  </a:lnTo>
                  <a:lnTo>
                    <a:pt x="1628775" y="2286000"/>
                  </a:lnTo>
                  <a:lnTo>
                    <a:pt x="1628775" y="2314575"/>
                  </a:lnTo>
                  <a:lnTo>
                    <a:pt x="1622425" y="2343150"/>
                  </a:lnTo>
                  <a:lnTo>
                    <a:pt x="1600200" y="2374900"/>
                  </a:lnTo>
                  <a:lnTo>
                    <a:pt x="1574800" y="2393950"/>
                  </a:lnTo>
                  <a:lnTo>
                    <a:pt x="1530350" y="2413000"/>
                  </a:lnTo>
                  <a:lnTo>
                    <a:pt x="1485900" y="2425700"/>
                  </a:lnTo>
                  <a:lnTo>
                    <a:pt x="1412875" y="2441575"/>
                  </a:lnTo>
                  <a:lnTo>
                    <a:pt x="1276350" y="2460625"/>
                  </a:lnTo>
                  <a:lnTo>
                    <a:pt x="1095375" y="2476500"/>
                  </a:lnTo>
                  <a:lnTo>
                    <a:pt x="892175" y="2479675"/>
                  </a:lnTo>
                  <a:lnTo>
                    <a:pt x="723900" y="2479675"/>
                  </a:lnTo>
                  <a:lnTo>
                    <a:pt x="647700" y="2470150"/>
                  </a:lnTo>
                  <a:lnTo>
                    <a:pt x="561975" y="2454275"/>
                  </a:lnTo>
                  <a:lnTo>
                    <a:pt x="482600" y="2435225"/>
                  </a:lnTo>
                  <a:lnTo>
                    <a:pt x="434975" y="2419350"/>
                  </a:lnTo>
                  <a:lnTo>
                    <a:pt x="387350" y="2397125"/>
                  </a:lnTo>
                  <a:lnTo>
                    <a:pt x="346075" y="2368550"/>
                  </a:lnTo>
                  <a:lnTo>
                    <a:pt x="311150" y="2336800"/>
                  </a:lnTo>
                  <a:lnTo>
                    <a:pt x="273050" y="2289175"/>
                  </a:lnTo>
                  <a:lnTo>
                    <a:pt x="247650" y="2238375"/>
                  </a:lnTo>
                  <a:lnTo>
                    <a:pt x="231775" y="2171700"/>
                  </a:lnTo>
                  <a:lnTo>
                    <a:pt x="215900" y="2057400"/>
                  </a:lnTo>
                  <a:lnTo>
                    <a:pt x="206375" y="1857375"/>
                  </a:lnTo>
                  <a:cubicBezTo>
                    <a:pt x="208492" y="1722967"/>
                    <a:pt x="210608" y="1588558"/>
                    <a:pt x="212725" y="1454150"/>
                  </a:cubicBezTo>
                  <a:cubicBezTo>
                    <a:pt x="211667" y="1172633"/>
                    <a:pt x="210608" y="891117"/>
                    <a:pt x="209550" y="5905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32;p87">
              <a:extLst>
                <a:ext uri="{FF2B5EF4-FFF2-40B4-BE49-F238E27FC236}">
                  <a16:creationId xmlns:a16="http://schemas.microsoft.com/office/drawing/2014/main" id="{A3A38200-B37D-664A-9809-7D398812D88F}"/>
                </a:ext>
              </a:extLst>
            </p:cNvPr>
            <p:cNvSpPr/>
            <p:nvPr/>
          </p:nvSpPr>
          <p:spPr>
            <a:xfrm>
              <a:off x="2909888" y="4037013"/>
              <a:ext cx="1019175" cy="1782762"/>
            </a:xfrm>
            <a:custGeom>
              <a:avLst/>
              <a:gdLst/>
              <a:ahLst/>
              <a:cxnLst/>
              <a:rect l="l" t="t" r="r" b="b"/>
              <a:pathLst>
                <a:path w="1019175" h="1783556" extrusionOk="0">
                  <a:moveTo>
                    <a:pt x="776287" y="645319"/>
                  </a:moveTo>
                  <a:lnTo>
                    <a:pt x="688181" y="842962"/>
                  </a:lnTo>
                  <a:lnTo>
                    <a:pt x="604837" y="1031081"/>
                  </a:lnTo>
                  <a:lnTo>
                    <a:pt x="554831" y="1143000"/>
                  </a:lnTo>
                  <a:lnTo>
                    <a:pt x="535781" y="1171575"/>
                  </a:lnTo>
                  <a:lnTo>
                    <a:pt x="485775" y="1271587"/>
                  </a:lnTo>
                  <a:lnTo>
                    <a:pt x="442912" y="1366837"/>
                  </a:lnTo>
                  <a:lnTo>
                    <a:pt x="411956" y="1454944"/>
                  </a:lnTo>
                  <a:lnTo>
                    <a:pt x="383381" y="1557337"/>
                  </a:lnTo>
                  <a:lnTo>
                    <a:pt x="366712" y="1633537"/>
                  </a:lnTo>
                  <a:lnTo>
                    <a:pt x="357187" y="1685925"/>
                  </a:lnTo>
                  <a:lnTo>
                    <a:pt x="352425" y="1726406"/>
                  </a:lnTo>
                  <a:lnTo>
                    <a:pt x="350043" y="1769269"/>
                  </a:lnTo>
                  <a:lnTo>
                    <a:pt x="335756" y="1783556"/>
                  </a:lnTo>
                  <a:lnTo>
                    <a:pt x="0" y="1314450"/>
                  </a:lnTo>
                  <a:lnTo>
                    <a:pt x="38100" y="1340644"/>
                  </a:lnTo>
                  <a:lnTo>
                    <a:pt x="52387" y="1343025"/>
                  </a:lnTo>
                  <a:lnTo>
                    <a:pt x="83343" y="1338262"/>
                  </a:lnTo>
                  <a:lnTo>
                    <a:pt x="102393" y="1323975"/>
                  </a:lnTo>
                  <a:lnTo>
                    <a:pt x="209550" y="1204912"/>
                  </a:lnTo>
                  <a:lnTo>
                    <a:pt x="321468" y="1050131"/>
                  </a:lnTo>
                  <a:lnTo>
                    <a:pt x="519112" y="783431"/>
                  </a:lnTo>
                  <a:lnTo>
                    <a:pt x="611981" y="640556"/>
                  </a:lnTo>
                  <a:lnTo>
                    <a:pt x="757237" y="414337"/>
                  </a:lnTo>
                  <a:lnTo>
                    <a:pt x="888206" y="180975"/>
                  </a:lnTo>
                  <a:lnTo>
                    <a:pt x="964406" y="33337"/>
                  </a:lnTo>
                  <a:lnTo>
                    <a:pt x="981075" y="11906"/>
                  </a:lnTo>
                  <a:lnTo>
                    <a:pt x="995362" y="0"/>
                  </a:lnTo>
                  <a:lnTo>
                    <a:pt x="1007268" y="0"/>
                  </a:lnTo>
                  <a:lnTo>
                    <a:pt x="1014412" y="7144"/>
                  </a:lnTo>
                  <a:lnTo>
                    <a:pt x="1019175" y="19050"/>
                  </a:lnTo>
                  <a:lnTo>
                    <a:pt x="1007268" y="83344"/>
                  </a:lnTo>
                  <a:lnTo>
                    <a:pt x="926306" y="292894"/>
                  </a:lnTo>
                  <a:lnTo>
                    <a:pt x="819150" y="550069"/>
                  </a:lnTo>
                  <a:lnTo>
                    <a:pt x="776287" y="64531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33;p87">
              <a:extLst>
                <a:ext uri="{FF2B5EF4-FFF2-40B4-BE49-F238E27FC236}">
                  <a16:creationId xmlns:a16="http://schemas.microsoft.com/office/drawing/2014/main" id="{E42C6B65-5F30-1743-9B78-C1E85FD23240}"/>
                </a:ext>
              </a:extLst>
            </p:cNvPr>
            <p:cNvSpPr/>
            <p:nvPr/>
          </p:nvSpPr>
          <p:spPr>
            <a:xfrm>
              <a:off x="4087813" y="2100263"/>
              <a:ext cx="3114675" cy="608012"/>
            </a:xfrm>
            <a:custGeom>
              <a:avLst/>
              <a:gdLst/>
              <a:ahLst/>
              <a:cxnLst/>
              <a:rect l="l" t="t" r="r" b="b"/>
              <a:pathLst>
                <a:path w="3114111" h="607882" extrusionOk="0">
                  <a:moveTo>
                    <a:pt x="1009703" y="270456"/>
                  </a:moveTo>
                  <a:lnTo>
                    <a:pt x="1228644" y="234395"/>
                  </a:lnTo>
                  <a:lnTo>
                    <a:pt x="1408948" y="200910"/>
                  </a:lnTo>
                  <a:lnTo>
                    <a:pt x="1627889" y="167425"/>
                  </a:lnTo>
                  <a:lnTo>
                    <a:pt x="1800466" y="146819"/>
                  </a:lnTo>
                  <a:lnTo>
                    <a:pt x="2117286" y="105606"/>
                  </a:lnTo>
                  <a:lnTo>
                    <a:pt x="2318197" y="74697"/>
                  </a:lnTo>
                  <a:lnTo>
                    <a:pt x="2457289" y="41212"/>
                  </a:lnTo>
                  <a:lnTo>
                    <a:pt x="2562895" y="10303"/>
                  </a:lnTo>
                  <a:lnTo>
                    <a:pt x="2622138" y="0"/>
                  </a:lnTo>
                  <a:lnTo>
                    <a:pt x="2683957" y="5151"/>
                  </a:lnTo>
                  <a:lnTo>
                    <a:pt x="2779261" y="23182"/>
                  </a:lnTo>
                  <a:lnTo>
                    <a:pt x="2915777" y="69546"/>
                  </a:lnTo>
                  <a:lnTo>
                    <a:pt x="2956989" y="90152"/>
                  </a:lnTo>
                  <a:lnTo>
                    <a:pt x="3034262" y="154546"/>
                  </a:lnTo>
                  <a:lnTo>
                    <a:pt x="3088353" y="208637"/>
                  </a:lnTo>
                  <a:lnTo>
                    <a:pt x="3106384" y="236971"/>
                  </a:lnTo>
                  <a:lnTo>
                    <a:pt x="3114111" y="257577"/>
                  </a:lnTo>
                  <a:lnTo>
                    <a:pt x="3111535" y="270456"/>
                  </a:lnTo>
                  <a:lnTo>
                    <a:pt x="3096081" y="283335"/>
                  </a:lnTo>
                  <a:lnTo>
                    <a:pt x="3062596" y="296214"/>
                  </a:lnTo>
                  <a:lnTo>
                    <a:pt x="2990474" y="298789"/>
                  </a:lnTo>
                  <a:lnTo>
                    <a:pt x="2892595" y="293638"/>
                  </a:lnTo>
                  <a:lnTo>
                    <a:pt x="2707139" y="285911"/>
                  </a:lnTo>
                  <a:lnTo>
                    <a:pt x="2488198" y="278183"/>
                  </a:lnTo>
                  <a:lnTo>
                    <a:pt x="2333651" y="283335"/>
                  </a:lnTo>
                  <a:lnTo>
                    <a:pt x="1996225" y="303941"/>
                  </a:lnTo>
                  <a:lnTo>
                    <a:pt x="1669102" y="334850"/>
                  </a:lnTo>
                  <a:lnTo>
                    <a:pt x="1390918" y="368335"/>
                  </a:lnTo>
                  <a:lnTo>
                    <a:pt x="1115310" y="409548"/>
                  </a:lnTo>
                  <a:lnTo>
                    <a:pt x="826823" y="484245"/>
                  </a:lnTo>
                  <a:lnTo>
                    <a:pt x="576973" y="561519"/>
                  </a:lnTo>
                  <a:lnTo>
                    <a:pt x="473942" y="589852"/>
                  </a:lnTo>
                  <a:lnTo>
                    <a:pt x="440457" y="602731"/>
                  </a:lnTo>
                  <a:lnTo>
                    <a:pt x="412124" y="607882"/>
                  </a:lnTo>
                  <a:lnTo>
                    <a:pt x="373487" y="602731"/>
                  </a:lnTo>
                  <a:lnTo>
                    <a:pt x="327123" y="587276"/>
                  </a:lnTo>
                  <a:lnTo>
                    <a:pt x="273032" y="556367"/>
                  </a:lnTo>
                  <a:lnTo>
                    <a:pt x="167425" y="471366"/>
                  </a:lnTo>
                  <a:lnTo>
                    <a:pt x="79849" y="381214"/>
                  </a:lnTo>
                  <a:lnTo>
                    <a:pt x="36061" y="327123"/>
                  </a:lnTo>
                  <a:lnTo>
                    <a:pt x="10303" y="278183"/>
                  </a:lnTo>
                  <a:lnTo>
                    <a:pt x="0" y="239547"/>
                  </a:lnTo>
                  <a:lnTo>
                    <a:pt x="2575" y="226668"/>
                  </a:lnTo>
                  <a:lnTo>
                    <a:pt x="10303" y="221516"/>
                  </a:lnTo>
                  <a:lnTo>
                    <a:pt x="30909" y="226668"/>
                  </a:lnTo>
                  <a:lnTo>
                    <a:pt x="79849" y="249850"/>
                  </a:lnTo>
                  <a:lnTo>
                    <a:pt x="162273" y="288486"/>
                  </a:lnTo>
                  <a:lnTo>
                    <a:pt x="224092" y="309093"/>
                  </a:lnTo>
                  <a:lnTo>
                    <a:pt x="293638" y="324547"/>
                  </a:lnTo>
                  <a:lnTo>
                    <a:pt x="394093" y="342578"/>
                  </a:lnTo>
                  <a:lnTo>
                    <a:pt x="432730" y="342578"/>
                  </a:lnTo>
                  <a:lnTo>
                    <a:pt x="584701" y="327123"/>
                  </a:lnTo>
                  <a:lnTo>
                    <a:pt x="1009703" y="2704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34;p87">
              <a:extLst>
                <a:ext uri="{FF2B5EF4-FFF2-40B4-BE49-F238E27FC236}">
                  <a16:creationId xmlns:a16="http://schemas.microsoft.com/office/drawing/2014/main" id="{C824AA80-0994-354B-8AE0-6AB10D92FB88}"/>
                </a:ext>
              </a:extLst>
            </p:cNvPr>
            <p:cNvSpPr/>
            <p:nvPr/>
          </p:nvSpPr>
          <p:spPr>
            <a:xfrm>
              <a:off x="4741863" y="2433638"/>
              <a:ext cx="858837" cy="876300"/>
            </a:xfrm>
            <a:custGeom>
              <a:avLst/>
              <a:gdLst/>
              <a:ahLst/>
              <a:cxnLst/>
              <a:rect l="l" t="t" r="r" b="b"/>
              <a:pathLst>
                <a:path w="859631" h="876300" extrusionOk="0">
                  <a:moveTo>
                    <a:pt x="611981" y="423862"/>
                  </a:moveTo>
                  <a:lnTo>
                    <a:pt x="709612" y="335756"/>
                  </a:lnTo>
                  <a:lnTo>
                    <a:pt x="773906" y="280987"/>
                  </a:lnTo>
                  <a:lnTo>
                    <a:pt x="833437" y="230981"/>
                  </a:lnTo>
                  <a:lnTo>
                    <a:pt x="852487" y="207168"/>
                  </a:lnTo>
                  <a:lnTo>
                    <a:pt x="859631" y="183356"/>
                  </a:lnTo>
                  <a:lnTo>
                    <a:pt x="854869" y="161925"/>
                  </a:lnTo>
                  <a:lnTo>
                    <a:pt x="840581" y="140493"/>
                  </a:lnTo>
                  <a:lnTo>
                    <a:pt x="826294" y="121443"/>
                  </a:lnTo>
                  <a:lnTo>
                    <a:pt x="800100" y="80962"/>
                  </a:lnTo>
                  <a:lnTo>
                    <a:pt x="783431" y="59531"/>
                  </a:lnTo>
                  <a:lnTo>
                    <a:pt x="752475" y="26193"/>
                  </a:lnTo>
                  <a:lnTo>
                    <a:pt x="554831" y="0"/>
                  </a:lnTo>
                  <a:lnTo>
                    <a:pt x="464344" y="73818"/>
                  </a:lnTo>
                  <a:lnTo>
                    <a:pt x="500062" y="85725"/>
                  </a:lnTo>
                  <a:lnTo>
                    <a:pt x="523875" y="97631"/>
                  </a:lnTo>
                  <a:lnTo>
                    <a:pt x="535781" y="116681"/>
                  </a:lnTo>
                  <a:lnTo>
                    <a:pt x="538162" y="142875"/>
                  </a:lnTo>
                  <a:lnTo>
                    <a:pt x="523875" y="188118"/>
                  </a:lnTo>
                  <a:lnTo>
                    <a:pt x="414337" y="354806"/>
                  </a:lnTo>
                  <a:lnTo>
                    <a:pt x="197644" y="633412"/>
                  </a:lnTo>
                  <a:lnTo>
                    <a:pt x="0" y="864393"/>
                  </a:lnTo>
                  <a:lnTo>
                    <a:pt x="142875" y="876300"/>
                  </a:lnTo>
                  <a:lnTo>
                    <a:pt x="245269" y="769143"/>
                  </a:lnTo>
                  <a:lnTo>
                    <a:pt x="461962" y="559593"/>
                  </a:lnTo>
                  <a:lnTo>
                    <a:pt x="611981" y="4238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35;p87">
              <a:extLst>
                <a:ext uri="{FF2B5EF4-FFF2-40B4-BE49-F238E27FC236}">
                  <a16:creationId xmlns:a16="http://schemas.microsoft.com/office/drawing/2014/main" id="{78DE05F8-9C83-C042-B7F1-2D74EA16C5AC}"/>
                </a:ext>
              </a:extLst>
            </p:cNvPr>
            <p:cNvSpPr/>
            <p:nvPr/>
          </p:nvSpPr>
          <p:spPr>
            <a:xfrm>
              <a:off x="4581525" y="3040063"/>
              <a:ext cx="2014538" cy="536575"/>
            </a:xfrm>
            <a:custGeom>
              <a:avLst/>
              <a:gdLst/>
              <a:ahLst/>
              <a:cxnLst/>
              <a:rect l="l" t="t" r="r" b="b"/>
              <a:pathLst>
                <a:path w="2014538" h="535782" extrusionOk="0">
                  <a:moveTo>
                    <a:pt x="635794" y="202407"/>
                  </a:moveTo>
                  <a:lnTo>
                    <a:pt x="435769" y="235744"/>
                  </a:lnTo>
                  <a:lnTo>
                    <a:pt x="342900" y="250032"/>
                  </a:lnTo>
                  <a:lnTo>
                    <a:pt x="335756" y="242888"/>
                  </a:lnTo>
                  <a:lnTo>
                    <a:pt x="347663" y="214313"/>
                  </a:lnTo>
                  <a:lnTo>
                    <a:pt x="195263" y="228600"/>
                  </a:lnTo>
                  <a:lnTo>
                    <a:pt x="126206" y="233363"/>
                  </a:lnTo>
                  <a:lnTo>
                    <a:pt x="69056" y="242888"/>
                  </a:lnTo>
                  <a:lnTo>
                    <a:pt x="30956" y="252413"/>
                  </a:lnTo>
                  <a:lnTo>
                    <a:pt x="9525" y="271463"/>
                  </a:lnTo>
                  <a:lnTo>
                    <a:pt x="0" y="307182"/>
                  </a:lnTo>
                  <a:lnTo>
                    <a:pt x="0" y="342900"/>
                  </a:lnTo>
                  <a:lnTo>
                    <a:pt x="7144" y="369094"/>
                  </a:lnTo>
                  <a:lnTo>
                    <a:pt x="23813" y="404813"/>
                  </a:lnTo>
                  <a:lnTo>
                    <a:pt x="59531" y="459582"/>
                  </a:lnTo>
                  <a:lnTo>
                    <a:pt x="90488" y="497682"/>
                  </a:lnTo>
                  <a:lnTo>
                    <a:pt x="114300" y="516732"/>
                  </a:lnTo>
                  <a:lnTo>
                    <a:pt x="142875" y="531019"/>
                  </a:lnTo>
                  <a:lnTo>
                    <a:pt x="166688" y="535782"/>
                  </a:lnTo>
                  <a:lnTo>
                    <a:pt x="190500" y="528638"/>
                  </a:lnTo>
                  <a:lnTo>
                    <a:pt x="216694" y="509588"/>
                  </a:lnTo>
                  <a:lnTo>
                    <a:pt x="409575" y="440532"/>
                  </a:lnTo>
                  <a:lnTo>
                    <a:pt x="621506" y="388144"/>
                  </a:lnTo>
                  <a:lnTo>
                    <a:pt x="1000125" y="302419"/>
                  </a:lnTo>
                  <a:lnTo>
                    <a:pt x="1388269" y="207169"/>
                  </a:lnTo>
                  <a:lnTo>
                    <a:pt x="1743075" y="123825"/>
                  </a:lnTo>
                  <a:lnTo>
                    <a:pt x="1902619" y="76200"/>
                  </a:lnTo>
                  <a:lnTo>
                    <a:pt x="2014538" y="2382"/>
                  </a:lnTo>
                  <a:lnTo>
                    <a:pt x="1800225" y="0"/>
                  </a:lnTo>
                  <a:lnTo>
                    <a:pt x="1569244" y="42863"/>
                  </a:lnTo>
                  <a:lnTo>
                    <a:pt x="1188244" y="109538"/>
                  </a:lnTo>
                  <a:lnTo>
                    <a:pt x="902494" y="161925"/>
                  </a:lnTo>
                  <a:lnTo>
                    <a:pt x="635794" y="2024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36;p87">
              <a:extLst>
                <a:ext uri="{FF2B5EF4-FFF2-40B4-BE49-F238E27FC236}">
                  <a16:creationId xmlns:a16="http://schemas.microsoft.com/office/drawing/2014/main" id="{236965E1-062A-6A46-B3DF-1B98E752C751}"/>
                </a:ext>
              </a:extLst>
            </p:cNvPr>
            <p:cNvSpPr/>
            <p:nvPr/>
          </p:nvSpPr>
          <p:spPr>
            <a:xfrm>
              <a:off x="5989638" y="2662238"/>
              <a:ext cx="896937" cy="831850"/>
            </a:xfrm>
            <a:custGeom>
              <a:avLst/>
              <a:gdLst/>
              <a:ahLst/>
              <a:cxnLst/>
              <a:rect l="l" t="t" r="r" b="b"/>
              <a:pathLst>
                <a:path w="897731" h="831056" extrusionOk="0">
                  <a:moveTo>
                    <a:pt x="185737" y="190500"/>
                  </a:moveTo>
                  <a:lnTo>
                    <a:pt x="238125" y="238125"/>
                  </a:lnTo>
                  <a:lnTo>
                    <a:pt x="290512" y="295275"/>
                  </a:lnTo>
                  <a:lnTo>
                    <a:pt x="333375" y="350043"/>
                  </a:lnTo>
                  <a:lnTo>
                    <a:pt x="369094" y="400050"/>
                  </a:lnTo>
                  <a:lnTo>
                    <a:pt x="445294" y="466725"/>
                  </a:lnTo>
                  <a:lnTo>
                    <a:pt x="516731" y="554831"/>
                  </a:lnTo>
                  <a:lnTo>
                    <a:pt x="576262" y="623887"/>
                  </a:lnTo>
                  <a:lnTo>
                    <a:pt x="616744" y="669131"/>
                  </a:lnTo>
                  <a:lnTo>
                    <a:pt x="666750" y="721518"/>
                  </a:lnTo>
                  <a:lnTo>
                    <a:pt x="728662" y="783431"/>
                  </a:lnTo>
                  <a:lnTo>
                    <a:pt x="759619" y="807243"/>
                  </a:lnTo>
                  <a:lnTo>
                    <a:pt x="795337" y="826293"/>
                  </a:lnTo>
                  <a:lnTo>
                    <a:pt x="819150" y="831056"/>
                  </a:lnTo>
                  <a:lnTo>
                    <a:pt x="840581" y="828675"/>
                  </a:lnTo>
                  <a:lnTo>
                    <a:pt x="866775" y="812006"/>
                  </a:lnTo>
                  <a:lnTo>
                    <a:pt x="890587" y="783431"/>
                  </a:lnTo>
                  <a:lnTo>
                    <a:pt x="897731" y="762000"/>
                  </a:lnTo>
                  <a:lnTo>
                    <a:pt x="897731" y="714375"/>
                  </a:lnTo>
                  <a:lnTo>
                    <a:pt x="885825" y="642937"/>
                  </a:lnTo>
                  <a:lnTo>
                    <a:pt x="854869" y="547687"/>
                  </a:lnTo>
                  <a:lnTo>
                    <a:pt x="814387" y="476250"/>
                  </a:lnTo>
                  <a:lnTo>
                    <a:pt x="757237" y="404812"/>
                  </a:lnTo>
                  <a:lnTo>
                    <a:pt x="678656" y="326231"/>
                  </a:lnTo>
                  <a:lnTo>
                    <a:pt x="538162" y="230981"/>
                  </a:lnTo>
                  <a:lnTo>
                    <a:pt x="330994" y="126206"/>
                  </a:lnTo>
                  <a:lnTo>
                    <a:pt x="104775" y="28575"/>
                  </a:lnTo>
                  <a:lnTo>
                    <a:pt x="47625" y="4762"/>
                  </a:lnTo>
                  <a:lnTo>
                    <a:pt x="21431" y="0"/>
                  </a:lnTo>
                  <a:lnTo>
                    <a:pt x="0" y="4762"/>
                  </a:lnTo>
                  <a:lnTo>
                    <a:pt x="0" y="19050"/>
                  </a:lnTo>
                  <a:lnTo>
                    <a:pt x="14287" y="40481"/>
                  </a:lnTo>
                  <a:lnTo>
                    <a:pt x="64294" y="85725"/>
                  </a:lnTo>
                  <a:lnTo>
                    <a:pt x="116681" y="128587"/>
                  </a:lnTo>
                  <a:lnTo>
                    <a:pt x="185737" y="1905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37;p87">
              <a:extLst>
                <a:ext uri="{FF2B5EF4-FFF2-40B4-BE49-F238E27FC236}">
                  <a16:creationId xmlns:a16="http://schemas.microsoft.com/office/drawing/2014/main" id="{75FB3057-58DF-0947-80B4-E3BFD65B596D}"/>
                </a:ext>
              </a:extLst>
            </p:cNvPr>
            <p:cNvSpPr/>
            <p:nvPr/>
          </p:nvSpPr>
          <p:spPr>
            <a:xfrm>
              <a:off x="7153275" y="5021263"/>
              <a:ext cx="471488" cy="722312"/>
            </a:xfrm>
            <a:custGeom>
              <a:avLst/>
              <a:gdLst/>
              <a:ahLst/>
              <a:cxnLst/>
              <a:rect l="l" t="t" r="r" b="b"/>
              <a:pathLst>
                <a:path w="471488" h="721519" extrusionOk="0">
                  <a:moveTo>
                    <a:pt x="259556" y="233363"/>
                  </a:moveTo>
                  <a:lnTo>
                    <a:pt x="197644" y="454819"/>
                  </a:lnTo>
                  <a:lnTo>
                    <a:pt x="173831" y="533400"/>
                  </a:lnTo>
                  <a:lnTo>
                    <a:pt x="150019" y="583407"/>
                  </a:lnTo>
                  <a:lnTo>
                    <a:pt x="121444" y="631032"/>
                  </a:lnTo>
                  <a:lnTo>
                    <a:pt x="97631" y="657225"/>
                  </a:lnTo>
                  <a:lnTo>
                    <a:pt x="76200" y="676275"/>
                  </a:lnTo>
                  <a:lnTo>
                    <a:pt x="52388" y="688182"/>
                  </a:lnTo>
                  <a:lnTo>
                    <a:pt x="0" y="704850"/>
                  </a:lnTo>
                  <a:lnTo>
                    <a:pt x="471488" y="721519"/>
                  </a:lnTo>
                  <a:lnTo>
                    <a:pt x="454819" y="685800"/>
                  </a:lnTo>
                  <a:lnTo>
                    <a:pt x="435769" y="666750"/>
                  </a:lnTo>
                  <a:lnTo>
                    <a:pt x="407194" y="628650"/>
                  </a:lnTo>
                  <a:lnTo>
                    <a:pt x="390525" y="590550"/>
                  </a:lnTo>
                  <a:lnTo>
                    <a:pt x="378619" y="540544"/>
                  </a:lnTo>
                  <a:lnTo>
                    <a:pt x="369094" y="397669"/>
                  </a:lnTo>
                  <a:cubicBezTo>
                    <a:pt x="369888" y="325438"/>
                    <a:pt x="370681" y="253206"/>
                    <a:pt x="371475" y="180975"/>
                  </a:cubicBezTo>
                  <a:lnTo>
                    <a:pt x="376238" y="90488"/>
                  </a:lnTo>
                  <a:lnTo>
                    <a:pt x="373856" y="61913"/>
                  </a:lnTo>
                  <a:lnTo>
                    <a:pt x="366713" y="30957"/>
                  </a:lnTo>
                  <a:lnTo>
                    <a:pt x="357188" y="7144"/>
                  </a:lnTo>
                  <a:lnTo>
                    <a:pt x="347663" y="0"/>
                  </a:lnTo>
                  <a:lnTo>
                    <a:pt x="335756" y="7144"/>
                  </a:lnTo>
                  <a:lnTo>
                    <a:pt x="321469" y="33338"/>
                  </a:lnTo>
                  <a:lnTo>
                    <a:pt x="304800" y="85725"/>
                  </a:lnTo>
                  <a:lnTo>
                    <a:pt x="259556" y="23336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1042;p88">
            <a:extLst>
              <a:ext uri="{FF2B5EF4-FFF2-40B4-BE49-F238E27FC236}">
                <a16:creationId xmlns:a16="http://schemas.microsoft.com/office/drawing/2014/main" id="{BF20B719-5D55-D442-BECF-12F2204F09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1492" y="1429253"/>
            <a:ext cx="483552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1042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238" y="1441285"/>
            <a:ext cx="483552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ちいちゃんのかげおくり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起 列 乗 急 追 血 暗 橋 暑 寒 軽 命 第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4713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63"/>
          <p:cNvSpPr txBox="1"/>
          <p:nvPr/>
        </p:nvSpPr>
        <p:spPr>
          <a:xfrm>
            <a:off x="3989388" y="7115174"/>
            <a:ext cx="39640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荷</a:t>
            </a:r>
            <a:endParaRPr/>
          </a:p>
        </p:txBody>
      </p:sp>
      <p:sp>
        <p:nvSpPr>
          <p:cNvPr id="3993" name="Google Shape;3993;p363"/>
          <p:cNvSpPr/>
          <p:nvPr/>
        </p:nvSpPr>
        <p:spPr>
          <a:xfrm>
            <a:off x="2943225" y="1933575"/>
            <a:ext cx="3940175" cy="631825"/>
          </a:xfrm>
          <a:custGeom>
            <a:avLst/>
            <a:gdLst/>
            <a:ahLst/>
            <a:cxnLst/>
            <a:rect l="l" t="t" r="r" b="b"/>
            <a:pathLst>
              <a:path w="3940175" h="631825" extrusionOk="0">
                <a:moveTo>
                  <a:pt x="1609725" y="377825"/>
                </a:moveTo>
                <a:lnTo>
                  <a:pt x="1333500" y="422275"/>
                </a:lnTo>
                <a:lnTo>
                  <a:pt x="1108075" y="469900"/>
                </a:lnTo>
                <a:lnTo>
                  <a:pt x="974725" y="495300"/>
                </a:lnTo>
                <a:lnTo>
                  <a:pt x="822325" y="530225"/>
                </a:lnTo>
                <a:lnTo>
                  <a:pt x="704850" y="574675"/>
                </a:lnTo>
                <a:lnTo>
                  <a:pt x="587375" y="619125"/>
                </a:lnTo>
                <a:lnTo>
                  <a:pt x="552450" y="631825"/>
                </a:lnTo>
                <a:lnTo>
                  <a:pt x="504825" y="625475"/>
                </a:lnTo>
                <a:lnTo>
                  <a:pt x="422275" y="596900"/>
                </a:lnTo>
                <a:lnTo>
                  <a:pt x="161925" y="444500"/>
                </a:lnTo>
                <a:lnTo>
                  <a:pt x="34925" y="361950"/>
                </a:lnTo>
                <a:lnTo>
                  <a:pt x="9525" y="330200"/>
                </a:lnTo>
                <a:lnTo>
                  <a:pt x="0" y="292100"/>
                </a:lnTo>
                <a:lnTo>
                  <a:pt x="6350" y="276225"/>
                </a:lnTo>
                <a:lnTo>
                  <a:pt x="25400" y="273050"/>
                </a:lnTo>
                <a:lnTo>
                  <a:pt x="66675" y="282575"/>
                </a:lnTo>
                <a:lnTo>
                  <a:pt x="117475" y="301625"/>
                </a:lnTo>
                <a:lnTo>
                  <a:pt x="193675" y="327025"/>
                </a:lnTo>
                <a:lnTo>
                  <a:pt x="320675" y="352425"/>
                </a:lnTo>
                <a:lnTo>
                  <a:pt x="434975" y="358775"/>
                </a:lnTo>
                <a:lnTo>
                  <a:pt x="523875" y="352425"/>
                </a:lnTo>
                <a:lnTo>
                  <a:pt x="631825" y="339725"/>
                </a:lnTo>
                <a:lnTo>
                  <a:pt x="1066800" y="269875"/>
                </a:lnTo>
                <a:lnTo>
                  <a:pt x="1339850" y="244475"/>
                </a:lnTo>
                <a:lnTo>
                  <a:pt x="1879600" y="184150"/>
                </a:lnTo>
                <a:lnTo>
                  <a:pt x="2260600" y="142875"/>
                </a:lnTo>
                <a:lnTo>
                  <a:pt x="2651125" y="114300"/>
                </a:lnTo>
                <a:lnTo>
                  <a:pt x="2924175" y="88900"/>
                </a:lnTo>
                <a:lnTo>
                  <a:pt x="3228975" y="63500"/>
                </a:lnTo>
                <a:lnTo>
                  <a:pt x="3397250" y="38100"/>
                </a:lnTo>
                <a:lnTo>
                  <a:pt x="3533775" y="3175"/>
                </a:lnTo>
                <a:lnTo>
                  <a:pt x="3571875" y="0"/>
                </a:lnTo>
                <a:lnTo>
                  <a:pt x="3689350" y="25400"/>
                </a:lnTo>
                <a:lnTo>
                  <a:pt x="3806825" y="63500"/>
                </a:lnTo>
                <a:lnTo>
                  <a:pt x="3876675" y="104775"/>
                </a:lnTo>
                <a:lnTo>
                  <a:pt x="3914775" y="149225"/>
                </a:lnTo>
                <a:lnTo>
                  <a:pt x="3937000" y="187325"/>
                </a:lnTo>
                <a:lnTo>
                  <a:pt x="3940175" y="215900"/>
                </a:lnTo>
                <a:lnTo>
                  <a:pt x="3924300" y="244475"/>
                </a:lnTo>
                <a:lnTo>
                  <a:pt x="3889375" y="260350"/>
                </a:lnTo>
                <a:lnTo>
                  <a:pt x="3775075" y="263525"/>
                </a:lnTo>
                <a:lnTo>
                  <a:pt x="3419475" y="260350"/>
                </a:lnTo>
                <a:lnTo>
                  <a:pt x="2841625" y="288925"/>
                </a:lnTo>
                <a:lnTo>
                  <a:pt x="2619375" y="292100"/>
                </a:lnTo>
                <a:lnTo>
                  <a:pt x="1609725" y="377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363"/>
          <p:cNvSpPr/>
          <p:nvPr/>
        </p:nvSpPr>
        <p:spPr>
          <a:xfrm>
            <a:off x="2605088" y="2895600"/>
            <a:ext cx="1384300" cy="1712913"/>
          </a:xfrm>
          <a:custGeom>
            <a:avLst/>
            <a:gdLst/>
            <a:ahLst/>
            <a:cxnLst/>
            <a:rect l="l" t="t" r="r" b="b"/>
            <a:pathLst>
              <a:path w="1383506" h="1712119" extrusionOk="0">
                <a:moveTo>
                  <a:pt x="821531" y="721519"/>
                </a:moveTo>
                <a:lnTo>
                  <a:pt x="907256" y="566738"/>
                </a:lnTo>
                <a:lnTo>
                  <a:pt x="966787" y="440531"/>
                </a:lnTo>
                <a:lnTo>
                  <a:pt x="1021556" y="283369"/>
                </a:lnTo>
                <a:lnTo>
                  <a:pt x="1040606" y="180975"/>
                </a:lnTo>
                <a:lnTo>
                  <a:pt x="1038225" y="164306"/>
                </a:lnTo>
                <a:lnTo>
                  <a:pt x="966787" y="80963"/>
                </a:lnTo>
                <a:lnTo>
                  <a:pt x="952500" y="64294"/>
                </a:lnTo>
                <a:lnTo>
                  <a:pt x="938212" y="35719"/>
                </a:lnTo>
                <a:lnTo>
                  <a:pt x="940593" y="19050"/>
                </a:lnTo>
                <a:lnTo>
                  <a:pt x="947737" y="4763"/>
                </a:lnTo>
                <a:lnTo>
                  <a:pt x="957262" y="0"/>
                </a:lnTo>
                <a:lnTo>
                  <a:pt x="992981" y="9525"/>
                </a:lnTo>
                <a:lnTo>
                  <a:pt x="1073943" y="38100"/>
                </a:lnTo>
                <a:lnTo>
                  <a:pt x="1128712" y="61913"/>
                </a:lnTo>
                <a:lnTo>
                  <a:pt x="1193006" y="102394"/>
                </a:lnTo>
                <a:lnTo>
                  <a:pt x="1250156" y="147638"/>
                </a:lnTo>
                <a:lnTo>
                  <a:pt x="1293018" y="195263"/>
                </a:lnTo>
                <a:lnTo>
                  <a:pt x="1369218" y="307181"/>
                </a:lnTo>
                <a:lnTo>
                  <a:pt x="1383506" y="340519"/>
                </a:lnTo>
                <a:lnTo>
                  <a:pt x="1378743" y="366713"/>
                </a:lnTo>
                <a:lnTo>
                  <a:pt x="1297781" y="438150"/>
                </a:lnTo>
                <a:lnTo>
                  <a:pt x="933450" y="907256"/>
                </a:lnTo>
                <a:lnTo>
                  <a:pt x="792956" y="1076325"/>
                </a:lnTo>
                <a:lnTo>
                  <a:pt x="552450" y="1312069"/>
                </a:lnTo>
                <a:lnTo>
                  <a:pt x="378618" y="1481138"/>
                </a:lnTo>
                <a:lnTo>
                  <a:pt x="207168" y="1609725"/>
                </a:lnTo>
                <a:lnTo>
                  <a:pt x="45243" y="1707356"/>
                </a:lnTo>
                <a:lnTo>
                  <a:pt x="16668" y="1712119"/>
                </a:lnTo>
                <a:lnTo>
                  <a:pt x="0" y="1695450"/>
                </a:lnTo>
                <a:lnTo>
                  <a:pt x="2381" y="1669256"/>
                </a:lnTo>
                <a:lnTo>
                  <a:pt x="42862" y="1616869"/>
                </a:lnTo>
                <a:lnTo>
                  <a:pt x="219075" y="1443038"/>
                </a:lnTo>
                <a:lnTo>
                  <a:pt x="450056" y="1195388"/>
                </a:lnTo>
                <a:lnTo>
                  <a:pt x="671512" y="940594"/>
                </a:lnTo>
                <a:lnTo>
                  <a:pt x="821531" y="7215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363"/>
          <p:cNvSpPr/>
          <p:nvPr/>
        </p:nvSpPr>
        <p:spPr>
          <a:xfrm>
            <a:off x="4076700" y="2936875"/>
            <a:ext cx="2970213" cy="492125"/>
          </a:xfrm>
          <a:custGeom>
            <a:avLst/>
            <a:gdLst/>
            <a:ahLst/>
            <a:cxnLst/>
            <a:rect l="l" t="t" r="r" b="b"/>
            <a:pathLst>
              <a:path w="2971174" h="493525" extrusionOk="0">
                <a:moveTo>
                  <a:pt x="1448009" y="380791"/>
                </a:moveTo>
                <a:lnTo>
                  <a:pt x="1019619" y="435906"/>
                </a:lnTo>
                <a:lnTo>
                  <a:pt x="688932" y="473484"/>
                </a:lnTo>
                <a:lnTo>
                  <a:pt x="455948" y="491020"/>
                </a:lnTo>
                <a:lnTo>
                  <a:pt x="373276" y="493525"/>
                </a:lnTo>
                <a:lnTo>
                  <a:pt x="315656" y="488515"/>
                </a:lnTo>
                <a:lnTo>
                  <a:pt x="260542" y="475989"/>
                </a:lnTo>
                <a:lnTo>
                  <a:pt x="172859" y="428390"/>
                </a:lnTo>
                <a:lnTo>
                  <a:pt x="105219" y="378286"/>
                </a:lnTo>
                <a:lnTo>
                  <a:pt x="47599" y="333192"/>
                </a:lnTo>
                <a:lnTo>
                  <a:pt x="15032" y="295614"/>
                </a:lnTo>
                <a:lnTo>
                  <a:pt x="0" y="258036"/>
                </a:lnTo>
                <a:lnTo>
                  <a:pt x="10021" y="230479"/>
                </a:lnTo>
                <a:lnTo>
                  <a:pt x="25052" y="225468"/>
                </a:lnTo>
                <a:lnTo>
                  <a:pt x="60125" y="245510"/>
                </a:lnTo>
                <a:lnTo>
                  <a:pt x="140292" y="275572"/>
                </a:lnTo>
                <a:lnTo>
                  <a:pt x="278078" y="305635"/>
                </a:lnTo>
                <a:lnTo>
                  <a:pt x="415864" y="318161"/>
                </a:lnTo>
                <a:lnTo>
                  <a:pt x="586218" y="300624"/>
                </a:lnTo>
                <a:lnTo>
                  <a:pt x="1458030" y="195406"/>
                </a:lnTo>
                <a:lnTo>
                  <a:pt x="2096857" y="100208"/>
                </a:lnTo>
                <a:lnTo>
                  <a:pt x="2347378" y="62630"/>
                </a:lnTo>
                <a:lnTo>
                  <a:pt x="2432555" y="25052"/>
                </a:lnTo>
                <a:lnTo>
                  <a:pt x="2465123" y="0"/>
                </a:lnTo>
                <a:lnTo>
                  <a:pt x="2655518" y="30062"/>
                </a:lnTo>
                <a:lnTo>
                  <a:pt x="2805830" y="67640"/>
                </a:lnTo>
                <a:lnTo>
                  <a:pt x="2906039" y="112734"/>
                </a:lnTo>
                <a:lnTo>
                  <a:pt x="2951132" y="147807"/>
                </a:lnTo>
                <a:lnTo>
                  <a:pt x="2963658" y="167849"/>
                </a:lnTo>
                <a:lnTo>
                  <a:pt x="2971174" y="207932"/>
                </a:lnTo>
                <a:lnTo>
                  <a:pt x="2963658" y="235489"/>
                </a:lnTo>
                <a:lnTo>
                  <a:pt x="2928586" y="258036"/>
                </a:lnTo>
                <a:lnTo>
                  <a:pt x="2848419" y="278078"/>
                </a:lnTo>
                <a:lnTo>
                  <a:pt x="2755726" y="295614"/>
                </a:lnTo>
                <a:lnTo>
                  <a:pt x="2485164" y="300624"/>
                </a:lnTo>
                <a:lnTo>
                  <a:pt x="1921493" y="333192"/>
                </a:lnTo>
                <a:lnTo>
                  <a:pt x="1748634" y="338203"/>
                </a:lnTo>
                <a:lnTo>
                  <a:pt x="1448009" y="3807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363"/>
          <p:cNvSpPr/>
          <p:nvPr/>
        </p:nvSpPr>
        <p:spPr>
          <a:xfrm>
            <a:off x="4060825" y="3811588"/>
            <a:ext cx="414338" cy="1098550"/>
          </a:xfrm>
          <a:custGeom>
            <a:avLst/>
            <a:gdLst/>
            <a:ahLst/>
            <a:cxnLst/>
            <a:rect l="l" t="t" r="r" b="b"/>
            <a:pathLst>
              <a:path w="414338" h="1097757" extrusionOk="0">
                <a:moveTo>
                  <a:pt x="180975" y="585788"/>
                </a:moveTo>
                <a:lnTo>
                  <a:pt x="173832" y="357188"/>
                </a:lnTo>
                <a:lnTo>
                  <a:pt x="159544" y="261938"/>
                </a:lnTo>
                <a:lnTo>
                  <a:pt x="142875" y="202407"/>
                </a:lnTo>
                <a:lnTo>
                  <a:pt x="121444" y="161925"/>
                </a:lnTo>
                <a:lnTo>
                  <a:pt x="66675" y="102394"/>
                </a:lnTo>
                <a:lnTo>
                  <a:pt x="26194" y="71438"/>
                </a:lnTo>
                <a:lnTo>
                  <a:pt x="14288" y="64294"/>
                </a:lnTo>
                <a:lnTo>
                  <a:pt x="4763" y="50007"/>
                </a:lnTo>
                <a:lnTo>
                  <a:pt x="0" y="30957"/>
                </a:lnTo>
                <a:lnTo>
                  <a:pt x="4763" y="7144"/>
                </a:lnTo>
                <a:lnTo>
                  <a:pt x="26194" y="0"/>
                </a:lnTo>
                <a:lnTo>
                  <a:pt x="54769" y="9525"/>
                </a:lnTo>
                <a:lnTo>
                  <a:pt x="128588" y="19050"/>
                </a:lnTo>
                <a:lnTo>
                  <a:pt x="192882" y="35719"/>
                </a:lnTo>
                <a:lnTo>
                  <a:pt x="254794" y="64294"/>
                </a:lnTo>
                <a:lnTo>
                  <a:pt x="352425" y="126207"/>
                </a:lnTo>
                <a:lnTo>
                  <a:pt x="371475" y="297657"/>
                </a:lnTo>
                <a:lnTo>
                  <a:pt x="395288" y="807244"/>
                </a:lnTo>
                <a:lnTo>
                  <a:pt x="414338" y="985838"/>
                </a:lnTo>
                <a:lnTo>
                  <a:pt x="404813" y="1028700"/>
                </a:lnTo>
                <a:lnTo>
                  <a:pt x="390525" y="1064419"/>
                </a:lnTo>
                <a:lnTo>
                  <a:pt x="361950" y="1085850"/>
                </a:lnTo>
                <a:lnTo>
                  <a:pt x="333375" y="1095375"/>
                </a:lnTo>
                <a:lnTo>
                  <a:pt x="302419" y="1097757"/>
                </a:lnTo>
                <a:lnTo>
                  <a:pt x="278607" y="1088232"/>
                </a:lnTo>
                <a:lnTo>
                  <a:pt x="245269" y="1045369"/>
                </a:lnTo>
                <a:lnTo>
                  <a:pt x="211932" y="973932"/>
                </a:lnTo>
                <a:lnTo>
                  <a:pt x="197644" y="909638"/>
                </a:lnTo>
                <a:lnTo>
                  <a:pt x="190500" y="871538"/>
                </a:lnTo>
                <a:lnTo>
                  <a:pt x="190500" y="823913"/>
                </a:lnTo>
                <a:lnTo>
                  <a:pt x="180975" y="5857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363"/>
          <p:cNvSpPr/>
          <p:nvPr/>
        </p:nvSpPr>
        <p:spPr>
          <a:xfrm rot="-5400000">
            <a:off x="2426495" y="4647406"/>
            <a:ext cx="2087562" cy="314325"/>
          </a:xfrm>
          <a:custGeom>
            <a:avLst/>
            <a:gdLst/>
            <a:ahLst/>
            <a:cxnLst/>
            <a:rect l="l" t="t" r="r" b="b"/>
            <a:pathLst>
              <a:path w="2088356" h="314325" extrusionOk="0">
                <a:moveTo>
                  <a:pt x="928687" y="78581"/>
                </a:moveTo>
                <a:lnTo>
                  <a:pt x="1409700" y="100013"/>
                </a:lnTo>
                <a:lnTo>
                  <a:pt x="1864518" y="109538"/>
                </a:lnTo>
                <a:lnTo>
                  <a:pt x="1924050" y="90488"/>
                </a:lnTo>
                <a:lnTo>
                  <a:pt x="2088356" y="169069"/>
                </a:lnTo>
                <a:lnTo>
                  <a:pt x="2009775" y="242888"/>
                </a:lnTo>
                <a:lnTo>
                  <a:pt x="1959768" y="278606"/>
                </a:lnTo>
                <a:lnTo>
                  <a:pt x="1883568" y="304800"/>
                </a:lnTo>
                <a:lnTo>
                  <a:pt x="1816893" y="314325"/>
                </a:lnTo>
                <a:lnTo>
                  <a:pt x="1654968" y="311944"/>
                </a:lnTo>
                <a:lnTo>
                  <a:pt x="828675" y="290513"/>
                </a:lnTo>
                <a:lnTo>
                  <a:pt x="223837" y="271463"/>
                </a:lnTo>
                <a:lnTo>
                  <a:pt x="104775" y="245269"/>
                </a:lnTo>
                <a:lnTo>
                  <a:pt x="42862" y="226219"/>
                </a:lnTo>
                <a:lnTo>
                  <a:pt x="14287" y="197644"/>
                </a:lnTo>
                <a:lnTo>
                  <a:pt x="0" y="161925"/>
                </a:lnTo>
                <a:lnTo>
                  <a:pt x="0" y="128588"/>
                </a:lnTo>
                <a:lnTo>
                  <a:pt x="16668" y="97631"/>
                </a:lnTo>
                <a:lnTo>
                  <a:pt x="78581" y="64294"/>
                </a:lnTo>
                <a:lnTo>
                  <a:pt x="169068" y="23813"/>
                </a:lnTo>
                <a:lnTo>
                  <a:pt x="245268" y="0"/>
                </a:lnTo>
                <a:lnTo>
                  <a:pt x="276225" y="4763"/>
                </a:lnTo>
                <a:lnTo>
                  <a:pt x="409575" y="33338"/>
                </a:lnTo>
                <a:lnTo>
                  <a:pt x="576262" y="59531"/>
                </a:lnTo>
                <a:lnTo>
                  <a:pt x="714375" y="71438"/>
                </a:lnTo>
                <a:lnTo>
                  <a:pt x="928687" y="78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363"/>
          <p:cNvSpPr/>
          <p:nvPr/>
        </p:nvSpPr>
        <p:spPr>
          <a:xfrm>
            <a:off x="3722688" y="1524000"/>
            <a:ext cx="566737" cy="1303338"/>
          </a:xfrm>
          <a:custGeom>
            <a:avLst/>
            <a:gdLst/>
            <a:ahLst/>
            <a:cxnLst/>
            <a:rect l="l" t="t" r="r" b="b"/>
            <a:pathLst>
              <a:path w="566737" h="1302544" extrusionOk="0">
                <a:moveTo>
                  <a:pt x="285750" y="581025"/>
                </a:moveTo>
                <a:lnTo>
                  <a:pt x="209550" y="254794"/>
                </a:lnTo>
                <a:lnTo>
                  <a:pt x="157162" y="126206"/>
                </a:lnTo>
                <a:lnTo>
                  <a:pt x="116681" y="107156"/>
                </a:lnTo>
                <a:lnTo>
                  <a:pt x="50006" y="73819"/>
                </a:lnTo>
                <a:lnTo>
                  <a:pt x="19050" y="54769"/>
                </a:lnTo>
                <a:lnTo>
                  <a:pt x="0" y="35719"/>
                </a:lnTo>
                <a:lnTo>
                  <a:pt x="7144" y="16669"/>
                </a:lnTo>
                <a:lnTo>
                  <a:pt x="23812" y="7144"/>
                </a:lnTo>
                <a:lnTo>
                  <a:pt x="64294" y="0"/>
                </a:lnTo>
                <a:lnTo>
                  <a:pt x="147637" y="0"/>
                </a:lnTo>
                <a:lnTo>
                  <a:pt x="221456" y="9525"/>
                </a:lnTo>
                <a:lnTo>
                  <a:pt x="323850" y="30956"/>
                </a:lnTo>
                <a:lnTo>
                  <a:pt x="426244" y="66675"/>
                </a:lnTo>
                <a:lnTo>
                  <a:pt x="507206" y="107156"/>
                </a:lnTo>
                <a:lnTo>
                  <a:pt x="531019" y="126206"/>
                </a:lnTo>
                <a:lnTo>
                  <a:pt x="545306" y="154781"/>
                </a:lnTo>
                <a:lnTo>
                  <a:pt x="538162" y="188119"/>
                </a:lnTo>
                <a:lnTo>
                  <a:pt x="514350" y="223838"/>
                </a:lnTo>
                <a:lnTo>
                  <a:pt x="488156" y="250031"/>
                </a:lnTo>
                <a:lnTo>
                  <a:pt x="533400" y="654844"/>
                </a:lnTo>
                <a:lnTo>
                  <a:pt x="554831" y="842963"/>
                </a:lnTo>
                <a:lnTo>
                  <a:pt x="566737" y="1009650"/>
                </a:lnTo>
                <a:lnTo>
                  <a:pt x="557212" y="1228725"/>
                </a:lnTo>
                <a:lnTo>
                  <a:pt x="547687" y="1262063"/>
                </a:lnTo>
                <a:lnTo>
                  <a:pt x="528637" y="1285875"/>
                </a:lnTo>
                <a:lnTo>
                  <a:pt x="497681" y="1302544"/>
                </a:lnTo>
                <a:lnTo>
                  <a:pt x="471487" y="1302544"/>
                </a:lnTo>
                <a:lnTo>
                  <a:pt x="440531" y="1278731"/>
                </a:lnTo>
                <a:lnTo>
                  <a:pt x="423862" y="1240631"/>
                </a:lnTo>
                <a:lnTo>
                  <a:pt x="395287" y="1097756"/>
                </a:lnTo>
                <a:lnTo>
                  <a:pt x="352425" y="890588"/>
                </a:lnTo>
                <a:lnTo>
                  <a:pt x="307181" y="683419"/>
                </a:lnTo>
                <a:lnTo>
                  <a:pt x="285750" y="5810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363"/>
          <p:cNvSpPr/>
          <p:nvPr/>
        </p:nvSpPr>
        <p:spPr>
          <a:xfrm>
            <a:off x="5448300" y="1436688"/>
            <a:ext cx="528638" cy="1371600"/>
          </a:xfrm>
          <a:custGeom>
            <a:avLst/>
            <a:gdLst/>
            <a:ahLst/>
            <a:cxnLst/>
            <a:rect l="l" t="t" r="r" b="b"/>
            <a:pathLst>
              <a:path w="528638" h="1371600" extrusionOk="0">
                <a:moveTo>
                  <a:pt x="123825" y="928687"/>
                </a:moveTo>
                <a:lnTo>
                  <a:pt x="142875" y="800100"/>
                </a:lnTo>
                <a:lnTo>
                  <a:pt x="171450" y="592931"/>
                </a:lnTo>
                <a:lnTo>
                  <a:pt x="185738" y="419100"/>
                </a:lnTo>
                <a:cubicBezTo>
                  <a:pt x="186532" y="368300"/>
                  <a:pt x="187325" y="317500"/>
                  <a:pt x="188119" y="266700"/>
                </a:cubicBezTo>
                <a:lnTo>
                  <a:pt x="185738" y="214312"/>
                </a:lnTo>
                <a:lnTo>
                  <a:pt x="164306" y="154781"/>
                </a:lnTo>
                <a:lnTo>
                  <a:pt x="126206" y="116681"/>
                </a:lnTo>
                <a:lnTo>
                  <a:pt x="95250" y="95250"/>
                </a:lnTo>
                <a:lnTo>
                  <a:pt x="47625" y="73819"/>
                </a:lnTo>
                <a:lnTo>
                  <a:pt x="26194" y="66675"/>
                </a:lnTo>
                <a:lnTo>
                  <a:pt x="7144" y="50006"/>
                </a:lnTo>
                <a:lnTo>
                  <a:pt x="0" y="33337"/>
                </a:lnTo>
                <a:lnTo>
                  <a:pt x="0" y="16669"/>
                </a:lnTo>
                <a:lnTo>
                  <a:pt x="7144" y="9525"/>
                </a:lnTo>
                <a:lnTo>
                  <a:pt x="30956" y="2381"/>
                </a:lnTo>
                <a:lnTo>
                  <a:pt x="100013" y="0"/>
                </a:lnTo>
                <a:lnTo>
                  <a:pt x="197644" y="11906"/>
                </a:lnTo>
                <a:lnTo>
                  <a:pt x="297656" y="35719"/>
                </a:lnTo>
                <a:lnTo>
                  <a:pt x="361950" y="57150"/>
                </a:lnTo>
                <a:lnTo>
                  <a:pt x="421481" y="90487"/>
                </a:lnTo>
                <a:lnTo>
                  <a:pt x="481013" y="140494"/>
                </a:lnTo>
                <a:lnTo>
                  <a:pt x="514350" y="178594"/>
                </a:lnTo>
                <a:lnTo>
                  <a:pt x="528638" y="228600"/>
                </a:lnTo>
                <a:lnTo>
                  <a:pt x="523875" y="271462"/>
                </a:lnTo>
                <a:lnTo>
                  <a:pt x="507206" y="309562"/>
                </a:lnTo>
                <a:lnTo>
                  <a:pt x="461963" y="361950"/>
                </a:lnTo>
                <a:lnTo>
                  <a:pt x="397669" y="581025"/>
                </a:lnTo>
                <a:lnTo>
                  <a:pt x="361950" y="802481"/>
                </a:lnTo>
                <a:lnTo>
                  <a:pt x="250031" y="1097756"/>
                </a:lnTo>
                <a:lnTo>
                  <a:pt x="202406" y="1247775"/>
                </a:lnTo>
                <a:lnTo>
                  <a:pt x="173831" y="1319212"/>
                </a:lnTo>
                <a:lnTo>
                  <a:pt x="147638" y="1357312"/>
                </a:lnTo>
                <a:lnTo>
                  <a:pt x="128588" y="1369219"/>
                </a:lnTo>
                <a:lnTo>
                  <a:pt x="104775" y="1371600"/>
                </a:lnTo>
                <a:lnTo>
                  <a:pt x="64294" y="1359694"/>
                </a:lnTo>
                <a:lnTo>
                  <a:pt x="45244" y="1333500"/>
                </a:lnTo>
                <a:lnTo>
                  <a:pt x="52388" y="1269206"/>
                </a:lnTo>
                <a:lnTo>
                  <a:pt x="123825" y="9286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363"/>
          <p:cNvSpPr/>
          <p:nvPr/>
        </p:nvSpPr>
        <p:spPr>
          <a:xfrm>
            <a:off x="4314825" y="3789363"/>
            <a:ext cx="1214438" cy="1025525"/>
          </a:xfrm>
          <a:custGeom>
            <a:avLst/>
            <a:gdLst/>
            <a:ahLst/>
            <a:cxnLst/>
            <a:rect l="l" t="t" r="r" b="b"/>
            <a:pathLst>
              <a:path w="1214438" h="1026319" extrusionOk="0">
                <a:moveTo>
                  <a:pt x="869156" y="478631"/>
                </a:moveTo>
                <a:lnTo>
                  <a:pt x="892969" y="280987"/>
                </a:lnTo>
                <a:lnTo>
                  <a:pt x="897731" y="247650"/>
                </a:lnTo>
                <a:lnTo>
                  <a:pt x="890588" y="223837"/>
                </a:lnTo>
                <a:lnTo>
                  <a:pt x="873919" y="202406"/>
                </a:lnTo>
                <a:lnTo>
                  <a:pt x="857250" y="197644"/>
                </a:lnTo>
                <a:lnTo>
                  <a:pt x="833438" y="197644"/>
                </a:lnTo>
                <a:lnTo>
                  <a:pt x="790575" y="200025"/>
                </a:lnTo>
                <a:lnTo>
                  <a:pt x="71438" y="316706"/>
                </a:lnTo>
                <a:lnTo>
                  <a:pt x="0" y="164306"/>
                </a:lnTo>
                <a:lnTo>
                  <a:pt x="116681" y="150019"/>
                </a:lnTo>
                <a:lnTo>
                  <a:pt x="395288" y="107156"/>
                </a:lnTo>
                <a:lnTo>
                  <a:pt x="823913" y="40481"/>
                </a:lnTo>
                <a:lnTo>
                  <a:pt x="862013" y="21431"/>
                </a:lnTo>
                <a:lnTo>
                  <a:pt x="912019" y="2381"/>
                </a:lnTo>
                <a:lnTo>
                  <a:pt x="997744" y="0"/>
                </a:lnTo>
                <a:lnTo>
                  <a:pt x="1033463" y="9525"/>
                </a:lnTo>
                <a:lnTo>
                  <a:pt x="1183481" y="116681"/>
                </a:lnTo>
                <a:lnTo>
                  <a:pt x="1207294" y="150019"/>
                </a:lnTo>
                <a:lnTo>
                  <a:pt x="1214438" y="192881"/>
                </a:lnTo>
                <a:lnTo>
                  <a:pt x="1197769" y="242887"/>
                </a:lnTo>
                <a:lnTo>
                  <a:pt x="1147763" y="328612"/>
                </a:lnTo>
                <a:lnTo>
                  <a:pt x="1131094" y="366712"/>
                </a:lnTo>
                <a:lnTo>
                  <a:pt x="1009650" y="866775"/>
                </a:lnTo>
                <a:lnTo>
                  <a:pt x="985838" y="940594"/>
                </a:lnTo>
                <a:lnTo>
                  <a:pt x="957263" y="985837"/>
                </a:lnTo>
                <a:lnTo>
                  <a:pt x="919163" y="1014412"/>
                </a:lnTo>
                <a:lnTo>
                  <a:pt x="883444" y="1026319"/>
                </a:lnTo>
                <a:lnTo>
                  <a:pt x="842963" y="1023937"/>
                </a:lnTo>
                <a:lnTo>
                  <a:pt x="821531" y="1000125"/>
                </a:lnTo>
                <a:lnTo>
                  <a:pt x="814388" y="962025"/>
                </a:lnTo>
                <a:lnTo>
                  <a:pt x="812006" y="909637"/>
                </a:lnTo>
                <a:lnTo>
                  <a:pt x="831056" y="707231"/>
                </a:lnTo>
                <a:lnTo>
                  <a:pt x="869156" y="478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363"/>
          <p:cNvSpPr/>
          <p:nvPr/>
        </p:nvSpPr>
        <p:spPr>
          <a:xfrm>
            <a:off x="4379913" y="4497388"/>
            <a:ext cx="842962" cy="304800"/>
          </a:xfrm>
          <a:custGeom>
            <a:avLst/>
            <a:gdLst/>
            <a:ahLst/>
            <a:cxnLst/>
            <a:rect l="l" t="t" r="r" b="b"/>
            <a:pathLst>
              <a:path w="842962" h="304800" extrusionOk="0">
                <a:moveTo>
                  <a:pt x="376237" y="233363"/>
                </a:moveTo>
                <a:lnTo>
                  <a:pt x="59531" y="304800"/>
                </a:lnTo>
                <a:lnTo>
                  <a:pt x="0" y="121444"/>
                </a:lnTo>
                <a:lnTo>
                  <a:pt x="197644" y="92869"/>
                </a:lnTo>
                <a:lnTo>
                  <a:pt x="616744" y="26194"/>
                </a:lnTo>
                <a:lnTo>
                  <a:pt x="783431" y="0"/>
                </a:lnTo>
                <a:lnTo>
                  <a:pt x="842962" y="173832"/>
                </a:lnTo>
                <a:lnTo>
                  <a:pt x="376237" y="233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363"/>
          <p:cNvSpPr/>
          <p:nvPr/>
        </p:nvSpPr>
        <p:spPr>
          <a:xfrm rot="-5400000">
            <a:off x="4639470" y="4399756"/>
            <a:ext cx="2894012" cy="568325"/>
          </a:xfrm>
          <a:custGeom>
            <a:avLst/>
            <a:gdLst/>
            <a:ahLst/>
            <a:cxnLst/>
            <a:rect l="l" t="t" r="r" b="b"/>
            <a:pathLst>
              <a:path w="2893513" h="568681" extrusionOk="0">
                <a:moveTo>
                  <a:pt x="1275150" y="290604"/>
                </a:moveTo>
                <a:lnTo>
                  <a:pt x="1858863" y="275572"/>
                </a:lnTo>
                <a:lnTo>
                  <a:pt x="2505206" y="265552"/>
                </a:lnTo>
                <a:lnTo>
                  <a:pt x="2545289" y="260541"/>
                </a:lnTo>
                <a:lnTo>
                  <a:pt x="2773263" y="105218"/>
                </a:lnTo>
                <a:lnTo>
                  <a:pt x="2893513" y="0"/>
                </a:lnTo>
                <a:lnTo>
                  <a:pt x="2891008" y="142797"/>
                </a:lnTo>
                <a:lnTo>
                  <a:pt x="2813346" y="215447"/>
                </a:lnTo>
                <a:lnTo>
                  <a:pt x="2763242" y="295614"/>
                </a:lnTo>
                <a:lnTo>
                  <a:pt x="2683075" y="433400"/>
                </a:lnTo>
                <a:lnTo>
                  <a:pt x="2650508" y="508557"/>
                </a:lnTo>
                <a:lnTo>
                  <a:pt x="2620445" y="541124"/>
                </a:lnTo>
                <a:lnTo>
                  <a:pt x="2592888" y="561166"/>
                </a:lnTo>
                <a:lnTo>
                  <a:pt x="2562826" y="568681"/>
                </a:lnTo>
                <a:lnTo>
                  <a:pt x="2515227" y="561166"/>
                </a:lnTo>
                <a:lnTo>
                  <a:pt x="2477649" y="541124"/>
                </a:lnTo>
                <a:lnTo>
                  <a:pt x="2452597" y="523588"/>
                </a:lnTo>
                <a:lnTo>
                  <a:pt x="1578280" y="503546"/>
                </a:lnTo>
                <a:lnTo>
                  <a:pt x="987051" y="518577"/>
                </a:lnTo>
                <a:lnTo>
                  <a:pt x="774109" y="528598"/>
                </a:lnTo>
                <a:lnTo>
                  <a:pt x="491021" y="566176"/>
                </a:lnTo>
                <a:lnTo>
                  <a:pt x="433401" y="566176"/>
                </a:lnTo>
                <a:lnTo>
                  <a:pt x="243005" y="498536"/>
                </a:lnTo>
                <a:lnTo>
                  <a:pt x="117745" y="435906"/>
                </a:lnTo>
                <a:lnTo>
                  <a:pt x="37578" y="373275"/>
                </a:lnTo>
                <a:lnTo>
                  <a:pt x="0" y="325677"/>
                </a:lnTo>
                <a:lnTo>
                  <a:pt x="729015" y="305635"/>
                </a:lnTo>
                <a:lnTo>
                  <a:pt x="1275150" y="2906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363"/>
          <p:cNvSpPr/>
          <p:nvPr/>
        </p:nvSpPr>
        <p:spPr>
          <a:xfrm>
            <a:off x="5424488" y="5468938"/>
            <a:ext cx="746125" cy="660400"/>
          </a:xfrm>
          <a:custGeom>
            <a:avLst/>
            <a:gdLst/>
            <a:ahLst/>
            <a:cxnLst/>
            <a:rect l="l" t="t" r="r" b="b"/>
            <a:pathLst>
              <a:path w="745331" h="659607" extrusionOk="0">
                <a:moveTo>
                  <a:pt x="173831" y="192882"/>
                </a:moveTo>
                <a:lnTo>
                  <a:pt x="347662" y="283369"/>
                </a:lnTo>
                <a:lnTo>
                  <a:pt x="492918" y="392907"/>
                </a:lnTo>
                <a:lnTo>
                  <a:pt x="550068" y="457200"/>
                </a:lnTo>
                <a:lnTo>
                  <a:pt x="583406" y="542925"/>
                </a:lnTo>
                <a:lnTo>
                  <a:pt x="623887" y="609600"/>
                </a:lnTo>
                <a:lnTo>
                  <a:pt x="666750" y="647700"/>
                </a:lnTo>
                <a:lnTo>
                  <a:pt x="704850" y="659607"/>
                </a:lnTo>
                <a:lnTo>
                  <a:pt x="745331" y="628650"/>
                </a:lnTo>
                <a:lnTo>
                  <a:pt x="695325" y="0"/>
                </a:lnTo>
                <a:lnTo>
                  <a:pt x="664368" y="50007"/>
                </a:lnTo>
                <a:lnTo>
                  <a:pt x="633412" y="95250"/>
                </a:lnTo>
                <a:lnTo>
                  <a:pt x="609600" y="119063"/>
                </a:lnTo>
                <a:lnTo>
                  <a:pt x="571500" y="140494"/>
                </a:lnTo>
                <a:lnTo>
                  <a:pt x="495300" y="150019"/>
                </a:lnTo>
                <a:lnTo>
                  <a:pt x="402431" y="147638"/>
                </a:lnTo>
                <a:lnTo>
                  <a:pt x="257175" y="121444"/>
                </a:lnTo>
                <a:lnTo>
                  <a:pt x="76200" y="61913"/>
                </a:lnTo>
                <a:lnTo>
                  <a:pt x="30956" y="54769"/>
                </a:lnTo>
                <a:lnTo>
                  <a:pt x="4762" y="64294"/>
                </a:lnTo>
                <a:lnTo>
                  <a:pt x="0" y="83344"/>
                </a:lnTo>
                <a:lnTo>
                  <a:pt x="4762" y="104775"/>
                </a:lnTo>
                <a:lnTo>
                  <a:pt x="28575" y="126207"/>
                </a:lnTo>
                <a:lnTo>
                  <a:pt x="173831" y="1928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F4B27B2-091C-0A4D-B01B-925C1CD14FB3}"/>
              </a:ext>
            </a:extLst>
          </p:cNvPr>
          <p:cNvGrpSpPr/>
          <p:nvPr/>
        </p:nvGrpSpPr>
        <p:grpSpPr>
          <a:xfrm>
            <a:off x="2601074" y="1432675"/>
            <a:ext cx="4441825" cy="4694237"/>
            <a:chOff x="2757488" y="1589088"/>
            <a:chExt cx="4441825" cy="4694237"/>
          </a:xfrm>
        </p:grpSpPr>
        <p:sp>
          <p:nvSpPr>
            <p:cNvPr id="14" name="Google Shape;3993;p363">
              <a:extLst>
                <a:ext uri="{FF2B5EF4-FFF2-40B4-BE49-F238E27FC236}">
                  <a16:creationId xmlns:a16="http://schemas.microsoft.com/office/drawing/2014/main" id="{32C4A677-E1AA-4E41-869F-70001C980031}"/>
                </a:ext>
              </a:extLst>
            </p:cNvPr>
            <p:cNvSpPr/>
            <p:nvPr/>
          </p:nvSpPr>
          <p:spPr>
            <a:xfrm>
              <a:off x="3095625" y="2085975"/>
              <a:ext cx="3940175" cy="631825"/>
            </a:xfrm>
            <a:custGeom>
              <a:avLst/>
              <a:gdLst/>
              <a:ahLst/>
              <a:cxnLst/>
              <a:rect l="l" t="t" r="r" b="b"/>
              <a:pathLst>
                <a:path w="3940175" h="631825" extrusionOk="0">
                  <a:moveTo>
                    <a:pt x="1609725" y="377825"/>
                  </a:moveTo>
                  <a:lnTo>
                    <a:pt x="1333500" y="422275"/>
                  </a:lnTo>
                  <a:lnTo>
                    <a:pt x="1108075" y="469900"/>
                  </a:lnTo>
                  <a:lnTo>
                    <a:pt x="974725" y="495300"/>
                  </a:lnTo>
                  <a:lnTo>
                    <a:pt x="822325" y="530225"/>
                  </a:lnTo>
                  <a:lnTo>
                    <a:pt x="704850" y="574675"/>
                  </a:lnTo>
                  <a:lnTo>
                    <a:pt x="587375" y="619125"/>
                  </a:lnTo>
                  <a:lnTo>
                    <a:pt x="552450" y="631825"/>
                  </a:lnTo>
                  <a:lnTo>
                    <a:pt x="504825" y="625475"/>
                  </a:lnTo>
                  <a:lnTo>
                    <a:pt x="422275" y="596900"/>
                  </a:lnTo>
                  <a:lnTo>
                    <a:pt x="161925" y="444500"/>
                  </a:lnTo>
                  <a:lnTo>
                    <a:pt x="34925" y="361950"/>
                  </a:lnTo>
                  <a:lnTo>
                    <a:pt x="9525" y="330200"/>
                  </a:lnTo>
                  <a:lnTo>
                    <a:pt x="0" y="292100"/>
                  </a:lnTo>
                  <a:lnTo>
                    <a:pt x="6350" y="276225"/>
                  </a:lnTo>
                  <a:lnTo>
                    <a:pt x="25400" y="273050"/>
                  </a:lnTo>
                  <a:lnTo>
                    <a:pt x="66675" y="282575"/>
                  </a:lnTo>
                  <a:lnTo>
                    <a:pt x="117475" y="301625"/>
                  </a:lnTo>
                  <a:lnTo>
                    <a:pt x="193675" y="327025"/>
                  </a:lnTo>
                  <a:lnTo>
                    <a:pt x="320675" y="352425"/>
                  </a:lnTo>
                  <a:lnTo>
                    <a:pt x="434975" y="358775"/>
                  </a:lnTo>
                  <a:lnTo>
                    <a:pt x="523875" y="352425"/>
                  </a:lnTo>
                  <a:lnTo>
                    <a:pt x="631825" y="339725"/>
                  </a:lnTo>
                  <a:lnTo>
                    <a:pt x="1066800" y="269875"/>
                  </a:lnTo>
                  <a:lnTo>
                    <a:pt x="1339850" y="244475"/>
                  </a:lnTo>
                  <a:lnTo>
                    <a:pt x="1879600" y="184150"/>
                  </a:lnTo>
                  <a:lnTo>
                    <a:pt x="2260600" y="142875"/>
                  </a:lnTo>
                  <a:lnTo>
                    <a:pt x="2651125" y="114300"/>
                  </a:lnTo>
                  <a:lnTo>
                    <a:pt x="2924175" y="88900"/>
                  </a:lnTo>
                  <a:lnTo>
                    <a:pt x="3228975" y="63500"/>
                  </a:lnTo>
                  <a:lnTo>
                    <a:pt x="3397250" y="38100"/>
                  </a:lnTo>
                  <a:lnTo>
                    <a:pt x="3533775" y="3175"/>
                  </a:lnTo>
                  <a:lnTo>
                    <a:pt x="3571875" y="0"/>
                  </a:lnTo>
                  <a:lnTo>
                    <a:pt x="3689350" y="25400"/>
                  </a:lnTo>
                  <a:lnTo>
                    <a:pt x="3806825" y="63500"/>
                  </a:lnTo>
                  <a:lnTo>
                    <a:pt x="3876675" y="104775"/>
                  </a:lnTo>
                  <a:lnTo>
                    <a:pt x="3914775" y="149225"/>
                  </a:lnTo>
                  <a:lnTo>
                    <a:pt x="3937000" y="187325"/>
                  </a:lnTo>
                  <a:lnTo>
                    <a:pt x="3940175" y="215900"/>
                  </a:lnTo>
                  <a:lnTo>
                    <a:pt x="3924300" y="244475"/>
                  </a:lnTo>
                  <a:lnTo>
                    <a:pt x="3889375" y="260350"/>
                  </a:lnTo>
                  <a:lnTo>
                    <a:pt x="3775075" y="263525"/>
                  </a:lnTo>
                  <a:lnTo>
                    <a:pt x="3419475" y="260350"/>
                  </a:lnTo>
                  <a:lnTo>
                    <a:pt x="2841625" y="288925"/>
                  </a:lnTo>
                  <a:lnTo>
                    <a:pt x="2619375" y="292100"/>
                  </a:lnTo>
                  <a:lnTo>
                    <a:pt x="1609725" y="377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994;p363">
              <a:extLst>
                <a:ext uri="{FF2B5EF4-FFF2-40B4-BE49-F238E27FC236}">
                  <a16:creationId xmlns:a16="http://schemas.microsoft.com/office/drawing/2014/main" id="{CC76C7B9-D1A5-AA43-813C-4189F508C089}"/>
                </a:ext>
              </a:extLst>
            </p:cNvPr>
            <p:cNvSpPr/>
            <p:nvPr/>
          </p:nvSpPr>
          <p:spPr>
            <a:xfrm>
              <a:off x="2757488" y="3048000"/>
              <a:ext cx="1384300" cy="1712913"/>
            </a:xfrm>
            <a:custGeom>
              <a:avLst/>
              <a:gdLst/>
              <a:ahLst/>
              <a:cxnLst/>
              <a:rect l="l" t="t" r="r" b="b"/>
              <a:pathLst>
                <a:path w="1383506" h="1712119" extrusionOk="0">
                  <a:moveTo>
                    <a:pt x="821531" y="721519"/>
                  </a:moveTo>
                  <a:lnTo>
                    <a:pt x="907256" y="566738"/>
                  </a:lnTo>
                  <a:lnTo>
                    <a:pt x="966787" y="440531"/>
                  </a:lnTo>
                  <a:lnTo>
                    <a:pt x="1021556" y="283369"/>
                  </a:lnTo>
                  <a:lnTo>
                    <a:pt x="1040606" y="180975"/>
                  </a:lnTo>
                  <a:lnTo>
                    <a:pt x="1038225" y="164306"/>
                  </a:lnTo>
                  <a:lnTo>
                    <a:pt x="966787" y="80963"/>
                  </a:lnTo>
                  <a:lnTo>
                    <a:pt x="952500" y="64294"/>
                  </a:lnTo>
                  <a:lnTo>
                    <a:pt x="938212" y="35719"/>
                  </a:lnTo>
                  <a:lnTo>
                    <a:pt x="940593" y="19050"/>
                  </a:lnTo>
                  <a:lnTo>
                    <a:pt x="947737" y="4763"/>
                  </a:lnTo>
                  <a:lnTo>
                    <a:pt x="957262" y="0"/>
                  </a:lnTo>
                  <a:lnTo>
                    <a:pt x="992981" y="9525"/>
                  </a:lnTo>
                  <a:lnTo>
                    <a:pt x="1073943" y="38100"/>
                  </a:lnTo>
                  <a:lnTo>
                    <a:pt x="1128712" y="61913"/>
                  </a:lnTo>
                  <a:lnTo>
                    <a:pt x="1193006" y="102394"/>
                  </a:lnTo>
                  <a:lnTo>
                    <a:pt x="1250156" y="147638"/>
                  </a:lnTo>
                  <a:lnTo>
                    <a:pt x="1293018" y="195263"/>
                  </a:lnTo>
                  <a:lnTo>
                    <a:pt x="1369218" y="307181"/>
                  </a:lnTo>
                  <a:lnTo>
                    <a:pt x="1383506" y="340519"/>
                  </a:lnTo>
                  <a:lnTo>
                    <a:pt x="1378743" y="366713"/>
                  </a:lnTo>
                  <a:lnTo>
                    <a:pt x="1297781" y="438150"/>
                  </a:lnTo>
                  <a:lnTo>
                    <a:pt x="933450" y="907256"/>
                  </a:lnTo>
                  <a:lnTo>
                    <a:pt x="792956" y="1076325"/>
                  </a:lnTo>
                  <a:lnTo>
                    <a:pt x="552450" y="1312069"/>
                  </a:lnTo>
                  <a:lnTo>
                    <a:pt x="378618" y="1481138"/>
                  </a:lnTo>
                  <a:lnTo>
                    <a:pt x="207168" y="1609725"/>
                  </a:lnTo>
                  <a:lnTo>
                    <a:pt x="45243" y="1707356"/>
                  </a:lnTo>
                  <a:lnTo>
                    <a:pt x="16668" y="1712119"/>
                  </a:lnTo>
                  <a:lnTo>
                    <a:pt x="0" y="1695450"/>
                  </a:lnTo>
                  <a:lnTo>
                    <a:pt x="2381" y="1669256"/>
                  </a:lnTo>
                  <a:lnTo>
                    <a:pt x="42862" y="1616869"/>
                  </a:lnTo>
                  <a:lnTo>
                    <a:pt x="219075" y="1443038"/>
                  </a:lnTo>
                  <a:lnTo>
                    <a:pt x="450056" y="1195388"/>
                  </a:lnTo>
                  <a:lnTo>
                    <a:pt x="671512" y="940594"/>
                  </a:lnTo>
                  <a:lnTo>
                    <a:pt x="821531" y="7215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95;p363">
              <a:extLst>
                <a:ext uri="{FF2B5EF4-FFF2-40B4-BE49-F238E27FC236}">
                  <a16:creationId xmlns:a16="http://schemas.microsoft.com/office/drawing/2014/main" id="{DF251E0E-1BE8-DA48-A782-D8EE1B0D2DBE}"/>
                </a:ext>
              </a:extLst>
            </p:cNvPr>
            <p:cNvSpPr/>
            <p:nvPr/>
          </p:nvSpPr>
          <p:spPr>
            <a:xfrm>
              <a:off x="4229100" y="3089275"/>
              <a:ext cx="2970213" cy="492125"/>
            </a:xfrm>
            <a:custGeom>
              <a:avLst/>
              <a:gdLst/>
              <a:ahLst/>
              <a:cxnLst/>
              <a:rect l="l" t="t" r="r" b="b"/>
              <a:pathLst>
                <a:path w="2971174" h="493525" extrusionOk="0">
                  <a:moveTo>
                    <a:pt x="1448009" y="380791"/>
                  </a:moveTo>
                  <a:lnTo>
                    <a:pt x="1019619" y="435906"/>
                  </a:lnTo>
                  <a:lnTo>
                    <a:pt x="688932" y="473484"/>
                  </a:lnTo>
                  <a:lnTo>
                    <a:pt x="455948" y="491020"/>
                  </a:lnTo>
                  <a:lnTo>
                    <a:pt x="373276" y="493525"/>
                  </a:lnTo>
                  <a:lnTo>
                    <a:pt x="315656" y="488515"/>
                  </a:lnTo>
                  <a:lnTo>
                    <a:pt x="260542" y="475989"/>
                  </a:lnTo>
                  <a:lnTo>
                    <a:pt x="172859" y="428390"/>
                  </a:lnTo>
                  <a:lnTo>
                    <a:pt x="105219" y="378286"/>
                  </a:lnTo>
                  <a:lnTo>
                    <a:pt x="47599" y="333192"/>
                  </a:lnTo>
                  <a:lnTo>
                    <a:pt x="15032" y="295614"/>
                  </a:lnTo>
                  <a:lnTo>
                    <a:pt x="0" y="258036"/>
                  </a:lnTo>
                  <a:lnTo>
                    <a:pt x="10021" y="230479"/>
                  </a:lnTo>
                  <a:lnTo>
                    <a:pt x="25052" y="225468"/>
                  </a:lnTo>
                  <a:lnTo>
                    <a:pt x="60125" y="245510"/>
                  </a:lnTo>
                  <a:lnTo>
                    <a:pt x="140292" y="275572"/>
                  </a:lnTo>
                  <a:lnTo>
                    <a:pt x="278078" y="305635"/>
                  </a:lnTo>
                  <a:lnTo>
                    <a:pt x="415864" y="318161"/>
                  </a:lnTo>
                  <a:lnTo>
                    <a:pt x="586218" y="300624"/>
                  </a:lnTo>
                  <a:lnTo>
                    <a:pt x="1458030" y="195406"/>
                  </a:lnTo>
                  <a:lnTo>
                    <a:pt x="2096857" y="100208"/>
                  </a:lnTo>
                  <a:lnTo>
                    <a:pt x="2347378" y="62630"/>
                  </a:lnTo>
                  <a:lnTo>
                    <a:pt x="2432555" y="25052"/>
                  </a:lnTo>
                  <a:lnTo>
                    <a:pt x="2465123" y="0"/>
                  </a:lnTo>
                  <a:lnTo>
                    <a:pt x="2655518" y="30062"/>
                  </a:lnTo>
                  <a:lnTo>
                    <a:pt x="2805830" y="67640"/>
                  </a:lnTo>
                  <a:lnTo>
                    <a:pt x="2906039" y="112734"/>
                  </a:lnTo>
                  <a:lnTo>
                    <a:pt x="2951132" y="147807"/>
                  </a:lnTo>
                  <a:lnTo>
                    <a:pt x="2963658" y="167849"/>
                  </a:lnTo>
                  <a:lnTo>
                    <a:pt x="2971174" y="207932"/>
                  </a:lnTo>
                  <a:lnTo>
                    <a:pt x="2963658" y="235489"/>
                  </a:lnTo>
                  <a:lnTo>
                    <a:pt x="2928586" y="258036"/>
                  </a:lnTo>
                  <a:lnTo>
                    <a:pt x="2848419" y="278078"/>
                  </a:lnTo>
                  <a:lnTo>
                    <a:pt x="2755726" y="295614"/>
                  </a:lnTo>
                  <a:lnTo>
                    <a:pt x="2485164" y="300624"/>
                  </a:lnTo>
                  <a:lnTo>
                    <a:pt x="1921493" y="333192"/>
                  </a:lnTo>
                  <a:lnTo>
                    <a:pt x="1748634" y="338203"/>
                  </a:lnTo>
                  <a:lnTo>
                    <a:pt x="1448009" y="3807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96;p363">
              <a:extLst>
                <a:ext uri="{FF2B5EF4-FFF2-40B4-BE49-F238E27FC236}">
                  <a16:creationId xmlns:a16="http://schemas.microsoft.com/office/drawing/2014/main" id="{75006916-229F-604D-8E9D-260969F62873}"/>
                </a:ext>
              </a:extLst>
            </p:cNvPr>
            <p:cNvSpPr/>
            <p:nvPr/>
          </p:nvSpPr>
          <p:spPr>
            <a:xfrm>
              <a:off x="4213225" y="3963988"/>
              <a:ext cx="414338" cy="1098550"/>
            </a:xfrm>
            <a:custGeom>
              <a:avLst/>
              <a:gdLst/>
              <a:ahLst/>
              <a:cxnLst/>
              <a:rect l="l" t="t" r="r" b="b"/>
              <a:pathLst>
                <a:path w="414338" h="1097757" extrusionOk="0">
                  <a:moveTo>
                    <a:pt x="180975" y="585788"/>
                  </a:moveTo>
                  <a:lnTo>
                    <a:pt x="173832" y="357188"/>
                  </a:lnTo>
                  <a:lnTo>
                    <a:pt x="159544" y="261938"/>
                  </a:lnTo>
                  <a:lnTo>
                    <a:pt x="142875" y="202407"/>
                  </a:lnTo>
                  <a:lnTo>
                    <a:pt x="121444" y="161925"/>
                  </a:lnTo>
                  <a:lnTo>
                    <a:pt x="66675" y="102394"/>
                  </a:lnTo>
                  <a:lnTo>
                    <a:pt x="26194" y="71438"/>
                  </a:lnTo>
                  <a:lnTo>
                    <a:pt x="14288" y="64294"/>
                  </a:lnTo>
                  <a:lnTo>
                    <a:pt x="4763" y="50007"/>
                  </a:lnTo>
                  <a:lnTo>
                    <a:pt x="0" y="30957"/>
                  </a:lnTo>
                  <a:lnTo>
                    <a:pt x="4763" y="7144"/>
                  </a:lnTo>
                  <a:lnTo>
                    <a:pt x="26194" y="0"/>
                  </a:lnTo>
                  <a:lnTo>
                    <a:pt x="54769" y="9525"/>
                  </a:lnTo>
                  <a:lnTo>
                    <a:pt x="128588" y="19050"/>
                  </a:lnTo>
                  <a:lnTo>
                    <a:pt x="192882" y="35719"/>
                  </a:lnTo>
                  <a:lnTo>
                    <a:pt x="254794" y="64294"/>
                  </a:lnTo>
                  <a:lnTo>
                    <a:pt x="352425" y="126207"/>
                  </a:lnTo>
                  <a:lnTo>
                    <a:pt x="371475" y="297657"/>
                  </a:lnTo>
                  <a:lnTo>
                    <a:pt x="395288" y="807244"/>
                  </a:lnTo>
                  <a:lnTo>
                    <a:pt x="414338" y="985838"/>
                  </a:lnTo>
                  <a:lnTo>
                    <a:pt x="404813" y="1028700"/>
                  </a:lnTo>
                  <a:lnTo>
                    <a:pt x="390525" y="1064419"/>
                  </a:lnTo>
                  <a:lnTo>
                    <a:pt x="361950" y="1085850"/>
                  </a:lnTo>
                  <a:lnTo>
                    <a:pt x="333375" y="1095375"/>
                  </a:lnTo>
                  <a:lnTo>
                    <a:pt x="302419" y="1097757"/>
                  </a:lnTo>
                  <a:lnTo>
                    <a:pt x="278607" y="1088232"/>
                  </a:lnTo>
                  <a:lnTo>
                    <a:pt x="245269" y="1045369"/>
                  </a:lnTo>
                  <a:lnTo>
                    <a:pt x="211932" y="973932"/>
                  </a:lnTo>
                  <a:lnTo>
                    <a:pt x="197644" y="909638"/>
                  </a:lnTo>
                  <a:lnTo>
                    <a:pt x="190500" y="871538"/>
                  </a:lnTo>
                  <a:lnTo>
                    <a:pt x="190500" y="823913"/>
                  </a:lnTo>
                  <a:lnTo>
                    <a:pt x="180975" y="5857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97;p363">
              <a:extLst>
                <a:ext uri="{FF2B5EF4-FFF2-40B4-BE49-F238E27FC236}">
                  <a16:creationId xmlns:a16="http://schemas.microsoft.com/office/drawing/2014/main" id="{C614D754-4104-9A40-A4C6-64BC93D0EC5F}"/>
                </a:ext>
              </a:extLst>
            </p:cNvPr>
            <p:cNvSpPr/>
            <p:nvPr/>
          </p:nvSpPr>
          <p:spPr>
            <a:xfrm rot="-5400000">
              <a:off x="2578895" y="4799806"/>
              <a:ext cx="2087562" cy="314325"/>
            </a:xfrm>
            <a:custGeom>
              <a:avLst/>
              <a:gdLst/>
              <a:ahLst/>
              <a:cxnLst/>
              <a:rect l="l" t="t" r="r" b="b"/>
              <a:pathLst>
                <a:path w="2088356" h="314325" extrusionOk="0">
                  <a:moveTo>
                    <a:pt x="928687" y="78581"/>
                  </a:moveTo>
                  <a:lnTo>
                    <a:pt x="1409700" y="100013"/>
                  </a:lnTo>
                  <a:lnTo>
                    <a:pt x="1864518" y="109538"/>
                  </a:lnTo>
                  <a:lnTo>
                    <a:pt x="1924050" y="90488"/>
                  </a:lnTo>
                  <a:lnTo>
                    <a:pt x="2088356" y="169069"/>
                  </a:lnTo>
                  <a:lnTo>
                    <a:pt x="2009775" y="242888"/>
                  </a:lnTo>
                  <a:lnTo>
                    <a:pt x="1959768" y="278606"/>
                  </a:lnTo>
                  <a:lnTo>
                    <a:pt x="1883568" y="304800"/>
                  </a:lnTo>
                  <a:lnTo>
                    <a:pt x="1816893" y="314325"/>
                  </a:lnTo>
                  <a:lnTo>
                    <a:pt x="1654968" y="311944"/>
                  </a:lnTo>
                  <a:lnTo>
                    <a:pt x="828675" y="290513"/>
                  </a:lnTo>
                  <a:lnTo>
                    <a:pt x="223837" y="271463"/>
                  </a:lnTo>
                  <a:lnTo>
                    <a:pt x="104775" y="245269"/>
                  </a:lnTo>
                  <a:lnTo>
                    <a:pt x="42862" y="226219"/>
                  </a:lnTo>
                  <a:lnTo>
                    <a:pt x="14287" y="197644"/>
                  </a:lnTo>
                  <a:lnTo>
                    <a:pt x="0" y="161925"/>
                  </a:lnTo>
                  <a:lnTo>
                    <a:pt x="0" y="128588"/>
                  </a:lnTo>
                  <a:lnTo>
                    <a:pt x="16668" y="97631"/>
                  </a:lnTo>
                  <a:lnTo>
                    <a:pt x="78581" y="64294"/>
                  </a:lnTo>
                  <a:lnTo>
                    <a:pt x="169068" y="23813"/>
                  </a:lnTo>
                  <a:lnTo>
                    <a:pt x="245268" y="0"/>
                  </a:lnTo>
                  <a:lnTo>
                    <a:pt x="276225" y="4763"/>
                  </a:lnTo>
                  <a:lnTo>
                    <a:pt x="409575" y="33338"/>
                  </a:lnTo>
                  <a:lnTo>
                    <a:pt x="576262" y="59531"/>
                  </a:lnTo>
                  <a:lnTo>
                    <a:pt x="714375" y="71438"/>
                  </a:lnTo>
                  <a:lnTo>
                    <a:pt x="928687" y="78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98;p363">
              <a:extLst>
                <a:ext uri="{FF2B5EF4-FFF2-40B4-BE49-F238E27FC236}">
                  <a16:creationId xmlns:a16="http://schemas.microsoft.com/office/drawing/2014/main" id="{DD447BE7-221B-744F-A329-5A88278AA8F5}"/>
                </a:ext>
              </a:extLst>
            </p:cNvPr>
            <p:cNvSpPr/>
            <p:nvPr/>
          </p:nvSpPr>
          <p:spPr>
            <a:xfrm>
              <a:off x="3875088" y="1676400"/>
              <a:ext cx="566737" cy="1303338"/>
            </a:xfrm>
            <a:custGeom>
              <a:avLst/>
              <a:gdLst/>
              <a:ahLst/>
              <a:cxnLst/>
              <a:rect l="l" t="t" r="r" b="b"/>
              <a:pathLst>
                <a:path w="566737" h="1302544" extrusionOk="0">
                  <a:moveTo>
                    <a:pt x="285750" y="581025"/>
                  </a:moveTo>
                  <a:lnTo>
                    <a:pt x="209550" y="254794"/>
                  </a:lnTo>
                  <a:lnTo>
                    <a:pt x="157162" y="126206"/>
                  </a:lnTo>
                  <a:lnTo>
                    <a:pt x="116681" y="107156"/>
                  </a:lnTo>
                  <a:lnTo>
                    <a:pt x="50006" y="73819"/>
                  </a:lnTo>
                  <a:lnTo>
                    <a:pt x="19050" y="54769"/>
                  </a:lnTo>
                  <a:lnTo>
                    <a:pt x="0" y="35719"/>
                  </a:lnTo>
                  <a:lnTo>
                    <a:pt x="7144" y="16669"/>
                  </a:lnTo>
                  <a:lnTo>
                    <a:pt x="23812" y="7144"/>
                  </a:lnTo>
                  <a:lnTo>
                    <a:pt x="64294" y="0"/>
                  </a:lnTo>
                  <a:lnTo>
                    <a:pt x="147637" y="0"/>
                  </a:lnTo>
                  <a:lnTo>
                    <a:pt x="221456" y="9525"/>
                  </a:lnTo>
                  <a:lnTo>
                    <a:pt x="323850" y="30956"/>
                  </a:lnTo>
                  <a:lnTo>
                    <a:pt x="426244" y="66675"/>
                  </a:lnTo>
                  <a:lnTo>
                    <a:pt x="507206" y="107156"/>
                  </a:lnTo>
                  <a:lnTo>
                    <a:pt x="531019" y="126206"/>
                  </a:lnTo>
                  <a:lnTo>
                    <a:pt x="545306" y="154781"/>
                  </a:lnTo>
                  <a:lnTo>
                    <a:pt x="538162" y="188119"/>
                  </a:lnTo>
                  <a:lnTo>
                    <a:pt x="514350" y="223838"/>
                  </a:lnTo>
                  <a:lnTo>
                    <a:pt x="488156" y="250031"/>
                  </a:lnTo>
                  <a:lnTo>
                    <a:pt x="533400" y="654844"/>
                  </a:lnTo>
                  <a:lnTo>
                    <a:pt x="554831" y="842963"/>
                  </a:lnTo>
                  <a:lnTo>
                    <a:pt x="566737" y="1009650"/>
                  </a:lnTo>
                  <a:lnTo>
                    <a:pt x="557212" y="1228725"/>
                  </a:lnTo>
                  <a:lnTo>
                    <a:pt x="547687" y="1262063"/>
                  </a:lnTo>
                  <a:lnTo>
                    <a:pt x="528637" y="1285875"/>
                  </a:lnTo>
                  <a:lnTo>
                    <a:pt x="497681" y="1302544"/>
                  </a:lnTo>
                  <a:lnTo>
                    <a:pt x="471487" y="1302544"/>
                  </a:lnTo>
                  <a:lnTo>
                    <a:pt x="440531" y="1278731"/>
                  </a:lnTo>
                  <a:lnTo>
                    <a:pt x="423862" y="1240631"/>
                  </a:lnTo>
                  <a:lnTo>
                    <a:pt x="395287" y="1097756"/>
                  </a:lnTo>
                  <a:lnTo>
                    <a:pt x="352425" y="890588"/>
                  </a:lnTo>
                  <a:lnTo>
                    <a:pt x="307181" y="683419"/>
                  </a:lnTo>
                  <a:lnTo>
                    <a:pt x="285750" y="5810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99;p363">
              <a:extLst>
                <a:ext uri="{FF2B5EF4-FFF2-40B4-BE49-F238E27FC236}">
                  <a16:creationId xmlns:a16="http://schemas.microsoft.com/office/drawing/2014/main" id="{113EA229-29B8-DC42-9097-53499FF75048}"/>
                </a:ext>
              </a:extLst>
            </p:cNvPr>
            <p:cNvSpPr/>
            <p:nvPr/>
          </p:nvSpPr>
          <p:spPr>
            <a:xfrm>
              <a:off x="5600700" y="1589088"/>
              <a:ext cx="528638" cy="1371600"/>
            </a:xfrm>
            <a:custGeom>
              <a:avLst/>
              <a:gdLst/>
              <a:ahLst/>
              <a:cxnLst/>
              <a:rect l="l" t="t" r="r" b="b"/>
              <a:pathLst>
                <a:path w="528638" h="1371600" extrusionOk="0">
                  <a:moveTo>
                    <a:pt x="123825" y="928687"/>
                  </a:moveTo>
                  <a:lnTo>
                    <a:pt x="142875" y="800100"/>
                  </a:lnTo>
                  <a:lnTo>
                    <a:pt x="171450" y="592931"/>
                  </a:lnTo>
                  <a:lnTo>
                    <a:pt x="185738" y="419100"/>
                  </a:lnTo>
                  <a:cubicBezTo>
                    <a:pt x="186532" y="368300"/>
                    <a:pt x="187325" y="317500"/>
                    <a:pt x="188119" y="266700"/>
                  </a:cubicBezTo>
                  <a:lnTo>
                    <a:pt x="185738" y="214312"/>
                  </a:lnTo>
                  <a:lnTo>
                    <a:pt x="164306" y="154781"/>
                  </a:lnTo>
                  <a:lnTo>
                    <a:pt x="126206" y="116681"/>
                  </a:lnTo>
                  <a:lnTo>
                    <a:pt x="95250" y="95250"/>
                  </a:lnTo>
                  <a:lnTo>
                    <a:pt x="47625" y="73819"/>
                  </a:lnTo>
                  <a:lnTo>
                    <a:pt x="26194" y="66675"/>
                  </a:lnTo>
                  <a:lnTo>
                    <a:pt x="7144" y="50006"/>
                  </a:lnTo>
                  <a:lnTo>
                    <a:pt x="0" y="33337"/>
                  </a:lnTo>
                  <a:lnTo>
                    <a:pt x="0" y="16669"/>
                  </a:lnTo>
                  <a:lnTo>
                    <a:pt x="7144" y="9525"/>
                  </a:lnTo>
                  <a:lnTo>
                    <a:pt x="30956" y="2381"/>
                  </a:lnTo>
                  <a:lnTo>
                    <a:pt x="100013" y="0"/>
                  </a:lnTo>
                  <a:lnTo>
                    <a:pt x="197644" y="11906"/>
                  </a:lnTo>
                  <a:lnTo>
                    <a:pt x="297656" y="35719"/>
                  </a:lnTo>
                  <a:lnTo>
                    <a:pt x="361950" y="57150"/>
                  </a:lnTo>
                  <a:lnTo>
                    <a:pt x="421481" y="90487"/>
                  </a:lnTo>
                  <a:lnTo>
                    <a:pt x="481013" y="140494"/>
                  </a:lnTo>
                  <a:lnTo>
                    <a:pt x="514350" y="178594"/>
                  </a:lnTo>
                  <a:lnTo>
                    <a:pt x="528638" y="228600"/>
                  </a:lnTo>
                  <a:lnTo>
                    <a:pt x="523875" y="271462"/>
                  </a:lnTo>
                  <a:lnTo>
                    <a:pt x="507206" y="309562"/>
                  </a:lnTo>
                  <a:lnTo>
                    <a:pt x="461963" y="361950"/>
                  </a:lnTo>
                  <a:lnTo>
                    <a:pt x="397669" y="581025"/>
                  </a:lnTo>
                  <a:lnTo>
                    <a:pt x="361950" y="802481"/>
                  </a:lnTo>
                  <a:lnTo>
                    <a:pt x="250031" y="1097756"/>
                  </a:lnTo>
                  <a:lnTo>
                    <a:pt x="202406" y="1247775"/>
                  </a:lnTo>
                  <a:lnTo>
                    <a:pt x="173831" y="1319212"/>
                  </a:lnTo>
                  <a:lnTo>
                    <a:pt x="147638" y="1357312"/>
                  </a:lnTo>
                  <a:lnTo>
                    <a:pt x="128588" y="1369219"/>
                  </a:lnTo>
                  <a:lnTo>
                    <a:pt x="104775" y="1371600"/>
                  </a:lnTo>
                  <a:lnTo>
                    <a:pt x="64294" y="1359694"/>
                  </a:lnTo>
                  <a:lnTo>
                    <a:pt x="45244" y="1333500"/>
                  </a:lnTo>
                  <a:lnTo>
                    <a:pt x="52388" y="1269206"/>
                  </a:lnTo>
                  <a:lnTo>
                    <a:pt x="123825" y="9286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000;p363">
              <a:extLst>
                <a:ext uri="{FF2B5EF4-FFF2-40B4-BE49-F238E27FC236}">
                  <a16:creationId xmlns:a16="http://schemas.microsoft.com/office/drawing/2014/main" id="{E4B4041B-AC88-5543-B664-2E4E70F08CB8}"/>
                </a:ext>
              </a:extLst>
            </p:cNvPr>
            <p:cNvSpPr/>
            <p:nvPr/>
          </p:nvSpPr>
          <p:spPr>
            <a:xfrm>
              <a:off x="4467225" y="3941763"/>
              <a:ext cx="1214438" cy="1025525"/>
            </a:xfrm>
            <a:custGeom>
              <a:avLst/>
              <a:gdLst/>
              <a:ahLst/>
              <a:cxnLst/>
              <a:rect l="l" t="t" r="r" b="b"/>
              <a:pathLst>
                <a:path w="1214438" h="1026319" extrusionOk="0">
                  <a:moveTo>
                    <a:pt x="869156" y="478631"/>
                  </a:moveTo>
                  <a:lnTo>
                    <a:pt x="892969" y="280987"/>
                  </a:lnTo>
                  <a:lnTo>
                    <a:pt x="897731" y="247650"/>
                  </a:lnTo>
                  <a:lnTo>
                    <a:pt x="890588" y="223837"/>
                  </a:lnTo>
                  <a:lnTo>
                    <a:pt x="873919" y="202406"/>
                  </a:lnTo>
                  <a:lnTo>
                    <a:pt x="857250" y="197644"/>
                  </a:lnTo>
                  <a:lnTo>
                    <a:pt x="833438" y="197644"/>
                  </a:lnTo>
                  <a:lnTo>
                    <a:pt x="790575" y="200025"/>
                  </a:lnTo>
                  <a:lnTo>
                    <a:pt x="71438" y="316706"/>
                  </a:lnTo>
                  <a:lnTo>
                    <a:pt x="0" y="164306"/>
                  </a:lnTo>
                  <a:lnTo>
                    <a:pt x="116681" y="150019"/>
                  </a:lnTo>
                  <a:lnTo>
                    <a:pt x="395288" y="107156"/>
                  </a:lnTo>
                  <a:lnTo>
                    <a:pt x="823913" y="40481"/>
                  </a:lnTo>
                  <a:lnTo>
                    <a:pt x="862013" y="21431"/>
                  </a:lnTo>
                  <a:lnTo>
                    <a:pt x="912019" y="2381"/>
                  </a:lnTo>
                  <a:lnTo>
                    <a:pt x="997744" y="0"/>
                  </a:lnTo>
                  <a:lnTo>
                    <a:pt x="1033463" y="9525"/>
                  </a:lnTo>
                  <a:lnTo>
                    <a:pt x="1183481" y="116681"/>
                  </a:lnTo>
                  <a:lnTo>
                    <a:pt x="1207294" y="150019"/>
                  </a:lnTo>
                  <a:lnTo>
                    <a:pt x="1214438" y="192881"/>
                  </a:lnTo>
                  <a:lnTo>
                    <a:pt x="1197769" y="242887"/>
                  </a:lnTo>
                  <a:lnTo>
                    <a:pt x="1147763" y="328612"/>
                  </a:lnTo>
                  <a:lnTo>
                    <a:pt x="1131094" y="366712"/>
                  </a:lnTo>
                  <a:lnTo>
                    <a:pt x="1009650" y="866775"/>
                  </a:lnTo>
                  <a:lnTo>
                    <a:pt x="985838" y="940594"/>
                  </a:lnTo>
                  <a:lnTo>
                    <a:pt x="957263" y="985837"/>
                  </a:lnTo>
                  <a:lnTo>
                    <a:pt x="919163" y="1014412"/>
                  </a:lnTo>
                  <a:lnTo>
                    <a:pt x="883444" y="1026319"/>
                  </a:lnTo>
                  <a:lnTo>
                    <a:pt x="842963" y="1023937"/>
                  </a:lnTo>
                  <a:lnTo>
                    <a:pt x="821531" y="1000125"/>
                  </a:lnTo>
                  <a:lnTo>
                    <a:pt x="814388" y="962025"/>
                  </a:lnTo>
                  <a:lnTo>
                    <a:pt x="812006" y="909637"/>
                  </a:lnTo>
                  <a:lnTo>
                    <a:pt x="831056" y="707231"/>
                  </a:lnTo>
                  <a:lnTo>
                    <a:pt x="869156" y="4786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001;p363">
              <a:extLst>
                <a:ext uri="{FF2B5EF4-FFF2-40B4-BE49-F238E27FC236}">
                  <a16:creationId xmlns:a16="http://schemas.microsoft.com/office/drawing/2014/main" id="{A402B769-E58C-5C49-B376-769E22736668}"/>
                </a:ext>
              </a:extLst>
            </p:cNvPr>
            <p:cNvSpPr/>
            <p:nvPr/>
          </p:nvSpPr>
          <p:spPr>
            <a:xfrm>
              <a:off x="4532313" y="4649788"/>
              <a:ext cx="842962" cy="304800"/>
            </a:xfrm>
            <a:custGeom>
              <a:avLst/>
              <a:gdLst/>
              <a:ahLst/>
              <a:cxnLst/>
              <a:rect l="l" t="t" r="r" b="b"/>
              <a:pathLst>
                <a:path w="842962" h="304800" extrusionOk="0">
                  <a:moveTo>
                    <a:pt x="376237" y="233363"/>
                  </a:moveTo>
                  <a:lnTo>
                    <a:pt x="59531" y="304800"/>
                  </a:lnTo>
                  <a:lnTo>
                    <a:pt x="0" y="121444"/>
                  </a:lnTo>
                  <a:lnTo>
                    <a:pt x="197644" y="92869"/>
                  </a:lnTo>
                  <a:lnTo>
                    <a:pt x="616744" y="26194"/>
                  </a:lnTo>
                  <a:lnTo>
                    <a:pt x="783431" y="0"/>
                  </a:lnTo>
                  <a:lnTo>
                    <a:pt x="842962" y="173832"/>
                  </a:lnTo>
                  <a:lnTo>
                    <a:pt x="376237" y="2333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002;p363">
              <a:extLst>
                <a:ext uri="{FF2B5EF4-FFF2-40B4-BE49-F238E27FC236}">
                  <a16:creationId xmlns:a16="http://schemas.microsoft.com/office/drawing/2014/main" id="{87914A84-3A38-7F40-AE69-F11CCBECFEE0}"/>
                </a:ext>
              </a:extLst>
            </p:cNvPr>
            <p:cNvSpPr/>
            <p:nvPr/>
          </p:nvSpPr>
          <p:spPr>
            <a:xfrm rot="-5400000">
              <a:off x="4791870" y="4552156"/>
              <a:ext cx="2894012" cy="568325"/>
            </a:xfrm>
            <a:custGeom>
              <a:avLst/>
              <a:gdLst/>
              <a:ahLst/>
              <a:cxnLst/>
              <a:rect l="l" t="t" r="r" b="b"/>
              <a:pathLst>
                <a:path w="2893513" h="568681" extrusionOk="0">
                  <a:moveTo>
                    <a:pt x="1275150" y="290604"/>
                  </a:moveTo>
                  <a:lnTo>
                    <a:pt x="1858863" y="275572"/>
                  </a:lnTo>
                  <a:lnTo>
                    <a:pt x="2505206" y="265552"/>
                  </a:lnTo>
                  <a:lnTo>
                    <a:pt x="2545289" y="260541"/>
                  </a:lnTo>
                  <a:lnTo>
                    <a:pt x="2773263" y="105218"/>
                  </a:lnTo>
                  <a:lnTo>
                    <a:pt x="2893513" y="0"/>
                  </a:lnTo>
                  <a:lnTo>
                    <a:pt x="2891008" y="142797"/>
                  </a:lnTo>
                  <a:lnTo>
                    <a:pt x="2813346" y="215447"/>
                  </a:lnTo>
                  <a:lnTo>
                    <a:pt x="2763242" y="295614"/>
                  </a:lnTo>
                  <a:lnTo>
                    <a:pt x="2683075" y="433400"/>
                  </a:lnTo>
                  <a:lnTo>
                    <a:pt x="2650508" y="508557"/>
                  </a:lnTo>
                  <a:lnTo>
                    <a:pt x="2620445" y="541124"/>
                  </a:lnTo>
                  <a:lnTo>
                    <a:pt x="2592888" y="561166"/>
                  </a:lnTo>
                  <a:lnTo>
                    <a:pt x="2562826" y="568681"/>
                  </a:lnTo>
                  <a:lnTo>
                    <a:pt x="2515227" y="561166"/>
                  </a:lnTo>
                  <a:lnTo>
                    <a:pt x="2477649" y="541124"/>
                  </a:lnTo>
                  <a:lnTo>
                    <a:pt x="2452597" y="523588"/>
                  </a:lnTo>
                  <a:lnTo>
                    <a:pt x="1578280" y="503546"/>
                  </a:lnTo>
                  <a:lnTo>
                    <a:pt x="987051" y="518577"/>
                  </a:lnTo>
                  <a:lnTo>
                    <a:pt x="774109" y="528598"/>
                  </a:lnTo>
                  <a:lnTo>
                    <a:pt x="491021" y="566176"/>
                  </a:lnTo>
                  <a:lnTo>
                    <a:pt x="433401" y="566176"/>
                  </a:lnTo>
                  <a:lnTo>
                    <a:pt x="243005" y="498536"/>
                  </a:lnTo>
                  <a:lnTo>
                    <a:pt x="117745" y="435906"/>
                  </a:lnTo>
                  <a:lnTo>
                    <a:pt x="37578" y="373275"/>
                  </a:lnTo>
                  <a:lnTo>
                    <a:pt x="0" y="325677"/>
                  </a:lnTo>
                  <a:lnTo>
                    <a:pt x="729015" y="305635"/>
                  </a:lnTo>
                  <a:lnTo>
                    <a:pt x="1275150" y="2906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003;p363">
              <a:extLst>
                <a:ext uri="{FF2B5EF4-FFF2-40B4-BE49-F238E27FC236}">
                  <a16:creationId xmlns:a16="http://schemas.microsoft.com/office/drawing/2014/main" id="{9931353C-8A9A-5944-AC6E-D5211E623E89}"/>
                </a:ext>
              </a:extLst>
            </p:cNvPr>
            <p:cNvSpPr/>
            <p:nvPr/>
          </p:nvSpPr>
          <p:spPr>
            <a:xfrm>
              <a:off x="5576888" y="5621338"/>
              <a:ext cx="746125" cy="660400"/>
            </a:xfrm>
            <a:custGeom>
              <a:avLst/>
              <a:gdLst/>
              <a:ahLst/>
              <a:cxnLst/>
              <a:rect l="l" t="t" r="r" b="b"/>
              <a:pathLst>
                <a:path w="745331" h="659607" extrusionOk="0">
                  <a:moveTo>
                    <a:pt x="173831" y="192882"/>
                  </a:moveTo>
                  <a:lnTo>
                    <a:pt x="347662" y="283369"/>
                  </a:lnTo>
                  <a:lnTo>
                    <a:pt x="492918" y="392907"/>
                  </a:lnTo>
                  <a:lnTo>
                    <a:pt x="550068" y="457200"/>
                  </a:lnTo>
                  <a:lnTo>
                    <a:pt x="583406" y="542925"/>
                  </a:lnTo>
                  <a:lnTo>
                    <a:pt x="623887" y="609600"/>
                  </a:lnTo>
                  <a:lnTo>
                    <a:pt x="666750" y="647700"/>
                  </a:lnTo>
                  <a:lnTo>
                    <a:pt x="704850" y="659607"/>
                  </a:lnTo>
                  <a:lnTo>
                    <a:pt x="745331" y="628650"/>
                  </a:lnTo>
                  <a:lnTo>
                    <a:pt x="695325" y="0"/>
                  </a:lnTo>
                  <a:lnTo>
                    <a:pt x="664368" y="50007"/>
                  </a:lnTo>
                  <a:lnTo>
                    <a:pt x="633412" y="95250"/>
                  </a:lnTo>
                  <a:lnTo>
                    <a:pt x="609600" y="119063"/>
                  </a:lnTo>
                  <a:lnTo>
                    <a:pt x="571500" y="140494"/>
                  </a:lnTo>
                  <a:lnTo>
                    <a:pt x="495300" y="150019"/>
                  </a:lnTo>
                  <a:lnTo>
                    <a:pt x="402431" y="147638"/>
                  </a:lnTo>
                  <a:lnTo>
                    <a:pt x="257175" y="121444"/>
                  </a:lnTo>
                  <a:lnTo>
                    <a:pt x="76200" y="61913"/>
                  </a:lnTo>
                  <a:lnTo>
                    <a:pt x="30956" y="54769"/>
                  </a:lnTo>
                  <a:lnTo>
                    <a:pt x="4762" y="64294"/>
                  </a:lnTo>
                  <a:lnTo>
                    <a:pt x="0" y="83344"/>
                  </a:lnTo>
                  <a:lnTo>
                    <a:pt x="4762" y="104775"/>
                  </a:lnTo>
                  <a:lnTo>
                    <a:pt x="28575" y="126207"/>
                  </a:lnTo>
                  <a:lnTo>
                    <a:pt x="173831" y="1928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4008;p364">
            <a:extLst>
              <a:ext uri="{FF2B5EF4-FFF2-40B4-BE49-F238E27FC236}">
                <a16:creationId xmlns:a16="http://schemas.microsoft.com/office/drawing/2014/main" id="{09A1AECC-6ED3-FC4D-85EB-3EE2551817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8149" y="1430006"/>
            <a:ext cx="4445000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8" name="Google Shape;4008;p3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0340" y="1405942"/>
            <a:ext cx="4445000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143"/>
          <p:cNvSpPr txBox="1"/>
          <p:nvPr/>
        </p:nvSpPr>
        <p:spPr>
          <a:xfrm>
            <a:off x="3944888" y="6828686"/>
            <a:ext cx="40085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君</a:t>
            </a:r>
            <a:endParaRPr/>
          </a:p>
        </p:txBody>
      </p:sp>
      <p:sp>
        <p:nvSpPr>
          <p:cNvPr id="1633" name="Google Shape;1633;p143"/>
          <p:cNvSpPr/>
          <p:nvPr/>
        </p:nvSpPr>
        <p:spPr>
          <a:xfrm>
            <a:off x="3579813" y="1658938"/>
            <a:ext cx="2726531" cy="1750219"/>
          </a:xfrm>
          <a:custGeom>
            <a:avLst/>
            <a:gdLst/>
            <a:ahLst/>
            <a:cxnLst/>
            <a:rect l="l" t="t" r="r" b="b"/>
            <a:pathLst>
              <a:path w="2726531" h="1750219" extrusionOk="0">
                <a:moveTo>
                  <a:pt x="1302544" y="361950"/>
                </a:moveTo>
                <a:lnTo>
                  <a:pt x="904875" y="411957"/>
                </a:lnTo>
                <a:lnTo>
                  <a:pt x="776287" y="428625"/>
                </a:lnTo>
                <a:lnTo>
                  <a:pt x="669131" y="435769"/>
                </a:lnTo>
                <a:lnTo>
                  <a:pt x="597694" y="445294"/>
                </a:lnTo>
                <a:lnTo>
                  <a:pt x="516731" y="466725"/>
                </a:lnTo>
                <a:lnTo>
                  <a:pt x="345281" y="526257"/>
                </a:lnTo>
                <a:lnTo>
                  <a:pt x="321469" y="538163"/>
                </a:lnTo>
                <a:lnTo>
                  <a:pt x="295275" y="528638"/>
                </a:lnTo>
                <a:lnTo>
                  <a:pt x="202406" y="469107"/>
                </a:lnTo>
                <a:lnTo>
                  <a:pt x="123825" y="395288"/>
                </a:lnTo>
                <a:lnTo>
                  <a:pt x="76200" y="335757"/>
                </a:lnTo>
                <a:lnTo>
                  <a:pt x="40481" y="271463"/>
                </a:lnTo>
                <a:lnTo>
                  <a:pt x="9525" y="209550"/>
                </a:lnTo>
                <a:lnTo>
                  <a:pt x="2381" y="173832"/>
                </a:lnTo>
                <a:lnTo>
                  <a:pt x="0" y="135732"/>
                </a:lnTo>
                <a:lnTo>
                  <a:pt x="2381" y="114300"/>
                </a:lnTo>
                <a:lnTo>
                  <a:pt x="9525" y="102394"/>
                </a:lnTo>
                <a:lnTo>
                  <a:pt x="28575" y="97632"/>
                </a:lnTo>
                <a:lnTo>
                  <a:pt x="59531" y="109538"/>
                </a:lnTo>
                <a:lnTo>
                  <a:pt x="92869" y="138113"/>
                </a:lnTo>
                <a:lnTo>
                  <a:pt x="119062" y="164307"/>
                </a:lnTo>
                <a:lnTo>
                  <a:pt x="161925" y="200025"/>
                </a:lnTo>
                <a:lnTo>
                  <a:pt x="216694" y="228600"/>
                </a:lnTo>
                <a:lnTo>
                  <a:pt x="283369" y="252413"/>
                </a:lnTo>
                <a:lnTo>
                  <a:pt x="364331" y="266700"/>
                </a:lnTo>
                <a:lnTo>
                  <a:pt x="431006" y="271463"/>
                </a:lnTo>
                <a:lnTo>
                  <a:pt x="495300" y="269082"/>
                </a:lnTo>
                <a:lnTo>
                  <a:pt x="1119187" y="197644"/>
                </a:lnTo>
                <a:lnTo>
                  <a:pt x="1926431" y="109538"/>
                </a:lnTo>
                <a:lnTo>
                  <a:pt x="2078831" y="90488"/>
                </a:lnTo>
                <a:lnTo>
                  <a:pt x="2128837" y="80963"/>
                </a:lnTo>
                <a:lnTo>
                  <a:pt x="2190750" y="64294"/>
                </a:lnTo>
                <a:lnTo>
                  <a:pt x="2266950" y="33338"/>
                </a:lnTo>
                <a:lnTo>
                  <a:pt x="2319337" y="7144"/>
                </a:lnTo>
                <a:lnTo>
                  <a:pt x="2343150" y="0"/>
                </a:lnTo>
                <a:lnTo>
                  <a:pt x="2374106" y="2382"/>
                </a:lnTo>
                <a:lnTo>
                  <a:pt x="2431256" y="21432"/>
                </a:lnTo>
                <a:lnTo>
                  <a:pt x="2562225" y="97632"/>
                </a:lnTo>
                <a:lnTo>
                  <a:pt x="2690812" y="190500"/>
                </a:lnTo>
                <a:lnTo>
                  <a:pt x="2712244" y="209550"/>
                </a:lnTo>
                <a:lnTo>
                  <a:pt x="2724150" y="226219"/>
                </a:lnTo>
                <a:lnTo>
                  <a:pt x="2726531" y="252413"/>
                </a:lnTo>
                <a:lnTo>
                  <a:pt x="2702719" y="288132"/>
                </a:lnTo>
                <a:lnTo>
                  <a:pt x="2678906" y="311944"/>
                </a:lnTo>
                <a:lnTo>
                  <a:pt x="2662237" y="328613"/>
                </a:lnTo>
                <a:lnTo>
                  <a:pt x="2533650" y="823913"/>
                </a:lnTo>
                <a:lnTo>
                  <a:pt x="2459831" y="1064419"/>
                </a:lnTo>
                <a:lnTo>
                  <a:pt x="2336006" y="1371600"/>
                </a:lnTo>
                <a:lnTo>
                  <a:pt x="2209800" y="1652588"/>
                </a:lnTo>
                <a:lnTo>
                  <a:pt x="2176462" y="1750219"/>
                </a:lnTo>
                <a:lnTo>
                  <a:pt x="2012156" y="1750219"/>
                </a:lnTo>
                <a:lnTo>
                  <a:pt x="2114550" y="1385888"/>
                </a:lnTo>
                <a:lnTo>
                  <a:pt x="2190750" y="1081088"/>
                </a:lnTo>
                <a:lnTo>
                  <a:pt x="2233612" y="876300"/>
                </a:lnTo>
                <a:lnTo>
                  <a:pt x="2290762" y="604838"/>
                </a:lnTo>
                <a:lnTo>
                  <a:pt x="2333625" y="407194"/>
                </a:lnTo>
                <a:lnTo>
                  <a:pt x="2336006" y="366713"/>
                </a:lnTo>
                <a:lnTo>
                  <a:pt x="2336006" y="345282"/>
                </a:lnTo>
                <a:lnTo>
                  <a:pt x="2328862" y="319088"/>
                </a:lnTo>
                <a:lnTo>
                  <a:pt x="2314575" y="300038"/>
                </a:lnTo>
                <a:lnTo>
                  <a:pt x="2283619" y="280988"/>
                </a:lnTo>
                <a:lnTo>
                  <a:pt x="2235994" y="273844"/>
                </a:lnTo>
                <a:lnTo>
                  <a:pt x="2200275" y="273844"/>
                </a:lnTo>
                <a:lnTo>
                  <a:pt x="1302544" y="3619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143"/>
          <p:cNvSpPr/>
          <p:nvPr/>
        </p:nvSpPr>
        <p:spPr>
          <a:xfrm>
            <a:off x="2724150" y="2403475"/>
            <a:ext cx="4411066" cy="620238"/>
          </a:xfrm>
          <a:custGeom>
            <a:avLst/>
            <a:gdLst/>
            <a:ahLst/>
            <a:cxnLst/>
            <a:rect l="l" t="t" r="r" b="b"/>
            <a:pathLst>
              <a:path w="4411066" h="621792" extrusionOk="0">
                <a:moveTo>
                  <a:pt x="2318918" y="380391"/>
                </a:moveTo>
                <a:lnTo>
                  <a:pt x="1733702" y="424282"/>
                </a:lnTo>
                <a:lnTo>
                  <a:pt x="1217981" y="504749"/>
                </a:lnTo>
                <a:lnTo>
                  <a:pt x="720547" y="585216"/>
                </a:lnTo>
                <a:lnTo>
                  <a:pt x="534010" y="618135"/>
                </a:lnTo>
                <a:lnTo>
                  <a:pt x="453542" y="621792"/>
                </a:lnTo>
                <a:lnTo>
                  <a:pt x="391363" y="610819"/>
                </a:lnTo>
                <a:lnTo>
                  <a:pt x="314554" y="585216"/>
                </a:lnTo>
                <a:lnTo>
                  <a:pt x="215798" y="519379"/>
                </a:lnTo>
                <a:lnTo>
                  <a:pt x="95098" y="416967"/>
                </a:lnTo>
                <a:lnTo>
                  <a:pt x="14630" y="340157"/>
                </a:lnTo>
                <a:lnTo>
                  <a:pt x="0" y="314554"/>
                </a:lnTo>
                <a:lnTo>
                  <a:pt x="0" y="296266"/>
                </a:lnTo>
                <a:lnTo>
                  <a:pt x="14630" y="274320"/>
                </a:lnTo>
                <a:lnTo>
                  <a:pt x="40234" y="277978"/>
                </a:lnTo>
                <a:lnTo>
                  <a:pt x="102413" y="314554"/>
                </a:lnTo>
                <a:lnTo>
                  <a:pt x="204826" y="351130"/>
                </a:lnTo>
                <a:lnTo>
                  <a:pt x="343814" y="373075"/>
                </a:lnTo>
                <a:lnTo>
                  <a:pt x="534010" y="380391"/>
                </a:lnTo>
                <a:lnTo>
                  <a:pt x="607162" y="373075"/>
                </a:lnTo>
                <a:lnTo>
                  <a:pt x="1795882" y="241402"/>
                </a:lnTo>
                <a:lnTo>
                  <a:pt x="2095805" y="197511"/>
                </a:lnTo>
                <a:lnTo>
                  <a:pt x="3112618" y="128016"/>
                </a:lnTo>
                <a:lnTo>
                  <a:pt x="3368650" y="87783"/>
                </a:lnTo>
                <a:lnTo>
                  <a:pt x="3624682" y="73152"/>
                </a:lnTo>
                <a:lnTo>
                  <a:pt x="3763670" y="58522"/>
                </a:lnTo>
                <a:lnTo>
                  <a:pt x="3847795" y="43891"/>
                </a:lnTo>
                <a:lnTo>
                  <a:pt x="3924605" y="21946"/>
                </a:lnTo>
                <a:lnTo>
                  <a:pt x="3964838" y="0"/>
                </a:lnTo>
                <a:lnTo>
                  <a:pt x="4052621" y="7315"/>
                </a:lnTo>
                <a:lnTo>
                  <a:pt x="4195267" y="43891"/>
                </a:lnTo>
                <a:lnTo>
                  <a:pt x="4253789" y="73152"/>
                </a:lnTo>
                <a:lnTo>
                  <a:pt x="4337914" y="124359"/>
                </a:lnTo>
                <a:lnTo>
                  <a:pt x="4392778" y="186538"/>
                </a:lnTo>
                <a:lnTo>
                  <a:pt x="4411066" y="219456"/>
                </a:lnTo>
                <a:lnTo>
                  <a:pt x="4407408" y="256032"/>
                </a:lnTo>
                <a:lnTo>
                  <a:pt x="4389120" y="277978"/>
                </a:lnTo>
                <a:lnTo>
                  <a:pt x="4345229" y="288951"/>
                </a:lnTo>
                <a:lnTo>
                  <a:pt x="3924605" y="285293"/>
                </a:lnTo>
                <a:lnTo>
                  <a:pt x="3310128" y="307239"/>
                </a:lnTo>
                <a:lnTo>
                  <a:pt x="3065069" y="332842"/>
                </a:lnTo>
                <a:lnTo>
                  <a:pt x="2318918" y="38039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143"/>
          <p:cNvSpPr/>
          <p:nvPr/>
        </p:nvSpPr>
        <p:spPr>
          <a:xfrm>
            <a:off x="3414713" y="3290888"/>
            <a:ext cx="2447925" cy="498925"/>
          </a:xfrm>
          <a:custGeom>
            <a:avLst/>
            <a:gdLst/>
            <a:ahLst/>
            <a:cxnLst/>
            <a:rect l="l" t="t" r="r" b="b"/>
            <a:pathLst>
              <a:path w="2447925" h="497681" extrusionOk="0">
                <a:moveTo>
                  <a:pt x="1373981" y="340518"/>
                </a:moveTo>
                <a:lnTo>
                  <a:pt x="1014412" y="383381"/>
                </a:lnTo>
                <a:lnTo>
                  <a:pt x="728662" y="428625"/>
                </a:lnTo>
                <a:lnTo>
                  <a:pt x="538162" y="469106"/>
                </a:lnTo>
                <a:lnTo>
                  <a:pt x="466725" y="488156"/>
                </a:lnTo>
                <a:lnTo>
                  <a:pt x="426243" y="497681"/>
                </a:lnTo>
                <a:lnTo>
                  <a:pt x="390525" y="497681"/>
                </a:lnTo>
                <a:lnTo>
                  <a:pt x="347662" y="488156"/>
                </a:lnTo>
                <a:lnTo>
                  <a:pt x="307181" y="473868"/>
                </a:lnTo>
                <a:lnTo>
                  <a:pt x="240506" y="442912"/>
                </a:lnTo>
                <a:lnTo>
                  <a:pt x="140493" y="376237"/>
                </a:lnTo>
                <a:lnTo>
                  <a:pt x="57150" y="316706"/>
                </a:lnTo>
                <a:lnTo>
                  <a:pt x="16668" y="278606"/>
                </a:lnTo>
                <a:lnTo>
                  <a:pt x="2381" y="257175"/>
                </a:lnTo>
                <a:lnTo>
                  <a:pt x="0" y="238125"/>
                </a:lnTo>
                <a:lnTo>
                  <a:pt x="2381" y="221456"/>
                </a:lnTo>
                <a:lnTo>
                  <a:pt x="11906" y="216693"/>
                </a:lnTo>
                <a:lnTo>
                  <a:pt x="23812" y="216693"/>
                </a:lnTo>
                <a:lnTo>
                  <a:pt x="95250" y="238125"/>
                </a:lnTo>
                <a:lnTo>
                  <a:pt x="204787" y="257175"/>
                </a:lnTo>
                <a:lnTo>
                  <a:pt x="397668" y="273843"/>
                </a:lnTo>
                <a:lnTo>
                  <a:pt x="473868" y="271462"/>
                </a:lnTo>
                <a:lnTo>
                  <a:pt x="819150" y="204787"/>
                </a:lnTo>
                <a:lnTo>
                  <a:pt x="1116806" y="159543"/>
                </a:lnTo>
                <a:lnTo>
                  <a:pt x="2212181" y="0"/>
                </a:lnTo>
                <a:lnTo>
                  <a:pt x="2371725" y="4762"/>
                </a:lnTo>
                <a:lnTo>
                  <a:pt x="2402681" y="23812"/>
                </a:lnTo>
                <a:lnTo>
                  <a:pt x="2424112" y="45243"/>
                </a:lnTo>
                <a:lnTo>
                  <a:pt x="2438400" y="66675"/>
                </a:lnTo>
                <a:lnTo>
                  <a:pt x="2445543" y="95250"/>
                </a:lnTo>
                <a:lnTo>
                  <a:pt x="2447925" y="135731"/>
                </a:lnTo>
                <a:lnTo>
                  <a:pt x="2428875" y="195262"/>
                </a:lnTo>
                <a:lnTo>
                  <a:pt x="2407443" y="214312"/>
                </a:lnTo>
                <a:lnTo>
                  <a:pt x="2371725" y="226218"/>
                </a:lnTo>
                <a:lnTo>
                  <a:pt x="1909762" y="276225"/>
                </a:lnTo>
                <a:lnTo>
                  <a:pt x="1373981" y="3405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143"/>
          <p:cNvSpPr/>
          <p:nvPr/>
        </p:nvSpPr>
        <p:spPr>
          <a:xfrm rot="-5400000">
            <a:off x="2118031" y="2719699"/>
            <a:ext cx="3490296" cy="2065332"/>
          </a:xfrm>
          <a:custGeom>
            <a:avLst/>
            <a:gdLst/>
            <a:ahLst/>
            <a:cxnLst/>
            <a:rect l="l" t="t" r="r" b="b"/>
            <a:pathLst>
              <a:path w="3490296" h="2065332" extrusionOk="0">
                <a:moveTo>
                  <a:pt x="2342248" y="1534576"/>
                </a:moveTo>
                <a:lnTo>
                  <a:pt x="2500898" y="1592267"/>
                </a:lnTo>
                <a:lnTo>
                  <a:pt x="2673971" y="1644189"/>
                </a:lnTo>
                <a:lnTo>
                  <a:pt x="2849928" y="1693226"/>
                </a:lnTo>
                <a:lnTo>
                  <a:pt x="2979732" y="1719187"/>
                </a:lnTo>
                <a:lnTo>
                  <a:pt x="3063384" y="1724956"/>
                </a:lnTo>
                <a:lnTo>
                  <a:pt x="3132613" y="1719187"/>
                </a:lnTo>
                <a:lnTo>
                  <a:pt x="3187419" y="1701880"/>
                </a:lnTo>
                <a:lnTo>
                  <a:pt x="3259533" y="1664381"/>
                </a:lnTo>
                <a:lnTo>
                  <a:pt x="3334531" y="1612459"/>
                </a:lnTo>
                <a:lnTo>
                  <a:pt x="3449913" y="1491308"/>
                </a:lnTo>
                <a:lnTo>
                  <a:pt x="3490296" y="1577844"/>
                </a:lnTo>
                <a:lnTo>
                  <a:pt x="3415298" y="1687457"/>
                </a:lnTo>
                <a:lnTo>
                  <a:pt x="3276840" y="1941297"/>
                </a:lnTo>
                <a:lnTo>
                  <a:pt x="3222034" y="2030718"/>
                </a:lnTo>
                <a:lnTo>
                  <a:pt x="3201842" y="2050909"/>
                </a:lnTo>
                <a:lnTo>
                  <a:pt x="3178766" y="2065332"/>
                </a:lnTo>
                <a:lnTo>
                  <a:pt x="3141267" y="2065332"/>
                </a:lnTo>
                <a:lnTo>
                  <a:pt x="2999924" y="2010526"/>
                </a:lnTo>
                <a:lnTo>
                  <a:pt x="2890311" y="1978796"/>
                </a:lnTo>
                <a:lnTo>
                  <a:pt x="2691278" y="1935528"/>
                </a:lnTo>
                <a:lnTo>
                  <a:pt x="2529744" y="1880721"/>
                </a:lnTo>
                <a:lnTo>
                  <a:pt x="2307634" y="1799954"/>
                </a:lnTo>
                <a:lnTo>
                  <a:pt x="2030718" y="1684573"/>
                </a:lnTo>
                <a:lnTo>
                  <a:pt x="1820146" y="1603805"/>
                </a:lnTo>
                <a:lnTo>
                  <a:pt x="1577845" y="1488424"/>
                </a:lnTo>
                <a:lnTo>
                  <a:pt x="1332658" y="1358619"/>
                </a:lnTo>
                <a:lnTo>
                  <a:pt x="1087472" y="1199969"/>
                </a:lnTo>
                <a:lnTo>
                  <a:pt x="891323" y="1052858"/>
                </a:lnTo>
                <a:lnTo>
                  <a:pt x="729789" y="914400"/>
                </a:lnTo>
                <a:lnTo>
                  <a:pt x="582677" y="778826"/>
                </a:lnTo>
                <a:lnTo>
                  <a:pt x="418258" y="597100"/>
                </a:lnTo>
                <a:lnTo>
                  <a:pt x="216341" y="346145"/>
                </a:lnTo>
                <a:lnTo>
                  <a:pt x="25961" y="89421"/>
                </a:lnTo>
                <a:lnTo>
                  <a:pt x="0" y="46152"/>
                </a:lnTo>
                <a:lnTo>
                  <a:pt x="0" y="31730"/>
                </a:lnTo>
                <a:lnTo>
                  <a:pt x="11538" y="8653"/>
                </a:lnTo>
                <a:lnTo>
                  <a:pt x="28845" y="0"/>
                </a:lnTo>
                <a:lnTo>
                  <a:pt x="46153" y="5769"/>
                </a:lnTo>
                <a:lnTo>
                  <a:pt x="201918" y="184610"/>
                </a:lnTo>
                <a:lnTo>
                  <a:pt x="374990" y="354798"/>
                </a:lnTo>
                <a:lnTo>
                  <a:pt x="591331" y="562485"/>
                </a:lnTo>
                <a:lnTo>
                  <a:pt x="784595" y="721135"/>
                </a:lnTo>
                <a:lnTo>
                  <a:pt x="1171124" y="992282"/>
                </a:lnTo>
                <a:lnTo>
                  <a:pt x="1531692" y="1197085"/>
                </a:lnTo>
                <a:lnTo>
                  <a:pt x="1788416" y="1315351"/>
                </a:lnTo>
                <a:lnTo>
                  <a:pt x="1990334" y="1399003"/>
                </a:lnTo>
                <a:lnTo>
                  <a:pt x="2342248" y="15345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143"/>
          <p:cNvSpPr/>
          <p:nvPr/>
        </p:nvSpPr>
        <p:spPr>
          <a:xfrm>
            <a:off x="3910013" y="4379913"/>
            <a:ext cx="565150" cy="1495425"/>
          </a:xfrm>
          <a:custGeom>
            <a:avLst/>
            <a:gdLst/>
            <a:ahLst/>
            <a:cxnLst/>
            <a:rect l="l" t="t" r="r" b="b"/>
            <a:pathLst>
              <a:path w="564356" h="1495425" extrusionOk="0">
                <a:moveTo>
                  <a:pt x="273843" y="795337"/>
                </a:moveTo>
                <a:lnTo>
                  <a:pt x="238125" y="464344"/>
                </a:lnTo>
                <a:lnTo>
                  <a:pt x="230981" y="397669"/>
                </a:lnTo>
                <a:lnTo>
                  <a:pt x="216693" y="342900"/>
                </a:lnTo>
                <a:lnTo>
                  <a:pt x="195262" y="292894"/>
                </a:lnTo>
                <a:lnTo>
                  <a:pt x="161925" y="238125"/>
                </a:lnTo>
                <a:lnTo>
                  <a:pt x="135731" y="202406"/>
                </a:lnTo>
                <a:lnTo>
                  <a:pt x="95250" y="159544"/>
                </a:lnTo>
                <a:lnTo>
                  <a:pt x="0" y="88106"/>
                </a:lnTo>
                <a:lnTo>
                  <a:pt x="4762" y="9525"/>
                </a:lnTo>
                <a:lnTo>
                  <a:pt x="47625" y="0"/>
                </a:lnTo>
                <a:lnTo>
                  <a:pt x="195262" y="47625"/>
                </a:lnTo>
                <a:lnTo>
                  <a:pt x="357187" y="119062"/>
                </a:lnTo>
                <a:lnTo>
                  <a:pt x="459581" y="302419"/>
                </a:lnTo>
                <a:lnTo>
                  <a:pt x="547687" y="1154906"/>
                </a:lnTo>
                <a:lnTo>
                  <a:pt x="564356" y="1376362"/>
                </a:lnTo>
                <a:lnTo>
                  <a:pt x="564356" y="1419225"/>
                </a:lnTo>
                <a:lnTo>
                  <a:pt x="552450" y="1466850"/>
                </a:lnTo>
                <a:lnTo>
                  <a:pt x="535781" y="1490662"/>
                </a:lnTo>
                <a:lnTo>
                  <a:pt x="521493" y="1495425"/>
                </a:lnTo>
                <a:lnTo>
                  <a:pt x="495300" y="1490662"/>
                </a:lnTo>
                <a:lnTo>
                  <a:pt x="461962" y="1478756"/>
                </a:lnTo>
                <a:lnTo>
                  <a:pt x="423862" y="1457325"/>
                </a:lnTo>
                <a:lnTo>
                  <a:pt x="388143" y="1421606"/>
                </a:lnTo>
                <a:lnTo>
                  <a:pt x="364331" y="1393031"/>
                </a:lnTo>
                <a:lnTo>
                  <a:pt x="352425" y="1369219"/>
                </a:lnTo>
                <a:lnTo>
                  <a:pt x="330993" y="1309687"/>
                </a:lnTo>
                <a:lnTo>
                  <a:pt x="321468" y="1233487"/>
                </a:lnTo>
                <a:lnTo>
                  <a:pt x="273843" y="7953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143"/>
          <p:cNvSpPr/>
          <p:nvPr/>
        </p:nvSpPr>
        <p:spPr>
          <a:xfrm>
            <a:off x="4151313" y="4257675"/>
            <a:ext cx="2244725" cy="1195388"/>
          </a:xfrm>
          <a:custGeom>
            <a:avLst/>
            <a:gdLst/>
            <a:ahLst/>
            <a:cxnLst/>
            <a:rect l="l" t="t" r="r" b="b"/>
            <a:pathLst>
              <a:path w="2245519" h="1195388" extrusionOk="0">
                <a:moveTo>
                  <a:pt x="578644" y="376238"/>
                </a:moveTo>
                <a:lnTo>
                  <a:pt x="92869" y="440531"/>
                </a:lnTo>
                <a:lnTo>
                  <a:pt x="0" y="292894"/>
                </a:lnTo>
                <a:lnTo>
                  <a:pt x="97631" y="242888"/>
                </a:lnTo>
                <a:lnTo>
                  <a:pt x="645319" y="190500"/>
                </a:lnTo>
                <a:lnTo>
                  <a:pt x="1238250" y="128588"/>
                </a:lnTo>
                <a:lnTo>
                  <a:pt x="1466850" y="90488"/>
                </a:lnTo>
                <a:lnTo>
                  <a:pt x="1662112" y="47625"/>
                </a:lnTo>
                <a:lnTo>
                  <a:pt x="1816894" y="0"/>
                </a:lnTo>
                <a:lnTo>
                  <a:pt x="1835944" y="0"/>
                </a:lnTo>
                <a:lnTo>
                  <a:pt x="1893094" y="11906"/>
                </a:lnTo>
                <a:lnTo>
                  <a:pt x="1976437" y="50006"/>
                </a:lnTo>
                <a:lnTo>
                  <a:pt x="2095500" y="128588"/>
                </a:lnTo>
                <a:lnTo>
                  <a:pt x="2193131" y="214313"/>
                </a:lnTo>
                <a:lnTo>
                  <a:pt x="2219325" y="240506"/>
                </a:lnTo>
                <a:lnTo>
                  <a:pt x="2235994" y="266700"/>
                </a:lnTo>
                <a:lnTo>
                  <a:pt x="2245519" y="290513"/>
                </a:lnTo>
                <a:lnTo>
                  <a:pt x="2243137" y="326231"/>
                </a:lnTo>
                <a:lnTo>
                  <a:pt x="2231231" y="354806"/>
                </a:lnTo>
                <a:lnTo>
                  <a:pt x="2193131" y="390525"/>
                </a:lnTo>
                <a:lnTo>
                  <a:pt x="2176462" y="407194"/>
                </a:lnTo>
                <a:lnTo>
                  <a:pt x="1881187" y="1171575"/>
                </a:lnTo>
                <a:lnTo>
                  <a:pt x="1873913" y="1195388"/>
                </a:lnTo>
                <a:lnTo>
                  <a:pt x="1688109" y="1183481"/>
                </a:lnTo>
                <a:lnTo>
                  <a:pt x="1833562" y="376238"/>
                </a:lnTo>
                <a:lnTo>
                  <a:pt x="1840706" y="319088"/>
                </a:lnTo>
                <a:lnTo>
                  <a:pt x="1838325" y="300038"/>
                </a:lnTo>
                <a:lnTo>
                  <a:pt x="1828800" y="280988"/>
                </a:lnTo>
                <a:lnTo>
                  <a:pt x="1809750" y="261938"/>
                </a:lnTo>
                <a:lnTo>
                  <a:pt x="1788319" y="250031"/>
                </a:lnTo>
                <a:lnTo>
                  <a:pt x="1754981" y="242888"/>
                </a:lnTo>
                <a:lnTo>
                  <a:pt x="1714500" y="238125"/>
                </a:lnTo>
                <a:lnTo>
                  <a:pt x="578644" y="3762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143"/>
          <p:cNvSpPr/>
          <p:nvPr/>
        </p:nvSpPr>
        <p:spPr>
          <a:xfrm>
            <a:off x="4327525" y="5411788"/>
            <a:ext cx="1787525" cy="355600"/>
          </a:xfrm>
          <a:custGeom>
            <a:avLst/>
            <a:gdLst/>
            <a:ahLst/>
            <a:cxnLst/>
            <a:rect l="l" t="t" r="r" b="b"/>
            <a:pathLst>
              <a:path w="1788319" h="354807" extrusionOk="0">
                <a:moveTo>
                  <a:pt x="326232" y="297657"/>
                </a:moveTo>
                <a:lnTo>
                  <a:pt x="85725" y="354807"/>
                </a:lnTo>
                <a:lnTo>
                  <a:pt x="0" y="228600"/>
                </a:lnTo>
                <a:lnTo>
                  <a:pt x="97632" y="111919"/>
                </a:lnTo>
                <a:lnTo>
                  <a:pt x="185738" y="121444"/>
                </a:lnTo>
                <a:lnTo>
                  <a:pt x="311944" y="123825"/>
                </a:lnTo>
                <a:lnTo>
                  <a:pt x="514350" y="109538"/>
                </a:lnTo>
                <a:lnTo>
                  <a:pt x="1226344" y="30957"/>
                </a:lnTo>
                <a:lnTo>
                  <a:pt x="1507332" y="4763"/>
                </a:lnTo>
                <a:lnTo>
                  <a:pt x="1700213" y="0"/>
                </a:lnTo>
                <a:lnTo>
                  <a:pt x="1728788" y="23813"/>
                </a:lnTo>
                <a:lnTo>
                  <a:pt x="1752600" y="50007"/>
                </a:lnTo>
                <a:lnTo>
                  <a:pt x="1774032" y="83344"/>
                </a:lnTo>
                <a:lnTo>
                  <a:pt x="1783557" y="114300"/>
                </a:lnTo>
                <a:lnTo>
                  <a:pt x="1788319" y="140494"/>
                </a:lnTo>
                <a:lnTo>
                  <a:pt x="1783557" y="161925"/>
                </a:lnTo>
                <a:lnTo>
                  <a:pt x="1774032" y="180975"/>
                </a:lnTo>
                <a:lnTo>
                  <a:pt x="1752600" y="190500"/>
                </a:lnTo>
                <a:lnTo>
                  <a:pt x="1707357" y="202407"/>
                </a:lnTo>
                <a:lnTo>
                  <a:pt x="1602582" y="200025"/>
                </a:lnTo>
                <a:lnTo>
                  <a:pt x="1404938" y="190500"/>
                </a:lnTo>
                <a:lnTo>
                  <a:pt x="1238250" y="197644"/>
                </a:lnTo>
                <a:lnTo>
                  <a:pt x="888207" y="226219"/>
                </a:lnTo>
                <a:lnTo>
                  <a:pt x="504825" y="269082"/>
                </a:lnTo>
                <a:lnTo>
                  <a:pt x="326232" y="2976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1D07A92-33F9-1D43-9FF5-AE8B0540366B}"/>
              </a:ext>
            </a:extLst>
          </p:cNvPr>
          <p:cNvGrpSpPr/>
          <p:nvPr/>
        </p:nvGrpSpPr>
        <p:grpSpPr>
          <a:xfrm>
            <a:off x="2720138" y="1654926"/>
            <a:ext cx="4411066" cy="4216400"/>
            <a:chOff x="2876550" y="1811338"/>
            <a:chExt cx="4411066" cy="4216400"/>
          </a:xfrm>
        </p:grpSpPr>
        <p:sp>
          <p:nvSpPr>
            <p:cNvPr id="10" name="Google Shape;1633;p143">
              <a:extLst>
                <a:ext uri="{FF2B5EF4-FFF2-40B4-BE49-F238E27FC236}">
                  <a16:creationId xmlns:a16="http://schemas.microsoft.com/office/drawing/2014/main" id="{24FEE4F2-E597-ED46-97E8-7B4B480D4987}"/>
                </a:ext>
              </a:extLst>
            </p:cNvPr>
            <p:cNvSpPr/>
            <p:nvPr/>
          </p:nvSpPr>
          <p:spPr>
            <a:xfrm>
              <a:off x="3732213" y="1811338"/>
              <a:ext cx="2726531" cy="1750219"/>
            </a:xfrm>
            <a:custGeom>
              <a:avLst/>
              <a:gdLst/>
              <a:ahLst/>
              <a:cxnLst/>
              <a:rect l="l" t="t" r="r" b="b"/>
              <a:pathLst>
                <a:path w="2726531" h="1750219" extrusionOk="0">
                  <a:moveTo>
                    <a:pt x="1302544" y="361950"/>
                  </a:moveTo>
                  <a:lnTo>
                    <a:pt x="904875" y="411957"/>
                  </a:lnTo>
                  <a:lnTo>
                    <a:pt x="776287" y="428625"/>
                  </a:lnTo>
                  <a:lnTo>
                    <a:pt x="669131" y="435769"/>
                  </a:lnTo>
                  <a:lnTo>
                    <a:pt x="597694" y="445294"/>
                  </a:lnTo>
                  <a:lnTo>
                    <a:pt x="516731" y="466725"/>
                  </a:lnTo>
                  <a:lnTo>
                    <a:pt x="345281" y="526257"/>
                  </a:lnTo>
                  <a:lnTo>
                    <a:pt x="321469" y="538163"/>
                  </a:lnTo>
                  <a:lnTo>
                    <a:pt x="295275" y="528638"/>
                  </a:lnTo>
                  <a:lnTo>
                    <a:pt x="202406" y="469107"/>
                  </a:lnTo>
                  <a:lnTo>
                    <a:pt x="123825" y="395288"/>
                  </a:lnTo>
                  <a:lnTo>
                    <a:pt x="76200" y="335757"/>
                  </a:lnTo>
                  <a:lnTo>
                    <a:pt x="40481" y="271463"/>
                  </a:lnTo>
                  <a:lnTo>
                    <a:pt x="9525" y="209550"/>
                  </a:lnTo>
                  <a:lnTo>
                    <a:pt x="2381" y="173832"/>
                  </a:lnTo>
                  <a:lnTo>
                    <a:pt x="0" y="135732"/>
                  </a:lnTo>
                  <a:lnTo>
                    <a:pt x="2381" y="114300"/>
                  </a:lnTo>
                  <a:lnTo>
                    <a:pt x="9525" y="102394"/>
                  </a:lnTo>
                  <a:lnTo>
                    <a:pt x="28575" y="97632"/>
                  </a:lnTo>
                  <a:lnTo>
                    <a:pt x="59531" y="109538"/>
                  </a:lnTo>
                  <a:lnTo>
                    <a:pt x="92869" y="138113"/>
                  </a:lnTo>
                  <a:lnTo>
                    <a:pt x="119062" y="164307"/>
                  </a:lnTo>
                  <a:lnTo>
                    <a:pt x="161925" y="200025"/>
                  </a:lnTo>
                  <a:lnTo>
                    <a:pt x="216694" y="228600"/>
                  </a:lnTo>
                  <a:lnTo>
                    <a:pt x="283369" y="252413"/>
                  </a:lnTo>
                  <a:lnTo>
                    <a:pt x="364331" y="266700"/>
                  </a:lnTo>
                  <a:lnTo>
                    <a:pt x="431006" y="271463"/>
                  </a:lnTo>
                  <a:lnTo>
                    <a:pt x="495300" y="269082"/>
                  </a:lnTo>
                  <a:lnTo>
                    <a:pt x="1119187" y="197644"/>
                  </a:lnTo>
                  <a:lnTo>
                    <a:pt x="1926431" y="109538"/>
                  </a:lnTo>
                  <a:lnTo>
                    <a:pt x="2078831" y="90488"/>
                  </a:lnTo>
                  <a:lnTo>
                    <a:pt x="2128837" y="80963"/>
                  </a:lnTo>
                  <a:lnTo>
                    <a:pt x="2190750" y="64294"/>
                  </a:lnTo>
                  <a:lnTo>
                    <a:pt x="2266950" y="33338"/>
                  </a:lnTo>
                  <a:lnTo>
                    <a:pt x="2319337" y="7144"/>
                  </a:lnTo>
                  <a:lnTo>
                    <a:pt x="2343150" y="0"/>
                  </a:lnTo>
                  <a:lnTo>
                    <a:pt x="2374106" y="2382"/>
                  </a:lnTo>
                  <a:lnTo>
                    <a:pt x="2431256" y="21432"/>
                  </a:lnTo>
                  <a:lnTo>
                    <a:pt x="2562225" y="97632"/>
                  </a:lnTo>
                  <a:lnTo>
                    <a:pt x="2690812" y="190500"/>
                  </a:lnTo>
                  <a:lnTo>
                    <a:pt x="2712244" y="209550"/>
                  </a:lnTo>
                  <a:lnTo>
                    <a:pt x="2724150" y="226219"/>
                  </a:lnTo>
                  <a:lnTo>
                    <a:pt x="2726531" y="252413"/>
                  </a:lnTo>
                  <a:lnTo>
                    <a:pt x="2702719" y="288132"/>
                  </a:lnTo>
                  <a:lnTo>
                    <a:pt x="2678906" y="311944"/>
                  </a:lnTo>
                  <a:lnTo>
                    <a:pt x="2662237" y="328613"/>
                  </a:lnTo>
                  <a:lnTo>
                    <a:pt x="2533650" y="823913"/>
                  </a:lnTo>
                  <a:lnTo>
                    <a:pt x="2459831" y="1064419"/>
                  </a:lnTo>
                  <a:lnTo>
                    <a:pt x="2336006" y="1371600"/>
                  </a:lnTo>
                  <a:lnTo>
                    <a:pt x="2209800" y="1652588"/>
                  </a:lnTo>
                  <a:lnTo>
                    <a:pt x="2176462" y="1750219"/>
                  </a:lnTo>
                  <a:lnTo>
                    <a:pt x="2012156" y="1750219"/>
                  </a:lnTo>
                  <a:lnTo>
                    <a:pt x="2114550" y="1385888"/>
                  </a:lnTo>
                  <a:lnTo>
                    <a:pt x="2190750" y="1081088"/>
                  </a:lnTo>
                  <a:lnTo>
                    <a:pt x="2233612" y="876300"/>
                  </a:lnTo>
                  <a:lnTo>
                    <a:pt x="2290762" y="604838"/>
                  </a:lnTo>
                  <a:lnTo>
                    <a:pt x="2333625" y="407194"/>
                  </a:lnTo>
                  <a:lnTo>
                    <a:pt x="2336006" y="366713"/>
                  </a:lnTo>
                  <a:lnTo>
                    <a:pt x="2336006" y="345282"/>
                  </a:lnTo>
                  <a:lnTo>
                    <a:pt x="2328862" y="319088"/>
                  </a:lnTo>
                  <a:lnTo>
                    <a:pt x="2314575" y="300038"/>
                  </a:lnTo>
                  <a:lnTo>
                    <a:pt x="2283619" y="280988"/>
                  </a:lnTo>
                  <a:lnTo>
                    <a:pt x="2235994" y="273844"/>
                  </a:lnTo>
                  <a:lnTo>
                    <a:pt x="2200275" y="273844"/>
                  </a:lnTo>
                  <a:lnTo>
                    <a:pt x="1302544" y="3619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634;p143">
              <a:extLst>
                <a:ext uri="{FF2B5EF4-FFF2-40B4-BE49-F238E27FC236}">
                  <a16:creationId xmlns:a16="http://schemas.microsoft.com/office/drawing/2014/main" id="{31E5028B-B367-C041-A2BE-190994918A44}"/>
                </a:ext>
              </a:extLst>
            </p:cNvPr>
            <p:cNvSpPr/>
            <p:nvPr/>
          </p:nvSpPr>
          <p:spPr>
            <a:xfrm>
              <a:off x="2876550" y="2555875"/>
              <a:ext cx="4411066" cy="620238"/>
            </a:xfrm>
            <a:custGeom>
              <a:avLst/>
              <a:gdLst/>
              <a:ahLst/>
              <a:cxnLst/>
              <a:rect l="l" t="t" r="r" b="b"/>
              <a:pathLst>
                <a:path w="4411066" h="621792" extrusionOk="0">
                  <a:moveTo>
                    <a:pt x="2318918" y="380391"/>
                  </a:moveTo>
                  <a:lnTo>
                    <a:pt x="1733702" y="424282"/>
                  </a:lnTo>
                  <a:lnTo>
                    <a:pt x="1217981" y="504749"/>
                  </a:lnTo>
                  <a:lnTo>
                    <a:pt x="720547" y="585216"/>
                  </a:lnTo>
                  <a:lnTo>
                    <a:pt x="534010" y="618135"/>
                  </a:lnTo>
                  <a:lnTo>
                    <a:pt x="453542" y="621792"/>
                  </a:lnTo>
                  <a:lnTo>
                    <a:pt x="391363" y="610819"/>
                  </a:lnTo>
                  <a:lnTo>
                    <a:pt x="314554" y="585216"/>
                  </a:lnTo>
                  <a:lnTo>
                    <a:pt x="215798" y="519379"/>
                  </a:lnTo>
                  <a:lnTo>
                    <a:pt x="95098" y="416967"/>
                  </a:lnTo>
                  <a:lnTo>
                    <a:pt x="14630" y="340157"/>
                  </a:lnTo>
                  <a:lnTo>
                    <a:pt x="0" y="314554"/>
                  </a:lnTo>
                  <a:lnTo>
                    <a:pt x="0" y="296266"/>
                  </a:lnTo>
                  <a:lnTo>
                    <a:pt x="14630" y="274320"/>
                  </a:lnTo>
                  <a:lnTo>
                    <a:pt x="40234" y="277978"/>
                  </a:lnTo>
                  <a:lnTo>
                    <a:pt x="102413" y="314554"/>
                  </a:lnTo>
                  <a:lnTo>
                    <a:pt x="204826" y="351130"/>
                  </a:lnTo>
                  <a:lnTo>
                    <a:pt x="343814" y="373075"/>
                  </a:lnTo>
                  <a:lnTo>
                    <a:pt x="534010" y="380391"/>
                  </a:lnTo>
                  <a:lnTo>
                    <a:pt x="607162" y="373075"/>
                  </a:lnTo>
                  <a:lnTo>
                    <a:pt x="1795882" y="241402"/>
                  </a:lnTo>
                  <a:lnTo>
                    <a:pt x="2095805" y="197511"/>
                  </a:lnTo>
                  <a:lnTo>
                    <a:pt x="3112618" y="128016"/>
                  </a:lnTo>
                  <a:lnTo>
                    <a:pt x="3368650" y="87783"/>
                  </a:lnTo>
                  <a:lnTo>
                    <a:pt x="3624682" y="73152"/>
                  </a:lnTo>
                  <a:lnTo>
                    <a:pt x="3763670" y="58522"/>
                  </a:lnTo>
                  <a:lnTo>
                    <a:pt x="3847795" y="43891"/>
                  </a:lnTo>
                  <a:lnTo>
                    <a:pt x="3924605" y="21946"/>
                  </a:lnTo>
                  <a:lnTo>
                    <a:pt x="3964838" y="0"/>
                  </a:lnTo>
                  <a:lnTo>
                    <a:pt x="4052621" y="7315"/>
                  </a:lnTo>
                  <a:lnTo>
                    <a:pt x="4195267" y="43891"/>
                  </a:lnTo>
                  <a:lnTo>
                    <a:pt x="4253789" y="73152"/>
                  </a:lnTo>
                  <a:lnTo>
                    <a:pt x="4337914" y="124359"/>
                  </a:lnTo>
                  <a:lnTo>
                    <a:pt x="4392778" y="186538"/>
                  </a:lnTo>
                  <a:lnTo>
                    <a:pt x="4411066" y="219456"/>
                  </a:lnTo>
                  <a:lnTo>
                    <a:pt x="4407408" y="256032"/>
                  </a:lnTo>
                  <a:lnTo>
                    <a:pt x="4389120" y="277978"/>
                  </a:lnTo>
                  <a:lnTo>
                    <a:pt x="4345229" y="288951"/>
                  </a:lnTo>
                  <a:lnTo>
                    <a:pt x="3924605" y="285293"/>
                  </a:lnTo>
                  <a:lnTo>
                    <a:pt x="3310128" y="307239"/>
                  </a:lnTo>
                  <a:lnTo>
                    <a:pt x="3065069" y="332842"/>
                  </a:lnTo>
                  <a:lnTo>
                    <a:pt x="2318918" y="38039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635;p143">
              <a:extLst>
                <a:ext uri="{FF2B5EF4-FFF2-40B4-BE49-F238E27FC236}">
                  <a16:creationId xmlns:a16="http://schemas.microsoft.com/office/drawing/2014/main" id="{0740A3C2-5F00-494C-8006-7A63A7B1AC16}"/>
                </a:ext>
              </a:extLst>
            </p:cNvPr>
            <p:cNvSpPr/>
            <p:nvPr/>
          </p:nvSpPr>
          <p:spPr>
            <a:xfrm>
              <a:off x="3567113" y="3443288"/>
              <a:ext cx="2447925" cy="498925"/>
            </a:xfrm>
            <a:custGeom>
              <a:avLst/>
              <a:gdLst/>
              <a:ahLst/>
              <a:cxnLst/>
              <a:rect l="l" t="t" r="r" b="b"/>
              <a:pathLst>
                <a:path w="2447925" h="497681" extrusionOk="0">
                  <a:moveTo>
                    <a:pt x="1373981" y="340518"/>
                  </a:moveTo>
                  <a:lnTo>
                    <a:pt x="1014412" y="383381"/>
                  </a:lnTo>
                  <a:lnTo>
                    <a:pt x="728662" y="428625"/>
                  </a:lnTo>
                  <a:lnTo>
                    <a:pt x="538162" y="469106"/>
                  </a:lnTo>
                  <a:lnTo>
                    <a:pt x="466725" y="488156"/>
                  </a:lnTo>
                  <a:lnTo>
                    <a:pt x="426243" y="497681"/>
                  </a:lnTo>
                  <a:lnTo>
                    <a:pt x="390525" y="497681"/>
                  </a:lnTo>
                  <a:lnTo>
                    <a:pt x="347662" y="488156"/>
                  </a:lnTo>
                  <a:lnTo>
                    <a:pt x="307181" y="473868"/>
                  </a:lnTo>
                  <a:lnTo>
                    <a:pt x="240506" y="442912"/>
                  </a:lnTo>
                  <a:lnTo>
                    <a:pt x="140493" y="376237"/>
                  </a:lnTo>
                  <a:lnTo>
                    <a:pt x="57150" y="316706"/>
                  </a:lnTo>
                  <a:lnTo>
                    <a:pt x="16668" y="278606"/>
                  </a:lnTo>
                  <a:lnTo>
                    <a:pt x="2381" y="257175"/>
                  </a:lnTo>
                  <a:lnTo>
                    <a:pt x="0" y="238125"/>
                  </a:lnTo>
                  <a:lnTo>
                    <a:pt x="2381" y="221456"/>
                  </a:lnTo>
                  <a:lnTo>
                    <a:pt x="11906" y="216693"/>
                  </a:lnTo>
                  <a:lnTo>
                    <a:pt x="23812" y="216693"/>
                  </a:lnTo>
                  <a:lnTo>
                    <a:pt x="95250" y="238125"/>
                  </a:lnTo>
                  <a:lnTo>
                    <a:pt x="204787" y="257175"/>
                  </a:lnTo>
                  <a:lnTo>
                    <a:pt x="397668" y="273843"/>
                  </a:lnTo>
                  <a:lnTo>
                    <a:pt x="473868" y="271462"/>
                  </a:lnTo>
                  <a:lnTo>
                    <a:pt x="819150" y="204787"/>
                  </a:lnTo>
                  <a:lnTo>
                    <a:pt x="1116806" y="159543"/>
                  </a:lnTo>
                  <a:lnTo>
                    <a:pt x="2212181" y="0"/>
                  </a:lnTo>
                  <a:lnTo>
                    <a:pt x="2371725" y="4762"/>
                  </a:lnTo>
                  <a:lnTo>
                    <a:pt x="2402681" y="23812"/>
                  </a:lnTo>
                  <a:lnTo>
                    <a:pt x="2424112" y="45243"/>
                  </a:lnTo>
                  <a:lnTo>
                    <a:pt x="2438400" y="66675"/>
                  </a:lnTo>
                  <a:lnTo>
                    <a:pt x="2445543" y="95250"/>
                  </a:lnTo>
                  <a:lnTo>
                    <a:pt x="2447925" y="135731"/>
                  </a:lnTo>
                  <a:lnTo>
                    <a:pt x="2428875" y="195262"/>
                  </a:lnTo>
                  <a:lnTo>
                    <a:pt x="2407443" y="214312"/>
                  </a:lnTo>
                  <a:lnTo>
                    <a:pt x="2371725" y="226218"/>
                  </a:lnTo>
                  <a:lnTo>
                    <a:pt x="1909762" y="276225"/>
                  </a:lnTo>
                  <a:lnTo>
                    <a:pt x="1373981" y="3405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636;p143">
              <a:extLst>
                <a:ext uri="{FF2B5EF4-FFF2-40B4-BE49-F238E27FC236}">
                  <a16:creationId xmlns:a16="http://schemas.microsoft.com/office/drawing/2014/main" id="{403C189E-3197-494E-B8CD-29D4793E41AA}"/>
                </a:ext>
              </a:extLst>
            </p:cNvPr>
            <p:cNvSpPr/>
            <p:nvPr/>
          </p:nvSpPr>
          <p:spPr>
            <a:xfrm rot="-5400000">
              <a:off x="2270431" y="2872099"/>
              <a:ext cx="3490296" cy="2065332"/>
            </a:xfrm>
            <a:custGeom>
              <a:avLst/>
              <a:gdLst/>
              <a:ahLst/>
              <a:cxnLst/>
              <a:rect l="l" t="t" r="r" b="b"/>
              <a:pathLst>
                <a:path w="3490296" h="2065332" extrusionOk="0">
                  <a:moveTo>
                    <a:pt x="2342248" y="1534576"/>
                  </a:moveTo>
                  <a:lnTo>
                    <a:pt x="2500898" y="1592267"/>
                  </a:lnTo>
                  <a:lnTo>
                    <a:pt x="2673971" y="1644189"/>
                  </a:lnTo>
                  <a:lnTo>
                    <a:pt x="2849928" y="1693226"/>
                  </a:lnTo>
                  <a:lnTo>
                    <a:pt x="2979732" y="1719187"/>
                  </a:lnTo>
                  <a:lnTo>
                    <a:pt x="3063384" y="1724956"/>
                  </a:lnTo>
                  <a:lnTo>
                    <a:pt x="3132613" y="1719187"/>
                  </a:lnTo>
                  <a:lnTo>
                    <a:pt x="3187419" y="1701880"/>
                  </a:lnTo>
                  <a:lnTo>
                    <a:pt x="3259533" y="1664381"/>
                  </a:lnTo>
                  <a:lnTo>
                    <a:pt x="3334531" y="1612459"/>
                  </a:lnTo>
                  <a:lnTo>
                    <a:pt x="3449913" y="1491308"/>
                  </a:lnTo>
                  <a:lnTo>
                    <a:pt x="3490296" y="1577844"/>
                  </a:lnTo>
                  <a:lnTo>
                    <a:pt x="3415298" y="1687457"/>
                  </a:lnTo>
                  <a:lnTo>
                    <a:pt x="3276840" y="1941297"/>
                  </a:lnTo>
                  <a:lnTo>
                    <a:pt x="3222034" y="2030718"/>
                  </a:lnTo>
                  <a:lnTo>
                    <a:pt x="3201842" y="2050909"/>
                  </a:lnTo>
                  <a:lnTo>
                    <a:pt x="3178766" y="2065332"/>
                  </a:lnTo>
                  <a:lnTo>
                    <a:pt x="3141267" y="2065332"/>
                  </a:lnTo>
                  <a:lnTo>
                    <a:pt x="2999924" y="2010526"/>
                  </a:lnTo>
                  <a:lnTo>
                    <a:pt x="2890311" y="1978796"/>
                  </a:lnTo>
                  <a:lnTo>
                    <a:pt x="2691278" y="1935528"/>
                  </a:lnTo>
                  <a:lnTo>
                    <a:pt x="2529744" y="1880721"/>
                  </a:lnTo>
                  <a:lnTo>
                    <a:pt x="2307634" y="1799954"/>
                  </a:lnTo>
                  <a:lnTo>
                    <a:pt x="2030718" y="1684573"/>
                  </a:lnTo>
                  <a:lnTo>
                    <a:pt x="1820146" y="1603805"/>
                  </a:lnTo>
                  <a:lnTo>
                    <a:pt x="1577845" y="1488424"/>
                  </a:lnTo>
                  <a:lnTo>
                    <a:pt x="1332658" y="1358619"/>
                  </a:lnTo>
                  <a:lnTo>
                    <a:pt x="1087472" y="1199969"/>
                  </a:lnTo>
                  <a:lnTo>
                    <a:pt x="891323" y="1052858"/>
                  </a:lnTo>
                  <a:lnTo>
                    <a:pt x="729789" y="914400"/>
                  </a:lnTo>
                  <a:lnTo>
                    <a:pt x="582677" y="778826"/>
                  </a:lnTo>
                  <a:lnTo>
                    <a:pt x="418258" y="597100"/>
                  </a:lnTo>
                  <a:lnTo>
                    <a:pt x="216341" y="346145"/>
                  </a:lnTo>
                  <a:lnTo>
                    <a:pt x="25961" y="89421"/>
                  </a:lnTo>
                  <a:lnTo>
                    <a:pt x="0" y="46152"/>
                  </a:lnTo>
                  <a:lnTo>
                    <a:pt x="0" y="31730"/>
                  </a:lnTo>
                  <a:lnTo>
                    <a:pt x="11538" y="8653"/>
                  </a:lnTo>
                  <a:lnTo>
                    <a:pt x="28845" y="0"/>
                  </a:lnTo>
                  <a:lnTo>
                    <a:pt x="46153" y="5769"/>
                  </a:lnTo>
                  <a:lnTo>
                    <a:pt x="201918" y="184610"/>
                  </a:lnTo>
                  <a:lnTo>
                    <a:pt x="374990" y="354798"/>
                  </a:lnTo>
                  <a:lnTo>
                    <a:pt x="591331" y="562485"/>
                  </a:lnTo>
                  <a:lnTo>
                    <a:pt x="784595" y="721135"/>
                  </a:lnTo>
                  <a:lnTo>
                    <a:pt x="1171124" y="992282"/>
                  </a:lnTo>
                  <a:lnTo>
                    <a:pt x="1531692" y="1197085"/>
                  </a:lnTo>
                  <a:lnTo>
                    <a:pt x="1788416" y="1315351"/>
                  </a:lnTo>
                  <a:lnTo>
                    <a:pt x="1990334" y="1399003"/>
                  </a:lnTo>
                  <a:lnTo>
                    <a:pt x="2342248" y="153457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637;p143">
              <a:extLst>
                <a:ext uri="{FF2B5EF4-FFF2-40B4-BE49-F238E27FC236}">
                  <a16:creationId xmlns:a16="http://schemas.microsoft.com/office/drawing/2014/main" id="{A12A15AB-2A2F-AF42-A79D-D31ECD797CEA}"/>
                </a:ext>
              </a:extLst>
            </p:cNvPr>
            <p:cNvSpPr/>
            <p:nvPr/>
          </p:nvSpPr>
          <p:spPr>
            <a:xfrm>
              <a:off x="4062413" y="4532313"/>
              <a:ext cx="565150" cy="1495425"/>
            </a:xfrm>
            <a:custGeom>
              <a:avLst/>
              <a:gdLst/>
              <a:ahLst/>
              <a:cxnLst/>
              <a:rect l="l" t="t" r="r" b="b"/>
              <a:pathLst>
                <a:path w="564356" h="1495425" extrusionOk="0">
                  <a:moveTo>
                    <a:pt x="273843" y="795337"/>
                  </a:moveTo>
                  <a:lnTo>
                    <a:pt x="238125" y="464344"/>
                  </a:lnTo>
                  <a:lnTo>
                    <a:pt x="230981" y="397669"/>
                  </a:lnTo>
                  <a:lnTo>
                    <a:pt x="216693" y="342900"/>
                  </a:lnTo>
                  <a:lnTo>
                    <a:pt x="195262" y="292894"/>
                  </a:lnTo>
                  <a:lnTo>
                    <a:pt x="161925" y="238125"/>
                  </a:lnTo>
                  <a:lnTo>
                    <a:pt x="135731" y="202406"/>
                  </a:lnTo>
                  <a:lnTo>
                    <a:pt x="95250" y="159544"/>
                  </a:lnTo>
                  <a:lnTo>
                    <a:pt x="0" y="88106"/>
                  </a:lnTo>
                  <a:lnTo>
                    <a:pt x="4762" y="9525"/>
                  </a:lnTo>
                  <a:lnTo>
                    <a:pt x="47625" y="0"/>
                  </a:lnTo>
                  <a:lnTo>
                    <a:pt x="195262" y="47625"/>
                  </a:lnTo>
                  <a:lnTo>
                    <a:pt x="357187" y="119062"/>
                  </a:lnTo>
                  <a:lnTo>
                    <a:pt x="459581" y="302419"/>
                  </a:lnTo>
                  <a:lnTo>
                    <a:pt x="547687" y="1154906"/>
                  </a:lnTo>
                  <a:lnTo>
                    <a:pt x="564356" y="1376362"/>
                  </a:lnTo>
                  <a:lnTo>
                    <a:pt x="564356" y="1419225"/>
                  </a:lnTo>
                  <a:lnTo>
                    <a:pt x="552450" y="1466850"/>
                  </a:lnTo>
                  <a:lnTo>
                    <a:pt x="535781" y="1490662"/>
                  </a:lnTo>
                  <a:lnTo>
                    <a:pt x="521493" y="1495425"/>
                  </a:lnTo>
                  <a:lnTo>
                    <a:pt x="495300" y="1490662"/>
                  </a:lnTo>
                  <a:lnTo>
                    <a:pt x="461962" y="1478756"/>
                  </a:lnTo>
                  <a:lnTo>
                    <a:pt x="423862" y="1457325"/>
                  </a:lnTo>
                  <a:lnTo>
                    <a:pt x="388143" y="1421606"/>
                  </a:lnTo>
                  <a:lnTo>
                    <a:pt x="364331" y="1393031"/>
                  </a:lnTo>
                  <a:lnTo>
                    <a:pt x="352425" y="1369219"/>
                  </a:lnTo>
                  <a:lnTo>
                    <a:pt x="330993" y="1309687"/>
                  </a:lnTo>
                  <a:lnTo>
                    <a:pt x="321468" y="1233487"/>
                  </a:lnTo>
                  <a:lnTo>
                    <a:pt x="273843" y="7953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638;p143">
              <a:extLst>
                <a:ext uri="{FF2B5EF4-FFF2-40B4-BE49-F238E27FC236}">
                  <a16:creationId xmlns:a16="http://schemas.microsoft.com/office/drawing/2014/main" id="{FAC9B01C-F398-3E46-A0C6-BC118CED073D}"/>
                </a:ext>
              </a:extLst>
            </p:cNvPr>
            <p:cNvSpPr/>
            <p:nvPr/>
          </p:nvSpPr>
          <p:spPr>
            <a:xfrm>
              <a:off x="4303713" y="4410075"/>
              <a:ext cx="2244725" cy="1195388"/>
            </a:xfrm>
            <a:custGeom>
              <a:avLst/>
              <a:gdLst/>
              <a:ahLst/>
              <a:cxnLst/>
              <a:rect l="l" t="t" r="r" b="b"/>
              <a:pathLst>
                <a:path w="2245519" h="1195388" extrusionOk="0">
                  <a:moveTo>
                    <a:pt x="578644" y="376238"/>
                  </a:moveTo>
                  <a:lnTo>
                    <a:pt x="92869" y="440531"/>
                  </a:lnTo>
                  <a:lnTo>
                    <a:pt x="0" y="292894"/>
                  </a:lnTo>
                  <a:lnTo>
                    <a:pt x="97631" y="242888"/>
                  </a:lnTo>
                  <a:lnTo>
                    <a:pt x="645319" y="190500"/>
                  </a:lnTo>
                  <a:lnTo>
                    <a:pt x="1238250" y="128588"/>
                  </a:lnTo>
                  <a:lnTo>
                    <a:pt x="1466850" y="90488"/>
                  </a:lnTo>
                  <a:lnTo>
                    <a:pt x="1662112" y="47625"/>
                  </a:lnTo>
                  <a:lnTo>
                    <a:pt x="1816894" y="0"/>
                  </a:lnTo>
                  <a:lnTo>
                    <a:pt x="1835944" y="0"/>
                  </a:lnTo>
                  <a:lnTo>
                    <a:pt x="1893094" y="11906"/>
                  </a:lnTo>
                  <a:lnTo>
                    <a:pt x="1976437" y="50006"/>
                  </a:lnTo>
                  <a:lnTo>
                    <a:pt x="2095500" y="128588"/>
                  </a:lnTo>
                  <a:lnTo>
                    <a:pt x="2193131" y="214313"/>
                  </a:lnTo>
                  <a:lnTo>
                    <a:pt x="2219325" y="240506"/>
                  </a:lnTo>
                  <a:lnTo>
                    <a:pt x="2235994" y="266700"/>
                  </a:lnTo>
                  <a:lnTo>
                    <a:pt x="2245519" y="290513"/>
                  </a:lnTo>
                  <a:lnTo>
                    <a:pt x="2243137" y="326231"/>
                  </a:lnTo>
                  <a:lnTo>
                    <a:pt x="2231231" y="354806"/>
                  </a:lnTo>
                  <a:lnTo>
                    <a:pt x="2193131" y="390525"/>
                  </a:lnTo>
                  <a:lnTo>
                    <a:pt x="2176462" y="407194"/>
                  </a:lnTo>
                  <a:lnTo>
                    <a:pt x="1881187" y="1171575"/>
                  </a:lnTo>
                  <a:lnTo>
                    <a:pt x="1873913" y="1195388"/>
                  </a:lnTo>
                  <a:lnTo>
                    <a:pt x="1688109" y="1183481"/>
                  </a:lnTo>
                  <a:lnTo>
                    <a:pt x="1833562" y="376238"/>
                  </a:lnTo>
                  <a:lnTo>
                    <a:pt x="1840706" y="319088"/>
                  </a:lnTo>
                  <a:lnTo>
                    <a:pt x="1838325" y="300038"/>
                  </a:lnTo>
                  <a:lnTo>
                    <a:pt x="1828800" y="280988"/>
                  </a:lnTo>
                  <a:lnTo>
                    <a:pt x="1809750" y="261938"/>
                  </a:lnTo>
                  <a:lnTo>
                    <a:pt x="1788319" y="250031"/>
                  </a:lnTo>
                  <a:lnTo>
                    <a:pt x="1754981" y="242888"/>
                  </a:lnTo>
                  <a:lnTo>
                    <a:pt x="1714500" y="238125"/>
                  </a:lnTo>
                  <a:lnTo>
                    <a:pt x="578644" y="3762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39;p143">
              <a:extLst>
                <a:ext uri="{FF2B5EF4-FFF2-40B4-BE49-F238E27FC236}">
                  <a16:creationId xmlns:a16="http://schemas.microsoft.com/office/drawing/2014/main" id="{B99E8801-A1C2-0840-9E0E-927DB9259EC5}"/>
                </a:ext>
              </a:extLst>
            </p:cNvPr>
            <p:cNvSpPr/>
            <p:nvPr/>
          </p:nvSpPr>
          <p:spPr>
            <a:xfrm>
              <a:off x="4479925" y="5564188"/>
              <a:ext cx="1787525" cy="355600"/>
            </a:xfrm>
            <a:custGeom>
              <a:avLst/>
              <a:gdLst/>
              <a:ahLst/>
              <a:cxnLst/>
              <a:rect l="l" t="t" r="r" b="b"/>
              <a:pathLst>
                <a:path w="1788319" h="354807" extrusionOk="0">
                  <a:moveTo>
                    <a:pt x="326232" y="297657"/>
                  </a:moveTo>
                  <a:lnTo>
                    <a:pt x="85725" y="354807"/>
                  </a:lnTo>
                  <a:lnTo>
                    <a:pt x="0" y="228600"/>
                  </a:lnTo>
                  <a:lnTo>
                    <a:pt x="97632" y="111919"/>
                  </a:lnTo>
                  <a:lnTo>
                    <a:pt x="185738" y="121444"/>
                  </a:lnTo>
                  <a:lnTo>
                    <a:pt x="311944" y="123825"/>
                  </a:lnTo>
                  <a:lnTo>
                    <a:pt x="514350" y="109538"/>
                  </a:lnTo>
                  <a:lnTo>
                    <a:pt x="1226344" y="30957"/>
                  </a:lnTo>
                  <a:lnTo>
                    <a:pt x="1507332" y="4763"/>
                  </a:lnTo>
                  <a:lnTo>
                    <a:pt x="1700213" y="0"/>
                  </a:lnTo>
                  <a:lnTo>
                    <a:pt x="1728788" y="23813"/>
                  </a:lnTo>
                  <a:lnTo>
                    <a:pt x="1752600" y="50007"/>
                  </a:lnTo>
                  <a:lnTo>
                    <a:pt x="1774032" y="83344"/>
                  </a:lnTo>
                  <a:lnTo>
                    <a:pt x="1783557" y="114300"/>
                  </a:lnTo>
                  <a:lnTo>
                    <a:pt x="1788319" y="140494"/>
                  </a:lnTo>
                  <a:lnTo>
                    <a:pt x="1783557" y="161925"/>
                  </a:lnTo>
                  <a:lnTo>
                    <a:pt x="1774032" y="180975"/>
                  </a:lnTo>
                  <a:lnTo>
                    <a:pt x="1752600" y="190500"/>
                  </a:lnTo>
                  <a:lnTo>
                    <a:pt x="1707357" y="202407"/>
                  </a:lnTo>
                  <a:lnTo>
                    <a:pt x="1602582" y="200025"/>
                  </a:lnTo>
                  <a:lnTo>
                    <a:pt x="1404938" y="190500"/>
                  </a:lnTo>
                  <a:lnTo>
                    <a:pt x="1238250" y="197644"/>
                  </a:lnTo>
                  <a:lnTo>
                    <a:pt x="888207" y="226219"/>
                  </a:lnTo>
                  <a:lnTo>
                    <a:pt x="504825" y="269082"/>
                  </a:lnTo>
                  <a:lnTo>
                    <a:pt x="326232" y="2976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644;p144">
            <a:extLst>
              <a:ext uri="{FF2B5EF4-FFF2-40B4-BE49-F238E27FC236}">
                <a16:creationId xmlns:a16="http://schemas.microsoft.com/office/drawing/2014/main" id="{86B47943-B3DE-C340-89B0-869B3CD936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2311" y="1656101"/>
            <a:ext cx="441325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Google Shape;1644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6375" y="1644069"/>
            <a:ext cx="441325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77"/>
          <p:cNvSpPr txBox="1"/>
          <p:nvPr/>
        </p:nvSpPr>
        <p:spPr>
          <a:xfrm>
            <a:off x="4695825" y="6557962"/>
            <a:ext cx="32575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守</a:t>
            </a:r>
            <a:endParaRPr dirty="0"/>
          </a:p>
        </p:txBody>
      </p:sp>
      <p:sp>
        <p:nvSpPr>
          <p:cNvPr id="922" name="Google Shape;922;p77"/>
          <p:cNvSpPr/>
          <p:nvPr/>
        </p:nvSpPr>
        <p:spPr>
          <a:xfrm>
            <a:off x="4503738" y="1341438"/>
            <a:ext cx="561975" cy="819150"/>
          </a:xfrm>
          <a:custGeom>
            <a:avLst/>
            <a:gdLst/>
            <a:ahLst/>
            <a:cxnLst/>
            <a:rect l="l" t="t" r="r" b="b"/>
            <a:pathLst>
              <a:path w="561975" h="819150" extrusionOk="0">
                <a:moveTo>
                  <a:pt x="197644" y="540544"/>
                </a:moveTo>
                <a:lnTo>
                  <a:pt x="197644" y="383381"/>
                </a:lnTo>
                <a:lnTo>
                  <a:pt x="195262" y="338137"/>
                </a:lnTo>
                <a:lnTo>
                  <a:pt x="188119" y="300037"/>
                </a:lnTo>
                <a:lnTo>
                  <a:pt x="166687" y="250031"/>
                </a:lnTo>
                <a:lnTo>
                  <a:pt x="133350" y="192881"/>
                </a:lnTo>
                <a:lnTo>
                  <a:pt x="92869" y="138112"/>
                </a:lnTo>
                <a:lnTo>
                  <a:pt x="40481" y="83344"/>
                </a:lnTo>
                <a:lnTo>
                  <a:pt x="14287" y="59531"/>
                </a:lnTo>
                <a:lnTo>
                  <a:pt x="2381" y="42862"/>
                </a:lnTo>
                <a:lnTo>
                  <a:pt x="0" y="21431"/>
                </a:lnTo>
                <a:lnTo>
                  <a:pt x="4762" y="9525"/>
                </a:lnTo>
                <a:lnTo>
                  <a:pt x="23812" y="0"/>
                </a:lnTo>
                <a:lnTo>
                  <a:pt x="59531" y="9525"/>
                </a:lnTo>
                <a:lnTo>
                  <a:pt x="140494" y="14287"/>
                </a:lnTo>
                <a:lnTo>
                  <a:pt x="202406" y="21431"/>
                </a:lnTo>
                <a:lnTo>
                  <a:pt x="266700" y="33337"/>
                </a:lnTo>
                <a:lnTo>
                  <a:pt x="335756" y="52387"/>
                </a:lnTo>
                <a:lnTo>
                  <a:pt x="378619" y="66675"/>
                </a:lnTo>
                <a:lnTo>
                  <a:pt x="438150" y="97631"/>
                </a:lnTo>
                <a:lnTo>
                  <a:pt x="490537" y="128587"/>
                </a:lnTo>
                <a:lnTo>
                  <a:pt x="535781" y="164306"/>
                </a:lnTo>
                <a:lnTo>
                  <a:pt x="552450" y="183356"/>
                </a:lnTo>
                <a:lnTo>
                  <a:pt x="559594" y="200025"/>
                </a:lnTo>
                <a:lnTo>
                  <a:pt x="561975" y="211931"/>
                </a:lnTo>
                <a:lnTo>
                  <a:pt x="559594" y="230981"/>
                </a:lnTo>
                <a:lnTo>
                  <a:pt x="550069" y="257175"/>
                </a:lnTo>
                <a:lnTo>
                  <a:pt x="531019" y="280987"/>
                </a:lnTo>
                <a:lnTo>
                  <a:pt x="509587" y="311944"/>
                </a:lnTo>
                <a:lnTo>
                  <a:pt x="492919" y="345281"/>
                </a:lnTo>
                <a:lnTo>
                  <a:pt x="478631" y="397669"/>
                </a:lnTo>
                <a:lnTo>
                  <a:pt x="469106" y="471487"/>
                </a:lnTo>
                <a:lnTo>
                  <a:pt x="464344" y="554831"/>
                </a:lnTo>
                <a:cubicBezTo>
                  <a:pt x="465931" y="631825"/>
                  <a:pt x="467519" y="708818"/>
                  <a:pt x="469106" y="785812"/>
                </a:cubicBezTo>
                <a:lnTo>
                  <a:pt x="197644" y="819150"/>
                </a:lnTo>
                <a:lnTo>
                  <a:pt x="197644" y="5405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77"/>
          <p:cNvSpPr/>
          <p:nvPr/>
        </p:nvSpPr>
        <p:spPr>
          <a:xfrm>
            <a:off x="2827338" y="2027238"/>
            <a:ext cx="420687" cy="1146175"/>
          </a:xfrm>
          <a:custGeom>
            <a:avLst/>
            <a:gdLst/>
            <a:ahLst/>
            <a:cxnLst/>
            <a:rect l="l" t="t" r="r" b="b"/>
            <a:pathLst>
              <a:path w="421481" h="1147762" extrusionOk="0">
                <a:moveTo>
                  <a:pt x="40481" y="785812"/>
                </a:moveTo>
                <a:lnTo>
                  <a:pt x="90487" y="688181"/>
                </a:lnTo>
                <a:lnTo>
                  <a:pt x="152400" y="583406"/>
                </a:lnTo>
                <a:lnTo>
                  <a:pt x="197644" y="509587"/>
                </a:lnTo>
                <a:lnTo>
                  <a:pt x="221456" y="464344"/>
                </a:lnTo>
                <a:lnTo>
                  <a:pt x="247650" y="402431"/>
                </a:lnTo>
                <a:lnTo>
                  <a:pt x="261937" y="333375"/>
                </a:lnTo>
                <a:lnTo>
                  <a:pt x="264319" y="266700"/>
                </a:lnTo>
                <a:lnTo>
                  <a:pt x="257175" y="216694"/>
                </a:lnTo>
                <a:lnTo>
                  <a:pt x="233362" y="114300"/>
                </a:lnTo>
                <a:lnTo>
                  <a:pt x="211931" y="42862"/>
                </a:lnTo>
                <a:lnTo>
                  <a:pt x="209550" y="30956"/>
                </a:lnTo>
                <a:lnTo>
                  <a:pt x="209550" y="14287"/>
                </a:lnTo>
                <a:lnTo>
                  <a:pt x="216694" y="2381"/>
                </a:lnTo>
                <a:lnTo>
                  <a:pt x="240506" y="0"/>
                </a:lnTo>
                <a:lnTo>
                  <a:pt x="266700" y="14287"/>
                </a:lnTo>
                <a:lnTo>
                  <a:pt x="285750" y="30956"/>
                </a:lnTo>
                <a:lnTo>
                  <a:pt x="330994" y="100012"/>
                </a:lnTo>
                <a:lnTo>
                  <a:pt x="404812" y="242887"/>
                </a:lnTo>
                <a:lnTo>
                  <a:pt x="421481" y="411956"/>
                </a:lnTo>
                <a:lnTo>
                  <a:pt x="400050" y="561975"/>
                </a:lnTo>
                <a:lnTo>
                  <a:pt x="352425" y="776287"/>
                </a:lnTo>
                <a:lnTo>
                  <a:pt x="309562" y="919162"/>
                </a:lnTo>
                <a:lnTo>
                  <a:pt x="276225" y="1012031"/>
                </a:lnTo>
                <a:lnTo>
                  <a:pt x="242887" y="1069181"/>
                </a:lnTo>
                <a:lnTo>
                  <a:pt x="209550" y="1109662"/>
                </a:lnTo>
                <a:lnTo>
                  <a:pt x="176212" y="1133475"/>
                </a:lnTo>
                <a:lnTo>
                  <a:pt x="145256" y="1145381"/>
                </a:lnTo>
                <a:lnTo>
                  <a:pt x="114300" y="1147762"/>
                </a:lnTo>
                <a:lnTo>
                  <a:pt x="76200" y="1138237"/>
                </a:lnTo>
                <a:lnTo>
                  <a:pt x="52387" y="1116806"/>
                </a:lnTo>
                <a:lnTo>
                  <a:pt x="28575" y="1085850"/>
                </a:lnTo>
                <a:lnTo>
                  <a:pt x="14287" y="1042987"/>
                </a:lnTo>
                <a:lnTo>
                  <a:pt x="4762" y="981075"/>
                </a:lnTo>
                <a:lnTo>
                  <a:pt x="0" y="921544"/>
                </a:lnTo>
                <a:lnTo>
                  <a:pt x="4762" y="869156"/>
                </a:lnTo>
                <a:lnTo>
                  <a:pt x="40481" y="7858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77"/>
          <p:cNvSpPr/>
          <p:nvPr/>
        </p:nvSpPr>
        <p:spPr>
          <a:xfrm>
            <a:off x="2940050" y="3249613"/>
            <a:ext cx="3973513" cy="741362"/>
          </a:xfrm>
          <a:custGeom>
            <a:avLst/>
            <a:gdLst/>
            <a:ahLst/>
            <a:cxnLst/>
            <a:rect l="l" t="t" r="r" b="b"/>
            <a:pathLst>
              <a:path w="3973731" h="741038" extrusionOk="0">
                <a:moveTo>
                  <a:pt x="2127934" y="387515"/>
                </a:moveTo>
                <a:lnTo>
                  <a:pt x="1788009" y="435105"/>
                </a:lnTo>
                <a:lnTo>
                  <a:pt x="1414091" y="499691"/>
                </a:lnTo>
                <a:lnTo>
                  <a:pt x="1101359" y="567676"/>
                </a:lnTo>
                <a:lnTo>
                  <a:pt x="927997" y="611866"/>
                </a:lnTo>
                <a:lnTo>
                  <a:pt x="690049" y="683251"/>
                </a:lnTo>
                <a:lnTo>
                  <a:pt x="499691" y="734240"/>
                </a:lnTo>
                <a:lnTo>
                  <a:pt x="452101" y="741038"/>
                </a:lnTo>
                <a:lnTo>
                  <a:pt x="401112" y="734240"/>
                </a:lnTo>
                <a:lnTo>
                  <a:pt x="336526" y="710445"/>
                </a:lnTo>
                <a:lnTo>
                  <a:pt x="237948" y="652657"/>
                </a:lnTo>
                <a:lnTo>
                  <a:pt x="169963" y="594870"/>
                </a:lnTo>
                <a:lnTo>
                  <a:pt x="74784" y="503090"/>
                </a:lnTo>
                <a:lnTo>
                  <a:pt x="27194" y="445303"/>
                </a:lnTo>
                <a:lnTo>
                  <a:pt x="10198" y="421508"/>
                </a:lnTo>
                <a:lnTo>
                  <a:pt x="0" y="401112"/>
                </a:lnTo>
                <a:lnTo>
                  <a:pt x="0" y="384116"/>
                </a:lnTo>
                <a:lnTo>
                  <a:pt x="6798" y="370519"/>
                </a:lnTo>
                <a:lnTo>
                  <a:pt x="27194" y="367120"/>
                </a:lnTo>
                <a:lnTo>
                  <a:pt x="54388" y="373918"/>
                </a:lnTo>
                <a:lnTo>
                  <a:pt x="112175" y="411310"/>
                </a:lnTo>
                <a:lnTo>
                  <a:pt x="173362" y="438504"/>
                </a:lnTo>
                <a:lnTo>
                  <a:pt x="231149" y="455501"/>
                </a:lnTo>
                <a:lnTo>
                  <a:pt x="275340" y="462299"/>
                </a:lnTo>
                <a:lnTo>
                  <a:pt x="356922" y="472497"/>
                </a:lnTo>
                <a:lnTo>
                  <a:pt x="428306" y="472497"/>
                </a:lnTo>
                <a:lnTo>
                  <a:pt x="537082" y="469098"/>
                </a:lnTo>
                <a:lnTo>
                  <a:pt x="642459" y="458900"/>
                </a:lnTo>
                <a:lnTo>
                  <a:pt x="822620" y="428307"/>
                </a:lnTo>
                <a:lnTo>
                  <a:pt x="1026575" y="387515"/>
                </a:lnTo>
                <a:lnTo>
                  <a:pt x="1332508" y="326329"/>
                </a:lnTo>
                <a:lnTo>
                  <a:pt x="1720024" y="254944"/>
                </a:lnTo>
                <a:lnTo>
                  <a:pt x="2059949" y="200556"/>
                </a:lnTo>
                <a:lnTo>
                  <a:pt x="2348886" y="163165"/>
                </a:lnTo>
                <a:lnTo>
                  <a:pt x="2559640" y="135970"/>
                </a:lnTo>
                <a:lnTo>
                  <a:pt x="2817984" y="112176"/>
                </a:lnTo>
                <a:lnTo>
                  <a:pt x="3140913" y="84982"/>
                </a:lnTo>
                <a:lnTo>
                  <a:pt x="3341469" y="67985"/>
                </a:lnTo>
                <a:lnTo>
                  <a:pt x="3419652" y="37392"/>
                </a:lnTo>
                <a:lnTo>
                  <a:pt x="3521630" y="0"/>
                </a:lnTo>
                <a:lnTo>
                  <a:pt x="3565820" y="3399"/>
                </a:lnTo>
                <a:lnTo>
                  <a:pt x="3654201" y="20396"/>
                </a:lnTo>
                <a:lnTo>
                  <a:pt x="3779973" y="57788"/>
                </a:lnTo>
                <a:lnTo>
                  <a:pt x="3878552" y="95179"/>
                </a:lnTo>
                <a:lnTo>
                  <a:pt x="3915943" y="118974"/>
                </a:lnTo>
                <a:lnTo>
                  <a:pt x="3949936" y="149568"/>
                </a:lnTo>
                <a:lnTo>
                  <a:pt x="3966932" y="173362"/>
                </a:lnTo>
                <a:lnTo>
                  <a:pt x="3973731" y="207355"/>
                </a:lnTo>
                <a:lnTo>
                  <a:pt x="3960134" y="241347"/>
                </a:lnTo>
                <a:lnTo>
                  <a:pt x="3919343" y="268541"/>
                </a:lnTo>
                <a:lnTo>
                  <a:pt x="3854757" y="292336"/>
                </a:lnTo>
                <a:lnTo>
                  <a:pt x="3681395" y="285538"/>
                </a:lnTo>
                <a:lnTo>
                  <a:pt x="3423051" y="282139"/>
                </a:lnTo>
                <a:lnTo>
                  <a:pt x="3157909" y="292336"/>
                </a:lnTo>
                <a:lnTo>
                  <a:pt x="2821383" y="312732"/>
                </a:lnTo>
                <a:lnTo>
                  <a:pt x="2549442" y="339926"/>
                </a:lnTo>
                <a:lnTo>
                  <a:pt x="2127934" y="3875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77"/>
          <p:cNvSpPr/>
          <p:nvPr/>
        </p:nvSpPr>
        <p:spPr>
          <a:xfrm>
            <a:off x="3876675" y="4152900"/>
            <a:ext cx="819150" cy="922338"/>
          </a:xfrm>
          <a:custGeom>
            <a:avLst/>
            <a:gdLst/>
            <a:ahLst/>
            <a:cxnLst/>
            <a:rect l="l" t="t" r="r" b="b"/>
            <a:pathLst>
              <a:path w="819150" h="921544" extrusionOk="0">
                <a:moveTo>
                  <a:pt x="395288" y="438150"/>
                </a:moveTo>
                <a:lnTo>
                  <a:pt x="302419" y="311944"/>
                </a:lnTo>
                <a:lnTo>
                  <a:pt x="247650" y="247650"/>
                </a:lnTo>
                <a:lnTo>
                  <a:pt x="164306" y="171450"/>
                </a:lnTo>
                <a:lnTo>
                  <a:pt x="111919" y="126206"/>
                </a:lnTo>
                <a:lnTo>
                  <a:pt x="30956" y="69056"/>
                </a:lnTo>
                <a:lnTo>
                  <a:pt x="14288" y="54769"/>
                </a:lnTo>
                <a:lnTo>
                  <a:pt x="2381" y="35719"/>
                </a:lnTo>
                <a:lnTo>
                  <a:pt x="0" y="11906"/>
                </a:lnTo>
                <a:lnTo>
                  <a:pt x="14288" y="0"/>
                </a:lnTo>
                <a:lnTo>
                  <a:pt x="38100" y="0"/>
                </a:lnTo>
                <a:lnTo>
                  <a:pt x="154781" y="50006"/>
                </a:lnTo>
                <a:lnTo>
                  <a:pt x="304800" y="123825"/>
                </a:lnTo>
                <a:lnTo>
                  <a:pt x="471488" y="223838"/>
                </a:lnTo>
                <a:lnTo>
                  <a:pt x="573881" y="292894"/>
                </a:lnTo>
                <a:lnTo>
                  <a:pt x="681038" y="381000"/>
                </a:lnTo>
                <a:lnTo>
                  <a:pt x="707231" y="407194"/>
                </a:lnTo>
                <a:lnTo>
                  <a:pt x="742950" y="464344"/>
                </a:lnTo>
                <a:lnTo>
                  <a:pt x="766763" y="521494"/>
                </a:lnTo>
                <a:lnTo>
                  <a:pt x="783431" y="566738"/>
                </a:lnTo>
                <a:lnTo>
                  <a:pt x="800100" y="623888"/>
                </a:lnTo>
                <a:lnTo>
                  <a:pt x="812006" y="681038"/>
                </a:lnTo>
                <a:lnTo>
                  <a:pt x="819150" y="735806"/>
                </a:lnTo>
                <a:lnTo>
                  <a:pt x="819150" y="769144"/>
                </a:lnTo>
                <a:lnTo>
                  <a:pt x="814388" y="812006"/>
                </a:lnTo>
                <a:lnTo>
                  <a:pt x="804863" y="842963"/>
                </a:lnTo>
                <a:lnTo>
                  <a:pt x="783431" y="881063"/>
                </a:lnTo>
                <a:lnTo>
                  <a:pt x="757238" y="907256"/>
                </a:lnTo>
                <a:lnTo>
                  <a:pt x="726281" y="921544"/>
                </a:lnTo>
                <a:lnTo>
                  <a:pt x="690563" y="916781"/>
                </a:lnTo>
                <a:lnTo>
                  <a:pt x="647700" y="895350"/>
                </a:lnTo>
                <a:lnTo>
                  <a:pt x="592931" y="854869"/>
                </a:lnTo>
                <a:lnTo>
                  <a:pt x="557213" y="826294"/>
                </a:lnTo>
                <a:lnTo>
                  <a:pt x="521494" y="695325"/>
                </a:lnTo>
                <a:lnTo>
                  <a:pt x="490538" y="611981"/>
                </a:lnTo>
                <a:lnTo>
                  <a:pt x="457200" y="545306"/>
                </a:lnTo>
                <a:lnTo>
                  <a:pt x="395288" y="438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77"/>
          <p:cNvSpPr/>
          <p:nvPr/>
        </p:nvSpPr>
        <p:spPr>
          <a:xfrm>
            <a:off x="3154363" y="1911350"/>
            <a:ext cx="3917950" cy="561975"/>
          </a:xfrm>
          <a:custGeom>
            <a:avLst/>
            <a:gdLst/>
            <a:ahLst/>
            <a:cxnLst/>
            <a:rect l="l" t="t" r="r" b="b"/>
            <a:pathLst>
              <a:path w="3917448" h="562455" extrusionOk="0">
                <a:moveTo>
                  <a:pt x="391416" y="486803"/>
                </a:moveTo>
                <a:lnTo>
                  <a:pt x="19735" y="549298"/>
                </a:lnTo>
                <a:lnTo>
                  <a:pt x="0" y="361813"/>
                </a:lnTo>
                <a:lnTo>
                  <a:pt x="319053" y="325632"/>
                </a:lnTo>
                <a:lnTo>
                  <a:pt x="680866" y="276294"/>
                </a:lnTo>
                <a:lnTo>
                  <a:pt x="1088728" y="220377"/>
                </a:lnTo>
                <a:lnTo>
                  <a:pt x="1552507" y="154593"/>
                </a:lnTo>
                <a:lnTo>
                  <a:pt x="1805776" y="138147"/>
                </a:lnTo>
                <a:lnTo>
                  <a:pt x="2078780" y="105255"/>
                </a:lnTo>
                <a:lnTo>
                  <a:pt x="2470196" y="69074"/>
                </a:lnTo>
                <a:lnTo>
                  <a:pt x="2772803" y="42760"/>
                </a:lnTo>
                <a:lnTo>
                  <a:pt x="3035940" y="26314"/>
                </a:lnTo>
                <a:lnTo>
                  <a:pt x="3325390" y="23025"/>
                </a:lnTo>
                <a:lnTo>
                  <a:pt x="3374728" y="6579"/>
                </a:lnTo>
                <a:lnTo>
                  <a:pt x="3417488" y="0"/>
                </a:lnTo>
                <a:lnTo>
                  <a:pt x="3456958" y="3289"/>
                </a:lnTo>
                <a:lnTo>
                  <a:pt x="3506296" y="23025"/>
                </a:lnTo>
                <a:lnTo>
                  <a:pt x="3604973" y="88809"/>
                </a:lnTo>
                <a:lnTo>
                  <a:pt x="3782590" y="246691"/>
                </a:lnTo>
                <a:lnTo>
                  <a:pt x="3858242" y="325632"/>
                </a:lnTo>
                <a:lnTo>
                  <a:pt x="3904291" y="394705"/>
                </a:lnTo>
                <a:lnTo>
                  <a:pt x="3917448" y="440754"/>
                </a:lnTo>
                <a:lnTo>
                  <a:pt x="3917448" y="463779"/>
                </a:lnTo>
                <a:lnTo>
                  <a:pt x="3910869" y="486803"/>
                </a:lnTo>
                <a:lnTo>
                  <a:pt x="3891134" y="513117"/>
                </a:lnTo>
                <a:lnTo>
                  <a:pt x="3877977" y="529563"/>
                </a:lnTo>
                <a:lnTo>
                  <a:pt x="3851663" y="539430"/>
                </a:lnTo>
                <a:lnTo>
                  <a:pt x="3789168" y="552587"/>
                </a:lnTo>
                <a:lnTo>
                  <a:pt x="3690492" y="559166"/>
                </a:lnTo>
                <a:lnTo>
                  <a:pt x="3598394" y="562455"/>
                </a:lnTo>
                <a:lnTo>
                  <a:pt x="3407620" y="302607"/>
                </a:lnTo>
                <a:lnTo>
                  <a:pt x="3407620" y="282872"/>
                </a:lnTo>
                <a:lnTo>
                  <a:pt x="3397753" y="263137"/>
                </a:lnTo>
                <a:lnTo>
                  <a:pt x="3381307" y="249980"/>
                </a:lnTo>
                <a:lnTo>
                  <a:pt x="3354993" y="233534"/>
                </a:lnTo>
                <a:lnTo>
                  <a:pt x="3315522" y="223666"/>
                </a:lnTo>
                <a:lnTo>
                  <a:pt x="3272763" y="220377"/>
                </a:lnTo>
                <a:lnTo>
                  <a:pt x="3068832" y="220377"/>
                </a:lnTo>
                <a:lnTo>
                  <a:pt x="2697151" y="230245"/>
                </a:lnTo>
                <a:lnTo>
                  <a:pt x="2309025" y="253269"/>
                </a:lnTo>
                <a:lnTo>
                  <a:pt x="1966947" y="282872"/>
                </a:lnTo>
                <a:lnTo>
                  <a:pt x="1529482" y="328921"/>
                </a:lnTo>
                <a:lnTo>
                  <a:pt x="957160" y="397994"/>
                </a:lnTo>
                <a:lnTo>
                  <a:pt x="391416" y="48680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77"/>
          <p:cNvSpPr/>
          <p:nvPr/>
        </p:nvSpPr>
        <p:spPr>
          <a:xfrm>
            <a:off x="6091238" y="2138363"/>
            <a:ext cx="709612" cy="622300"/>
          </a:xfrm>
          <a:custGeom>
            <a:avLst/>
            <a:gdLst/>
            <a:ahLst/>
            <a:cxnLst/>
            <a:rect l="l" t="t" r="r" b="b"/>
            <a:pathLst>
              <a:path w="709612" h="621506" extrusionOk="0">
                <a:moveTo>
                  <a:pt x="197643" y="419100"/>
                </a:moveTo>
                <a:lnTo>
                  <a:pt x="292893" y="323850"/>
                </a:lnTo>
                <a:lnTo>
                  <a:pt x="350043" y="266700"/>
                </a:lnTo>
                <a:lnTo>
                  <a:pt x="390525" y="216693"/>
                </a:lnTo>
                <a:lnTo>
                  <a:pt x="440531" y="147637"/>
                </a:lnTo>
                <a:lnTo>
                  <a:pt x="507206" y="0"/>
                </a:lnTo>
                <a:lnTo>
                  <a:pt x="709612" y="328612"/>
                </a:lnTo>
                <a:lnTo>
                  <a:pt x="623887" y="342900"/>
                </a:lnTo>
                <a:lnTo>
                  <a:pt x="554831" y="361950"/>
                </a:lnTo>
                <a:lnTo>
                  <a:pt x="502443" y="385762"/>
                </a:lnTo>
                <a:lnTo>
                  <a:pt x="423862" y="428625"/>
                </a:lnTo>
                <a:lnTo>
                  <a:pt x="223837" y="528637"/>
                </a:lnTo>
                <a:lnTo>
                  <a:pt x="54768" y="616743"/>
                </a:lnTo>
                <a:lnTo>
                  <a:pt x="33337" y="621506"/>
                </a:lnTo>
                <a:lnTo>
                  <a:pt x="19050" y="621506"/>
                </a:lnTo>
                <a:lnTo>
                  <a:pt x="2381" y="614362"/>
                </a:lnTo>
                <a:lnTo>
                  <a:pt x="0" y="602456"/>
                </a:lnTo>
                <a:lnTo>
                  <a:pt x="4762" y="588168"/>
                </a:lnTo>
                <a:lnTo>
                  <a:pt x="73818" y="526256"/>
                </a:lnTo>
                <a:lnTo>
                  <a:pt x="197643" y="419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77"/>
          <p:cNvSpPr/>
          <p:nvPr/>
        </p:nvSpPr>
        <p:spPr>
          <a:xfrm rot="-5400000">
            <a:off x="3812381" y="4042569"/>
            <a:ext cx="3516313" cy="536575"/>
          </a:xfrm>
          <a:custGeom>
            <a:avLst/>
            <a:gdLst/>
            <a:ahLst/>
            <a:cxnLst/>
            <a:rect l="l" t="t" r="r" b="b"/>
            <a:pathLst>
              <a:path w="3516258" h="536525" extrusionOk="0">
                <a:moveTo>
                  <a:pt x="2143216" y="199033"/>
                </a:moveTo>
                <a:lnTo>
                  <a:pt x="3057616" y="204802"/>
                </a:lnTo>
                <a:lnTo>
                  <a:pt x="3161459" y="199033"/>
                </a:lnTo>
                <a:lnTo>
                  <a:pt x="3230688" y="187495"/>
                </a:lnTo>
                <a:lnTo>
                  <a:pt x="3288379" y="164419"/>
                </a:lnTo>
                <a:lnTo>
                  <a:pt x="3325878" y="147111"/>
                </a:lnTo>
                <a:lnTo>
                  <a:pt x="3351839" y="129804"/>
                </a:lnTo>
                <a:lnTo>
                  <a:pt x="3383569" y="98074"/>
                </a:lnTo>
                <a:lnTo>
                  <a:pt x="3418183" y="46152"/>
                </a:lnTo>
                <a:lnTo>
                  <a:pt x="3447029" y="20191"/>
                </a:lnTo>
                <a:lnTo>
                  <a:pt x="3467221" y="5769"/>
                </a:lnTo>
                <a:lnTo>
                  <a:pt x="3478759" y="0"/>
                </a:lnTo>
                <a:lnTo>
                  <a:pt x="3493181" y="0"/>
                </a:lnTo>
                <a:lnTo>
                  <a:pt x="3507604" y="5769"/>
                </a:lnTo>
                <a:lnTo>
                  <a:pt x="3516258" y="20191"/>
                </a:lnTo>
                <a:lnTo>
                  <a:pt x="3513373" y="51921"/>
                </a:lnTo>
                <a:lnTo>
                  <a:pt x="3507604" y="106728"/>
                </a:lnTo>
                <a:lnTo>
                  <a:pt x="3484528" y="199033"/>
                </a:lnTo>
                <a:lnTo>
                  <a:pt x="3461451" y="259609"/>
                </a:lnTo>
                <a:lnTo>
                  <a:pt x="3412414" y="343260"/>
                </a:lnTo>
                <a:lnTo>
                  <a:pt x="3366262" y="409605"/>
                </a:lnTo>
                <a:lnTo>
                  <a:pt x="3331647" y="441335"/>
                </a:lnTo>
                <a:lnTo>
                  <a:pt x="3288379" y="464411"/>
                </a:lnTo>
                <a:lnTo>
                  <a:pt x="3262418" y="470180"/>
                </a:lnTo>
                <a:lnTo>
                  <a:pt x="3216265" y="473065"/>
                </a:lnTo>
                <a:lnTo>
                  <a:pt x="3181651" y="470180"/>
                </a:lnTo>
                <a:lnTo>
                  <a:pt x="3109537" y="461526"/>
                </a:lnTo>
                <a:lnTo>
                  <a:pt x="2976848" y="449988"/>
                </a:lnTo>
                <a:lnTo>
                  <a:pt x="2697048" y="447104"/>
                </a:lnTo>
                <a:lnTo>
                  <a:pt x="2506668" y="444219"/>
                </a:lnTo>
                <a:lnTo>
                  <a:pt x="2071102" y="447104"/>
                </a:lnTo>
                <a:lnTo>
                  <a:pt x="1583614" y="447104"/>
                </a:lnTo>
                <a:lnTo>
                  <a:pt x="1312467" y="452873"/>
                </a:lnTo>
                <a:lnTo>
                  <a:pt x="1136510" y="461526"/>
                </a:lnTo>
                <a:lnTo>
                  <a:pt x="951899" y="475949"/>
                </a:lnTo>
                <a:lnTo>
                  <a:pt x="813441" y="490372"/>
                </a:lnTo>
                <a:lnTo>
                  <a:pt x="689406" y="510564"/>
                </a:lnTo>
                <a:lnTo>
                  <a:pt x="602870" y="536525"/>
                </a:lnTo>
                <a:lnTo>
                  <a:pt x="562486" y="536525"/>
                </a:lnTo>
                <a:lnTo>
                  <a:pt x="473065" y="524986"/>
                </a:lnTo>
                <a:lnTo>
                  <a:pt x="354799" y="490372"/>
                </a:lnTo>
                <a:lnTo>
                  <a:pt x="253840" y="449988"/>
                </a:lnTo>
                <a:lnTo>
                  <a:pt x="158650" y="392297"/>
                </a:lnTo>
                <a:lnTo>
                  <a:pt x="69229" y="317299"/>
                </a:lnTo>
                <a:lnTo>
                  <a:pt x="14423" y="265378"/>
                </a:lnTo>
                <a:lnTo>
                  <a:pt x="0" y="233648"/>
                </a:lnTo>
                <a:lnTo>
                  <a:pt x="8654" y="201918"/>
                </a:lnTo>
                <a:lnTo>
                  <a:pt x="37499" y="175957"/>
                </a:lnTo>
                <a:lnTo>
                  <a:pt x="74998" y="152880"/>
                </a:lnTo>
                <a:lnTo>
                  <a:pt x="219226" y="80767"/>
                </a:lnTo>
                <a:lnTo>
                  <a:pt x="637484" y="213456"/>
                </a:lnTo>
                <a:lnTo>
                  <a:pt x="700944" y="227879"/>
                </a:lnTo>
                <a:lnTo>
                  <a:pt x="764404" y="224994"/>
                </a:lnTo>
                <a:lnTo>
                  <a:pt x="1101896" y="216340"/>
                </a:lnTo>
                <a:lnTo>
                  <a:pt x="1546115" y="204802"/>
                </a:lnTo>
                <a:lnTo>
                  <a:pt x="2143216" y="1990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77"/>
          <p:cNvSpPr/>
          <p:nvPr/>
        </p:nvSpPr>
        <p:spPr>
          <a:xfrm>
            <a:off x="4838700" y="5313363"/>
            <a:ext cx="719138" cy="603250"/>
          </a:xfrm>
          <a:custGeom>
            <a:avLst/>
            <a:gdLst/>
            <a:ahLst/>
            <a:cxnLst/>
            <a:rect l="l" t="t" r="r" b="b"/>
            <a:pathLst>
              <a:path w="719138" h="604837" extrusionOk="0">
                <a:moveTo>
                  <a:pt x="295275" y="119062"/>
                </a:moveTo>
                <a:lnTo>
                  <a:pt x="471488" y="178594"/>
                </a:lnTo>
                <a:lnTo>
                  <a:pt x="533400" y="190500"/>
                </a:lnTo>
                <a:lnTo>
                  <a:pt x="561975" y="192881"/>
                </a:lnTo>
                <a:lnTo>
                  <a:pt x="588169" y="188119"/>
                </a:lnTo>
                <a:lnTo>
                  <a:pt x="609600" y="183356"/>
                </a:lnTo>
                <a:lnTo>
                  <a:pt x="633413" y="171450"/>
                </a:lnTo>
                <a:lnTo>
                  <a:pt x="719138" y="71437"/>
                </a:lnTo>
                <a:lnTo>
                  <a:pt x="604838" y="604837"/>
                </a:lnTo>
                <a:lnTo>
                  <a:pt x="545306" y="538162"/>
                </a:lnTo>
                <a:lnTo>
                  <a:pt x="490538" y="459581"/>
                </a:lnTo>
                <a:lnTo>
                  <a:pt x="440531" y="395287"/>
                </a:lnTo>
                <a:lnTo>
                  <a:pt x="381000" y="328612"/>
                </a:lnTo>
                <a:lnTo>
                  <a:pt x="290513" y="252412"/>
                </a:lnTo>
                <a:lnTo>
                  <a:pt x="211931" y="195262"/>
                </a:lnTo>
                <a:lnTo>
                  <a:pt x="102394" y="116681"/>
                </a:lnTo>
                <a:lnTo>
                  <a:pt x="30956" y="76200"/>
                </a:lnTo>
                <a:lnTo>
                  <a:pt x="19050" y="66675"/>
                </a:lnTo>
                <a:lnTo>
                  <a:pt x="7144" y="52387"/>
                </a:lnTo>
                <a:lnTo>
                  <a:pt x="0" y="30956"/>
                </a:lnTo>
                <a:lnTo>
                  <a:pt x="2381" y="11906"/>
                </a:lnTo>
                <a:lnTo>
                  <a:pt x="11906" y="2381"/>
                </a:lnTo>
                <a:lnTo>
                  <a:pt x="28575" y="0"/>
                </a:lnTo>
                <a:lnTo>
                  <a:pt x="50006" y="7144"/>
                </a:lnTo>
                <a:lnTo>
                  <a:pt x="295275" y="119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94077A7-84D1-2A44-896E-A002470CB58B}"/>
              </a:ext>
            </a:extLst>
          </p:cNvPr>
          <p:cNvGrpSpPr/>
          <p:nvPr/>
        </p:nvGrpSpPr>
        <p:grpSpPr>
          <a:xfrm>
            <a:off x="2835357" y="1349457"/>
            <a:ext cx="4244975" cy="4727575"/>
            <a:chOff x="2979738" y="1493838"/>
            <a:chExt cx="4244975" cy="4727575"/>
          </a:xfrm>
        </p:grpSpPr>
        <p:sp>
          <p:nvSpPr>
            <p:cNvPr id="11" name="Google Shape;922;p77">
              <a:extLst>
                <a:ext uri="{FF2B5EF4-FFF2-40B4-BE49-F238E27FC236}">
                  <a16:creationId xmlns:a16="http://schemas.microsoft.com/office/drawing/2014/main" id="{FB496875-C4C6-5D46-8514-6DD0C3F5C69C}"/>
                </a:ext>
              </a:extLst>
            </p:cNvPr>
            <p:cNvSpPr/>
            <p:nvPr/>
          </p:nvSpPr>
          <p:spPr>
            <a:xfrm>
              <a:off x="4656138" y="1493838"/>
              <a:ext cx="561975" cy="819150"/>
            </a:xfrm>
            <a:custGeom>
              <a:avLst/>
              <a:gdLst/>
              <a:ahLst/>
              <a:cxnLst/>
              <a:rect l="l" t="t" r="r" b="b"/>
              <a:pathLst>
                <a:path w="561975" h="819150" extrusionOk="0">
                  <a:moveTo>
                    <a:pt x="197644" y="540544"/>
                  </a:moveTo>
                  <a:lnTo>
                    <a:pt x="197644" y="383381"/>
                  </a:lnTo>
                  <a:lnTo>
                    <a:pt x="195262" y="338137"/>
                  </a:lnTo>
                  <a:lnTo>
                    <a:pt x="188119" y="300037"/>
                  </a:lnTo>
                  <a:lnTo>
                    <a:pt x="166687" y="250031"/>
                  </a:lnTo>
                  <a:lnTo>
                    <a:pt x="133350" y="192881"/>
                  </a:lnTo>
                  <a:lnTo>
                    <a:pt x="92869" y="138112"/>
                  </a:lnTo>
                  <a:lnTo>
                    <a:pt x="40481" y="83344"/>
                  </a:lnTo>
                  <a:lnTo>
                    <a:pt x="14287" y="59531"/>
                  </a:lnTo>
                  <a:lnTo>
                    <a:pt x="2381" y="42862"/>
                  </a:lnTo>
                  <a:lnTo>
                    <a:pt x="0" y="21431"/>
                  </a:lnTo>
                  <a:lnTo>
                    <a:pt x="4762" y="9525"/>
                  </a:lnTo>
                  <a:lnTo>
                    <a:pt x="23812" y="0"/>
                  </a:lnTo>
                  <a:lnTo>
                    <a:pt x="59531" y="9525"/>
                  </a:lnTo>
                  <a:lnTo>
                    <a:pt x="140494" y="14287"/>
                  </a:lnTo>
                  <a:lnTo>
                    <a:pt x="202406" y="21431"/>
                  </a:lnTo>
                  <a:lnTo>
                    <a:pt x="266700" y="33337"/>
                  </a:lnTo>
                  <a:lnTo>
                    <a:pt x="335756" y="52387"/>
                  </a:lnTo>
                  <a:lnTo>
                    <a:pt x="378619" y="66675"/>
                  </a:lnTo>
                  <a:lnTo>
                    <a:pt x="438150" y="97631"/>
                  </a:lnTo>
                  <a:lnTo>
                    <a:pt x="490537" y="128587"/>
                  </a:lnTo>
                  <a:lnTo>
                    <a:pt x="535781" y="164306"/>
                  </a:lnTo>
                  <a:lnTo>
                    <a:pt x="552450" y="183356"/>
                  </a:lnTo>
                  <a:lnTo>
                    <a:pt x="559594" y="200025"/>
                  </a:lnTo>
                  <a:lnTo>
                    <a:pt x="561975" y="211931"/>
                  </a:lnTo>
                  <a:lnTo>
                    <a:pt x="559594" y="230981"/>
                  </a:lnTo>
                  <a:lnTo>
                    <a:pt x="550069" y="257175"/>
                  </a:lnTo>
                  <a:lnTo>
                    <a:pt x="531019" y="280987"/>
                  </a:lnTo>
                  <a:lnTo>
                    <a:pt x="509587" y="311944"/>
                  </a:lnTo>
                  <a:lnTo>
                    <a:pt x="492919" y="345281"/>
                  </a:lnTo>
                  <a:lnTo>
                    <a:pt x="478631" y="397669"/>
                  </a:lnTo>
                  <a:lnTo>
                    <a:pt x="469106" y="471487"/>
                  </a:lnTo>
                  <a:lnTo>
                    <a:pt x="464344" y="554831"/>
                  </a:lnTo>
                  <a:cubicBezTo>
                    <a:pt x="465931" y="631825"/>
                    <a:pt x="467519" y="708818"/>
                    <a:pt x="469106" y="785812"/>
                  </a:cubicBezTo>
                  <a:lnTo>
                    <a:pt x="197644" y="819150"/>
                  </a:lnTo>
                  <a:lnTo>
                    <a:pt x="197644" y="5405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23;p77">
              <a:extLst>
                <a:ext uri="{FF2B5EF4-FFF2-40B4-BE49-F238E27FC236}">
                  <a16:creationId xmlns:a16="http://schemas.microsoft.com/office/drawing/2014/main" id="{54891DC8-6905-1745-A0AE-2E72D9A7ABC2}"/>
                </a:ext>
              </a:extLst>
            </p:cNvPr>
            <p:cNvSpPr/>
            <p:nvPr/>
          </p:nvSpPr>
          <p:spPr>
            <a:xfrm>
              <a:off x="2979738" y="2179638"/>
              <a:ext cx="420687" cy="1146175"/>
            </a:xfrm>
            <a:custGeom>
              <a:avLst/>
              <a:gdLst/>
              <a:ahLst/>
              <a:cxnLst/>
              <a:rect l="l" t="t" r="r" b="b"/>
              <a:pathLst>
                <a:path w="421481" h="1147762" extrusionOk="0">
                  <a:moveTo>
                    <a:pt x="40481" y="785812"/>
                  </a:moveTo>
                  <a:lnTo>
                    <a:pt x="90487" y="688181"/>
                  </a:lnTo>
                  <a:lnTo>
                    <a:pt x="152400" y="583406"/>
                  </a:lnTo>
                  <a:lnTo>
                    <a:pt x="197644" y="509587"/>
                  </a:lnTo>
                  <a:lnTo>
                    <a:pt x="221456" y="464344"/>
                  </a:lnTo>
                  <a:lnTo>
                    <a:pt x="247650" y="402431"/>
                  </a:lnTo>
                  <a:lnTo>
                    <a:pt x="261937" y="333375"/>
                  </a:lnTo>
                  <a:lnTo>
                    <a:pt x="264319" y="266700"/>
                  </a:lnTo>
                  <a:lnTo>
                    <a:pt x="257175" y="216694"/>
                  </a:lnTo>
                  <a:lnTo>
                    <a:pt x="233362" y="114300"/>
                  </a:lnTo>
                  <a:lnTo>
                    <a:pt x="211931" y="42862"/>
                  </a:lnTo>
                  <a:lnTo>
                    <a:pt x="209550" y="30956"/>
                  </a:lnTo>
                  <a:lnTo>
                    <a:pt x="209550" y="14287"/>
                  </a:lnTo>
                  <a:lnTo>
                    <a:pt x="216694" y="2381"/>
                  </a:lnTo>
                  <a:lnTo>
                    <a:pt x="240506" y="0"/>
                  </a:lnTo>
                  <a:lnTo>
                    <a:pt x="266700" y="14287"/>
                  </a:lnTo>
                  <a:lnTo>
                    <a:pt x="285750" y="30956"/>
                  </a:lnTo>
                  <a:lnTo>
                    <a:pt x="330994" y="100012"/>
                  </a:lnTo>
                  <a:lnTo>
                    <a:pt x="404812" y="242887"/>
                  </a:lnTo>
                  <a:lnTo>
                    <a:pt x="421481" y="411956"/>
                  </a:lnTo>
                  <a:lnTo>
                    <a:pt x="400050" y="561975"/>
                  </a:lnTo>
                  <a:lnTo>
                    <a:pt x="352425" y="776287"/>
                  </a:lnTo>
                  <a:lnTo>
                    <a:pt x="309562" y="919162"/>
                  </a:lnTo>
                  <a:lnTo>
                    <a:pt x="276225" y="1012031"/>
                  </a:lnTo>
                  <a:lnTo>
                    <a:pt x="242887" y="1069181"/>
                  </a:lnTo>
                  <a:lnTo>
                    <a:pt x="209550" y="1109662"/>
                  </a:lnTo>
                  <a:lnTo>
                    <a:pt x="176212" y="1133475"/>
                  </a:lnTo>
                  <a:lnTo>
                    <a:pt x="145256" y="1145381"/>
                  </a:lnTo>
                  <a:lnTo>
                    <a:pt x="114300" y="1147762"/>
                  </a:lnTo>
                  <a:lnTo>
                    <a:pt x="76200" y="1138237"/>
                  </a:lnTo>
                  <a:lnTo>
                    <a:pt x="52387" y="1116806"/>
                  </a:lnTo>
                  <a:lnTo>
                    <a:pt x="28575" y="1085850"/>
                  </a:lnTo>
                  <a:lnTo>
                    <a:pt x="14287" y="1042987"/>
                  </a:lnTo>
                  <a:lnTo>
                    <a:pt x="4762" y="981075"/>
                  </a:lnTo>
                  <a:lnTo>
                    <a:pt x="0" y="921544"/>
                  </a:lnTo>
                  <a:lnTo>
                    <a:pt x="4762" y="869156"/>
                  </a:lnTo>
                  <a:lnTo>
                    <a:pt x="40481" y="7858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24;p77">
              <a:extLst>
                <a:ext uri="{FF2B5EF4-FFF2-40B4-BE49-F238E27FC236}">
                  <a16:creationId xmlns:a16="http://schemas.microsoft.com/office/drawing/2014/main" id="{BE0E5815-9383-8F47-A91D-F9E3B8597425}"/>
                </a:ext>
              </a:extLst>
            </p:cNvPr>
            <p:cNvSpPr/>
            <p:nvPr/>
          </p:nvSpPr>
          <p:spPr>
            <a:xfrm>
              <a:off x="3092450" y="3402013"/>
              <a:ext cx="3973513" cy="741362"/>
            </a:xfrm>
            <a:custGeom>
              <a:avLst/>
              <a:gdLst/>
              <a:ahLst/>
              <a:cxnLst/>
              <a:rect l="l" t="t" r="r" b="b"/>
              <a:pathLst>
                <a:path w="3973731" h="741038" extrusionOk="0">
                  <a:moveTo>
                    <a:pt x="2127934" y="387515"/>
                  </a:moveTo>
                  <a:lnTo>
                    <a:pt x="1788009" y="435105"/>
                  </a:lnTo>
                  <a:lnTo>
                    <a:pt x="1414091" y="499691"/>
                  </a:lnTo>
                  <a:lnTo>
                    <a:pt x="1101359" y="567676"/>
                  </a:lnTo>
                  <a:lnTo>
                    <a:pt x="927997" y="611866"/>
                  </a:lnTo>
                  <a:lnTo>
                    <a:pt x="690049" y="683251"/>
                  </a:lnTo>
                  <a:lnTo>
                    <a:pt x="499691" y="734240"/>
                  </a:lnTo>
                  <a:lnTo>
                    <a:pt x="452101" y="741038"/>
                  </a:lnTo>
                  <a:lnTo>
                    <a:pt x="401112" y="734240"/>
                  </a:lnTo>
                  <a:lnTo>
                    <a:pt x="336526" y="710445"/>
                  </a:lnTo>
                  <a:lnTo>
                    <a:pt x="237948" y="652657"/>
                  </a:lnTo>
                  <a:lnTo>
                    <a:pt x="169963" y="594870"/>
                  </a:lnTo>
                  <a:lnTo>
                    <a:pt x="74784" y="503090"/>
                  </a:lnTo>
                  <a:lnTo>
                    <a:pt x="27194" y="445303"/>
                  </a:lnTo>
                  <a:lnTo>
                    <a:pt x="10198" y="421508"/>
                  </a:lnTo>
                  <a:lnTo>
                    <a:pt x="0" y="401112"/>
                  </a:lnTo>
                  <a:lnTo>
                    <a:pt x="0" y="384116"/>
                  </a:lnTo>
                  <a:lnTo>
                    <a:pt x="6798" y="370519"/>
                  </a:lnTo>
                  <a:lnTo>
                    <a:pt x="27194" y="367120"/>
                  </a:lnTo>
                  <a:lnTo>
                    <a:pt x="54388" y="373918"/>
                  </a:lnTo>
                  <a:lnTo>
                    <a:pt x="112175" y="411310"/>
                  </a:lnTo>
                  <a:lnTo>
                    <a:pt x="173362" y="438504"/>
                  </a:lnTo>
                  <a:lnTo>
                    <a:pt x="231149" y="455501"/>
                  </a:lnTo>
                  <a:lnTo>
                    <a:pt x="275340" y="462299"/>
                  </a:lnTo>
                  <a:lnTo>
                    <a:pt x="356922" y="472497"/>
                  </a:lnTo>
                  <a:lnTo>
                    <a:pt x="428306" y="472497"/>
                  </a:lnTo>
                  <a:lnTo>
                    <a:pt x="537082" y="469098"/>
                  </a:lnTo>
                  <a:lnTo>
                    <a:pt x="642459" y="458900"/>
                  </a:lnTo>
                  <a:lnTo>
                    <a:pt x="822620" y="428307"/>
                  </a:lnTo>
                  <a:lnTo>
                    <a:pt x="1026575" y="387515"/>
                  </a:lnTo>
                  <a:lnTo>
                    <a:pt x="1332508" y="326329"/>
                  </a:lnTo>
                  <a:lnTo>
                    <a:pt x="1720024" y="254944"/>
                  </a:lnTo>
                  <a:lnTo>
                    <a:pt x="2059949" y="200556"/>
                  </a:lnTo>
                  <a:lnTo>
                    <a:pt x="2348886" y="163165"/>
                  </a:lnTo>
                  <a:lnTo>
                    <a:pt x="2559640" y="135970"/>
                  </a:lnTo>
                  <a:lnTo>
                    <a:pt x="2817984" y="112176"/>
                  </a:lnTo>
                  <a:lnTo>
                    <a:pt x="3140913" y="84982"/>
                  </a:lnTo>
                  <a:lnTo>
                    <a:pt x="3341469" y="67985"/>
                  </a:lnTo>
                  <a:lnTo>
                    <a:pt x="3419652" y="37392"/>
                  </a:lnTo>
                  <a:lnTo>
                    <a:pt x="3521630" y="0"/>
                  </a:lnTo>
                  <a:lnTo>
                    <a:pt x="3565820" y="3399"/>
                  </a:lnTo>
                  <a:lnTo>
                    <a:pt x="3654201" y="20396"/>
                  </a:lnTo>
                  <a:lnTo>
                    <a:pt x="3779973" y="57788"/>
                  </a:lnTo>
                  <a:lnTo>
                    <a:pt x="3878552" y="95179"/>
                  </a:lnTo>
                  <a:lnTo>
                    <a:pt x="3915943" y="118974"/>
                  </a:lnTo>
                  <a:lnTo>
                    <a:pt x="3949936" y="149568"/>
                  </a:lnTo>
                  <a:lnTo>
                    <a:pt x="3966932" y="173362"/>
                  </a:lnTo>
                  <a:lnTo>
                    <a:pt x="3973731" y="207355"/>
                  </a:lnTo>
                  <a:lnTo>
                    <a:pt x="3960134" y="241347"/>
                  </a:lnTo>
                  <a:lnTo>
                    <a:pt x="3919343" y="268541"/>
                  </a:lnTo>
                  <a:lnTo>
                    <a:pt x="3854757" y="292336"/>
                  </a:lnTo>
                  <a:lnTo>
                    <a:pt x="3681395" y="285538"/>
                  </a:lnTo>
                  <a:lnTo>
                    <a:pt x="3423051" y="282139"/>
                  </a:lnTo>
                  <a:lnTo>
                    <a:pt x="3157909" y="292336"/>
                  </a:lnTo>
                  <a:lnTo>
                    <a:pt x="2821383" y="312732"/>
                  </a:lnTo>
                  <a:lnTo>
                    <a:pt x="2549442" y="339926"/>
                  </a:lnTo>
                  <a:lnTo>
                    <a:pt x="2127934" y="3875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25;p77">
              <a:extLst>
                <a:ext uri="{FF2B5EF4-FFF2-40B4-BE49-F238E27FC236}">
                  <a16:creationId xmlns:a16="http://schemas.microsoft.com/office/drawing/2014/main" id="{6B5CBDF9-FBAD-F74E-913E-31726BF1CE1D}"/>
                </a:ext>
              </a:extLst>
            </p:cNvPr>
            <p:cNvSpPr/>
            <p:nvPr/>
          </p:nvSpPr>
          <p:spPr>
            <a:xfrm>
              <a:off x="4029075" y="4305300"/>
              <a:ext cx="819150" cy="922338"/>
            </a:xfrm>
            <a:custGeom>
              <a:avLst/>
              <a:gdLst/>
              <a:ahLst/>
              <a:cxnLst/>
              <a:rect l="l" t="t" r="r" b="b"/>
              <a:pathLst>
                <a:path w="819150" h="921544" extrusionOk="0">
                  <a:moveTo>
                    <a:pt x="395288" y="438150"/>
                  </a:moveTo>
                  <a:lnTo>
                    <a:pt x="302419" y="311944"/>
                  </a:lnTo>
                  <a:lnTo>
                    <a:pt x="247650" y="247650"/>
                  </a:lnTo>
                  <a:lnTo>
                    <a:pt x="164306" y="171450"/>
                  </a:lnTo>
                  <a:lnTo>
                    <a:pt x="111919" y="126206"/>
                  </a:lnTo>
                  <a:lnTo>
                    <a:pt x="30956" y="69056"/>
                  </a:lnTo>
                  <a:lnTo>
                    <a:pt x="14288" y="54769"/>
                  </a:lnTo>
                  <a:lnTo>
                    <a:pt x="2381" y="35719"/>
                  </a:lnTo>
                  <a:lnTo>
                    <a:pt x="0" y="11906"/>
                  </a:lnTo>
                  <a:lnTo>
                    <a:pt x="14288" y="0"/>
                  </a:lnTo>
                  <a:lnTo>
                    <a:pt x="38100" y="0"/>
                  </a:lnTo>
                  <a:lnTo>
                    <a:pt x="154781" y="50006"/>
                  </a:lnTo>
                  <a:lnTo>
                    <a:pt x="304800" y="123825"/>
                  </a:lnTo>
                  <a:lnTo>
                    <a:pt x="471488" y="223838"/>
                  </a:lnTo>
                  <a:lnTo>
                    <a:pt x="573881" y="292894"/>
                  </a:lnTo>
                  <a:lnTo>
                    <a:pt x="681038" y="381000"/>
                  </a:lnTo>
                  <a:lnTo>
                    <a:pt x="707231" y="407194"/>
                  </a:lnTo>
                  <a:lnTo>
                    <a:pt x="742950" y="464344"/>
                  </a:lnTo>
                  <a:lnTo>
                    <a:pt x="766763" y="521494"/>
                  </a:lnTo>
                  <a:lnTo>
                    <a:pt x="783431" y="566738"/>
                  </a:lnTo>
                  <a:lnTo>
                    <a:pt x="800100" y="623888"/>
                  </a:lnTo>
                  <a:lnTo>
                    <a:pt x="812006" y="681038"/>
                  </a:lnTo>
                  <a:lnTo>
                    <a:pt x="819150" y="735806"/>
                  </a:lnTo>
                  <a:lnTo>
                    <a:pt x="819150" y="769144"/>
                  </a:lnTo>
                  <a:lnTo>
                    <a:pt x="814388" y="812006"/>
                  </a:lnTo>
                  <a:lnTo>
                    <a:pt x="804863" y="842963"/>
                  </a:lnTo>
                  <a:lnTo>
                    <a:pt x="783431" y="881063"/>
                  </a:lnTo>
                  <a:lnTo>
                    <a:pt x="757238" y="907256"/>
                  </a:lnTo>
                  <a:lnTo>
                    <a:pt x="726281" y="921544"/>
                  </a:lnTo>
                  <a:lnTo>
                    <a:pt x="690563" y="916781"/>
                  </a:lnTo>
                  <a:lnTo>
                    <a:pt x="647700" y="895350"/>
                  </a:lnTo>
                  <a:lnTo>
                    <a:pt x="592931" y="854869"/>
                  </a:lnTo>
                  <a:lnTo>
                    <a:pt x="557213" y="826294"/>
                  </a:lnTo>
                  <a:lnTo>
                    <a:pt x="521494" y="695325"/>
                  </a:lnTo>
                  <a:lnTo>
                    <a:pt x="490538" y="611981"/>
                  </a:lnTo>
                  <a:lnTo>
                    <a:pt x="457200" y="545306"/>
                  </a:lnTo>
                  <a:lnTo>
                    <a:pt x="395288" y="438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26;p77">
              <a:extLst>
                <a:ext uri="{FF2B5EF4-FFF2-40B4-BE49-F238E27FC236}">
                  <a16:creationId xmlns:a16="http://schemas.microsoft.com/office/drawing/2014/main" id="{CB7CE92F-E1F2-E242-98D5-7672EA479B29}"/>
                </a:ext>
              </a:extLst>
            </p:cNvPr>
            <p:cNvSpPr/>
            <p:nvPr/>
          </p:nvSpPr>
          <p:spPr>
            <a:xfrm>
              <a:off x="3306763" y="2063750"/>
              <a:ext cx="3917950" cy="561975"/>
            </a:xfrm>
            <a:custGeom>
              <a:avLst/>
              <a:gdLst/>
              <a:ahLst/>
              <a:cxnLst/>
              <a:rect l="l" t="t" r="r" b="b"/>
              <a:pathLst>
                <a:path w="3917448" h="562455" extrusionOk="0">
                  <a:moveTo>
                    <a:pt x="391416" y="486803"/>
                  </a:moveTo>
                  <a:lnTo>
                    <a:pt x="19735" y="549298"/>
                  </a:lnTo>
                  <a:lnTo>
                    <a:pt x="0" y="361813"/>
                  </a:lnTo>
                  <a:lnTo>
                    <a:pt x="319053" y="325632"/>
                  </a:lnTo>
                  <a:lnTo>
                    <a:pt x="680866" y="276294"/>
                  </a:lnTo>
                  <a:lnTo>
                    <a:pt x="1088728" y="220377"/>
                  </a:lnTo>
                  <a:lnTo>
                    <a:pt x="1552507" y="154593"/>
                  </a:lnTo>
                  <a:lnTo>
                    <a:pt x="1805776" y="138147"/>
                  </a:lnTo>
                  <a:lnTo>
                    <a:pt x="2078780" y="105255"/>
                  </a:lnTo>
                  <a:lnTo>
                    <a:pt x="2470196" y="69074"/>
                  </a:lnTo>
                  <a:lnTo>
                    <a:pt x="2772803" y="42760"/>
                  </a:lnTo>
                  <a:lnTo>
                    <a:pt x="3035940" y="26314"/>
                  </a:lnTo>
                  <a:lnTo>
                    <a:pt x="3325390" y="23025"/>
                  </a:lnTo>
                  <a:lnTo>
                    <a:pt x="3374728" y="6579"/>
                  </a:lnTo>
                  <a:lnTo>
                    <a:pt x="3417488" y="0"/>
                  </a:lnTo>
                  <a:lnTo>
                    <a:pt x="3456958" y="3289"/>
                  </a:lnTo>
                  <a:lnTo>
                    <a:pt x="3506296" y="23025"/>
                  </a:lnTo>
                  <a:lnTo>
                    <a:pt x="3604973" y="88809"/>
                  </a:lnTo>
                  <a:lnTo>
                    <a:pt x="3782590" y="246691"/>
                  </a:lnTo>
                  <a:lnTo>
                    <a:pt x="3858242" y="325632"/>
                  </a:lnTo>
                  <a:lnTo>
                    <a:pt x="3904291" y="394705"/>
                  </a:lnTo>
                  <a:lnTo>
                    <a:pt x="3917448" y="440754"/>
                  </a:lnTo>
                  <a:lnTo>
                    <a:pt x="3917448" y="463779"/>
                  </a:lnTo>
                  <a:lnTo>
                    <a:pt x="3910869" y="486803"/>
                  </a:lnTo>
                  <a:lnTo>
                    <a:pt x="3891134" y="513117"/>
                  </a:lnTo>
                  <a:lnTo>
                    <a:pt x="3877977" y="529563"/>
                  </a:lnTo>
                  <a:lnTo>
                    <a:pt x="3851663" y="539430"/>
                  </a:lnTo>
                  <a:lnTo>
                    <a:pt x="3789168" y="552587"/>
                  </a:lnTo>
                  <a:lnTo>
                    <a:pt x="3690492" y="559166"/>
                  </a:lnTo>
                  <a:lnTo>
                    <a:pt x="3598394" y="562455"/>
                  </a:lnTo>
                  <a:lnTo>
                    <a:pt x="3407620" y="302607"/>
                  </a:lnTo>
                  <a:lnTo>
                    <a:pt x="3407620" y="282872"/>
                  </a:lnTo>
                  <a:lnTo>
                    <a:pt x="3397753" y="263137"/>
                  </a:lnTo>
                  <a:lnTo>
                    <a:pt x="3381307" y="249980"/>
                  </a:lnTo>
                  <a:lnTo>
                    <a:pt x="3354993" y="233534"/>
                  </a:lnTo>
                  <a:lnTo>
                    <a:pt x="3315522" y="223666"/>
                  </a:lnTo>
                  <a:lnTo>
                    <a:pt x="3272763" y="220377"/>
                  </a:lnTo>
                  <a:lnTo>
                    <a:pt x="3068832" y="220377"/>
                  </a:lnTo>
                  <a:lnTo>
                    <a:pt x="2697151" y="230245"/>
                  </a:lnTo>
                  <a:lnTo>
                    <a:pt x="2309025" y="253269"/>
                  </a:lnTo>
                  <a:lnTo>
                    <a:pt x="1966947" y="282872"/>
                  </a:lnTo>
                  <a:lnTo>
                    <a:pt x="1529482" y="328921"/>
                  </a:lnTo>
                  <a:lnTo>
                    <a:pt x="957160" y="397994"/>
                  </a:lnTo>
                  <a:lnTo>
                    <a:pt x="391416" y="48680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27;p77">
              <a:extLst>
                <a:ext uri="{FF2B5EF4-FFF2-40B4-BE49-F238E27FC236}">
                  <a16:creationId xmlns:a16="http://schemas.microsoft.com/office/drawing/2014/main" id="{8BF63986-8EBE-414B-8362-A7A66714FF2A}"/>
                </a:ext>
              </a:extLst>
            </p:cNvPr>
            <p:cNvSpPr/>
            <p:nvPr/>
          </p:nvSpPr>
          <p:spPr>
            <a:xfrm>
              <a:off x="6243638" y="2290763"/>
              <a:ext cx="709612" cy="622300"/>
            </a:xfrm>
            <a:custGeom>
              <a:avLst/>
              <a:gdLst/>
              <a:ahLst/>
              <a:cxnLst/>
              <a:rect l="l" t="t" r="r" b="b"/>
              <a:pathLst>
                <a:path w="709612" h="621506" extrusionOk="0">
                  <a:moveTo>
                    <a:pt x="197643" y="419100"/>
                  </a:moveTo>
                  <a:lnTo>
                    <a:pt x="292893" y="323850"/>
                  </a:lnTo>
                  <a:lnTo>
                    <a:pt x="350043" y="266700"/>
                  </a:lnTo>
                  <a:lnTo>
                    <a:pt x="390525" y="216693"/>
                  </a:lnTo>
                  <a:lnTo>
                    <a:pt x="440531" y="147637"/>
                  </a:lnTo>
                  <a:lnTo>
                    <a:pt x="507206" y="0"/>
                  </a:lnTo>
                  <a:lnTo>
                    <a:pt x="709612" y="328612"/>
                  </a:lnTo>
                  <a:lnTo>
                    <a:pt x="623887" y="342900"/>
                  </a:lnTo>
                  <a:lnTo>
                    <a:pt x="554831" y="361950"/>
                  </a:lnTo>
                  <a:lnTo>
                    <a:pt x="502443" y="385762"/>
                  </a:lnTo>
                  <a:lnTo>
                    <a:pt x="423862" y="428625"/>
                  </a:lnTo>
                  <a:lnTo>
                    <a:pt x="223837" y="528637"/>
                  </a:lnTo>
                  <a:lnTo>
                    <a:pt x="54768" y="616743"/>
                  </a:lnTo>
                  <a:lnTo>
                    <a:pt x="33337" y="621506"/>
                  </a:lnTo>
                  <a:lnTo>
                    <a:pt x="19050" y="621506"/>
                  </a:lnTo>
                  <a:lnTo>
                    <a:pt x="2381" y="614362"/>
                  </a:lnTo>
                  <a:lnTo>
                    <a:pt x="0" y="602456"/>
                  </a:lnTo>
                  <a:lnTo>
                    <a:pt x="4762" y="588168"/>
                  </a:lnTo>
                  <a:lnTo>
                    <a:pt x="73818" y="526256"/>
                  </a:lnTo>
                  <a:lnTo>
                    <a:pt x="197643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28;p77">
              <a:extLst>
                <a:ext uri="{FF2B5EF4-FFF2-40B4-BE49-F238E27FC236}">
                  <a16:creationId xmlns:a16="http://schemas.microsoft.com/office/drawing/2014/main" id="{CB99DBA5-B23B-6046-9D4C-DCF5883A6493}"/>
                </a:ext>
              </a:extLst>
            </p:cNvPr>
            <p:cNvSpPr/>
            <p:nvPr/>
          </p:nvSpPr>
          <p:spPr>
            <a:xfrm rot="-5400000">
              <a:off x="3964781" y="4194969"/>
              <a:ext cx="3516313" cy="536575"/>
            </a:xfrm>
            <a:custGeom>
              <a:avLst/>
              <a:gdLst/>
              <a:ahLst/>
              <a:cxnLst/>
              <a:rect l="l" t="t" r="r" b="b"/>
              <a:pathLst>
                <a:path w="3516258" h="536525" extrusionOk="0">
                  <a:moveTo>
                    <a:pt x="2143216" y="199033"/>
                  </a:moveTo>
                  <a:lnTo>
                    <a:pt x="3057616" y="204802"/>
                  </a:lnTo>
                  <a:lnTo>
                    <a:pt x="3161459" y="199033"/>
                  </a:lnTo>
                  <a:lnTo>
                    <a:pt x="3230688" y="187495"/>
                  </a:lnTo>
                  <a:lnTo>
                    <a:pt x="3288379" y="164419"/>
                  </a:lnTo>
                  <a:lnTo>
                    <a:pt x="3325878" y="147111"/>
                  </a:lnTo>
                  <a:lnTo>
                    <a:pt x="3351839" y="129804"/>
                  </a:lnTo>
                  <a:lnTo>
                    <a:pt x="3383569" y="98074"/>
                  </a:lnTo>
                  <a:lnTo>
                    <a:pt x="3418183" y="46152"/>
                  </a:lnTo>
                  <a:lnTo>
                    <a:pt x="3447029" y="20191"/>
                  </a:lnTo>
                  <a:lnTo>
                    <a:pt x="3467221" y="5769"/>
                  </a:lnTo>
                  <a:lnTo>
                    <a:pt x="3478759" y="0"/>
                  </a:lnTo>
                  <a:lnTo>
                    <a:pt x="3493181" y="0"/>
                  </a:lnTo>
                  <a:lnTo>
                    <a:pt x="3507604" y="5769"/>
                  </a:lnTo>
                  <a:lnTo>
                    <a:pt x="3516258" y="20191"/>
                  </a:lnTo>
                  <a:lnTo>
                    <a:pt x="3513373" y="51921"/>
                  </a:lnTo>
                  <a:lnTo>
                    <a:pt x="3507604" y="106728"/>
                  </a:lnTo>
                  <a:lnTo>
                    <a:pt x="3484528" y="199033"/>
                  </a:lnTo>
                  <a:lnTo>
                    <a:pt x="3461451" y="259609"/>
                  </a:lnTo>
                  <a:lnTo>
                    <a:pt x="3412414" y="343260"/>
                  </a:lnTo>
                  <a:lnTo>
                    <a:pt x="3366262" y="409605"/>
                  </a:lnTo>
                  <a:lnTo>
                    <a:pt x="3331647" y="441335"/>
                  </a:lnTo>
                  <a:lnTo>
                    <a:pt x="3288379" y="464411"/>
                  </a:lnTo>
                  <a:lnTo>
                    <a:pt x="3262418" y="470180"/>
                  </a:lnTo>
                  <a:lnTo>
                    <a:pt x="3216265" y="473065"/>
                  </a:lnTo>
                  <a:lnTo>
                    <a:pt x="3181651" y="470180"/>
                  </a:lnTo>
                  <a:lnTo>
                    <a:pt x="3109537" y="461526"/>
                  </a:lnTo>
                  <a:lnTo>
                    <a:pt x="2976848" y="449988"/>
                  </a:lnTo>
                  <a:lnTo>
                    <a:pt x="2697048" y="447104"/>
                  </a:lnTo>
                  <a:lnTo>
                    <a:pt x="2506668" y="444219"/>
                  </a:lnTo>
                  <a:lnTo>
                    <a:pt x="2071102" y="447104"/>
                  </a:lnTo>
                  <a:lnTo>
                    <a:pt x="1583614" y="447104"/>
                  </a:lnTo>
                  <a:lnTo>
                    <a:pt x="1312467" y="452873"/>
                  </a:lnTo>
                  <a:lnTo>
                    <a:pt x="1136510" y="461526"/>
                  </a:lnTo>
                  <a:lnTo>
                    <a:pt x="951899" y="475949"/>
                  </a:lnTo>
                  <a:lnTo>
                    <a:pt x="813441" y="490372"/>
                  </a:lnTo>
                  <a:lnTo>
                    <a:pt x="689406" y="510564"/>
                  </a:lnTo>
                  <a:lnTo>
                    <a:pt x="602870" y="536525"/>
                  </a:lnTo>
                  <a:lnTo>
                    <a:pt x="562486" y="536525"/>
                  </a:lnTo>
                  <a:lnTo>
                    <a:pt x="473065" y="524986"/>
                  </a:lnTo>
                  <a:lnTo>
                    <a:pt x="354799" y="490372"/>
                  </a:lnTo>
                  <a:lnTo>
                    <a:pt x="253840" y="449988"/>
                  </a:lnTo>
                  <a:lnTo>
                    <a:pt x="158650" y="392297"/>
                  </a:lnTo>
                  <a:lnTo>
                    <a:pt x="69229" y="317299"/>
                  </a:lnTo>
                  <a:lnTo>
                    <a:pt x="14423" y="265378"/>
                  </a:lnTo>
                  <a:lnTo>
                    <a:pt x="0" y="233648"/>
                  </a:lnTo>
                  <a:lnTo>
                    <a:pt x="8654" y="201918"/>
                  </a:lnTo>
                  <a:lnTo>
                    <a:pt x="37499" y="175957"/>
                  </a:lnTo>
                  <a:lnTo>
                    <a:pt x="74998" y="152880"/>
                  </a:lnTo>
                  <a:lnTo>
                    <a:pt x="219226" y="80767"/>
                  </a:lnTo>
                  <a:lnTo>
                    <a:pt x="637484" y="213456"/>
                  </a:lnTo>
                  <a:lnTo>
                    <a:pt x="700944" y="227879"/>
                  </a:lnTo>
                  <a:lnTo>
                    <a:pt x="764404" y="224994"/>
                  </a:lnTo>
                  <a:lnTo>
                    <a:pt x="1101896" y="216340"/>
                  </a:lnTo>
                  <a:lnTo>
                    <a:pt x="1546115" y="204802"/>
                  </a:lnTo>
                  <a:lnTo>
                    <a:pt x="2143216" y="1990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29;p77">
              <a:extLst>
                <a:ext uri="{FF2B5EF4-FFF2-40B4-BE49-F238E27FC236}">
                  <a16:creationId xmlns:a16="http://schemas.microsoft.com/office/drawing/2014/main" id="{29E90DFF-5AE8-AC42-A045-3B0242E98C4E}"/>
                </a:ext>
              </a:extLst>
            </p:cNvPr>
            <p:cNvSpPr/>
            <p:nvPr/>
          </p:nvSpPr>
          <p:spPr>
            <a:xfrm>
              <a:off x="4991100" y="5465763"/>
              <a:ext cx="719138" cy="603250"/>
            </a:xfrm>
            <a:custGeom>
              <a:avLst/>
              <a:gdLst/>
              <a:ahLst/>
              <a:cxnLst/>
              <a:rect l="l" t="t" r="r" b="b"/>
              <a:pathLst>
                <a:path w="719138" h="604837" extrusionOk="0">
                  <a:moveTo>
                    <a:pt x="295275" y="119062"/>
                  </a:moveTo>
                  <a:lnTo>
                    <a:pt x="471488" y="178594"/>
                  </a:lnTo>
                  <a:lnTo>
                    <a:pt x="533400" y="190500"/>
                  </a:lnTo>
                  <a:lnTo>
                    <a:pt x="561975" y="192881"/>
                  </a:lnTo>
                  <a:lnTo>
                    <a:pt x="588169" y="188119"/>
                  </a:lnTo>
                  <a:lnTo>
                    <a:pt x="609600" y="183356"/>
                  </a:lnTo>
                  <a:lnTo>
                    <a:pt x="633413" y="171450"/>
                  </a:lnTo>
                  <a:lnTo>
                    <a:pt x="719138" y="71437"/>
                  </a:lnTo>
                  <a:lnTo>
                    <a:pt x="604838" y="604837"/>
                  </a:lnTo>
                  <a:lnTo>
                    <a:pt x="545306" y="538162"/>
                  </a:lnTo>
                  <a:lnTo>
                    <a:pt x="490538" y="459581"/>
                  </a:lnTo>
                  <a:lnTo>
                    <a:pt x="440531" y="395287"/>
                  </a:lnTo>
                  <a:lnTo>
                    <a:pt x="381000" y="328612"/>
                  </a:lnTo>
                  <a:lnTo>
                    <a:pt x="290513" y="252412"/>
                  </a:lnTo>
                  <a:lnTo>
                    <a:pt x="211931" y="195262"/>
                  </a:lnTo>
                  <a:lnTo>
                    <a:pt x="102394" y="116681"/>
                  </a:lnTo>
                  <a:lnTo>
                    <a:pt x="30956" y="76200"/>
                  </a:lnTo>
                  <a:lnTo>
                    <a:pt x="19050" y="66675"/>
                  </a:lnTo>
                  <a:lnTo>
                    <a:pt x="7144" y="52387"/>
                  </a:lnTo>
                  <a:lnTo>
                    <a:pt x="0" y="30956"/>
                  </a:lnTo>
                  <a:lnTo>
                    <a:pt x="2381" y="11906"/>
                  </a:lnTo>
                  <a:lnTo>
                    <a:pt x="11906" y="2381"/>
                  </a:lnTo>
                  <a:lnTo>
                    <a:pt x="28575" y="0"/>
                  </a:lnTo>
                  <a:lnTo>
                    <a:pt x="50006" y="7144"/>
                  </a:lnTo>
                  <a:lnTo>
                    <a:pt x="295275" y="1190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934;p78">
            <a:extLst>
              <a:ext uri="{FF2B5EF4-FFF2-40B4-BE49-F238E27FC236}">
                <a16:creationId xmlns:a16="http://schemas.microsoft.com/office/drawing/2014/main" id="{F292F3CF-EDE5-734F-8C91-3B03A5D9CC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2100" y="1340354"/>
            <a:ext cx="4241800" cy="4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2100" y="1256132"/>
            <a:ext cx="4241800" cy="4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はんで意見をまとめよう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進 役 他</a:t>
            </a:r>
          </a:p>
        </p:txBody>
      </p:sp>
    </p:spTree>
    <p:extLst>
      <p:ext uri="{BB962C8B-B14F-4D97-AF65-F5344CB8AC3E}">
        <p14:creationId xmlns:p14="http://schemas.microsoft.com/office/powerpoint/2010/main" val="3774577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241"/>
          <p:cNvSpPr txBox="1"/>
          <p:nvPr/>
        </p:nvSpPr>
        <p:spPr>
          <a:xfrm>
            <a:off x="4232920" y="7461448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進</a:t>
            </a:r>
            <a:endParaRPr/>
          </a:p>
        </p:txBody>
      </p:sp>
      <p:sp>
        <p:nvSpPr>
          <p:cNvPr id="2650" name="Google Shape;2650;p241"/>
          <p:cNvSpPr/>
          <p:nvPr/>
        </p:nvSpPr>
        <p:spPr>
          <a:xfrm>
            <a:off x="2698750" y="1862138"/>
            <a:ext cx="866775" cy="574675"/>
          </a:xfrm>
          <a:custGeom>
            <a:avLst/>
            <a:gdLst/>
            <a:ahLst/>
            <a:cxnLst/>
            <a:rect l="l" t="t" r="r" b="b"/>
            <a:pathLst>
              <a:path w="866775" h="573881" extrusionOk="0">
                <a:moveTo>
                  <a:pt x="388144" y="388143"/>
                </a:moveTo>
                <a:lnTo>
                  <a:pt x="226219" y="252412"/>
                </a:lnTo>
                <a:lnTo>
                  <a:pt x="109538" y="147637"/>
                </a:lnTo>
                <a:lnTo>
                  <a:pt x="35719" y="78581"/>
                </a:lnTo>
                <a:lnTo>
                  <a:pt x="16669" y="59531"/>
                </a:lnTo>
                <a:lnTo>
                  <a:pt x="2382" y="38100"/>
                </a:lnTo>
                <a:lnTo>
                  <a:pt x="0" y="23812"/>
                </a:lnTo>
                <a:lnTo>
                  <a:pt x="4763" y="4762"/>
                </a:lnTo>
                <a:lnTo>
                  <a:pt x="21432" y="0"/>
                </a:lnTo>
                <a:lnTo>
                  <a:pt x="42863" y="0"/>
                </a:lnTo>
                <a:lnTo>
                  <a:pt x="73819" y="7143"/>
                </a:lnTo>
                <a:lnTo>
                  <a:pt x="145257" y="35718"/>
                </a:lnTo>
                <a:lnTo>
                  <a:pt x="216694" y="59531"/>
                </a:lnTo>
                <a:lnTo>
                  <a:pt x="295275" y="80962"/>
                </a:lnTo>
                <a:lnTo>
                  <a:pt x="354807" y="92868"/>
                </a:lnTo>
                <a:lnTo>
                  <a:pt x="450057" y="104775"/>
                </a:lnTo>
                <a:lnTo>
                  <a:pt x="595313" y="114300"/>
                </a:lnTo>
                <a:lnTo>
                  <a:pt x="631032" y="140493"/>
                </a:lnTo>
                <a:lnTo>
                  <a:pt x="709613" y="211931"/>
                </a:lnTo>
                <a:lnTo>
                  <a:pt x="785813" y="295275"/>
                </a:lnTo>
                <a:lnTo>
                  <a:pt x="850107" y="395287"/>
                </a:lnTo>
                <a:lnTo>
                  <a:pt x="866775" y="440531"/>
                </a:lnTo>
                <a:lnTo>
                  <a:pt x="864394" y="492918"/>
                </a:lnTo>
                <a:lnTo>
                  <a:pt x="854869" y="528637"/>
                </a:lnTo>
                <a:lnTo>
                  <a:pt x="828675" y="552450"/>
                </a:lnTo>
                <a:lnTo>
                  <a:pt x="797719" y="566737"/>
                </a:lnTo>
                <a:lnTo>
                  <a:pt x="740569" y="573881"/>
                </a:lnTo>
                <a:lnTo>
                  <a:pt x="678657" y="566737"/>
                </a:lnTo>
                <a:lnTo>
                  <a:pt x="611982" y="538162"/>
                </a:lnTo>
                <a:lnTo>
                  <a:pt x="388144" y="3881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1" name="Google Shape;2651;p241"/>
          <p:cNvSpPr/>
          <p:nvPr/>
        </p:nvSpPr>
        <p:spPr>
          <a:xfrm>
            <a:off x="2638425" y="3455988"/>
            <a:ext cx="1189038" cy="1362075"/>
          </a:xfrm>
          <a:custGeom>
            <a:avLst/>
            <a:gdLst/>
            <a:ahLst/>
            <a:cxnLst/>
            <a:rect l="l" t="t" r="r" b="b"/>
            <a:pathLst>
              <a:path w="1188244" h="1362075" extrusionOk="0">
                <a:moveTo>
                  <a:pt x="442913" y="419100"/>
                </a:moveTo>
                <a:lnTo>
                  <a:pt x="302419" y="500062"/>
                </a:lnTo>
                <a:lnTo>
                  <a:pt x="264319" y="528637"/>
                </a:lnTo>
                <a:lnTo>
                  <a:pt x="240506" y="533400"/>
                </a:lnTo>
                <a:lnTo>
                  <a:pt x="197644" y="519112"/>
                </a:lnTo>
                <a:lnTo>
                  <a:pt x="142875" y="490537"/>
                </a:lnTo>
                <a:lnTo>
                  <a:pt x="114300" y="466725"/>
                </a:lnTo>
                <a:lnTo>
                  <a:pt x="83344" y="433387"/>
                </a:lnTo>
                <a:lnTo>
                  <a:pt x="52388" y="390525"/>
                </a:lnTo>
                <a:lnTo>
                  <a:pt x="30956" y="335756"/>
                </a:lnTo>
                <a:lnTo>
                  <a:pt x="19050" y="292894"/>
                </a:lnTo>
                <a:lnTo>
                  <a:pt x="7144" y="250031"/>
                </a:lnTo>
                <a:lnTo>
                  <a:pt x="0" y="219075"/>
                </a:lnTo>
                <a:lnTo>
                  <a:pt x="0" y="200025"/>
                </a:lnTo>
                <a:lnTo>
                  <a:pt x="2381" y="185737"/>
                </a:lnTo>
                <a:lnTo>
                  <a:pt x="11906" y="176212"/>
                </a:lnTo>
                <a:lnTo>
                  <a:pt x="26194" y="176212"/>
                </a:lnTo>
                <a:lnTo>
                  <a:pt x="47625" y="188119"/>
                </a:lnTo>
                <a:lnTo>
                  <a:pt x="100013" y="247650"/>
                </a:lnTo>
                <a:lnTo>
                  <a:pt x="133350" y="278606"/>
                </a:lnTo>
                <a:lnTo>
                  <a:pt x="157163" y="295275"/>
                </a:lnTo>
                <a:lnTo>
                  <a:pt x="176213" y="300037"/>
                </a:lnTo>
                <a:lnTo>
                  <a:pt x="216694" y="307181"/>
                </a:lnTo>
                <a:lnTo>
                  <a:pt x="240506" y="307181"/>
                </a:lnTo>
                <a:lnTo>
                  <a:pt x="278606" y="302419"/>
                </a:lnTo>
                <a:lnTo>
                  <a:pt x="376238" y="264319"/>
                </a:lnTo>
                <a:lnTo>
                  <a:pt x="576263" y="183356"/>
                </a:lnTo>
                <a:lnTo>
                  <a:pt x="728663" y="130969"/>
                </a:lnTo>
                <a:lnTo>
                  <a:pt x="752475" y="100012"/>
                </a:lnTo>
                <a:lnTo>
                  <a:pt x="795338" y="45244"/>
                </a:lnTo>
                <a:lnTo>
                  <a:pt x="826294" y="4762"/>
                </a:lnTo>
                <a:lnTo>
                  <a:pt x="835819" y="0"/>
                </a:lnTo>
                <a:lnTo>
                  <a:pt x="850106" y="4762"/>
                </a:lnTo>
                <a:lnTo>
                  <a:pt x="907256" y="40481"/>
                </a:lnTo>
                <a:lnTo>
                  <a:pt x="969169" y="76200"/>
                </a:lnTo>
                <a:lnTo>
                  <a:pt x="1042988" y="128587"/>
                </a:lnTo>
                <a:lnTo>
                  <a:pt x="1116806" y="197644"/>
                </a:lnTo>
                <a:lnTo>
                  <a:pt x="1157288" y="245269"/>
                </a:lnTo>
                <a:lnTo>
                  <a:pt x="1166813" y="269081"/>
                </a:lnTo>
                <a:lnTo>
                  <a:pt x="1164431" y="280987"/>
                </a:lnTo>
                <a:lnTo>
                  <a:pt x="1147763" y="297656"/>
                </a:lnTo>
                <a:lnTo>
                  <a:pt x="1104900" y="321469"/>
                </a:lnTo>
                <a:lnTo>
                  <a:pt x="1035844" y="352425"/>
                </a:lnTo>
                <a:lnTo>
                  <a:pt x="1021556" y="364331"/>
                </a:lnTo>
                <a:lnTo>
                  <a:pt x="850106" y="535781"/>
                </a:lnTo>
                <a:lnTo>
                  <a:pt x="635794" y="750094"/>
                </a:lnTo>
                <a:lnTo>
                  <a:pt x="616744" y="776287"/>
                </a:lnTo>
                <a:lnTo>
                  <a:pt x="604838" y="807244"/>
                </a:lnTo>
                <a:lnTo>
                  <a:pt x="609600" y="831056"/>
                </a:lnTo>
                <a:lnTo>
                  <a:pt x="626269" y="847725"/>
                </a:lnTo>
                <a:lnTo>
                  <a:pt x="647700" y="859631"/>
                </a:lnTo>
                <a:lnTo>
                  <a:pt x="709613" y="885825"/>
                </a:lnTo>
                <a:lnTo>
                  <a:pt x="828675" y="928687"/>
                </a:lnTo>
                <a:lnTo>
                  <a:pt x="916781" y="966787"/>
                </a:lnTo>
                <a:lnTo>
                  <a:pt x="988219" y="1007269"/>
                </a:lnTo>
                <a:lnTo>
                  <a:pt x="1038225" y="1040606"/>
                </a:lnTo>
                <a:lnTo>
                  <a:pt x="1088231" y="1090612"/>
                </a:lnTo>
                <a:lnTo>
                  <a:pt x="1131094" y="1131094"/>
                </a:lnTo>
                <a:lnTo>
                  <a:pt x="1164431" y="1178719"/>
                </a:lnTo>
                <a:lnTo>
                  <a:pt x="1185863" y="1226344"/>
                </a:lnTo>
                <a:lnTo>
                  <a:pt x="1188244" y="1271587"/>
                </a:lnTo>
                <a:lnTo>
                  <a:pt x="1178719" y="1307306"/>
                </a:lnTo>
                <a:lnTo>
                  <a:pt x="1154906" y="1335881"/>
                </a:lnTo>
                <a:lnTo>
                  <a:pt x="1112044" y="1354931"/>
                </a:lnTo>
                <a:lnTo>
                  <a:pt x="1054894" y="1362075"/>
                </a:lnTo>
                <a:lnTo>
                  <a:pt x="771525" y="1212056"/>
                </a:lnTo>
                <a:lnTo>
                  <a:pt x="764381" y="1166812"/>
                </a:lnTo>
                <a:lnTo>
                  <a:pt x="754856" y="1133475"/>
                </a:lnTo>
                <a:lnTo>
                  <a:pt x="723900" y="1083469"/>
                </a:lnTo>
                <a:lnTo>
                  <a:pt x="688181" y="1040606"/>
                </a:lnTo>
                <a:lnTo>
                  <a:pt x="647700" y="1000125"/>
                </a:lnTo>
                <a:lnTo>
                  <a:pt x="611981" y="966787"/>
                </a:lnTo>
                <a:lnTo>
                  <a:pt x="557213" y="921544"/>
                </a:lnTo>
                <a:lnTo>
                  <a:pt x="526256" y="895350"/>
                </a:lnTo>
                <a:lnTo>
                  <a:pt x="500063" y="876300"/>
                </a:lnTo>
                <a:lnTo>
                  <a:pt x="481013" y="862012"/>
                </a:lnTo>
                <a:lnTo>
                  <a:pt x="473869" y="840581"/>
                </a:lnTo>
                <a:lnTo>
                  <a:pt x="481013" y="800100"/>
                </a:lnTo>
                <a:lnTo>
                  <a:pt x="509588" y="762000"/>
                </a:lnTo>
                <a:lnTo>
                  <a:pt x="526256" y="740569"/>
                </a:lnTo>
                <a:lnTo>
                  <a:pt x="621506" y="585787"/>
                </a:lnTo>
                <a:lnTo>
                  <a:pt x="721519" y="416719"/>
                </a:lnTo>
                <a:lnTo>
                  <a:pt x="750094" y="364331"/>
                </a:lnTo>
                <a:lnTo>
                  <a:pt x="754856" y="345281"/>
                </a:lnTo>
                <a:lnTo>
                  <a:pt x="754856" y="328612"/>
                </a:lnTo>
                <a:lnTo>
                  <a:pt x="754856" y="316706"/>
                </a:lnTo>
                <a:lnTo>
                  <a:pt x="747713" y="302419"/>
                </a:lnTo>
                <a:lnTo>
                  <a:pt x="728663" y="297656"/>
                </a:lnTo>
                <a:lnTo>
                  <a:pt x="695325" y="297656"/>
                </a:lnTo>
                <a:lnTo>
                  <a:pt x="442913" y="419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2" name="Google Shape;2652;p241"/>
          <p:cNvSpPr/>
          <p:nvPr/>
        </p:nvSpPr>
        <p:spPr>
          <a:xfrm>
            <a:off x="3767138" y="1636713"/>
            <a:ext cx="1550987" cy="1574800"/>
          </a:xfrm>
          <a:custGeom>
            <a:avLst/>
            <a:gdLst/>
            <a:ahLst/>
            <a:cxnLst/>
            <a:rect l="l" t="t" r="r" b="b"/>
            <a:pathLst>
              <a:path w="1550193" h="1576387" extrusionOk="0">
                <a:moveTo>
                  <a:pt x="792956" y="790575"/>
                </a:moveTo>
                <a:lnTo>
                  <a:pt x="923925" y="635794"/>
                </a:lnTo>
                <a:lnTo>
                  <a:pt x="1052512" y="469106"/>
                </a:lnTo>
                <a:lnTo>
                  <a:pt x="1197768" y="264319"/>
                </a:lnTo>
                <a:lnTo>
                  <a:pt x="1202531" y="254794"/>
                </a:lnTo>
                <a:lnTo>
                  <a:pt x="1202531" y="200025"/>
                </a:lnTo>
                <a:lnTo>
                  <a:pt x="1197768" y="178594"/>
                </a:lnTo>
                <a:lnTo>
                  <a:pt x="1164431" y="142875"/>
                </a:lnTo>
                <a:lnTo>
                  <a:pt x="1119187" y="88106"/>
                </a:lnTo>
                <a:lnTo>
                  <a:pt x="1097756" y="61912"/>
                </a:lnTo>
                <a:lnTo>
                  <a:pt x="1083468" y="42862"/>
                </a:lnTo>
                <a:lnTo>
                  <a:pt x="1076325" y="21431"/>
                </a:lnTo>
                <a:lnTo>
                  <a:pt x="1076325" y="14287"/>
                </a:lnTo>
                <a:lnTo>
                  <a:pt x="1081087" y="4762"/>
                </a:lnTo>
                <a:lnTo>
                  <a:pt x="1095375" y="0"/>
                </a:lnTo>
                <a:lnTo>
                  <a:pt x="1128712" y="4762"/>
                </a:lnTo>
                <a:lnTo>
                  <a:pt x="1162050" y="11906"/>
                </a:lnTo>
                <a:lnTo>
                  <a:pt x="1212056" y="28575"/>
                </a:lnTo>
                <a:lnTo>
                  <a:pt x="1259681" y="52387"/>
                </a:lnTo>
                <a:lnTo>
                  <a:pt x="1333500" y="100012"/>
                </a:lnTo>
                <a:lnTo>
                  <a:pt x="1393031" y="145256"/>
                </a:lnTo>
                <a:lnTo>
                  <a:pt x="1473993" y="214312"/>
                </a:lnTo>
                <a:lnTo>
                  <a:pt x="1538287" y="276225"/>
                </a:lnTo>
                <a:lnTo>
                  <a:pt x="1545431" y="295275"/>
                </a:lnTo>
                <a:lnTo>
                  <a:pt x="1550193" y="309562"/>
                </a:lnTo>
                <a:lnTo>
                  <a:pt x="1545431" y="326231"/>
                </a:lnTo>
                <a:lnTo>
                  <a:pt x="1540668" y="338137"/>
                </a:lnTo>
                <a:lnTo>
                  <a:pt x="1524000" y="357187"/>
                </a:lnTo>
                <a:lnTo>
                  <a:pt x="1502568" y="371475"/>
                </a:lnTo>
                <a:lnTo>
                  <a:pt x="1459706" y="381000"/>
                </a:lnTo>
                <a:lnTo>
                  <a:pt x="1450181" y="383381"/>
                </a:lnTo>
                <a:lnTo>
                  <a:pt x="1397793" y="445294"/>
                </a:lnTo>
                <a:lnTo>
                  <a:pt x="1288256" y="573881"/>
                </a:lnTo>
                <a:lnTo>
                  <a:pt x="1166812" y="711994"/>
                </a:lnTo>
                <a:lnTo>
                  <a:pt x="1019175" y="862012"/>
                </a:lnTo>
                <a:lnTo>
                  <a:pt x="947737" y="926306"/>
                </a:lnTo>
                <a:lnTo>
                  <a:pt x="790575" y="1104900"/>
                </a:lnTo>
                <a:lnTo>
                  <a:pt x="652462" y="1204912"/>
                </a:lnTo>
                <a:lnTo>
                  <a:pt x="454818" y="1333500"/>
                </a:lnTo>
                <a:lnTo>
                  <a:pt x="278606" y="1443037"/>
                </a:lnTo>
                <a:lnTo>
                  <a:pt x="140493" y="1526381"/>
                </a:lnTo>
                <a:lnTo>
                  <a:pt x="61912" y="1569244"/>
                </a:lnTo>
                <a:lnTo>
                  <a:pt x="33337" y="1576387"/>
                </a:lnTo>
                <a:lnTo>
                  <a:pt x="14287" y="1576387"/>
                </a:lnTo>
                <a:lnTo>
                  <a:pt x="4762" y="1569244"/>
                </a:lnTo>
                <a:lnTo>
                  <a:pt x="0" y="1552575"/>
                </a:lnTo>
                <a:lnTo>
                  <a:pt x="11906" y="1531144"/>
                </a:lnTo>
                <a:lnTo>
                  <a:pt x="54768" y="1495425"/>
                </a:lnTo>
                <a:lnTo>
                  <a:pt x="180975" y="1402556"/>
                </a:lnTo>
                <a:lnTo>
                  <a:pt x="333375" y="1276350"/>
                </a:lnTo>
                <a:lnTo>
                  <a:pt x="459581" y="1154906"/>
                </a:lnTo>
                <a:lnTo>
                  <a:pt x="602456" y="1009650"/>
                </a:lnTo>
                <a:lnTo>
                  <a:pt x="792956" y="7905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241"/>
          <p:cNvSpPr/>
          <p:nvPr/>
        </p:nvSpPr>
        <p:spPr>
          <a:xfrm>
            <a:off x="5491163" y="1731963"/>
            <a:ext cx="709612" cy="936625"/>
          </a:xfrm>
          <a:custGeom>
            <a:avLst/>
            <a:gdLst/>
            <a:ahLst/>
            <a:cxnLst/>
            <a:rect l="l" t="t" r="r" b="b"/>
            <a:pathLst>
              <a:path w="709612" h="938212" extrusionOk="0">
                <a:moveTo>
                  <a:pt x="195262" y="540544"/>
                </a:moveTo>
                <a:lnTo>
                  <a:pt x="228600" y="473869"/>
                </a:lnTo>
                <a:lnTo>
                  <a:pt x="257175" y="407194"/>
                </a:lnTo>
                <a:lnTo>
                  <a:pt x="292893" y="304800"/>
                </a:lnTo>
                <a:lnTo>
                  <a:pt x="316706" y="226219"/>
                </a:lnTo>
                <a:lnTo>
                  <a:pt x="321468" y="183356"/>
                </a:lnTo>
                <a:lnTo>
                  <a:pt x="323850" y="147637"/>
                </a:lnTo>
                <a:lnTo>
                  <a:pt x="321468" y="133350"/>
                </a:lnTo>
                <a:lnTo>
                  <a:pt x="302418" y="109537"/>
                </a:lnTo>
                <a:lnTo>
                  <a:pt x="280987" y="90487"/>
                </a:lnTo>
                <a:lnTo>
                  <a:pt x="261937" y="73819"/>
                </a:lnTo>
                <a:lnTo>
                  <a:pt x="247650" y="61912"/>
                </a:lnTo>
                <a:lnTo>
                  <a:pt x="235743" y="50006"/>
                </a:lnTo>
                <a:lnTo>
                  <a:pt x="226218" y="30956"/>
                </a:lnTo>
                <a:lnTo>
                  <a:pt x="226218" y="19050"/>
                </a:lnTo>
                <a:lnTo>
                  <a:pt x="238125" y="4762"/>
                </a:lnTo>
                <a:lnTo>
                  <a:pt x="261937" y="0"/>
                </a:lnTo>
                <a:lnTo>
                  <a:pt x="304800" y="0"/>
                </a:lnTo>
                <a:lnTo>
                  <a:pt x="342900" y="4762"/>
                </a:lnTo>
                <a:lnTo>
                  <a:pt x="385762" y="14287"/>
                </a:lnTo>
                <a:lnTo>
                  <a:pt x="421481" y="23812"/>
                </a:lnTo>
                <a:lnTo>
                  <a:pt x="490537" y="54769"/>
                </a:lnTo>
                <a:lnTo>
                  <a:pt x="573881" y="95250"/>
                </a:lnTo>
                <a:lnTo>
                  <a:pt x="659606" y="135731"/>
                </a:lnTo>
                <a:lnTo>
                  <a:pt x="688181" y="159544"/>
                </a:lnTo>
                <a:lnTo>
                  <a:pt x="702468" y="180975"/>
                </a:lnTo>
                <a:lnTo>
                  <a:pt x="709612" y="207169"/>
                </a:lnTo>
                <a:lnTo>
                  <a:pt x="707231" y="240506"/>
                </a:lnTo>
                <a:lnTo>
                  <a:pt x="695325" y="266700"/>
                </a:lnTo>
                <a:lnTo>
                  <a:pt x="664368" y="295275"/>
                </a:lnTo>
                <a:lnTo>
                  <a:pt x="554831" y="371475"/>
                </a:lnTo>
                <a:lnTo>
                  <a:pt x="535781" y="397669"/>
                </a:lnTo>
                <a:lnTo>
                  <a:pt x="404812" y="564356"/>
                </a:lnTo>
                <a:lnTo>
                  <a:pt x="114300" y="931069"/>
                </a:lnTo>
                <a:lnTo>
                  <a:pt x="0" y="938212"/>
                </a:lnTo>
                <a:lnTo>
                  <a:pt x="47625" y="833437"/>
                </a:lnTo>
                <a:lnTo>
                  <a:pt x="195262" y="5405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241"/>
          <p:cNvSpPr/>
          <p:nvPr/>
        </p:nvSpPr>
        <p:spPr>
          <a:xfrm rot="-5400000">
            <a:off x="3367088" y="3663950"/>
            <a:ext cx="2624137" cy="315913"/>
          </a:xfrm>
          <a:custGeom>
            <a:avLst/>
            <a:gdLst/>
            <a:ahLst/>
            <a:cxnLst/>
            <a:rect l="l" t="t" r="r" b="b"/>
            <a:pathLst>
              <a:path w="2624137" h="316706" extrusionOk="0">
                <a:moveTo>
                  <a:pt x="859631" y="304800"/>
                </a:moveTo>
                <a:lnTo>
                  <a:pt x="664368" y="300037"/>
                </a:lnTo>
                <a:lnTo>
                  <a:pt x="495300" y="297656"/>
                </a:lnTo>
                <a:lnTo>
                  <a:pt x="323850" y="292894"/>
                </a:lnTo>
                <a:lnTo>
                  <a:pt x="238125" y="280987"/>
                </a:lnTo>
                <a:lnTo>
                  <a:pt x="152400" y="264319"/>
                </a:lnTo>
                <a:lnTo>
                  <a:pt x="102393" y="254794"/>
                </a:lnTo>
                <a:lnTo>
                  <a:pt x="66675" y="245269"/>
                </a:lnTo>
                <a:lnTo>
                  <a:pt x="35718" y="228600"/>
                </a:lnTo>
                <a:lnTo>
                  <a:pt x="9525" y="202406"/>
                </a:lnTo>
                <a:lnTo>
                  <a:pt x="0" y="176212"/>
                </a:lnTo>
                <a:lnTo>
                  <a:pt x="4762" y="140494"/>
                </a:lnTo>
                <a:lnTo>
                  <a:pt x="19050" y="107156"/>
                </a:lnTo>
                <a:lnTo>
                  <a:pt x="45243" y="76200"/>
                </a:lnTo>
                <a:lnTo>
                  <a:pt x="73818" y="59531"/>
                </a:lnTo>
                <a:lnTo>
                  <a:pt x="111918" y="50006"/>
                </a:lnTo>
                <a:lnTo>
                  <a:pt x="173831" y="38100"/>
                </a:lnTo>
                <a:lnTo>
                  <a:pt x="254793" y="28575"/>
                </a:lnTo>
                <a:lnTo>
                  <a:pt x="383381" y="21431"/>
                </a:lnTo>
                <a:lnTo>
                  <a:pt x="414337" y="26194"/>
                </a:lnTo>
                <a:lnTo>
                  <a:pt x="459581" y="38100"/>
                </a:lnTo>
                <a:lnTo>
                  <a:pt x="509587" y="50006"/>
                </a:lnTo>
                <a:lnTo>
                  <a:pt x="561975" y="59531"/>
                </a:lnTo>
                <a:lnTo>
                  <a:pt x="609600" y="66675"/>
                </a:lnTo>
                <a:lnTo>
                  <a:pt x="695325" y="80962"/>
                </a:lnTo>
                <a:lnTo>
                  <a:pt x="757237" y="88106"/>
                </a:lnTo>
                <a:lnTo>
                  <a:pt x="1002506" y="102394"/>
                </a:lnTo>
                <a:lnTo>
                  <a:pt x="1376362" y="111919"/>
                </a:lnTo>
                <a:lnTo>
                  <a:pt x="1971675" y="116681"/>
                </a:lnTo>
                <a:lnTo>
                  <a:pt x="2219325" y="111919"/>
                </a:lnTo>
                <a:lnTo>
                  <a:pt x="2243137" y="109537"/>
                </a:lnTo>
                <a:lnTo>
                  <a:pt x="2276475" y="107156"/>
                </a:lnTo>
                <a:lnTo>
                  <a:pt x="2331243" y="90487"/>
                </a:lnTo>
                <a:lnTo>
                  <a:pt x="2459831" y="0"/>
                </a:lnTo>
                <a:lnTo>
                  <a:pt x="2624137" y="147637"/>
                </a:lnTo>
                <a:lnTo>
                  <a:pt x="2528887" y="247650"/>
                </a:lnTo>
                <a:lnTo>
                  <a:pt x="2514600" y="276225"/>
                </a:lnTo>
                <a:lnTo>
                  <a:pt x="2316956" y="311944"/>
                </a:lnTo>
                <a:lnTo>
                  <a:pt x="1878806" y="311944"/>
                </a:lnTo>
                <a:lnTo>
                  <a:pt x="1690687" y="316706"/>
                </a:lnTo>
                <a:lnTo>
                  <a:pt x="1216818" y="316706"/>
                </a:lnTo>
                <a:lnTo>
                  <a:pt x="859631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241"/>
          <p:cNvSpPr/>
          <p:nvPr/>
        </p:nvSpPr>
        <p:spPr>
          <a:xfrm>
            <a:off x="4725988" y="2360613"/>
            <a:ext cx="1968500" cy="450850"/>
          </a:xfrm>
          <a:custGeom>
            <a:avLst/>
            <a:gdLst/>
            <a:ahLst/>
            <a:cxnLst/>
            <a:rect l="l" t="t" r="r" b="b"/>
            <a:pathLst>
              <a:path w="1966913" h="452437" extrusionOk="0">
                <a:moveTo>
                  <a:pt x="350044" y="428625"/>
                </a:moveTo>
                <a:lnTo>
                  <a:pt x="45244" y="452437"/>
                </a:lnTo>
                <a:lnTo>
                  <a:pt x="0" y="240506"/>
                </a:lnTo>
                <a:lnTo>
                  <a:pt x="66675" y="252412"/>
                </a:lnTo>
                <a:lnTo>
                  <a:pt x="161925" y="266700"/>
                </a:lnTo>
                <a:lnTo>
                  <a:pt x="269082" y="269081"/>
                </a:lnTo>
                <a:lnTo>
                  <a:pt x="381000" y="266700"/>
                </a:lnTo>
                <a:lnTo>
                  <a:pt x="497682" y="254794"/>
                </a:lnTo>
                <a:lnTo>
                  <a:pt x="714375" y="233362"/>
                </a:lnTo>
                <a:lnTo>
                  <a:pt x="816769" y="223837"/>
                </a:lnTo>
                <a:lnTo>
                  <a:pt x="971550" y="197644"/>
                </a:lnTo>
                <a:lnTo>
                  <a:pt x="1081088" y="180975"/>
                </a:lnTo>
                <a:lnTo>
                  <a:pt x="1269207" y="142875"/>
                </a:lnTo>
                <a:lnTo>
                  <a:pt x="1400175" y="109537"/>
                </a:lnTo>
                <a:lnTo>
                  <a:pt x="1464469" y="85725"/>
                </a:lnTo>
                <a:lnTo>
                  <a:pt x="1547813" y="52387"/>
                </a:lnTo>
                <a:lnTo>
                  <a:pt x="1647825" y="0"/>
                </a:lnTo>
                <a:lnTo>
                  <a:pt x="1666875" y="0"/>
                </a:lnTo>
                <a:lnTo>
                  <a:pt x="1735932" y="7144"/>
                </a:lnTo>
                <a:lnTo>
                  <a:pt x="1831182" y="30956"/>
                </a:lnTo>
                <a:lnTo>
                  <a:pt x="1883569" y="50006"/>
                </a:lnTo>
                <a:lnTo>
                  <a:pt x="1921669" y="78581"/>
                </a:lnTo>
                <a:lnTo>
                  <a:pt x="1945482" y="100012"/>
                </a:lnTo>
                <a:lnTo>
                  <a:pt x="1962150" y="119062"/>
                </a:lnTo>
                <a:lnTo>
                  <a:pt x="1966913" y="140494"/>
                </a:lnTo>
                <a:lnTo>
                  <a:pt x="1957388" y="176212"/>
                </a:lnTo>
                <a:lnTo>
                  <a:pt x="1928813" y="207169"/>
                </a:lnTo>
                <a:lnTo>
                  <a:pt x="1864519" y="230981"/>
                </a:lnTo>
                <a:lnTo>
                  <a:pt x="1733550" y="254794"/>
                </a:lnTo>
                <a:lnTo>
                  <a:pt x="1454944" y="292894"/>
                </a:lnTo>
                <a:lnTo>
                  <a:pt x="1290638" y="319087"/>
                </a:lnTo>
                <a:lnTo>
                  <a:pt x="1045369" y="354806"/>
                </a:lnTo>
                <a:lnTo>
                  <a:pt x="866775" y="383381"/>
                </a:lnTo>
                <a:lnTo>
                  <a:pt x="666750" y="397669"/>
                </a:lnTo>
                <a:lnTo>
                  <a:pt x="350044" y="428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6" name="Google Shape;2656;p241"/>
          <p:cNvSpPr/>
          <p:nvPr/>
        </p:nvSpPr>
        <p:spPr>
          <a:xfrm rot="-5400000">
            <a:off x="4661694" y="3393282"/>
            <a:ext cx="1887537" cy="469900"/>
          </a:xfrm>
          <a:custGeom>
            <a:avLst/>
            <a:gdLst/>
            <a:ahLst/>
            <a:cxnLst/>
            <a:rect l="l" t="t" r="r" b="b"/>
            <a:pathLst>
              <a:path w="1888331" h="469106" extrusionOk="0">
                <a:moveTo>
                  <a:pt x="297656" y="400050"/>
                </a:moveTo>
                <a:lnTo>
                  <a:pt x="23812" y="404813"/>
                </a:lnTo>
                <a:lnTo>
                  <a:pt x="0" y="202406"/>
                </a:lnTo>
                <a:lnTo>
                  <a:pt x="233362" y="195263"/>
                </a:lnTo>
                <a:lnTo>
                  <a:pt x="592931" y="176213"/>
                </a:lnTo>
                <a:lnTo>
                  <a:pt x="747712" y="176213"/>
                </a:lnTo>
                <a:lnTo>
                  <a:pt x="1190625" y="173831"/>
                </a:lnTo>
                <a:lnTo>
                  <a:pt x="1369218" y="178594"/>
                </a:lnTo>
                <a:lnTo>
                  <a:pt x="1462087" y="176213"/>
                </a:lnTo>
                <a:lnTo>
                  <a:pt x="1516856" y="176213"/>
                </a:lnTo>
                <a:lnTo>
                  <a:pt x="1588293" y="171450"/>
                </a:lnTo>
                <a:lnTo>
                  <a:pt x="1626393" y="159544"/>
                </a:lnTo>
                <a:lnTo>
                  <a:pt x="1659731" y="147638"/>
                </a:lnTo>
                <a:lnTo>
                  <a:pt x="1695450" y="128588"/>
                </a:lnTo>
                <a:lnTo>
                  <a:pt x="1764506" y="83344"/>
                </a:lnTo>
                <a:lnTo>
                  <a:pt x="1859756" y="0"/>
                </a:lnTo>
                <a:lnTo>
                  <a:pt x="1888331" y="188119"/>
                </a:lnTo>
                <a:lnTo>
                  <a:pt x="1778793" y="311944"/>
                </a:lnTo>
                <a:lnTo>
                  <a:pt x="1697831" y="414338"/>
                </a:lnTo>
                <a:lnTo>
                  <a:pt x="1662112" y="459581"/>
                </a:lnTo>
                <a:lnTo>
                  <a:pt x="1643062" y="469106"/>
                </a:lnTo>
                <a:lnTo>
                  <a:pt x="1612106" y="459581"/>
                </a:lnTo>
                <a:lnTo>
                  <a:pt x="1545431" y="445294"/>
                </a:lnTo>
                <a:lnTo>
                  <a:pt x="1414462" y="423863"/>
                </a:lnTo>
                <a:lnTo>
                  <a:pt x="1223962" y="419100"/>
                </a:lnTo>
                <a:lnTo>
                  <a:pt x="764381" y="397669"/>
                </a:lnTo>
                <a:lnTo>
                  <a:pt x="595312" y="400050"/>
                </a:lnTo>
                <a:lnTo>
                  <a:pt x="297656" y="400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p241"/>
          <p:cNvSpPr/>
          <p:nvPr/>
        </p:nvSpPr>
        <p:spPr>
          <a:xfrm>
            <a:off x="4781550" y="3027363"/>
            <a:ext cx="1757363" cy="425450"/>
          </a:xfrm>
          <a:custGeom>
            <a:avLst/>
            <a:gdLst/>
            <a:ahLst/>
            <a:cxnLst/>
            <a:rect l="l" t="t" r="r" b="b"/>
            <a:pathLst>
              <a:path w="1757363" h="426244" extrusionOk="0">
                <a:moveTo>
                  <a:pt x="588169" y="378619"/>
                </a:moveTo>
                <a:lnTo>
                  <a:pt x="250031" y="419100"/>
                </a:lnTo>
                <a:lnTo>
                  <a:pt x="180975" y="426244"/>
                </a:lnTo>
                <a:lnTo>
                  <a:pt x="14288" y="400050"/>
                </a:lnTo>
                <a:lnTo>
                  <a:pt x="0" y="214312"/>
                </a:lnTo>
                <a:lnTo>
                  <a:pt x="169069" y="247650"/>
                </a:lnTo>
                <a:lnTo>
                  <a:pt x="202406" y="245269"/>
                </a:lnTo>
                <a:lnTo>
                  <a:pt x="416719" y="219075"/>
                </a:lnTo>
                <a:lnTo>
                  <a:pt x="769144" y="178594"/>
                </a:lnTo>
                <a:lnTo>
                  <a:pt x="1007269" y="135731"/>
                </a:lnTo>
                <a:lnTo>
                  <a:pt x="1145381" y="116681"/>
                </a:lnTo>
                <a:lnTo>
                  <a:pt x="1281113" y="85725"/>
                </a:lnTo>
                <a:lnTo>
                  <a:pt x="1331119" y="69056"/>
                </a:lnTo>
                <a:lnTo>
                  <a:pt x="1347788" y="47625"/>
                </a:lnTo>
                <a:lnTo>
                  <a:pt x="1371600" y="28575"/>
                </a:lnTo>
                <a:lnTo>
                  <a:pt x="1409700" y="9525"/>
                </a:lnTo>
                <a:lnTo>
                  <a:pt x="1445419" y="0"/>
                </a:lnTo>
                <a:lnTo>
                  <a:pt x="1473994" y="0"/>
                </a:lnTo>
                <a:lnTo>
                  <a:pt x="1557338" y="19050"/>
                </a:lnTo>
                <a:lnTo>
                  <a:pt x="1662113" y="45244"/>
                </a:lnTo>
                <a:lnTo>
                  <a:pt x="1702594" y="59531"/>
                </a:lnTo>
                <a:lnTo>
                  <a:pt x="1731169" y="73819"/>
                </a:lnTo>
                <a:lnTo>
                  <a:pt x="1750219" y="90487"/>
                </a:lnTo>
                <a:lnTo>
                  <a:pt x="1757363" y="107156"/>
                </a:lnTo>
                <a:lnTo>
                  <a:pt x="1754981" y="130969"/>
                </a:lnTo>
                <a:lnTo>
                  <a:pt x="1740694" y="166687"/>
                </a:lnTo>
                <a:lnTo>
                  <a:pt x="1712119" y="190500"/>
                </a:lnTo>
                <a:lnTo>
                  <a:pt x="1664494" y="204787"/>
                </a:lnTo>
                <a:lnTo>
                  <a:pt x="1581150" y="216694"/>
                </a:lnTo>
                <a:lnTo>
                  <a:pt x="1483519" y="221456"/>
                </a:lnTo>
                <a:lnTo>
                  <a:pt x="1426369" y="233362"/>
                </a:lnTo>
                <a:lnTo>
                  <a:pt x="969169" y="323850"/>
                </a:lnTo>
                <a:lnTo>
                  <a:pt x="766763" y="354806"/>
                </a:lnTo>
                <a:lnTo>
                  <a:pt x="588169" y="3786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8" name="Google Shape;2658;p241"/>
          <p:cNvSpPr/>
          <p:nvPr/>
        </p:nvSpPr>
        <p:spPr>
          <a:xfrm>
            <a:off x="4767263" y="3627438"/>
            <a:ext cx="1771650" cy="458787"/>
          </a:xfrm>
          <a:custGeom>
            <a:avLst/>
            <a:gdLst/>
            <a:ahLst/>
            <a:cxnLst/>
            <a:rect l="l" t="t" r="r" b="b"/>
            <a:pathLst>
              <a:path w="1771650" h="459581" extrusionOk="0">
                <a:moveTo>
                  <a:pt x="307181" y="428625"/>
                </a:moveTo>
                <a:lnTo>
                  <a:pt x="4762" y="459581"/>
                </a:lnTo>
                <a:lnTo>
                  <a:pt x="0" y="295275"/>
                </a:lnTo>
                <a:lnTo>
                  <a:pt x="185737" y="290512"/>
                </a:lnTo>
                <a:lnTo>
                  <a:pt x="295275" y="280987"/>
                </a:lnTo>
                <a:lnTo>
                  <a:pt x="402431" y="266700"/>
                </a:lnTo>
                <a:lnTo>
                  <a:pt x="559593" y="242887"/>
                </a:lnTo>
                <a:lnTo>
                  <a:pt x="783431" y="204787"/>
                </a:lnTo>
                <a:lnTo>
                  <a:pt x="995362" y="183356"/>
                </a:lnTo>
                <a:lnTo>
                  <a:pt x="1095375" y="166687"/>
                </a:lnTo>
                <a:lnTo>
                  <a:pt x="1183481" y="150019"/>
                </a:lnTo>
                <a:lnTo>
                  <a:pt x="1300162" y="121444"/>
                </a:lnTo>
                <a:lnTo>
                  <a:pt x="1390650" y="90487"/>
                </a:lnTo>
                <a:lnTo>
                  <a:pt x="1414462" y="66675"/>
                </a:lnTo>
                <a:lnTo>
                  <a:pt x="1459706" y="30956"/>
                </a:lnTo>
                <a:lnTo>
                  <a:pt x="1485900" y="7144"/>
                </a:lnTo>
                <a:lnTo>
                  <a:pt x="1502568" y="0"/>
                </a:lnTo>
                <a:lnTo>
                  <a:pt x="1535906" y="7144"/>
                </a:lnTo>
                <a:lnTo>
                  <a:pt x="1609725" y="38100"/>
                </a:lnTo>
                <a:lnTo>
                  <a:pt x="1671637" y="66675"/>
                </a:lnTo>
                <a:lnTo>
                  <a:pt x="1712118" y="95250"/>
                </a:lnTo>
                <a:lnTo>
                  <a:pt x="1735931" y="130969"/>
                </a:lnTo>
                <a:lnTo>
                  <a:pt x="1759743" y="157162"/>
                </a:lnTo>
                <a:lnTo>
                  <a:pt x="1771650" y="185737"/>
                </a:lnTo>
                <a:lnTo>
                  <a:pt x="1771650" y="219075"/>
                </a:lnTo>
                <a:lnTo>
                  <a:pt x="1743075" y="242887"/>
                </a:lnTo>
                <a:lnTo>
                  <a:pt x="1714500" y="261937"/>
                </a:lnTo>
                <a:lnTo>
                  <a:pt x="1654968" y="276225"/>
                </a:lnTo>
                <a:lnTo>
                  <a:pt x="1531143" y="280987"/>
                </a:lnTo>
                <a:lnTo>
                  <a:pt x="1300162" y="304800"/>
                </a:lnTo>
                <a:lnTo>
                  <a:pt x="997743" y="342900"/>
                </a:lnTo>
                <a:lnTo>
                  <a:pt x="778668" y="357187"/>
                </a:lnTo>
                <a:lnTo>
                  <a:pt x="595312" y="390525"/>
                </a:lnTo>
                <a:lnTo>
                  <a:pt x="445293" y="416719"/>
                </a:lnTo>
                <a:lnTo>
                  <a:pt x="307181" y="428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9" name="Google Shape;2659;p241"/>
          <p:cNvSpPr/>
          <p:nvPr/>
        </p:nvSpPr>
        <p:spPr>
          <a:xfrm>
            <a:off x="4710113" y="4367213"/>
            <a:ext cx="2095500" cy="466725"/>
          </a:xfrm>
          <a:custGeom>
            <a:avLst/>
            <a:gdLst/>
            <a:ahLst/>
            <a:cxnLst/>
            <a:rect l="l" t="t" r="r" b="b"/>
            <a:pathLst>
              <a:path w="2095500" h="466725" extrusionOk="0">
                <a:moveTo>
                  <a:pt x="378618" y="395287"/>
                </a:moveTo>
                <a:lnTo>
                  <a:pt x="35718" y="466725"/>
                </a:lnTo>
                <a:lnTo>
                  <a:pt x="0" y="276225"/>
                </a:lnTo>
                <a:lnTo>
                  <a:pt x="161925" y="257175"/>
                </a:lnTo>
                <a:lnTo>
                  <a:pt x="450056" y="209550"/>
                </a:lnTo>
                <a:lnTo>
                  <a:pt x="690562" y="164306"/>
                </a:lnTo>
                <a:lnTo>
                  <a:pt x="859631" y="133350"/>
                </a:lnTo>
                <a:lnTo>
                  <a:pt x="1042987" y="116681"/>
                </a:lnTo>
                <a:lnTo>
                  <a:pt x="1157287" y="97631"/>
                </a:lnTo>
                <a:lnTo>
                  <a:pt x="1247775" y="88106"/>
                </a:lnTo>
                <a:lnTo>
                  <a:pt x="1383506" y="71437"/>
                </a:lnTo>
                <a:lnTo>
                  <a:pt x="1593056" y="66675"/>
                </a:lnTo>
                <a:lnTo>
                  <a:pt x="1616868" y="61912"/>
                </a:lnTo>
                <a:lnTo>
                  <a:pt x="1678781" y="30956"/>
                </a:lnTo>
                <a:lnTo>
                  <a:pt x="1728787" y="4762"/>
                </a:lnTo>
                <a:lnTo>
                  <a:pt x="1747837" y="0"/>
                </a:lnTo>
                <a:lnTo>
                  <a:pt x="1816893" y="19050"/>
                </a:lnTo>
                <a:lnTo>
                  <a:pt x="1905000" y="57150"/>
                </a:lnTo>
                <a:lnTo>
                  <a:pt x="1985962" y="102393"/>
                </a:lnTo>
                <a:lnTo>
                  <a:pt x="2031206" y="130968"/>
                </a:lnTo>
                <a:lnTo>
                  <a:pt x="2066925" y="159543"/>
                </a:lnTo>
                <a:lnTo>
                  <a:pt x="2085975" y="176212"/>
                </a:lnTo>
                <a:lnTo>
                  <a:pt x="2095500" y="197643"/>
                </a:lnTo>
                <a:lnTo>
                  <a:pt x="2090737" y="223837"/>
                </a:lnTo>
                <a:lnTo>
                  <a:pt x="2074068" y="245268"/>
                </a:lnTo>
                <a:lnTo>
                  <a:pt x="2040731" y="269081"/>
                </a:lnTo>
                <a:lnTo>
                  <a:pt x="1990725" y="285750"/>
                </a:lnTo>
                <a:lnTo>
                  <a:pt x="1940718" y="285750"/>
                </a:lnTo>
                <a:lnTo>
                  <a:pt x="1859756" y="278606"/>
                </a:lnTo>
                <a:lnTo>
                  <a:pt x="1724025" y="273843"/>
                </a:lnTo>
                <a:lnTo>
                  <a:pt x="1547812" y="266700"/>
                </a:lnTo>
                <a:lnTo>
                  <a:pt x="1378743" y="271462"/>
                </a:lnTo>
                <a:lnTo>
                  <a:pt x="1135856" y="288131"/>
                </a:lnTo>
                <a:lnTo>
                  <a:pt x="854868" y="316706"/>
                </a:lnTo>
                <a:lnTo>
                  <a:pt x="573881" y="361950"/>
                </a:lnTo>
                <a:lnTo>
                  <a:pt x="378618" y="3952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0" name="Google Shape;2660;p241"/>
          <p:cNvSpPr/>
          <p:nvPr/>
        </p:nvSpPr>
        <p:spPr>
          <a:xfrm>
            <a:off x="2819400" y="4624388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 extrusionOk="0">
                <a:moveTo>
                  <a:pt x="302419" y="330993"/>
                </a:moveTo>
                <a:lnTo>
                  <a:pt x="371475" y="278606"/>
                </a:lnTo>
                <a:lnTo>
                  <a:pt x="426244" y="235743"/>
                </a:lnTo>
                <a:lnTo>
                  <a:pt x="466725" y="200025"/>
                </a:lnTo>
                <a:lnTo>
                  <a:pt x="516731" y="157162"/>
                </a:lnTo>
                <a:lnTo>
                  <a:pt x="540544" y="133350"/>
                </a:lnTo>
                <a:lnTo>
                  <a:pt x="559594" y="107156"/>
                </a:lnTo>
                <a:lnTo>
                  <a:pt x="573881" y="80962"/>
                </a:lnTo>
                <a:lnTo>
                  <a:pt x="609600" y="0"/>
                </a:lnTo>
                <a:lnTo>
                  <a:pt x="914400" y="169068"/>
                </a:lnTo>
                <a:lnTo>
                  <a:pt x="866775" y="192881"/>
                </a:lnTo>
                <a:lnTo>
                  <a:pt x="750094" y="223837"/>
                </a:lnTo>
                <a:lnTo>
                  <a:pt x="650081" y="266700"/>
                </a:lnTo>
                <a:lnTo>
                  <a:pt x="495300" y="347662"/>
                </a:lnTo>
                <a:lnTo>
                  <a:pt x="276225" y="471487"/>
                </a:lnTo>
                <a:lnTo>
                  <a:pt x="45244" y="609600"/>
                </a:lnTo>
                <a:lnTo>
                  <a:pt x="0" y="569118"/>
                </a:lnTo>
                <a:lnTo>
                  <a:pt x="85725" y="497681"/>
                </a:lnTo>
                <a:lnTo>
                  <a:pt x="302419" y="3309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1" name="Google Shape;2661;p241"/>
          <p:cNvSpPr/>
          <p:nvPr/>
        </p:nvSpPr>
        <p:spPr>
          <a:xfrm>
            <a:off x="2663825" y="5132388"/>
            <a:ext cx="4575175" cy="800100"/>
          </a:xfrm>
          <a:custGeom>
            <a:avLst/>
            <a:gdLst/>
            <a:ahLst/>
            <a:cxnLst/>
            <a:rect l="l" t="t" r="r" b="b"/>
            <a:pathLst>
              <a:path w="4575810" h="800100" extrusionOk="0">
                <a:moveTo>
                  <a:pt x="1371600" y="312420"/>
                </a:moveTo>
                <a:lnTo>
                  <a:pt x="1131570" y="259080"/>
                </a:lnTo>
                <a:lnTo>
                  <a:pt x="1005840" y="240030"/>
                </a:lnTo>
                <a:lnTo>
                  <a:pt x="861060" y="224790"/>
                </a:lnTo>
                <a:lnTo>
                  <a:pt x="750570" y="217170"/>
                </a:lnTo>
                <a:lnTo>
                  <a:pt x="590550" y="224790"/>
                </a:lnTo>
                <a:lnTo>
                  <a:pt x="461010" y="243840"/>
                </a:lnTo>
                <a:lnTo>
                  <a:pt x="247650" y="285750"/>
                </a:lnTo>
                <a:lnTo>
                  <a:pt x="114300" y="331470"/>
                </a:lnTo>
                <a:lnTo>
                  <a:pt x="57150" y="331470"/>
                </a:lnTo>
                <a:lnTo>
                  <a:pt x="49530" y="323850"/>
                </a:lnTo>
                <a:lnTo>
                  <a:pt x="26670" y="262890"/>
                </a:lnTo>
                <a:lnTo>
                  <a:pt x="3810" y="179070"/>
                </a:lnTo>
                <a:lnTo>
                  <a:pt x="0" y="133350"/>
                </a:lnTo>
                <a:lnTo>
                  <a:pt x="7620" y="114300"/>
                </a:lnTo>
                <a:lnTo>
                  <a:pt x="34290" y="83820"/>
                </a:lnTo>
                <a:lnTo>
                  <a:pt x="76200" y="57150"/>
                </a:lnTo>
                <a:lnTo>
                  <a:pt x="125730" y="34290"/>
                </a:lnTo>
                <a:lnTo>
                  <a:pt x="247650" y="0"/>
                </a:lnTo>
                <a:lnTo>
                  <a:pt x="293370" y="57150"/>
                </a:lnTo>
                <a:lnTo>
                  <a:pt x="392430" y="49530"/>
                </a:lnTo>
                <a:lnTo>
                  <a:pt x="518160" y="41910"/>
                </a:lnTo>
                <a:lnTo>
                  <a:pt x="651510" y="45720"/>
                </a:lnTo>
                <a:lnTo>
                  <a:pt x="803910" y="57150"/>
                </a:lnTo>
                <a:lnTo>
                  <a:pt x="990600" y="72390"/>
                </a:lnTo>
                <a:lnTo>
                  <a:pt x="1196340" y="102870"/>
                </a:lnTo>
                <a:lnTo>
                  <a:pt x="1520190" y="156210"/>
                </a:lnTo>
                <a:lnTo>
                  <a:pt x="1863090" y="228600"/>
                </a:lnTo>
                <a:lnTo>
                  <a:pt x="2099310" y="281940"/>
                </a:lnTo>
                <a:lnTo>
                  <a:pt x="2282190" y="312420"/>
                </a:lnTo>
                <a:lnTo>
                  <a:pt x="2583180" y="358140"/>
                </a:lnTo>
                <a:lnTo>
                  <a:pt x="2880360" y="392430"/>
                </a:lnTo>
                <a:lnTo>
                  <a:pt x="3158490" y="419100"/>
                </a:lnTo>
                <a:lnTo>
                  <a:pt x="3539490" y="434340"/>
                </a:lnTo>
                <a:lnTo>
                  <a:pt x="4061460" y="438150"/>
                </a:lnTo>
                <a:lnTo>
                  <a:pt x="4370070" y="441960"/>
                </a:lnTo>
                <a:lnTo>
                  <a:pt x="4507230" y="441960"/>
                </a:lnTo>
                <a:lnTo>
                  <a:pt x="4549140" y="445770"/>
                </a:lnTo>
                <a:lnTo>
                  <a:pt x="4572000" y="453390"/>
                </a:lnTo>
                <a:lnTo>
                  <a:pt x="4575810" y="468630"/>
                </a:lnTo>
                <a:lnTo>
                  <a:pt x="4560570" y="491490"/>
                </a:lnTo>
                <a:lnTo>
                  <a:pt x="4522470" y="514350"/>
                </a:lnTo>
                <a:lnTo>
                  <a:pt x="4408170" y="552450"/>
                </a:lnTo>
                <a:lnTo>
                  <a:pt x="4263390" y="601980"/>
                </a:lnTo>
                <a:lnTo>
                  <a:pt x="4130040" y="640080"/>
                </a:lnTo>
                <a:lnTo>
                  <a:pt x="3886200" y="701040"/>
                </a:lnTo>
                <a:lnTo>
                  <a:pt x="3672840" y="758190"/>
                </a:lnTo>
                <a:lnTo>
                  <a:pt x="3516630" y="800100"/>
                </a:lnTo>
                <a:lnTo>
                  <a:pt x="3478530" y="796290"/>
                </a:lnTo>
                <a:lnTo>
                  <a:pt x="3326130" y="762000"/>
                </a:lnTo>
                <a:lnTo>
                  <a:pt x="2941320" y="685800"/>
                </a:lnTo>
                <a:lnTo>
                  <a:pt x="2575560" y="609600"/>
                </a:lnTo>
                <a:lnTo>
                  <a:pt x="2065020" y="495300"/>
                </a:lnTo>
                <a:lnTo>
                  <a:pt x="1756410" y="415290"/>
                </a:lnTo>
                <a:lnTo>
                  <a:pt x="1371600" y="31242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2AC2767-168F-254E-A17A-6DE7D65F1842}"/>
              </a:ext>
            </a:extLst>
          </p:cNvPr>
          <p:cNvGrpSpPr/>
          <p:nvPr/>
        </p:nvGrpSpPr>
        <p:grpSpPr>
          <a:xfrm>
            <a:off x="2634412" y="1632700"/>
            <a:ext cx="4600575" cy="4295775"/>
            <a:chOff x="2790825" y="1789113"/>
            <a:chExt cx="4600575" cy="4295775"/>
          </a:xfrm>
        </p:grpSpPr>
        <p:sp>
          <p:nvSpPr>
            <p:cNvPr id="15" name="Google Shape;2650;p241">
              <a:extLst>
                <a:ext uri="{FF2B5EF4-FFF2-40B4-BE49-F238E27FC236}">
                  <a16:creationId xmlns:a16="http://schemas.microsoft.com/office/drawing/2014/main" id="{392333E0-FC54-464D-B8DB-9B4EE085821F}"/>
                </a:ext>
              </a:extLst>
            </p:cNvPr>
            <p:cNvSpPr/>
            <p:nvPr/>
          </p:nvSpPr>
          <p:spPr>
            <a:xfrm>
              <a:off x="2851150" y="2014538"/>
              <a:ext cx="866775" cy="574675"/>
            </a:xfrm>
            <a:custGeom>
              <a:avLst/>
              <a:gdLst/>
              <a:ahLst/>
              <a:cxnLst/>
              <a:rect l="l" t="t" r="r" b="b"/>
              <a:pathLst>
                <a:path w="866775" h="573881" extrusionOk="0">
                  <a:moveTo>
                    <a:pt x="388144" y="388143"/>
                  </a:moveTo>
                  <a:lnTo>
                    <a:pt x="226219" y="252412"/>
                  </a:lnTo>
                  <a:lnTo>
                    <a:pt x="109538" y="147637"/>
                  </a:lnTo>
                  <a:lnTo>
                    <a:pt x="35719" y="78581"/>
                  </a:lnTo>
                  <a:lnTo>
                    <a:pt x="16669" y="59531"/>
                  </a:lnTo>
                  <a:lnTo>
                    <a:pt x="2382" y="38100"/>
                  </a:lnTo>
                  <a:lnTo>
                    <a:pt x="0" y="23812"/>
                  </a:lnTo>
                  <a:lnTo>
                    <a:pt x="4763" y="4762"/>
                  </a:lnTo>
                  <a:lnTo>
                    <a:pt x="21432" y="0"/>
                  </a:lnTo>
                  <a:lnTo>
                    <a:pt x="42863" y="0"/>
                  </a:lnTo>
                  <a:lnTo>
                    <a:pt x="73819" y="7143"/>
                  </a:lnTo>
                  <a:lnTo>
                    <a:pt x="145257" y="35718"/>
                  </a:lnTo>
                  <a:lnTo>
                    <a:pt x="216694" y="59531"/>
                  </a:lnTo>
                  <a:lnTo>
                    <a:pt x="295275" y="80962"/>
                  </a:lnTo>
                  <a:lnTo>
                    <a:pt x="354807" y="92868"/>
                  </a:lnTo>
                  <a:lnTo>
                    <a:pt x="450057" y="104775"/>
                  </a:lnTo>
                  <a:lnTo>
                    <a:pt x="595313" y="114300"/>
                  </a:lnTo>
                  <a:lnTo>
                    <a:pt x="631032" y="140493"/>
                  </a:lnTo>
                  <a:lnTo>
                    <a:pt x="709613" y="211931"/>
                  </a:lnTo>
                  <a:lnTo>
                    <a:pt x="785813" y="295275"/>
                  </a:lnTo>
                  <a:lnTo>
                    <a:pt x="850107" y="395287"/>
                  </a:lnTo>
                  <a:lnTo>
                    <a:pt x="866775" y="440531"/>
                  </a:lnTo>
                  <a:lnTo>
                    <a:pt x="864394" y="492918"/>
                  </a:lnTo>
                  <a:lnTo>
                    <a:pt x="854869" y="528637"/>
                  </a:lnTo>
                  <a:lnTo>
                    <a:pt x="828675" y="552450"/>
                  </a:lnTo>
                  <a:lnTo>
                    <a:pt x="797719" y="566737"/>
                  </a:lnTo>
                  <a:lnTo>
                    <a:pt x="740569" y="573881"/>
                  </a:lnTo>
                  <a:lnTo>
                    <a:pt x="678657" y="566737"/>
                  </a:lnTo>
                  <a:lnTo>
                    <a:pt x="611982" y="538162"/>
                  </a:lnTo>
                  <a:lnTo>
                    <a:pt x="388144" y="3881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51;p241">
              <a:extLst>
                <a:ext uri="{FF2B5EF4-FFF2-40B4-BE49-F238E27FC236}">
                  <a16:creationId xmlns:a16="http://schemas.microsoft.com/office/drawing/2014/main" id="{AC2E382A-1329-5D44-AA26-A65C196B1158}"/>
                </a:ext>
              </a:extLst>
            </p:cNvPr>
            <p:cNvSpPr/>
            <p:nvPr/>
          </p:nvSpPr>
          <p:spPr>
            <a:xfrm>
              <a:off x="2790825" y="3608388"/>
              <a:ext cx="1189038" cy="1362075"/>
            </a:xfrm>
            <a:custGeom>
              <a:avLst/>
              <a:gdLst/>
              <a:ahLst/>
              <a:cxnLst/>
              <a:rect l="l" t="t" r="r" b="b"/>
              <a:pathLst>
                <a:path w="1188244" h="1362075" extrusionOk="0">
                  <a:moveTo>
                    <a:pt x="442913" y="419100"/>
                  </a:moveTo>
                  <a:lnTo>
                    <a:pt x="302419" y="500062"/>
                  </a:lnTo>
                  <a:lnTo>
                    <a:pt x="264319" y="528637"/>
                  </a:lnTo>
                  <a:lnTo>
                    <a:pt x="240506" y="533400"/>
                  </a:lnTo>
                  <a:lnTo>
                    <a:pt x="197644" y="519112"/>
                  </a:lnTo>
                  <a:lnTo>
                    <a:pt x="142875" y="490537"/>
                  </a:lnTo>
                  <a:lnTo>
                    <a:pt x="114300" y="466725"/>
                  </a:lnTo>
                  <a:lnTo>
                    <a:pt x="83344" y="433387"/>
                  </a:lnTo>
                  <a:lnTo>
                    <a:pt x="52388" y="390525"/>
                  </a:lnTo>
                  <a:lnTo>
                    <a:pt x="30956" y="335756"/>
                  </a:lnTo>
                  <a:lnTo>
                    <a:pt x="19050" y="292894"/>
                  </a:lnTo>
                  <a:lnTo>
                    <a:pt x="7144" y="250031"/>
                  </a:lnTo>
                  <a:lnTo>
                    <a:pt x="0" y="219075"/>
                  </a:lnTo>
                  <a:lnTo>
                    <a:pt x="0" y="200025"/>
                  </a:lnTo>
                  <a:lnTo>
                    <a:pt x="2381" y="185737"/>
                  </a:lnTo>
                  <a:lnTo>
                    <a:pt x="11906" y="176212"/>
                  </a:lnTo>
                  <a:lnTo>
                    <a:pt x="26194" y="176212"/>
                  </a:lnTo>
                  <a:lnTo>
                    <a:pt x="47625" y="188119"/>
                  </a:lnTo>
                  <a:lnTo>
                    <a:pt x="100013" y="247650"/>
                  </a:lnTo>
                  <a:lnTo>
                    <a:pt x="133350" y="278606"/>
                  </a:lnTo>
                  <a:lnTo>
                    <a:pt x="157163" y="295275"/>
                  </a:lnTo>
                  <a:lnTo>
                    <a:pt x="176213" y="300037"/>
                  </a:lnTo>
                  <a:lnTo>
                    <a:pt x="216694" y="307181"/>
                  </a:lnTo>
                  <a:lnTo>
                    <a:pt x="240506" y="307181"/>
                  </a:lnTo>
                  <a:lnTo>
                    <a:pt x="278606" y="302419"/>
                  </a:lnTo>
                  <a:lnTo>
                    <a:pt x="376238" y="264319"/>
                  </a:lnTo>
                  <a:lnTo>
                    <a:pt x="576263" y="183356"/>
                  </a:lnTo>
                  <a:lnTo>
                    <a:pt x="728663" y="130969"/>
                  </a:lnTo>
                  <a:lnTo>
                    <a:pt x="752475" y="100012"/>
                  </a:lnTo>
                  <a:lnTo>
                    <a:pt x="795338" y="45244"/>
                  </a:lnTo>
                  <a:lnTo>
                    <a:pt x="826294" y="4762"/>
                  </a:lnTo>
                  <a:lnTo>
                    <a:pt x="835819" y="0"/>
                  </a:lnTo>
                  <a:lnTo>
                    <a:pt x="850106" y="4762"/>
                  </a:lnTo>
                  <a:lnTo>
                    <a:pt x="907256" y="40481"/>
                  </a:lnTo>
                  <a:lnTo>
                    <a:pt x="969169" y="76200"/>
                  </a:lnTo>
                  <a:lnTo>
                    <a:pt x="1042988" y="128587"/>
                  </a:lnTo>
                  <a:lnTo>
                    <a:pt x="1116806" y="197644"/>
                  </a:lnTo>
                  <a:lnTo>
                    <a:pt x="1157288" y="245269"/>
                  </a:lnTo>
                  <a:lnTo>
                    <a:pt x="1166813" y="269081"/>
                  </a:lnTo>
                  <a:lnTo>
                    <a:pt x="1164431" y="280987"/>
                  </a:lnTo>
                  <a:lnTo>
                    <a:pt x="1147763" y="297656"/>
                  </a:lnTo>
                  <a:lnTo>
                    <a:pt x="1104900" y="321469"/>
                  </a:lnTo>
                  <a:lnTo>
                    <a:pt x="1035844" y="352425"/>
                  </a:lnTo>
                  <a:lnTo>
                    <a:pt x="1021556" y="364331"/>
                  </a:lnTo>
                  <a:lnTo>
                    <a:pt x="850106" y="535781"/>
                  </a:lnTo>
                  <a:lnTo>
                    <a:pt x="635794" y="750094"/>
                  </a:lnTo>
                  <a:lnTo>
                    <a:pt x="616744" y="776287"/>
                  </a:lnTo>
                  <a:lnTo>
                    <a:pt x="604838" y="807244"/>
                  </a:lnTo>
                  <a:lnTo>
                    <a:pt x="609600" y="831056"/>
                  </a:lnTo>
                  <a:lnTo>
                    <a:pt x="626269" y="847725"/>
                  </a:lnTo>
                  <a:lnTo>
                    <a:pt x="647700" y="859631"/>
                  </a:lnTo>
                  <a:lnTo>
                    <a:pt x="709613" y="885825"/>
                  </a:lnTo>
                  <a:lnTo>
                    <a:pt x="828675" y="928687"/>
                  </a:lnTo>
                  <a:lnTo>
                    <a:pt x="916781" y="966787"/>
                  </a:lnTo>
                  <a:lnTo>
                    <a:pt x="988219" y="1007269"/>
                  </a:lnTo>
                  <a:lnTo>
                    <a:pt x="1038225" y="1040606"/>
                  </a:lnTo>
                  <a:lnTo>
                    <a:pt x="1088231" y="1090612"/>
                  </a:lnTo>
                  <a:lnTo>
                    <a:pt x="1131094" y="1131094"/>
                  </a:lnTo>
                  <a:lnTo>
                    <a:pt x="1164431" y="1178719"/>
                  </a:lnTo>
                  <a:lnTo>
                    <a:pt x="1185863" y="1226344"/>
                  </a:lnTo>
                  <a:lnTo>
                    <a:pt x="1188244" y="1271587"/>
                  </a:lnTo>
                  <a:lnTo>
                    <a:pt x="1178719" y="1307306"/>
                  </a:lnTo>
                  <a:lnTo>
                    <a:pt x="1154906" y="1335881"/>
                  </a:lnTo>
                  <a:lnTo>
                    <a:pt x="1112044" y="1354931"/>
                  </a:lnTo>
                  <a:lnTo>
                    <a:pt x="1054894" y="1362075"/>
                  </a:lnTo>
                  <a:lnTo>
                    <a:pt x="771525" y="1212056"/>
                  </a:lnTo>
                  <a:lnTo>
                    <a:pt x="764381" y="1166812"/>
                  </a:lnTo>
                  <a:lnTo>
                    <a:pt x="754856" y="1133475"/>
                  </a:lnTo>
                  <a:lnTo>
                    <a:pt x="723900" y="1083469"/>
                  </a:lnTo>
                  <a:lnTo>
                    <a:pt x="688181" y="1040606"/>
                  </a:lnTo>
                  <a:lnTo>
                    <a:pt x="647700" y="1000125"/>
                  </a:lnTo>
                  <a:lnTo>
                    <a:pt x="611981" y="966787"/>
                  </a:lnTo>
                  <a:lnTo>
                    <a:pt x="557213" y="921544"/>
                  </a:lnTo>
                  <a:lnTo>
                    <a:pt x="526256" y="895350"/>
                  </a:lnTo>
                  <a:lnTo>
                    <a:pt x="500063" y="876300"/>
                  </a:lnTo>
                  <a:lnTo>
                    <a:pt x="481013" y="862012"/>
                  </a:lnTo>
                  <a:lnTo>
                    <a:pt x="473869" y="840581"/>
                  </a:lnTo>
                  <a:lnTo>
                    <a:pt x="481013" y="800100"/>
                  </a:lnTo>
                  <a:lnTo>
                    <a:pt x="509588" y="762000"/>
                  </a:lnTo>
                  <a:lnTo>
                    <a:pt x="526256" y="740569"/>
                  </a:lnTo>
                  <a:lnTo>
                    <a:pt x="621506" y="585787"/>
                  </a:lnTo>
                  <a:lnTo>
                    <a:pt x="721519" y="416719"/>
                  </a:lnTo>
                  <a:lnTo>
                    <a:pt x="750094" y="364331"/>
                  </a:lnTo>
                  <a:lnTo>
                    <a:pt x="754856" y="345281"/>
                  </a:lnTo>
                  <a:lnTo>
                    <a:pt x="754856" y="328612"/>
                  </a:lnTo>
                  <a:lnTo>
                    <a:pt x="754856" y="316706"/>
                  </a:lnTo>
                  <a:lnTo>
                    <a:pt x="747713" y="302419"/>
                  </a:lnTo>
                  <a:lnTo>
                    <a:pt x="728663" y="297656"/>
                  </a:lnTo>
                  <a:lnTo>
                    <a:pt x="695325" y="297656"/>
                  </a:lnTo>
                  <a:lnTo>
                    <a:pt x="442913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52;p241">
              <a:extLst>
                <a:ext uri="{FF2B5EF4-FFF2-40B4-BE49-F238E27FC236}">
                  <a16:creationId xmlns:a16="http://schemas.microsoft.com/office/drawing/2014/main" id="{41FF7249-E6F8-FF48-BA01-A379C7164A51}"/>
                </a:ext>
              </a:extLst>
            </p:cNvPr>
            <p:cNvSpPr/>
            <p:nvPr/>
          </p:nvSpPr>
          <p:spPr>
            <a:xfrm>
              <a:off x="3919538" y="1789113"/>
              <a:ext cx="1550987" cy="1574800"/>
            </a:xfrm>
            <a:custGeom>
              <a:avLst/>
              <a:gdLst/>
              <a:ahLst/>
              <a:cxnLst/>
              <a:rect l="l" t="t" r="r" b="b"/>
              <a:pathLst>
                <a:path w="1550193" h="1576387" extrusionOk="0">
                  <a:moveTo>
                    <a:pt x="792956" y="790575"/>
                  </a:moveTo>
                  <a:lnTo>
                    <a:pt x="923925" y="635794"/>
                  </a:lnTo>
                  <a:lnTo>
                    <a:pt x="1052512" y="469106"/>
                  </a:lnTo>
                  <a:lnTo>
                    <a:pt x="1197768" y="264319"/>
                  </a:lnTo>
                  <a:lnTo>
                    <a:pt x="1202531" y="254794"/>
                  </a:lnTo>
                  <a:lnTo>
                    <a:pt x="1202531" y="200025"/>
                  </a:lnTo>
                  <a:lnTo>
                    <a:pt x="1197768" y="178594"/>
                  </a:lnTo>
                  <a:lnTo>
                    <a:pt x="1164431" y="142875"/>
                  </a:lnTo>
                  <a:lnTo>
                    <a:pt x="1119187" y="88106"/>
                  </a:lnTo>
                  <a:lnTo>
                    <a:pt x="1097756" y="61912"/>
                  </a:lnTo>
                  <a:lnTo>
                    <a:pt x="1083468" y="42862"/>
                  </a:lnTo>
                  <a:lnTo>
                    <a:pt x="1076325" y="21431"/>
                  </a:lnTo>
                  <a:lnTo>
                    <a:pt x="1076325" y="14287"/>
                  </a:lnTo>
                  <a:lnTo>
                    <a:pt x="1081087" y="4762"/>
                  </a:lnTo>
                  <a:lnTo>
                    <a:pt x="1095375" y="0"/>
                  </a:lnTo>
                  <a:lnTo>
                    <a:pt x="1128712" y="4762"/>
                  </a:lnTo>
                  <a:lnTo>
                    <a:pt x="1162050" y="11906"/>
                  </a:lnTo>
                  <a:lnTo>
                    <a:pt x="1212056" y="28575"/>
                  </a:lnTo>
                  <a:lnTo>
                    <a:pt x="1259681" y="52387"/>
                  </a:lnTo>
                  <a:lnTo>
                    <a:pt x="1333500" y="100012"/>
                  </a:lnTo>
                  <a:lnTo>
                    <a:pt x="1393031" y="145256"/>
                  </a:lnTo>
                  <a:lnTo>
                    <a:pt x="1473993" y="214312"/>
                  </a:lnTo>
                  <a:lnTo>
                    <a:pt x="1538287" y="276225"/>
                  </a:lnTo>
                  <a:lnTo>
                    <a:pt x="1545431" y="295275"/>
                  </a:lnTo>
                  <a:lnTo>
                    <a:pt x="1550193" y="309562"/>
                  </a:lnTo>
                  <a:lnTo>
                    <a:pt x="1545431" y="326231"/>
                  </a:lnTo>
                  <a:lnTo>
                    <a:pt x="1540668" y="338137"/>
                  </a:lnTo>
                  <a:lnTo>
                    <a:pt x="1524000" y="357187"/>
                  </a:lnTo>
                  <a:lnTo>
                    <a:pt x="1502568" y="371475"/>
                  </a:lnTo>
                  <a:lnTo>
                    <a:pt x="1459706" y="381000"/>
                  </a:lnTo>
                  <a:lnTo>
                    <a:pt x="1450181" y="383381"/>
                  </a:lnTo>
                  <a:lnTo>
                    <a:pt x="1397793" y="445294"/>
                  </a:lnTo>
                  <a:lnTo>
                    <a:pt x="1288256" y="573881"/>
                  </a:lnTo>
                  <a:lnTo>
                    <a:pt x="1166812" y="711994"/>
                  </a:lnTo>
                  <a:lnTo>
                    <a:pt x="1019175" y="862012"/>
                  </a:lnTo>
                  <a:lnTo>
                    <a:pt x="947737" y="926306"/>
                  </a:lnTo>
                  <a:lnTo>
                    <a:pt x="790575" y="1104900"/>
                  </a:lnTo>
                  <a:lnTo>
                    <a:pt x="652462" y="1204912"/>
                  </a:lnTo>
                  <a:lnTo>
                    <a:pt x="454818" y="1333500"/>
                  </a:lnTo>
                  <a:lnTo>
                    <a:pt x="278606" y="1443037"/>
                  </a:lnTo>
                  <a:lnTo>
                    <a:pt x="140493" y="1526381"/>
                  </a:lnTo>
                  <a:lnTo>
                    <a:pt x="61912" y="1569244"/>
                  </a:lnTo>
                  <a:lnTo>
                    <a:pt x="33337" y="1576387"/>
                  </a:lnTo>
                  <a:lnTo>
                    <a:pt x="14287" y="1576387"/>
                  </a:lnTo>
                  <a:lnTo>
                    <a:pt x="4762" y="1569244"/>
                  </a:lnTo>
                  <a:lnTo>
                    <a:pt x="0" y="1552575"/>
                  </a:lnTo>
                  <a:lnTo>
                    <a:pt x="11906" y="1531144"/>
                  </a:lnTo>
                  <a:lnTo>
                    <a:pt x="54768" y="1495425"/>
                  </a:lnTo>
                  <a:lnTo>
                    <a:pt x="180975" y="1402556"/>
                  </a:lnTo>
                  <a:lnTo>
                    <a:pt x="333375" y="1276350"/>
                  </a:lnTo>
                  <a:lnTo>
                    <a:pt x="459581" y="1154906"/>
                  </a:lnTo>
                  <a:lnTo>
                    <a:pt x="602456" y="1009650"/>
                  </a:lnTo>
                  <a:lnTo>
                    <a:pt x="792956" y="7905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53;p241">
              <a:extLst>
                <a:ext uri="{FF2B5EF4-FFF2-40B4-BE49-F238E27FC236}">
                  <a16:creationId xmlns:a16="http://schemas.microsoft.com/office/drawing/2014/main" id="{FEDBB4E5-22D7-4742-A3EB-256347943C9B}"/>
                </a:ext>
              </a:extLst>
            </p:cNvPr>
            <p:cNvSpPr/>
            <p:nvPr/>
          </p:nvSpPr>
          <p:spPr>
            <a:xfrm>
              <a:off x="5643563" y="1884363"/>
              <a:ext cx="709612" cy="936625"/>
            </a:xfrm>
            <a:custGeom>
              <a:avLst/>
              <a:gdLst/>
              <a:ahLst/>
              <a:cxnLst/>
              <a:rect l="l" t="t" r="r" b="b"/>
              <a:pathLst>
                <a:path w="709612" h="938212" extrusionOk="0">
                  <a:moveTo>
                    <a:pt x="195262" y="540544"/>
                  </a:moveTo>
                  <a:lnTo>
                    <a:pt x="228600" y="473869"/>
                  </a:lnTo>
                  <a:lnTo>
                    <a:pt x="257175" y="407194"/>
                  </a:lnTo>
                  <a:lnTo>
                    <a:pt x="292893" y="304800"/>
                  </a:lnTo>
                  <a:lnTo>
                    <a:pt x="316706" y="226219"/>
                  </a:lnTo>
                  <a:lnTo>
                    <a:pt x="321468" y="183356"/>
                  </a:lnTo>
                  <a:lnTo>
                    <a:pt x="323850" y="147637"/>
                  </a:lnTo>
                  <a:lnTo>
                    <a:pt x="321468" y="133350"/>
                  </a:lnTo>
                  <a:lnTo>
                    <a:pt x="302418" y="109537"/>
                  </a:lnTo>
                  <a:lnTo>
                    <a:pt x="280987" y="90487"/>
                  </a:lnTo>
                  <a:lnTo>
                    <a:pt x="261937" y="73819"/>
                  </a:lnTo>
                  <a:lnTo>
                    <a:pt x="247650" y="61912"/>
                  </a:lnTo>
                  <a:lnTo>
                    <a:pt x="235743" y="50006"/>
                  </a:lnTo>
                  <a:lnTo>
                    <a:pt x="226218" y="30956"/>
                  </a:lnTo>
                  <a:lnTo>
                    <a:pt x="226218" y="19050"/>
                  </a:lnTo>
                  <a:lnTo>
                    <a:pt x="238125" y="4762"/>
                  </a:lnTo>
                  <a:lnTo>
                    <a:pt x="261937" y="0"/>
                  </a:lnTo>
                  <a:lnTo>
                    <a:pt x="304800" y="0"/>
                  </a:lnTo>
                  <a:lnTo>
                    <a:pt x="342900" y="4762"/>
                  </a:lnTo>
                  <a:lnTo>
                    <a:pt x="385762" y="14287"/>
                  </a:lnTo>
                  <a:lnTo>
                    <a:pt x="421481" y="23812"/>
                  </a:lnTo>
                  <a:lnTo>
                    <a:pt x="490537" y="54769"/>
                  </a:lnTo>
                  <a:lnTo>
                    <a:pt x="573881" y="95250"/>
                  </a:lnTo>
                  <a:lnTo>
                    <a:pt x="659606" y="135731"/>
                  </a:lnTo>
                  <a:lnTo>
                    <a:pt x="688181" y="159544"/>
                  </a:lnTo>
                  <a:lnTo>
                    <a:pt x="702468" y="180975"/>
                  </a:lnTo>
                  <a:lnTo>
                    <a:pt x="709612" y="207169"/>
                  </a:lnTo>
                  <a:lnTo>
                    <a:pt x="707231" y="240506"/>
                  </a:lnTo>
                  <a:lnTo>
                    <a:pt x="695325" y="266700"/>
                  </a:lnTo>
                  <a:lnTo>
                    <a:pt x="664368" y="295275"/>
                  </a:lnTo>
                  <a:lnTo>
                    <a:pt x="554831" y="371475"/>
                  </a:lnTo>
                  <a:lnTo>
                    <a:pt x="535781" y="397669"/>
                  </a:lnTo>
                  <a:lnTo>
                    <a:pt x="404812" y="564356"/>
                  </a:lnTo>
                  <a:lnTo>
                    <a:pt x="114300" y="931069"/>
                  </a:lnTo>
                  <a:lnTo>
                    <a:pt x="0" y="938212"/>
                  </a:lnTo>
                  <a:lnTo>
                    <a:pt x="47625" y="833437"/>
                  </a:lnTo>
                  <a:lnTo>
                    <a:pt x="195262" y="5405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54;p241">
              <a:extLst>
                <a:ext uri="{FF2B5EF4-FFF2-40B4-BE49-F238E27FC236}">
                  <a16:creationId xmlns:a16="http://schemas.microsoft.com/office/drawing/2014/main" id="{39B2B5AF-2052-B742-A547-BDD3B2AAA936}"/>
                </a:ext>
              </a:extLst>
            </p:cNvPr>
            <p:cNvSpPr/>
            <p:nvPr/>
          </p:nvSpPr>
          <p:spPr>
            <a:xfrm rot="-5400000">
              <a:off x="3519488" y="3816350"/>
              <a:ext cx="2624137" cy="315913"/>
            </a:xfrm>
            <a:custGeom>
              <a:avLst/>
              <a:gdLst/>
              <a:ahLst/>
              <a:cxnLst/>
              <a:rect l="l" t="t" r="r" b="b"/>
              <a:pathLst>
                <a:path w="2624137" h="316706" extrusionOk="0">
                  <a:moveTo>
                    <a:pt x="859631" y="304800"/>
                  </a:moveTo>
                  <a:lnTo>
                    <a:pt x="664368" y="300037"/>
                  </a:lnTo>
                  <a:lnTo>
                    <a:pt x="495300" y="297656"/>
                  </a:lnTo>
                  <a:lnTo>
                    <a:pt x="323850" y="292894"/>
                  </a:lnTo>
                  <a:lnTo>
                    <a:pt x="238125" y="280987"/>
                  </a:lnTo>
                  <a:lnTo>
                    <a:pt x="152400" y="264319"/>
                  </a:lnTo>
                  <a:lnTo>
                    <a:pt x="102393" y="254794"/>
                  </a:lnTo>
                  <a:lnTo>
                    <a:pt x="66675" y="245269"/>
                  </a:lnTo>
                  <a:lnTo>
                    <a:pt x="35718" y="228600"/>
                  </a:lnTo>
                  <a:lnTo>
                    <a:pt x="9525" y="202406"/>
                  </a:lnTo>
                  <a:lnTo>
                    <a:pt x="0" y="176212"/>
                  </a:lnTo>
                  <a:lnTo>
                    <a:pt x="4762" y="140494"/>
                  </a:lnTo>
                  <a:lnTo>
                    <a:pt x="19050" y="107156"/>
                  </a:lnTo>
                  <a:lnTo>
                    <a:pt x="45243" y="76200"/>
                  </a:lnTo>
                  <a:lnTo>
                    <a:pt x="73818" y="59531"/>
                  </a:lnTo>
                  <a:lnTo>
                    <a:pt x="111918" y="50006"/>
                  </a:lnTo>
                  <a:lnTo>
                    <a:pt x="173831" y="38100"/>
                  </a:lnTo>
                  <a:lnTo>
                    <a:pt x="254793" y="28575"/>
                  </a:lnTo>
                  <a:lnTo>
                    <a:pt x="383381" y="21431"/>
                  </a:lnTo>
                  <a:lnTo>
                    <a:pt x="414337" y="26194"/>
                  </a:lnTo>
                  <a:lnTo>
                    <a:pt x="459581" y="38100"/>
                  </a:lnTo>
                  <a:lnTo>
                    <a:pt x="509587" y="50006"/>
                  </a:lnTo>
                  <a:lnTo>
                    <a:pt x="561975" y="59531"/>
                  </a:lnTo>
                  <a:lnTo>
                    <a:pt x="609600" y="66675"/>
                  </a:lnTo>
                  <a:lnTo>
                    <a:pt x="695325" y="80962"/>
                  </a:lnTo>
                  <a:lnTo>
                    <a:pt x="757237" y="88106"/>
                  </a:lnTo>
                  <a:lnTo>
                    <a:pt x="1002506" y="102394"/>
                  </a:lnTo>
                  <a:lnTo>
                    <a:pt x="1376362" y="111919"/>
                  </a:lnTo>
                  <a:lnTo>
                    <a:pt x="1971675" y="116681"/>
                  </a:lnTo>
                  <a:lnTo>
                    <a:pt x="2219325" y="111919"/>
                  </a:lnTo>
                  <a:lnTo>
                    <a:pt x="2243137" y="109537"/>
                  </a:lnTo>
                  <a:lnTo>
                    <a:pt x="2276475" y="107156"/>
                  </a:lnTo>
                  <a:lnTo>
                    <a:pt x="2331243" y="90487"/>
                  </a:lnTo>
                  <a:lnTo>
                    <a:pt x="2459831" y="0"/>
                  </a:lnTo>
                  <a:lnTo>
                    <a:pt x="2624137" y="147637"/>
                  </a:lnTo>
                  <a:lnTo>
                    <a:pt x="2528887" y="247650"/>
                  </a:lnTo>
                  <a:lnTo>
                    <a:pt x="2514600" y="276225"/>
                  </a:lnTo>
                  <a:lnTo>
                    <a:pt x="2316956" y="311944"/>
                  </a:lnTo>
                  <a:lnTo>
                    <a:pt x="1878806" y="311944"/>
                  </a:lnTo>
                  <a:lnTo>
                    <a:pt x="1690687" y="316706"/>
                  </a:lnTo>
                  <a:lnTo>
                    <a:pt x="1216818" y="316706"/>
                  </a:lnTo>
                  <a:lnTo>
                    <a:pt x="859631" y="3048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55;p241">
              <a:extLst>
                <a:ext uri="{FF2B5EF4-FFF2-40B4-BE49-F238E27FC236}">
                  <a16:creationId xmlns:a16="http://schemas.microsoft.com/office/drawing/2014/main" id="{D52CEF88-D0BF-EA4E-A87F-7885A18B519E}"/>
                </a:ext>
              </a:extLst>
            </p:cNvPr>
            <p:cNvSpPr/>
            <p:nvPr/>
          </p:nvSpPr>
          <p:spPr>
            <a:xfrm>
              <a:off x="4878388" y="2513013"/>
              <a:ext cx="1968500" cy="450850"/>
            </a:xfrm>
            <a:custGeom>
              <a:avLst/>
              <a:gdLst/>
              <a:ahLst/>
              <a:cxnLst/>
              <a:rect l="l" t="t" r="r" b="b"/>
              <a:pathLst>
                <a:path w="1966913" h="452437" extrusionOk="0">
                  <a:moveTo>
                    <a:pt x="350044" y="428625"/>
                  </a:moveTo>
                  <a:lnTo>
                    <a:pt x="45244" y="452437"/>
                  </a:lnTo>
                  <a:lnTo>
                    <a:pt x="0" y="240506"/>
                  </a:lnTo>
                  <a:lnTo>
                    <a:pt x="66675" y="252412"/>
                  </a:lnTo>
                  <a:lnTo>
                    <a:pt x="161925" y="266700"/>
                  </a:lnTo>
                  <a:lnTo>
                    <a:pt x="269082" y="269081"/>
                  </a:lnTo>
                  <a:lnTo>
                    <a:pt x="381000" y="266700"/>
                  </a:lnTo>
                  <a:lnTo>
                    <a:pt x="497682" y="254794"/>
                  </a:lnTo>
                  <a:lnTo>
                    <a:pt x="714375" y="233362"/>
                  </a:lnTo>
                  <a:lnTo>
                    <a:pt x="816769" y="223837"/>
                  </a:lnTo>
                  <a:lnTo>
                    <a:pt x="971550" y="197644"/>
                  </a:lnTo>
                  <a:lnTo>
                    <a:pt x="1081088" y="180975"/>
                  </a:lnTo>
                  <a:lnTo>
                    <a:pt x="1269207" y="142875"/>
                  </a:lnTo>
                  <a:lnTo>
                    <a:pt x="1400175" y="109537"/>
                  </a:lnTo>
                  <a:lnTo>
                    <a:pt x="1464469" y="85725"/>
                  </a:lnTo>
                  <a:lnTo>
                    <a:pt x="1547813" y="52387"/>
                  </a:lnTo>
                  <a:lnTo>
                    <a:pt x="1647825" y="0"/>
                  </a:lnTo>
                  <a:lnTo>
                    <a:pt x="1666875" y="0"/>
                  </a:lnTo>
                  <a:lnTo>
                    <a:pt x="1735932" y="7144"/>
                  </a:lnTo>
                  <a:lnTo>
                    <a:pt x="1831182" y="30956"/>
                  </a:lnTo>
                  <a:lnTo>
                    <a:pt x="1883569" y="50006"/>
                  </a:lnTo>
                  <a:lnTo>
                    <a:pt x="1921669" y="78581"/>
                  </a:lnTo>
                  <a:lnTo>
                    <a:pt x="1945482" y="100012"/>
                  </a:lnTo>
                  <a:lnTo>
                    <a:pt x="1962150" y="119062"/>
                  </a:lnTo>
                  <a:lnTo>
                    <a:pt x="1966913" y="140494"/>
                  </a:lnTo>
                  <a:lnTo>
                    <a:pt x="1957388" y="176212"/>
                  </a:lnTo>
                  <a:lnTo>
                    <a:pt x="1928813" y="207169"/>
                  </a:lnTo>
                  <a:lnTo>
                    <a:pt x="1864519" y="230981"/>
                  </a:lnTo>
                  <a:lnTo>
                    <a:pt x="1733550" y="254794"/>
                  </a:lnTo>
                  <a:lnTo>
                    <a:pt x="1454944" y="292894"/>
                  </a:lnTo>
                  <a:lnTo>
                    <a:pt x="1290638" y="319087"/>
                  </a:lnTo>
                  <a:lnTo>
                    <a:pt x="1045369" y="354806"/>
                  </a:lnTo>
                  <a:lnTo>
                    <a:pt x="866775" y="383381"/>
                  </a:lnTo>
                  <a:lnTo>
                    <a:pt x="666750" y="397669"/>
                  </a:lnTo>
                  <a:lnTo>
                    <a:pt x="350044" y="428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56;p241">
              <a:extLst>
                <a:ext uri="{FF2B5EF4-FFF2-40B4-BE49-F238E27FC236}">
                  <a16:creationId xmlns:a16="http://schemas.microsoft.com/office/drawing/2014/main" id="{A6C6BE1E-C603-6844-B90C-D16C245C384A}"/>
                </a:ext>
              </a:extLst>
            </p:cNvPr>
            <p:cNvSpPr/>
            <p:nvPr/>
          </p:nvSpPr>
          <p:spPr>
            <a:xfrm rot="-5400000">
              <a:off x="4814094" y="3545682"/>
              <a:ext cx="1887537" cy="469900"/>
            </a:xfrm>
            <a:custGeom>
              <a:avLst/>
              <a:gdLst/>
              <a:ahLst/>
              <a:cxnLst/>
              <a:rect l="l" t="t" r="r" b="b"/>
              <a:pathLst>
                <a:path w="1888331" h="469106" extrusionOk="0">
                  <a:moveTo>
                    <a:pt x="297656" y="400050"/>
                  </a:moveTo>
                  <a:lnTo>
                    <a:pt x="23812" y="404813"/>
                  </a:lnTo>
                  <a:lnTo>
                    <a:pt x="0" y="202406"/>
                  </a:lnTo>
                  <a:lnTo>
                    <a:pt x="233362" y="195263"/>
                  </a:lnTo>
                  <a:lnTo>
                    <a:pt x="592931" y="176213"/>
                  </a:lnTo>
                  <a:lnTo>
                    <a:pt x="747712" y="176213"/>
                  </a:lnTo>
                  <a:lnTo>
                    <a:pt x="1190625" y="173831"/>
                  </a:lnTo>
                  <a:lnTo>
                    <a:pt x="1369218" y="178594"/>
                  </a:lnTo>
                  <a:lnTo>
                    <a:pt x="1462087" y="176213"/>
                  </a:lnTo>
                  <a:lnTo>
                    <a:pt x="1516856" y="176213"/>
                  </a:lnTo>
                  <a:lnTo>
                    <a:pt x="1588293" y="171450"/>
                  </a:lnTo>
                  <a:lnTo>
                    <a:pt x="1626393" y="159544"/>
                  </a:lnTo>
                  <a:lnTo>
                    <a:pt x="1659731" y="147638"/>
                  </a:lnTo>
                  <a:lnTo>
                    <a:pt x="1695450" y="128588"/>
                  </a:lnTo>
                  <a:lnTo>
                    <a:pt x="1764506" y="83344"/>
                  </a:lnTo>
                  <a:lnTo>
                    <a:pt x="1859756" y="0"/>
                  </a:lnTo>
                  <a:lnTo>
                    <a:pt x="1888331" y="188119"/>
                  </a:lnTo>
                  <a:lnTo>
                    <a:pt x="1778793" y="311944"/>
                  </a:lnTo>
                  <a:lnTo>
                    <a:pt x="1697831" y="414338"/>
                  </a:lnTo>
                  <a:lnTo>
                    <a:pt x="1662112" y="459581"/>
                  </a:lnTo>
                  <a:lnTo>
                    <a:pt x="1643062" y="469106"/>
                  </a:lnTo>
                  <a:lnTo>
                    <a:pt x="1612106" y="459581"/>
                  </a:lnTo>
                  <a:lnTo>
                    <a:pt x="1545431" y="445294"/>
                  </a:lnTo>
                  <a:lnTo>
                    <a:pt x="1414462" y="423863"/>
                  </a:lnTo>
                  <a:lnTo>
                    <a:pt x="1223962" y="419100"/>
                  </a:lnTo>
                  <a:lnTo>
                    <a:pt x="764381" y="397669"/>
                  </a:lnTo>
                  <a:lnTo>
                    <a:pt x="595312" y="400050"/>
                  </a:lnTo>
                  <a:lnTo>
                    <a:pt x="297656" y="4000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57;p241">
              <a:extLst>
                <a:ext uri="{FF2B5EF4-FFF2-40B4-BE49-F238E27FC236}">
                  <a16:creationId xmlns:a16="http://schemas.microsoft.com/office/drawing/2014/main" id="{9CFE94A6-911C-5B44-A09D-C7F7289635B6}"/>
                </a:ext>
              </a:extLst>
            </p:cNvPr>
            <p:cNvSpPr/>
            <p:nvPr/>
          </p:nvSpPr>
          <p:spPr>
            <a:xfrm>
              <a:off x="4933950" y="3179763"/>
              <a:ext cx="1757363" cy="425450"/>
            </a:xfrm>
            <a:custGeom>
              <a:avLst/>
              <a:gdLst/>
              <a:ahLst/>
              <a:cxnLst/>
              <a:rect l="l" t="t" r="r" b="b"/>
              <a:pathLst>
                <a:path w="1757363" h="426244" extrusionOk="0">
                  <a:moveTo>
                    <a:pt x="588169" y="378619"/>
                  </a:moveTo>
                  <a:lnTo>
                    <a:pt x="250031" y="419100"/>
                  </a:lnTo>
                  <a:lnTo>
                    <a:pt x="180975" y="426244"/>
                  </a:lnTo>
                  <a:lnTo>
                    <a:pt x="14288" y="400050"/>
                  </a:lnTo>
                  <a:lnTo>
                    <a:pt x="0" y="214312"/>
                  </a:lnTo>
                  <a:lnTo>
                    <a:pt x="169069" y="247650"/>
                  </a:lnTo>
                  <a:lnTo>
                    <a:pt x="202406" y="245269"/>
                  </a:lnTo>
                  <a:lnTo>
                    <a:pt x="416719" y="219075"/>
                  </a:lnTo>
                  <a:lnTo>
                    <a:pt x="769144" y="178594"/>
                  </a:lnTo>
                  <a:lnTo>
                    <a:pt x="1007269" y="135731"/>
                  </a:lnTo>
                  <a:lnTo>
                    <a:pt x="1145381" y="116681"/>
                  </a:lnTo>
                  <a:lnTo>
                    <a:pt x="1281113" y="85725"/>
                  </a:lnTo>
                  <a:lnTo>
                    <a:pt x="1331119" y="69056"/>
                  </a:lnTo>
                  <a:lnTo>
                    <a:pt x="1347788" y="47625"/>
                  </a:lnTo>
                  <a:lnTo>
                    <a:pt x="1371600" y="28575"/>
                  </a:lnTo>
                  <a:lnTo>
                    <a:pt x="1409700" y="9525"/>
                  </a:lnTo>
                  <a:lnTo>
                    <a:pt x="1445419" y="0"/>
                  </a:lnTo>
                  <a:lnTo>
                    <a:pt x="1473994" y="0"/>
                  </a:lnTo>
                  <a:lnTo>
                    <a:pt x="1557338" y="19050"/>
                  </a:lnTo>
                  <a:lnTo>
                    <a:pt x="1662113" y="45244"/>
                  </a:lnTo>
                  <a:lnTo>
                    <a:pt x="1702594" y="59531"/>
                  </a:lnTo>
                  <a:lnTo>
                    <a:pt x="1731169" y="73819"/>
                  </a:lnTo>
                  <a:lnTo>
                    <a:pt x="1750219" y="90487"/>
                  </a:lnTo>
                  <a:lnTo>
                    <a:pt x="1757363" y="107156"/>
                  </a:lnTo>
                  <a:lnTo>
                    <a:pt x="1754981" y="130969"/>
                  </a:lnTo>
                  <a:lnTo>
                    <a:pt x="1740694" y="166687"/>
                  </a:lnTo>
                  <a:lnTo>
                    <a:pt x="1712119" y="190500"/>
                  </a:lnTo>
                  <a:lnTo>
                    <a:pt x="1664494" y="204787"/>
                  </a:lnTo>
                  <a:lnTo>
                    <a:pt x="1581150" y="216694"/>
                  </a:lnTo>
                  <a:lnTo>
                    <a:pt x="1483519" y="221456"/>
                  </a:lnTo>
                  <a:lnTo>
                    <a:pt x="1426369" y="233362"/>
                  </a:lnTo>
                  <a:lnTo>
                    <a:pt x="969169" y="323850"/>
                  </a:lnTo>
                  <a:lnTo>
                    <a:pt x="766763" y="354806"/>
                  </a:lnTo>
                  <a:lnTo>
                    <a:pt x="588169" y="3786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58;p241">
              <a:extLst>
                <a:ext uri="{FF2B5EF4-FFF2-40B4-BE49-F238E27FC236}">
                  <a16:creationId xmlns:a16="http://schemas.microsoft.com/office/drawing/2014/main" id="{D2647043-24DE-3C48-AE53-E5CC02C92AB9}"/>
                </a:ext>
              </a:extLst>
            </p:cNvPr>
            <p:cNvSpPr/>
            <p:nvPr/>
          </p:nvSpPr>
          <p:spPr>
            <a:xfrm>
              <a:off x="4919663" y="3779838"/>
              <a:ext cx="1771650" cy="458787"/>
            </a:xfrm>
            <a:custGeom>
              <a:avLst/>
              <a:gdLst/>
              <a:ahLst/>
              <a:cxnLst/>
              <a:rect l="l" t="t" r="r" b="b"/>
              <a:pathLst>
                <a:path w="1771650" h="459581" extrusionOk="0">
                  <a:moveTo>
                    <a:pt x="307181" y="428625"/>
                  </a:moveTo>
                  <a:lnTo>
                    <a:pt x="4762" y="459581"/>
                  </a:lnTo>
                  <a:lnTo>
                    <a:pt x="0" y="295275"/>
                  </a:lnTo>
                  <a:lnTo>
                    <a:pt x="185737" y="290512"/>
                  </a:lnTo>
                  <a:lnTo>
                    <a:pt x="295275" y="280987"/>
                  </a:lnTo>
                  <a:lnTo>
                    <a:pt x="402431" y="266700"/>
                  </a:lnTo>
                  <a:lnTo>
                    <a:pt x="559593" y="242887"/>
                  </a:lnTo>
                  <a:lnTo>
                    <a:pt x="783431" y="204787"/>
                  </a:lnTo>
                  <a:lnTo>
                    <a:pt x="995362" y="183356"/>
                  </a:lnTo>
                  <a:lnTo>
                    <a:pt x="1095375" y="166687"/>
                  </a:lnTo>
                  <a:lnTo>
                    <a:pt x="1183481" y="150019"/>
                  </a:lnTo>
                  <a:lnTo>
                    <a:pt x="1300162" y="121444"/>
                  </a:lnTo>
                  <a:lnTo>
                    <a:pt x="1390650" y="90487"/>
                  </a:lnTo>
                  <a:lnTo>
                    <a:pt x="1414462" y="66675"/>
                  </a:lnTo>
                  <a:lnTo>
                    <a:pt x="1459706" y="30956"/>
                  </a:lnTo>
                  <a:lnTo>
                    <a:pt x="1485900" y="7144"/>
                  </a:lnTo>
                  <a:lnTo>
                    <a:pt x="1502568" y="0"/>
                  </a:lnTo>
                  <a:lnTo>
                    <a:pt x="1535906" y="7144"/>
                  </a:lnTo>
                  <a:lnTo>
                    <a:pt x="1609725" y="38100"/>
                  </a:lnTo>
                  <a:lnTo>
                    <a:pt x="1671637" y="66675"/>
                  </a:lnTo>
                  <a:lnTo>
                    <a:pt x="1712118" y="95250"/>
                  </a:lnTo>
                  <a:lnTo>
                    <a:pt x="1735931" y="130969"/>
                  </a:lnTo>
                  <a:lnTo>
                    <a:pt x="1759743" y="157162"/>
                  </a:lnTo>
                  <a:lnTo>
                    <a:pt x="1771650" y="185737"/>
                  </a:lnTo>
                  <a:lnTo>
                    <a:pt x="1771650" y="219075"/>
                  </a:lnTo>
                  <a:lnTo>
                    <a:pt x="1743075" y="242887"/>
                  </a:lnTo>
                  <a:lnTo>
                    <a:pt x="1714500" y="261937"/>
                  </a:lnTo>
                  <a:lnTo>
                    <a:pt x="1654968" y="276225"/>
                  </a:lnTo>
                  <a:lnTo>
                    <a:pt x="1531143" y="280987"/>
                  </a:lnTo>
                  <a:lnTo>
                    <a:pt x="1300162" y="304800"/>
                  </a:lnTo>
                  <a:lnTo>
                    <a:pt x="997743" y="342900"/>
                  </a:lnTo>
                  <a:lnTo>
                    <a:pt x="778668" y="357187"/>
                  </a:lnTo>
                  <a:lnTo>
                    <a:pt x="595312" y="390525"/>
                  </a:lnTo>
                  <a:lnTo>
                    <a:pt x="445293" y="416719"/>
                  </a:lnTo>
                  <a:lnTo>
                    <a:pt x="307181" y="428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59;p241">
              <a:extLst>
                <a:ext uri="{FF2B5EF4-FFF2-40B4-BE49-F238E27FC236}">
                  <a16:creationId xmlns:a16="http://schemas.microsoft.com/office/drawing/2014/main" id="{8EBCC908-1335-194A-8539-3E7A73FBCF0A}"/>
                </a:ext>
              </a:extLst>
            </p:cNvPr>
            <p:cNvSpPr/>
            <p:nvPr/>
          </p:nvSpPr>
          <p:spPr>
            <a:xfrm>
              <a:off x="4862513" y="4519613"/>
              <a:ext cx="2095500" cy="466725"/>
            </a:xfrm>
            <a:custGeom>
              <a:avLst/>
              <a:gdLst/>
              <a:ahLst/>
              <a:cxnLst/>
              <a:rect l="l" t="t" r="r" b="b"/>
              <a:pathLst>
                <a:path w="2095500" h="466725" extrusionOk="0">
                  <a:moveTo>
                    <a:pt x="378618" y="395287"/>
                  </a:moveTo>
                  <a:lnTo>
                    <a:pt x="35718" y="466725"/>
                  </a:lnTo>
                  <a:lnTo>
                    <a:pt x="0" y="276225"/>
                  </a:lnTo>
                  <a:lnTo>
                    <a:pt x="161925" y="257175"/>
                  </a:lnTo>
                  <a:lnTo>
                    <a:pt x="450056" y="209550"/>
                  </a:lnTo>
                  <a:lnTo>
                    <a:pt x="690562" y="164306"/>
                  </a:lnTo>
                  <a:lnTo>
                    <a:pt x="859631" y="133350"/>
                  </a:lnTo>
                  <a:lnTo>
                    <a:pt x="1042987" y="116681"/>
                  </a:lnTo>
                  <a:lnTo>
                    <a:pt x="1157287" y="97631"/>
                  </a:lnTo>
                  <a:lnTo>
                    <a:pt x="1247775" y="88106"/>
                  </a:lnTo>
                  <a:lnTo>
                    <a:pt x="1383506" y="71437"/>
                  </a:lnTo>
                  <a:lnTo>
                    <a:pt x="1593056" y="66675"/>
                  </a:lnTo>
                  <a:lnTo>
                    <a:pt x="1616868" y="61912"/>
                  </a:lnTo>
                  <a:lnTo>
                    <a:pt x="1678781" y="30956"/>
                  </a:lnTo>
                  <a:lnTo>
                    <a:pt x="1728787" y="4762"/>
                  </a:lnTo>
                  <a:lnTo>
                    <a:pt x="1747837" y="0"/>
                  </a:lnTo>
                  <a:lnTo>
                    <a:pt x="1816893" y="19050"/>
                  </a:lnTo>
                  <a:lnTo>
                    <a:pt x="1905000" y="57150"/>
                  </a:lnTo>
                  <a:lnTo>
                    <a:pt x="1985962" y="102393"/>
                  </a:lnTo>
                  <a:lnTo>
                    <a:pt x="2031206" y="130968"/>
                  </a:lnTo>
                  <a:lnTo>
                    <a:pt x="2066925" y="159543"/>
                  </a:lnTo>
                  <a:lnTo>
                    <a:pt x="2085975" y="176212"/>
                  </a:lnTo>
                  <a:lnTo>
                    <a:pt x="2095500" y="197643"/>
                  </a:lnTo>
                  <a:lnTo>
                    <a:pt x="2090737" y="223837"/>
                  </a:lnTo>
                  <a:lnTo>
                    <a:pt x="2074068" y="245268"/>
                  </a:lnTo>
                  <a:lnTo>
                    <a:pt x="2040731" y="269081"/>
                  </a:lnTo>
                  <a:lnTo>
                    <a:pt x="1990725" y="285750"/>
                  </a:lnTo>
                  <a:lnTo>
                    <a:pt x="1940718" y="285750"/>
                  </a:lnTo>
                  <a:lnTo>
                    <a:pt x="1859756" y="278606"/>
                  </a:lnTo>
                  <a:lnTo>
                    <a:pt x="1724025" y="273843"/>
                  </a:lnTo>
                  <a:lnTo>
                    <a:pt x="1547812" y="266700"/>
                  </a:lnTo>
                  <a:lnTo>
                    <a:pt x="1378743" y="271462"/>
                  </a:lnTo>
                  <a:lnTo>
                    <a:pt x="1135856" y="288131"/>
                  </a:lnTo>
                  <a:lnTo>
                    <a:pt x="854868" y="316706"/>
                  </a:lnTo>
                  <a:lnTo>
                    <a:pt x="573881" y="361950"/>
                  </a:lnTo>
                  <a:lnTo>
                    <a:pt x="378618" y="3952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60;p241">
              <a:extLst>
                <a:ext uri="{FF2B5EF4-FFF2-40B4-BE49-F238E27FC236}">
                  <a16:creationId xmlns:a16="http://schemas.microsoft.com/office/drawing/2014/main" id="{E5227C0A-9E4A-FF45-AB14-FED915CF5298}"/>
                </a:ext>
              </a:extLst>
            </p:cNvPr>
            <p:cNvSpPr/>
            <p:nvPr/>
          </p:nvSpPr>
          <p:spPr>
            <a:xfrm>
              <a:off x="2971800" y="4776788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 extrusionOk="0">
                  <a:moveTo>
                    <a:pt x="302419" y="330993"/>
                  </a:moveTo>
                  <a:lnTo>
                    <a:pt x="371475" y="278606"/>
                  </a:lnTo>
                  <a:lnTo>
                    <a:pt x="426244" y="235743"/>
                  </a:lnTo>
                  <a:lnTo>
                    <a:pt x="466725" y="200025"/>
                  </a:lnTo>
                  <a:lnTo>
                    <a:pt x="516731" y="157162"/>
                  </a:lnTo>
                  <a:lnTo>
                    <a:pt x="540544" y="133350"/>
                  </a:lnTo>
                  <a:lnTo>
                    <a:pt x="559594" y="107156"/>
                  </a:lnTo>
                  <a:lnTo>
                    <a:pt x="573881" y="80962"/>
                  </a:lnTo>
                  <a:lnTo>
                    <a:pt x="609600" y="0"/>
                  </a:lnTo>
                  <a:lnTo>
                    <a:pt x="914400" y="169068"/>
                  </a:lnTo>
                  <a:lnTo>
                    <a:pt x="866775" y="192881"/>
                  </a:lnTo>
                  <a:lnTo>
                    <a:pt x="750094" y="223837"/>
                  </a:lnTo>
                  <a:lnTo>
                    <a:pt x="650081" y="266700"/>
                  </a:lnTo>
                  <a:lnTo>
                    <a:pt x="495300" y="347662"/>
                  </a:lnTo>
                  <a:lnTo>
                    <a:pt x="276225" y="471487"/>
                  </a:lnTo>
                  <a:lnTo>
                    <a:pt x="45244" y="609600"/>
                  </a:lnTo>
                  <a:lnTo>
                    <a:pt x="0" y="569118"/>
                  </a:lnTo>
                  <a:lnTo>
                    <a:pt x="85725" y="497681"/>
                  </a:lnTo>
                  <a:lnTo>
                    <a:pt x="302419" y="3309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61;p241">
              <a:extLst>
                <a:ext uri="{FF2B5EF4-FFF2-40B4-BE49-F238E27FC236}">
                  <a16:creationId xmlns:a16="http://schemas.microsoft.com/office/drawing/2014/main" id="{6D591321-144E-2B4E-A64E-4677A95C79E3}"/>
                </a:ext>
              </a:extLst>
            </p:cNvPr>
            <p:cNvSpPr/>
            <p:nvPr/>
          </p:nvSpPr>
          <p:spPr>
            <a:xfrm>
              <a:off x="2816225" y="5284788"/>
              <a:ext cx="4575175" cy="800100"/>
            </a:xfrm>
            <a:custGeom>
              <a:avLst/>
              <a:gdLst/>
              <a:ahLst/>
              <a:cxnLst/>
              <a:rect l="l" t="t" r="r" b="b"/>
              <a:pathLst>
                <a:path w="4575810" h="800100" extrusionOk="0">
                  <a:moveTo>
                    <a:pt x="1371600" y="312420"/>
                  </a:moveTo>
                  <a:lnTo>
                    <a:pt x="1131570" y="259080"/>
                  </a:lnTo>
                  <a:lnTo>
                    <a:pt x="1005840" y="240030"/>
                  </a:lnTo>
                  <a:lnTo>
                    <a:pt x="861060" y="224790"/>
                  </a:lnTo>
                  <a:lnTo>
                    <a:pt x="750570" y="217170"/>
                  </a:lnTo>
                  <a:lnTo>
                    <a:pt x="590550" y="224790"/>
                  </a:lnTo>
                  <a:lnTo>
                    <a:pt x="461010" y="243840"/>
                  </a:lnTo>
                  <a:lnTo>
                    <a:pt x="247650" y="285750"/>
                  </a:lnTo>
                  <a:lnTo>
                    <a:pt x="114300" y="331470"/>
                  </a:lnTo>
                  <a:lnTo>
                    <a:pt x="57150" y="331470"/>
                  </a:lnTo>
                  <a:lnTo>
                    <a:pt x="49530" y="323850"/>
                  </a:lnTo>
                  <a:lnTo>
                    <a:pt x="26670" y="262890"/>
                  </a:lnTo>
                  <a:lnTo>
                    <a:pt x="3810" y="179070"/>
                  </a:lnTo>
                  <a:lnTo>
                    <a:pt x="0" y="133350"/>
                  </a:lnTo>
                  <a:lnTo>
                    <a:pt x="7620" y="114300"/>
                  </a:lnTo>
                  <a:lnTo>
                    <a:pt x="34290" y="83820"/>
                  </a:lnTo>
                  <a:lnTo>
                    <a:pt x="76200" y="57150"/>
                  </a:lnTo>
                  <a:lnTo>
                    <a:pt x="125730" y="34290"/>
                  </a:lnTo>
                  <a:lnTo>
                    <a:pt x="247650" y="0"/>
                  </a:lnTo>
                  <a:lnTo>
                    <a:pt x="293370" y="57150"/>
                  </a:lnTo>
                  <a:lnTo>
                    <a:pt x="392430" y="49530"/>
                  </a:lnTo>
                  <a:lnTo>
                    <a:pt x="518160" y="41910"/>
                  </a:lnTo>
                  <a:lnTo>
                    <a:pt x="651510" y="45720"/>
                  </a:lnTo>
                  <a:lnTo>
                    <a:pt x="803910" y="57150"/>
                  </a:lnTo>
                  <a:lnTo>
                    <a:pt x="990600" y="72390"/>
                  </a:lnTo>
                  <a:lnTo>
                    <a:pt x="1196340" y="102870"/>
                  </a:lnTo>
                  <a:lnTo>
                    <a:pt x="1520190" y="156210"/>
                  </a:lnTo>
                  <a:lnTo>
                    <a:pt x="1863090" y="228600"/>
                  </a:lnTo>
                  <a:lnTo>
                    <a:pt x="2099310" y="281940"/>
                  </a:lnTo>
                  <a:lnTo>
                    <a:pt x="2282190" y="312420"/>
                  </a:lnTo>
                  <a:lnTo>
                    <a:pt x="2583180" y="358140"/>
                  </a:lnTo>
                  <a:lnTo>
                    <a:pt x="2880360" y="392430"/>
                  </a:lnTo>
                  <a:lnTo>
                    <a:pt x="3158490" y="419100"/>
                  </a:lnTo>
                  <a:lnTo>
                    <a:pt x="3539490" y="434340"/>
                  </a:lnTo>
                  <a:lnTo>
                    <a:pt x="4061460" y="438150"/>
                  </a:lnTo>
                  <a:lnTo>
                    <a:pt x="4370070" y="441960"/>
                  </a:lnTo>
                  <a:lnTo>
                    <a:pt x="4507230" y="441960"/>
                  </a:lnTo>
                  <a:lnTo>
                    <a:pt x="4549140" y="445770"/>
                  </a:lnTo>
                  <a:lnTo>
                    <a:pt x="4572000" y="453390"/>
                  </a:lnTo>
                  <a:lnTo>
                    <a:pt x="4575810" y="468630"/>
                  </a:lnTo>
                  <a:lnTo>
                    <a:pt x="4560570" y="491490"/>
                  </a:lnTo>
                  <a:lnTo>
                    <a:pt x="4522470" y="514350"/>
                  </a:lnTo>
                  <a:lnTo>
                    <a:pt x="4408170" y="552450"/>
                  </a:lnTo>
                  <a:lnTo>
                    <a:pt x="4263390" y="601980"/>
                  </a:lnTo>
                  <a:lnTo>
                    <a:pt x="4130040" y="640080"/>
                  </a:lnTo>
                  <a:lnTo>
                    <a:pt x="3886200" y="701040"/>
                  </a:lnTo>
                  <a:lnTo>
                    <a:pt x="3672840" y="758190"/>
                  </a:lnTo>
                  <a:lnTo>
                    <a:pt x="3516630" y="800100"/>
                  </a:lnTo>
                  <a:lnTo>
                    <a:pt x="3478530" y="796290"/>
                  </a:lnTo>
                  <a:lnTo>
                    <a:pt x="3326130" y="762000"/>
                  </a:lnTo>
                  <a:lnTo>
                    <a:pt x="2941320" y="685800"/>
                  </a:lnTo>
                  <a:lnTo>
                    <a:pt x="2575560" y="609600"/>
                  </a:lnTo>
                  <a:lnTo>
                    <a:pt x="2065020" y="495300"/>
                  </a:lnTo>
                  <a:lnTo>
                    <a:pt x="1756410" y="415290"/>
                  </a:lnTo>
                  <a:lnTo>
                    <a:pt x="1371600" y="31242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666;p242">
            <a:extLst>
              <a:ext uri="{FF2B5EF4-FFF2-40B4-BE49-F238E27FC236}">
                <a16:creationId xmlns:a16="http://schemas.microsoft.com/office/drawing/2014/main" id="{8D27A348-B03C-1041-BCF5-B951D765C1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093" y="1628447"/>
            <a:ext cx="4603750" cy="42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6" name="Google Shape;2666;p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125" y="1532191"/>
            <a:ext cx="4603750" cy="42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245"/>
          <p:cNvSpPr txBox="1"/>
          <p:nvPr/>
        </p:nvSpPr>
        <p:spPr>
          <a:xfrm>
            <a:off x="3080792" y="6551612"/>
            <a:ext cx="487260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役</a:t>
            </a:r>
            <a:endParaRPr/>
          </a:p>
        </p:txBody>
      </p:sp>
      <p:sp>
        <p:nvSpPr>
          <p:cNvPr id="2695" name="Google Shape;2695;p245"/>
          <p:cNvSpPr/>
          <p:nvPr/>
        </p:nvSpPr>
        <p:spPr>
          <a:xfrm>
            <a:off x="2563813" y="1547813"/>
            <a:ext cx="1406525" cy="1406525"/>
          </a:xfrm>
          <a:custGeom>
            <a:avLst/>
            <a:gdLst/>
            <a:ahLst/>
            <a:cxnLst/>
            <a:rect l="l" t="t" r="r" b="b"/>
            <a:pathLst>
              <a:path w="1404938" h="1407318" extrusionOk="0">
                <a:moveTo>
                  <a:pt x="871538" y="800100"/>
                </a:moveTo>
                <a:lnTo>
                  <a:pt x="661988" y="978693"/>
                </a:lnTo>
                <a:lnTo>
                  <a:pt x="461963" y="1131093"/>
                </a:lnTo>
                <a:lnTo>
                  <a:pt x="316707" y="1228725"/>
                </a:lnTo>
                <a:lnTo>
                  <a:pt x="159544" y="1328737"/>
                </a:lnTo>
                <a:lnTo>
                  <a:pt x="40482" y="1400175"/>
                </a:lnTo>
                <a:lnTo>
                  <a:pt x="19050" y="1407318"/>
                </a:lnTo>
                <a:lnTo>
                  <a:pt x="7144" y="1402556"/>
                </a:lnTo>
                <a:lnTo>
                  <a:pt x="0" y="1388268"/>
                </a:lnTo>
                <a:lnTo>
                  <a:pt x="4763" y="1362075"/>
                </a:lnTo>
                <a:lnTo>
                  <a:pt x="28575" y="1333500"/>
                </a:lnTo>
                <a:lnTo>
                  <a:pt x="166688" y="1202531"/>
                </a:lnTo>
                <a:lnTo>
                  <a:pt x="350044" y="1035843"/>
                </a:lnTo>
                <a:lnTo>
                  <a:pt x="528638" y="852487"/>
                </a:lnTo>
                <a:lnTo>
                  <a:pt x="719138" y="652462"/>
                </a:lnTo>
                <a:lnTo>
                  <a:pt x="897732" y="433387"/>
                </a:lnTo>
                <a:lnTo>
                  <a:pt x="981075" y="300037"/>
                </a:lnTo>
                <a:lnTo>
                  <a:pt x="997744" y="242887"/>
                </a:lnTo>
                <a:lnTo>
                  <a:pt x="995363" y="214312"/>
                </a:lnTo>
                <a:lnTo>
                  <a:pt x="983457" y="176212"/>
                </a:lnTo>
                <a:lnTo>
                  <a:pt x="969169" y="142875"/>
                </a:lnTo>
                <a:lnTo>
                  <a:pt x="940594" y="109537"/>
                </a:lnTo>
                <a:lnTo>
                  <a:pt x="914400" y="88106"/>
                </a:lnTo>
                <a:lnTo>
                  <a:pt x="881063" y="61912"/>
                </a:lnTo>
                <a:lnTo>
                  <a:pt x="864394" y="45243"/>
                </a:lnTo>
                <a:lnTo>
                  <a:pt x="857250" y="28575"/>
                </a:lnTo>
                <a:lnTo>
                  <a:pt x="859632" y="9525"/>
                </a:lnTo>
                <a:lnTo>
                  <a:pt x="871538" y="0"/>
                </a:lnTo>
                <a:lnTo>
                  <a:pt x="888207" y="2381"/>
                </a:lnTo>
                <a:lnTo>
                  <a:pt x="933450" y="11906"/>
                </a:lnTo>
                <a:lnTo>
                  <a:pt x="1028700" y="33337"/>
                </a:lnTo>
                <a:lnTo>
                  <a:pt x="1088232" y="54768"/>
                </a:lnTo>
                <a:lnTo>
                  <a:pt x="1162050" y="88106"/>
                </a:lnTo>
                <a:lnTo>
                  <a:pt x="1216819" y="121443"/>
                </a:lnTo>
                <a:lnTo>
                  <a:pt x="1247775" y="147637"/>
                </a:lnTo>
                <a:lnTo>
                  <a:pt x="1297782" y="195262"/>
                </a:lnTo>
                <a:lnTo>
                  <a:pt x="1335882" y="238125"/>
                </a:lnTo>
                <a:lnTo>
                  <a:pt x="1371600" y="292893"/>
                </a:lnTo>
                <a:lnTo>
                  <a:pt x="1395413" y="333375"/>
                </a:lnTo>
                <a:lnTo>
                  <a:pt x="1404938" y="359568"/>
                </a:lnTo>
                <a:lnTo>
                  <a:pt x="1402557" y="381000"/>
                </a:lnTo>
                <a:lnTo>
                  <a:pt x="1388269" y="402431"/>
                </a:lnTo>
                <a:lnTo>
                  <a:pt x="1357313" y="414337"/>
                </a:lnTo>
                <a:lnTo>
                  <a:pt x="1288257" y="431006"/>
                </a:lnTo>
                <a:lnTo>
                  <a:pt x="1231107" y="464343"/>
                </a:lnTo>
                <a:lnTo>
                  <a:pt x="1095375" y="585787"/>
                </a:lnTo>
                <a:lnTo>
                  <a:pt x="871538" y="800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245"/>
          <p:cNvSpPr/>
          <p:nvPr/>
        </p:nvSpPr>
        <p:spPr>
          <a:xfrm>
            <a:off x="2452688" y="2487613"/>
            <a:ext cx="1554162" cy="2009775"/>
          </a:xfrm>
          <a:custGeom>
            <a:avLst/>
            <a:gdLst/>
            <a:ahLst/>
            <a:cxnLst/>
            <a:rect l="l" t="t" r="r" b="b"/>
            <a:pathLst>
              <a:path w="1553951" h="2011151" extrusionOk="0">
                <a:moveTo>
                  <a:pt x="1041253" y="647480"/>
                </a:moveTo>
                <a:lnTo>
                  <a:pt x="890615" y="882687"/>
                </a:lnTo>
                <a:lnTo>
                  <a:pt x="766404" y="1075609"/>
                </a:lnTo>
                <a:lnTo>
                  <a:pt x="570839" y="1337244"/>
                </a:lnTo>
                <a:lnTo>
                  <a:pt x="393773" y="1556594"/>
                </a:lnTo>
                <a:lnTo>
                  <a:pt x="232564" y="1728374"/>
                </a:lnTo>
                <a:lnTo>
                  <a:pt x="79283" y="1886941"/>
                </a:lnTo>
                <a:lnTo>
                  <a:pt x="15856" y="1950367"/>
                </a:lnTo>
                <a:lnTo>
                  <a:pt x="2643" y="1974152"/>
                </a:lnTo>
                <a:lnTo>
                  <a:pt x="0" y="2000580"/>
                </a:lnTo>
                <a:lnTo>
                  <a:pt x="10571" y="2011151"/>
                </a:lnTo>
                <a:lnTo>
                  <a:pt x="34356" y="2008509"/>
                </a:lnTo>
                <a:lnTo>
                  <a:pt x="110996" y="1960939"/>
                </a:lnTo>
                <a:lnTo>
                  <a:pt x="335632" y="1775944"/>
                </a:lnTo>
                <a:lnTo>
                  <a:pt x="541769" y="1577736"/>
                </a:lnTo>
                <a:lnTo>
                  <a:pt x="721477" y="1400670"/>
                </a:lnTo>
                <a:lnTo>
                  <a:pt x="935542" y="1165463"/>
                </a:lnTo>
                <a:lnTo>
                  <a:pt x="1025396" y="1072966"/>
                </a:lnTo>
                <a:lnTo>
                  <a:pt x="1191891" y="835117"/>
                </a:lnTo>
                <a:lnTo>
                  <a:pt x="1387456" y="549697"/>
                </a:lnTo>
                <a:lnTo>
                  <a:pt x="1419170" y="496841"/>
                </a:lnTo>
                <a:lnTo>
                  <a:pt x="1437669" y="488913"/>
                </a:lnTo>
                <a:lnTo>
                  <a:pt x="1482596" y="486270"/>
                </a:lnTo>
                <a:lnTo>
                  <a:pt x="1519595" y="473057"/>
                </a:lnTo>
                <a:lnTo>
                  <a:pt x="1543380" y="454557"/>
                </a:lnTo>
                <a:lnTo>
                  <a:pt x="1551308" y="433415"/>
                </a:lnTo>
                <a:lnTo>
                  <a:pt x="1553951" y="401702"/>
                </a:lnTo>
                <a:lnTo>
                  <a:pt x="1540737" y="359417"/>
                </a:lnTo>
                <a:lnTo>
                  <a:pt x="1501096" y="285420"/>
                </a:lnTo>
                <a:lnTo>
                  <a:pt x="1442955" y="198208"/>
                </a:lnTo>
                <a:lnTo>
                  <a:pt x="1374243" y="132139"/>
                </a:lnTo>
                <a:lnTo>
                  <a:pt x="1347815" y="97783"/>
                </a:lnTo>
                <a:lnTo>
                  <a:pt x="1287031" y="52855"/>
                </a:lnTo>
                <a:lnTo>
                  <a:pt x="1239461" y="26428"/>
                </a:lnTo>
                <a:lnTo>
                  <a:pt x="1186606" y="7928"/>
                </a:lnTo>
                <a:lnTo>
                  <a:pt x="1149607" y="0"/>
                </a:lnTo>
                <a:lnTo>
                  <a:pt x="1131107" y="0"/>
                </a:lnTo>
                <a:lnTo>
                  <a:pt x="1104680" y="0"/>
                </a:lnTo>
                <a:lnTo>
                  <a:pt x="1094108" y="18499"/>
                </a:lnTo>
                <a:lnTo>
                  <a:pt x="1099394" y="55498"/>
                </a:lnTo>
                <a:lnTo>
                  <a:pt x="1117893" y="81926"/>
                </a:lnTo>
                <a:lnTo>
                  <a:pt x="1152250" y="118925"/>
                </a:lnTo>
                <a:lnTo>
                  <a:pt x="1178677" y="153281"/>
                </a:lnTo>
                <a:lnTo>
                  <a:pt x="1205105" y="190280"/>
                </a:lnTo>
                <a:lnTo>
                  <a:pt x="1218319" y="224636"/>
                </a:lnTo>
                <a:lnTo>
                  <a:pt x="1223604" y="258992"/>
                </a:lnTo>
                <a:lnTo>
                  <a:pt x="1213033" y="301276"/>
                </a:lnTo>
                <a:lnTo>
                  <a:pt x="1170749" y="420201"/>
                </a:lnTo>
                <a:lnTo>
                  <a:pt x="1041253" y="6474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245"/>
          <p:cNvSpPr/>
          <p:nvPr/>
        </p:nvSpPr>
        <p:spPr>
          <a:xfrm>
            <a:off x="4398963" y="1731963"/>
            <a:ext cx="682625" cy="1600200"/>
          </a:xfrm>
          <a:custGeom>
            <a:avLst/>
            <a:gdLst/>
            <a:ahLst/>
            <a:cxnLst/>
            <a:rect l="l" t="t" r="r" b="b"/>
            <a:pathLst>
              <a:path w="683419" h="1600200" extrusionOk="0">
                <a:moveTo>
                  <a:pt x="378619" y="559594"/>
                </a:moveTo>
                <a:lnTo>
                  <a:pt x="395287" y="357187"/>
                </a:lnTo>
                <a:lnTo>
                  <a:pt x="395287" y="295275"/>
                </a:lnTo>
                <a:lnTo>
                  <a:pt x="392906" y="250031"/>
                </a:lnTo>
                <a:lnTo>
                  <a:pt x="383381" y="223837"/>
                </a:lnTo>
                <a:lnTo>
                  <a:pt x="354806" y="188119"/>
                </a:lnTo>
                <a:lnTo>
                  <a:pt x="323850" y="157162"/>
                </a:lnTo>
                <a:lnTo>
                  <a:pt x="261937" y="109537"/>
                </a:lnTo>
                <a:lnTo>
                  <a:pt x="219075" y="78581"/>
                </a:lnTo>
                <a:lnTo>
                  <a:pt x="204787" y="61912"/>
                </a:lnTo>
                <a:lnTo>
                  <a:pt x="190500" y="38100"/>
                </a:lnTo>
                <a:lnTo>
                  <a:pt x="195262" y="21431"/>
                </a:lnTo>
                <a:lnTo>
                  <a:pt x="211931" y="9525"/>
                </a:lnTo>
                <a:lnTo>
                  <a:pt x="273844" y="2381"/>
                </a:lnTo>
                <a:lnTo>
                  <a:pt x="354806" y="0"/>
                </a:lnTo>
                <a:lnTo>
                  <a:pt x="416719" y="7144"/>
                </a:lnTo>
                <a:lnTo>
                  <a:pt x="485775" y="30956"/>
                </a:lnTo>
                <a:lnTo>
                  <a:pt x="531019" y="54769"/>
                </a:lnTo>
                <a:lnTo>
                  <a:pt x="578644" y="85725"/>
                </a:lnTo>
                <a:lnTo>
                  <a:pt x="633412" y="133350"/>
                </a:lnTo>
                <a:lnTo>
                  <a:pt x="676275" y="176212"/>
                </a:lnTo>
                <a:lnTo>
                  <a:pt x="683419" y="245269"/>
                </a:lnTo>
                <a:lnTo>
                  <a:pt x="650081" y="445294"/>
                </a:lnTo>
                <a:lnTo>
                  <a:pt x="616744" y="631031"/>
                </a:lnTo>
                <a:lnTo>
                  <a:pt x="581025" y="790575"/>
                </a:lnTo>
                <a:lnTo>
                  <a:pt x="545306" y="900112"/>
                </a:lnTo>
                <a:lnTo>
                  <a:pt x="495300" y="1028700"/>
                </a:lnTo>
                <a:lnTo>
                  <a:pt x="402431" y="1178719"/>
                </a:lnTo>
                <a:lnTo>
                  <a:pt x="245269" y="1376362"/>
                </a:lnTo>
                <a:lnTo>
                  <a:pt x="121444" y="1516856"/>
                </a:lnTo>
                <a:lnTo>
                  <a:pt x="47625" y="1593056"/>
                </a:lnTo>
                <a:lnTo>
                  <a:pt x="30956" y="1600200"/>
                </a:lnTo>
                <a:lnTo>
                  <a:pt x="16669" y="1600200"/>
                </a:lnTo>
                <a:lnTo>
                  <a:pt x="0" y="1590675"/>
                </a:lnTo>
                <a:lnTo>
                  <a:pt x="0" y="1566862"/>
                </a:lnTo>
                <a:lnTo>
                  <a:pt x="23812" y="1521619"/>
                </a:lnTo>
                <a:lnTo>
                  <a:pt x="95250" y="1409700"/>
                </a:lnTo>
                <a:lnTo>
                  <a:pt x="183356" y="1252537"/>
                </a:lnTo>
                <a:lnTo>
                  <a:pt x="283369" y="1019175"/>
                </a:lnTo>
                <a:lnTo>
                  <a:pt x="340519" y="823912"/>
                </a:lnTo>
                <a:lnTo>
                  <a:pt x="378619" y="5595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245"/>
          <p:cNvSpPr/>
          <p:nvPr/>
        </p:nvSpPr>
        <p:spPr>
          <a:xfrm>
            <a:off x="4586288" y="3341688"/>
            <a:ext cx="1806575" cy="530225"/>
          </a:xfrm>
          <a:custGeom>
            <a:avLst/>
            <a:gdLst/>
            <a:ahLst/>
            <a:cxnLst/>
            <a:rect l="l" t="t" r="r" b="b"/>
            <a:pathLst>
              <a:path w="1807368" h="531019" extrusionOk="0">
                <a:moveTo>
                  <a:pt x="842962" y="200025"/>
                </a:moveTo>
                <a:lnTo>
                  <a:pt x="611981" y="254794"/>
                </a:lnTo>
                <a:lnTo>
                  <a:pt x="423862" y="302419"/>
                </a:lnTo>
                <a:lnTo>
                  <a:pt x="359568" y="316706"/>
                </a:lnTo>
                <a:lnTo>
                  <a:pt x="316706" y="326231"/>
                </a:lnTo>
                <a:lnTo>
                  <a:pt x="266700" y="330994"/>
                </a:lnTo>
                <a:lnTo>
                  <a:pt x="207168" y="326231"/>
                </a:lnTo>
                <a:lnTo>
                  <a:pt x="150018" y="314325"/>
                </a:lnTo>
                <a:lnTo>
                  <a:pt x="107156" y="300037"/>
                </a:lnTo>
                <a:lnTo>
                  <a:pt x="59531" y="278606"/>
                </a:lnTo>
                <a:lnTo>
                  <a:pt x="40481" y="269081"/>
                </a:lnTo>
                <a:lnTo>
                  <a:pt x="9525" y="261937"/>
                </a:lnTo>
                <a:lnTo>
                  <a:pt x="0" y="269081"/>
                </a:lnTo>
                <a:lnTo>
                  <a:pt x="0" y="292894"/>
                </a:lnTo>
                <a:lnTo>
                  <a:pt x="4762" y="309562"/>
                </a:lnTo>
                <a:lnTo>
                  <a:pt x="38100" y="345281"/>
                </a:lnTo>
                <a:lnTo>
                  <a:pt x="90487" y="388144"/>
                </a:lnTo>
                <a:lnTo>
                  <a:pt x="157162" y="433387"/>
                </a:lnTo>
                <a:lnTo>
                  <a:pt x="245268" y="478631"/>
                </a:lnTo>
                <a:lnTo>
                  <a:pt x="314325" y="502444"/>
                </a:lnTo>
                <a:lnTo>
                  <a:pt x="340518" y="514350"/>
                </a:lnTo>
                <a:lnTo>
                  <a:pt x="359568" y="521494"/>
                </a:lnTo>
                <a:lnTo>
                  <a:pt x="383381" y="531019"/>
                </a:lnTo>
                <a:lnTo>
                  <a:pt x="414337" y="528637"/>
                </a:lnTo>
                <a:lnTo>
                  <a:pt x="445293" y="516731"/>
                </a:lnTo>
                <a:lnTo>
                  <a:pt x="471487" y="497681"/>
                </a:lnTo>
                <a:lnTo>
                  <a:pt x="485775" y="483394"/>
                </a:lnTo>
                <a:lnTo>
                  <a:pt x="702468" y="428625"/>
                </a:lnTo>
                <a:lnTo>
                  <a:pt x="1090612" y="314325"/>
                </a:lnTo>
                <a:lnTo>
                  <a:pt x="1297781" y="245269"/>
                </a:lnTo>
                <a:lnTo>
                  <a:pt x="1316831" y="242887"/>
                </a:lnTo>
                <a:lnTo>
                  <a:pt x="1335881" y="242887"/>
                </a:lnTo>
                <a:lnTo>
                  <a:pt x="1357312" y="250031"/>
                </a:lnTo>
                <a:lnTo>
                  <a:pt x="1704975" y="321469"/>
                </a:lnTo>
                <a:lnTo>
                  <a:pt x="1738312" y="288131"/>
                </a:lnTo>
                <a:lnTo>
                  <a:pt x="1771650" y="264319"/>
                </a:lnTo>
                <a:lnTo>
                  <a:pt x="1795462" y="252412"/>
                </a:lnTo>
                <a:lnTo>
                  <a:pt x="1804987" y="240506"/>
                </a:lnTo>
                <a:lnTo>
                  <a:pt x="1807368" y="223837"/>
                </a:lnTo>
                <a:lnTo>
                  <a:pt x="1807368" y="200025"/>
                </a:lnTo>
                <a:lnTo>
                  <a:pt x="1797843" y="180975"/>
                </a:lnTo>
                <a:lnTo>
                  <a:pt x="1766887" y="161925"/>
                </a:lnTo>
                <a:lnTo>
                  <a:pt x="1700212" y="135731"/>
                </a:lnTo>
                <a:lnTo>
                  <a:pt x="1619250" y="88106"/>
                </a:lnTo>
                <a:lnTo>
                  <a:pt x="1493043" y="23812"/>
                </a:lnTo>
                <a:lnTo>
                  <a:pt x="1454943" y="4762"/>
                </a:lnTo>
                <a:lnTo>
                  <a:pt x="1433512" y="0"/>
                </a:lnTo>
                <a:lnTo>
                  <a:pt x="1416843" y="11906"/>
                </a:lnTo>
                <a:lnTo>
                  <a:pt x="1393031" y="33337"/>
                </a:lnTo>
                <a:lnTo>
                  <a:pt x="1328737" y="73819"/>
                </a:lnTo>
                <a:lnTo>
                  <a:pt x="1238250" y="104775"/>
                </a:lnTo>
                <a:lnTo>
                  <a:pt x="1021556" y="157162"/>
                </a:lnTo>
                <a:lnTo>
                  <a:pt x="842962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245"/>
          <p:cNvSpPr/>
          <p:nvPr/>
        </p:nvSpPr>
        <p:spPr>
          <a:xfrm>
            <a:off x="3251200" y="3530600"/>
            <a:ext cx="365125" cy="2444750"/>
          </a:xfrm>
          <a:custGeom>
            <a:avLst/>
            <a:gdLst/>
            <a:ahLst/>
            <a:cxnLst/>
            <a:rect l="l" t="t" r="r" b="b"/>
            <a:pathLst>
              <a:path w="365125" h="2444750" extrusionOk="0">
                <a:moveTo>
                  <a:pt x="139700" y="615950"/>
                </a:moveTo>
                <a:lnTo>
                  <a:pt x="155575" y="250825"/>
                </a:lnTo>
                <a:lnTo>
                  <a:pt x="149225" y="209550"/>
                </a:lnTo>
                <a:lnTo>
                  <a:pt x="130175" y="168275"/>
                </a:lnTo>
                <a:lnTo>
                  <a:pt x="88900" y="107950"/>
                </a:lnTo>
                <a:lnTo>
                  <a:pt x="69850" y="0"/>
                </a:lnTo>
                <a:lnTo>
                  <a:pt x="225425" y="38100"/>
                </a:lnTo>
                <a:lnTo>
                  <a:pt x="314325" y="101600"/>
                </a:lnTo>
                <a:lnTo>
                  <a:pt x="339725" y="130175"/>
                </a:lnTo>
                <a:lnTo>
                  <a:pt x="355600" y="177800"/>
                </a:lnTo>
                <a:lnTo>
                  <a:pt x="365125" y="247650"/>
                </a:lnTo>
                <a:lnTo>
                  <a:pt x="355600" y="292100"/>
                </a:lnTo>
                <a:lnTo>
                  <a:pt x="339725" y="682625"/>
                </a:lnTo>
                <a:lnTo>
                  <a:pt x="295275" y="1676400"/>
                </a:lnTo>
                <a:lnTo>
                  <a:pt x="288925" y="1778000"/>
                </a:lnTo>
                <a:lnTo>
                  <a:pt x="295275" y="1831975"/>
                </a:lnTo>
                <a:lnTo>
                  <a:pt x="307975" y="2003425"/>
                </a:lnTo>
                <a:cubicBezTo>
                  <a:pt x="309033" y="2070100"/>
                  <a:pt x="310092" y="2136775"/>
                  <a:pt x="311150" y="2203450"/>
                </a:cubicBezTo>
                <a:lnTo>
                  <a:pt x="304800" y="2257425"/>
                </a:lnTo>
                <a:lnTo>
                  <a:pt x="292100" y="2314575"/>
                </a:lnTo>
                <a:lnTo>
                  <a:pt x="269875" y="2378075"/>
                </a:lnTo>
                <a:lnTo>
                  <a:pt x="238125" y="2422525"/>
                </a:lnTo>
                <a:lnTo>
                  <a:pt x="215900" y="2441575"/>
                </a:lnTo>
                <a:lnTo>
                  <a:pt x="203200" y="2444750"/>
                </a:lnTo>
                <a:lnTo>
                  <a:pt x="180975" y="2435225"/>
                </a:lnTo>
                <a:lnTo>
                  <a:pt x="142875" y="2400300"/>
                </a:lnTo>
                <a:lnTo>
                  <a:pt x="98425" y="2314575"/>
                </a:lnTo>
                <a:lnTo>
                  <a:pt x="38100" y="2152650"/>
                </a:lnTo>
                <a:lnTo>
                  <a:pt x="0" y="2032000"/>
                </a:lnTo>
                <a:lnTo>
                  <a:pt x="0" y="2012950"/>
                </a:lnTo>
                <a:lnTo>
                  <a:pt x="9525" y="1978025"/>
                </a:lnTo>
                <a:lnTo>
                  <a:pt x="50800" y="1835150"/>
                </a:lnTo>
                <a:lnTo>
                  <a:pt x="66675" y="1765300"/>
                </a:lnTo>
                <a:lnTo>
                  <a:pt x="82550" y="1533525"/>
                </a:lnTo>
                <a:lnTo>
                  <a:pt x="114300" y="1120775"/>
                </a:lnTo>
                <a:lnTo>
                  <a:pt x="139700" y="615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245"/>
          <p:cNvSpPr/>
          <p:nvPr/>
        </p:nvSpPr>
        <p:spPr>
          <a:xfrm>
            <a:off x="4789488" y="1624013"/>
            <a:ext cx="2420937" cy="1412875"/>
          </a:xfrm>
          <a:custGeom>
            <a:avLst/>
            <a:gdLst/>
            <a:ahLst/>
            <a:cxnLst/>
            <a:rect l="l" t="t" r="r" b="b"/>
            <a:pathLst>
              <a:path w="2421731" h="1412081" extrusionOk="0">
                <a:moveTo>
                  <a:pt x="697706" y="123825"/>
                </a:moveTo>
                <a:lnTo>
                  <a:pt x="576262" y="154781"/>
                </a:lnTo>
                <a:lnTo>
                  <a:pt x="442912" y="192881"/>
                </a:lnTo>
                <a:lnTo>
                  <a:pt x="309562" y="214312"/>
                </a:lnTo>
                <a:lnTo>
                  <a:pt x="209550" y="223837"/>
                </a:lnTo>
                <a:lnTo>
                  <a:pt x="0" y="228600"/>
                </a:lnTo>
                <a:lnTo>
                  <a:pt x="269081" y="357187"/>
                </a:lnTo>
                <a:lnTo>
                  <a:pt x="502444" y="321468"/>
                </a:lnTo>
                <a:lnTo>
                  <a:pt x="792956" y="266700"/>
                </a:lnTo>
                <a:lnTo>
                  <a:pt x="890587" y="245268"/>
                </a:lnTo>
                <a:lnTo>
                  <a:pt x="919162" y="240506"/>
                </a:lnTo>
                <a:lnTo>
                  <a:pt x="938212" y="240506"/>
                </a:lnTo>
                <a:lnTo>
                  <a:pt x="950119" y="245268"/>
                </a:lnTo>
                <a:lnTo>
                  <a:pt x="964406" y="257175"/>
                </a:lnTo>
                <a:lnTo>
                  <a:pt x="973931" y="273843"/>
                </a:lnTo>
                <a:lnTo>
                  <a:pt x="981075" y="314325"/>
                </a:lnTo>
                <a:lnTo>
                  <a:pt x="976312" y="528637"/>
                </a:lnTo>
                <a:lnTo>
                  <a:pt x="962025" y="954881"/>
                </a:lnTo>
                <a:lnTo>
                  <a:pt x="966787" y="1021556"/>
                </a:lnTo>
                <a:lnTo>
                  <a:pt x="971550" y="1071562"/>
                </a:lnTo>
                <a:lnTo>
                  <a:pt x="988219" y="1159668"/>
                </a:lnTo>
                <a:lnTo>
                  <a:pt x="1007269" y="1228725"/>
                </a:lnTo>
                <a:lnTo>
                  <a:pt x="1033462" y="1281112"/>
                </a:lnTo>
                <a:lnTo>
                  <a:pt x="1050131" y="1302543"/>
                </a:lnTo>
                <a:lnTo>
                  <a:pt x="1066800" y="1316831"/>
                </a:lnTo>
                <a:lnTo>
                  <a:pt x="1092994" y="1331118"/>
                </a:lnTo>
                <a:lnTo>
                  <a:pt x="1140619" y="1350168"/>
                </a:lnTo>
                <a:lnTo>
                  <a:pt x="1221581" y="1373981"/>
                </a:lnTo>
                <a:lnTo>
                  <a:pt x="1397794" y="1395412"/>
                </a:lnTo>
                <a:lnTo>
                  <a:pt x="1614487" y="1412081"/>
                </a:lnTo>
                <a:lnTo>
                  <a:pt x="1790700" y="1412081"/>
                </a:lnTo>
                <a:lnTo>
                  <a:pt x="1985962" y="1400175"/>
                </a:lnTo>
                <a:lnTo>
                  <a:pt x="2138362" y="1378743"/>
                </a:lnTo>
                <a:lnTo>
                  <a:pt x="2228850" y="1359693"/>
                </a:lnTo>
                <a:lnTo>
                  <a:pt x="2293144" y="1338262"/>
                </a:lnTo>
                <a:lnTo>
                  <a:pt x="2345531" y="1314450"/>
                </a:lnTo>
                <a:lnTo>
                  <a:pt x="2390775" y="1283493"/>
                </a:lnTo>
                <a:lnTo>
                  <a:pt x="2416969" y="1257300"/>
                </a:lnTo>
                <a:lnTo>
                  <a:pt x="2421731" y="1235868"/>
                </a:lnTo>
                <a:lnTo>
                  <a:pt x="2421731" y="1214437"/>
                </a:lnTo>
                <a:lnTo>
                  <a:pt x="2412206" y="1188243"/>
                </a:lnTo>
                <a:lnTo>
                  <a:pt x="2388394" y="1169193"/>
                </a:lnTo>
                <a:lnTo>
                  <a:pt x="2352675" y="1145381"/>
                </a:lnTo>
                <a:lnTo>
                  <a:pt x="1931194" y="1162050"/>
                </a:lnTo>
                <a:lnTo>
                  <a:pt x="1774031" y="1176337"/>
                </a:lnTo>
                <a:lnTo>
                  <a:pt x="1545431" y="1190625"/>
                </a:lnTo>
                <a:lnTo>
                  <a:pt x="1383506" y="1188243"/>
                </a:lnTo>
                <a:lnTo>
                  <a:pt x="1323975" y="1181100"/>
                </a:lnTo>
                <a:lnTo>
                  <a:pt x="1276350" y="1169193"/>
                </a:lnTo>
                <a:lnTo>
                  <a:pt x="1240631" y="1152525"/>
                </a:lnTo>
                <a:lnTo>
                  <a:pt x="1223962" y="1135856"/>
                </a:lnTo>
                <a:lnTo>
                  <a:pt x="1200150" y="1104900"/>
                </a:lnTo>
                <a:lnTo>
                  <a:pt x="1190625" y="1066800"/>
                </a:lnTo>
                <a:lnTo>
                  <a:pt x="1181100" y="995362"/>
                </a:lnTo>
                <a:lnTo>
                  <a:pt x="1200150" y="762000"/>
                </a:lnTo>
                <a:lnTo>
                  <a:pt x="1228725" y="600075"/>
                </a:lnTo>
                <a:lnTo>
                  <a:pt x="1231106" y="552450"/>
                </a:lnTo>
                <a:lnTo>
                  <a:pt x="1240631" y="495300"/>
                </a:lnTo>
                <a:lnTo>
                  <a:pt x="1252537" y="450056"/>
                </a:lnTo>
                <a:lnTo>
                  <a:pt x="1269206" y="402431"/>
                </a:lnTo>
                <a:lnTo>
                  <a:pt x="1295400" y="354806"/>
                </a:lnTo>
                <a:lnTo>
                  <a:pt x="1333500" y="309562"/>
                </a:lnTo>
                <a:lnTo>
                  <a:pt x="1345406" y="285750"/>
                </a:lnTo>
                <a:lnTo>
                  <a:pt x="1352550" y="269081"/>
                </a:lnTo>
                <a:lnTo>
                  <a:pt x="1352550" y="245268"/>
                </a:lnTo>
                <a:lnTo>
                  <a:pt x="1350169" y="219075"/>
                </a:lnTo>
                <a:lnTo>
                  <a:pt x="1340644" y="190500"/>
                </a:lnTo>
                <a:lnTo>
                  <a:pt x="1316831" y="157162"/>
                </a:lnTo>
                <a:lnTo>
                  <a:pt x="1240631" y="102393"/>
                </a:lnTo>
                <a:lnTo>
                  <a:pt x="1133475" y="40481"/>
                </a:lnTo>
                <a:lnTo>
                  <a:pt x="1042987" y="0"/>
                </a:lnTo>
                <a:lnTo>
                  <a:pt x="1012031" y="2381"/>
                </a:lnTo>
                <a:lnTo>
                  <a:pt x="928687" y="30956"/>
                </a:lnTo>
                <a:lnTo>
                  <a:pt x="873919" y="59531"/>
                </a:lnTo>
                <a:lnTo>
                  <a:pt x="821531" y="88106"/>
                </a:lnTo>
                <a:lnTo>
                  <a:pt x="697706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245"/>
          <p:cNvSpPr/>
          <p:nvPr/>
        </p:nvSpPr>
        <p:spPr>
          <a:xfrm>
            <a:off x="6653213" y="1990725"/>
            <a:ext cx="527050" cy="811213"/>
          </a:xfrm>
          <a:custGeom>
            <a:avLst/>
            <a:gdLst/>
            <a:ahLst/>
            <a:cxnLst/>
            <a:rect l="l" t="t" r="r" b="b"/>
            <a:pathLst>
              <a:path w="526256" h="812006" extrusionOk="0">
                <a:moveTo>
                  <a:pt x="364331" y="130969"/>
                </a:moveTo>
                <a:lnTo>
                  <a:pt x="288131" y="459581"/>
                </a:lnTo>
                <a:lnTo>
                  <a:pt x="238125" y="621506"/>
                </a:lnTo>
                <a:lnTo>
                  <a:pt x="221456" y="664369"/>
                </a:lnTo>
                <a:lnTo>
                  <a:pt x="202406" y="702469"/>
                </a:lnTo>
                <a:lnTo>
                  <a:pt x="171450" y="738188"/>
                </a:lnTo>
                <a:lnTo>
                  <a:pt x="140493" y="766763"/>
                </a:lnTo>
                <a:lnTo>
                  <a:pt x="100012" y="785813"/>
                </a:lnTo>
                <a:lnTo>
                  <a:pt x="0" y="812006"/>
                </a:lnTo>
                <a:lnTo>
                  <a:pt x="526256" y="807244"/>
                </a:lnTo>
                <a:lnTo>
                  <a:pt x="471487" y="762000"/>
                </a:lnTo>
                <a:lnTo>
                  <a:pt x="457200" y="745331"/>
                </a:lnTo>
                <a:lnTo>
                  <a:pt x="438150" y="719138"/>
                </a:lnTo>
                <a:lnTo>
                  <a:pt x="426243" y="692944"/>
                </a:lnTo>
                <a:lnTo>
                  <a:pt x="416718" y="642938"/>
                </a:lnTo>
                <a:lnTo>
                  <a:pt x="416718" y="528638"/>
                </a:lnTo>
                <a:lnTo>
                  <a:pt x="431006" y="259556"/>
                </a:lnTo>
                <a:lnTo>
                  <a:pt x="438150" y="33338"/>
                </a:lnTo>
                <a:lnTo>
                  <a:pt x="435768" y="9525"/>
                </a:lnTo>
                <a:lnTo>
                  <a:pt x="423862" y="0"/>
                </a:lnTo>
                <a:lnTo>
                  <a:pt x="400050" y="0"/>
                </a:lnTo>
                <a:lnTo>
                  <a:pt x="385762" y="14288"/>
                </a:lnTo>
                <a:lnTo>
                  <a:pt x="373856" y="64294"/>
                </a:lnTo>
                <a:lnTo>
                  <a:pt x="364331" y="1309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245"/>
          <p:cNvSpPr/>
          <p:nvPr/>
        </p:nvSpPr>
        <p:spPr>
          <a:xfrm>
            <a:off x="3876675" y="3562350"/>
            <a:ext cx="2428875" cy="2381250"/>
          </a:xfrm>
          <a:custGeom>
            <a:avLst/>
            <a:gdLst/>
            <a:ahLst/>
            <a:cxnLst/>
            <a:rect l="l" t="t" r="r" b="b"/>
            <a:pathLst>
              <a:path w="2428875" h="2381250" extrusionOk="0">
                <a:moveTo>
                  <a:pt x="1930400" y="492125"/>
                </a:moveTo>
                <a:lnTo>
                  <a:pt x="1990725" y="365125"/>
                </a:lnTo>
                <a:lnTo>
                  <a:pt x="2044700" y="241300"/>
                </a:lnTo>
                <a:lnTo>
                  <a:pt x="2089150" y="130175"/>
                </a:lnTo>
                <a:lnTo>
                  <a:pt x="2098675" y="104775"/>
                </a:lnTo>
                <a:lnTo>
                  <a:pt x="2098675" y="85725"/>
                </a:lnTo>
                <a:lnTo>
                  <a:pt x="2089150" y="50800"/>
                </a:lnTo>
                <a:lnTo>
                  <a:pt x="2047875" y="0"/>
                </a:lnTo>
                <a:lnTo>
                  <a:pt x="2428875" y="79375"/>
                </a:lnTo>
                <a:lnTo>
                  <a:pt x="2387600" y="139700"/>
                </a:lnTo>
                <a:lnTo>
                  <a:pt x="2324100" y="282575"/>
                </a:lnTo>
                <a:lnTo>
                  <a:pt x="2228850" y="488950"/>
                </a:lnTo>
                <a:lnTo>
                  <a:pt x="2098675" y="736600"/>
                </a:lnTo>
                <a:lnTo>
                  <a:pt x="1936750" y="990600"/>
                </a:lnTo>
                <a:lnTo>
                  <a:pt x="1778000" y="1216025"/>
                </a:lnTo>
                <a:lnTo>
                  <a:pt x="1622425" y="1393825"/>
                </a:lnTo>
                <a:lnTo>
                  <a:pt x="1441450" y="1571625"/>
                </a:lnTo>
                <a:lnTo>
                  <a:pt x="1266825" y="1720850"/>
                </a:lnTo>
                <a:lnTo>
                  <a:pt x="1060450" y="1876425"/>
                </a:lnTo>
                <a:lnTo>
                  <a:pt x="857250" y="2006600"/>
                </a:lnTo>
                <a:lnTo>
                  <a:pt x="673100" y="2114550"/>
                </a:lnTo>
                <a:lnTo>
                  <a:pt x="473075" y="2212975"/>
                </a:lnTo>
                <a:lnTo>
                  <a:pt x="257175" y="2301875"/>
                </a:lnTo>
                <a:lnTo>
                  <a:pt x="95250" y="2355850"/>
                </a:lnTo>
                <a:lnTo>
                  <a:pt x="19050" y="2381250"/>
                </a:lnTo>
                <a:lnTo>
                  <a:pt x="9525" y="2378075"/>
                </a:lnTo>
                <a:lnTo>
                  <a:pt x="0" y="2359025"/>
                </a:lnTo>
                <a:lnTo>
                  <a:pt x="9525" y="2333625"/>
                </a:lnTo>
                <a:lnTo>
                  <a:pt x="28575" y="2314575"/>
                </a:lnTo>
                <a:lnTo>
                  <a:pt x="142875" y="2257425"/>
                </a:lnTo>
                <a:lnTo>
                  <a:pt x="342900" y="2143125"/>
                </a:lnTo>
                <a:lnTo>
                  <a:pt x="596900" y="1984375"/>
                </a:lnTo>
                <a:lnTo>
                  <a:pt x="866775" y="1793875"/>
                </a:lnTo>
                <a:lnTo>
                  <a:pt x="1127125" y="1581150"/>
                </a:lnTo>
                <a:lnTo>
                  <a:pt x="1403350" y="1308100"/>
                </a:lnTo>
                <a:lnTo>
                  <a:pt x="1511300" y="1184275"/>
                </a:lnTo>
                <a:lnTo>
                  <a:pt x="1657350" y="971550"/>
                </a:lnTo>
                <a:lnTo>
                  <a:pt x="1781175" y="777875"/>
                </a:lnTo>
                <a:lnTo>
                  <a:pt x="1930400" y="492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245"/>
          <p:cNvSpPr/>
          <p:nvPr/>
        </p:nvSpPr>
        <p:spPr>
          <a:xfrm>
            <a:off x="4437063" y="4124325"/>
            <a:ext cx="2976562" cy="1785938"/>
          </a:xfrm>
          <a:custGeom>
            <a:avLst/>
            <a:gdLst/>
            <a:ahLst/>
            <a:cxnLst/>
            <a:rect l="l" t="t" r="r" b="b"/>
            <a:pathLst>
              <a:path w="2976184" h="1786212" extrusionOk="0">
                <a:moveTo>
                  <a:pt x="819202" y="365760"/>
                </a:moveTo>
                <a:lnTo>
                  <a:pt x="1029639" y="516073"/>
                </a:lnTo>
                <a:lnTo>
                  <a:pt x="1267634" y="678911"/>
                </a:lnTo>
                <a:lnTo>
                  <a:pt x="1498113" y="841749"/>
                </a:lnTo>
                <a:lnTo>
                  <a:pt x="1723581" y="999577"/>
                </a:lnTo>
                <a:lnTo>
                  <a:pt x="1906461" y="1127343"/>
                </a:lnTo>
                <a:lnTo>
                  <a:pt x="2059279" y="1227551"/>
                </a:lnTo>
                <a:lnTo>
                  <a:pt x="2199570" y="1320244"/>
                </a:lnTo>
                <a:lnTo>
                  <a:pt x="2254685" y="1355316"/>
                </a:lnTo>
                <a:lnTo>
                  <a:pt x="2394976" y="1425462"/>
                </a:lnTo>
                <a:lnTo>
                  <a:pt x="2585372" y="1508134"/>
                </a:lnTo>
                <a:lnTo>
                  <a:pt x="2825872" y="1600827"/>
                </a:lnTo>
                <a:lnTo>
                  <a:pt x="2936101" y="1643415"/>
                </a:lnTo>
                <a:lnTo>
                  <a:pt x="2966163" y="1658446"/>
                </a:lnTo>
                <a:lnTo>
                  <a:pt x="2973679" y="1663457"/>
                </a:lnTo>
                <a:lnTo>
                  <a:pt x="2976184" y="1675983"/>
                </a:lnTo>
                <a:lnTo>
                  <a:pt x="2968668" y="1693519"/>
                </a:lnTo>
                <a:lnTo>
                  <a:pt x="2928585" y="1703540"/>
                </a:lnTo>
                <a:lnTo>
                  <a:pt x="2790799" y="1731097"/>
                </a:lnTo>
                <a:lnTo>
                  <a:pt x="2545289" y="1766170"/>
                </a:lnTo>
                <a:lnTo>
                  <a:pt x="2262200" y="1786212"/>
                </a:lnTo>
                <a:lnTo>
                  <a:pt x="2194560" y="1783707"/>
                </a:lnTo>
                <a:lnTo>
                  <a:pt x="2139445" y="1778696"/>
                </a:lnTo>
                <a:lnTo>
                  <a:pt x="2096857" y="1768675"/>
                </a:lnTo>
                <a:lnTo>
                  <a:pt x="2061784" y="1751139"/>
                </a:lnTo>
                <a:lnTo>
                  <a:pt x="2034227" y="1726087"/>
                </a:lnTo>
                <a:lnTo>
                  <a:pt x="1951555" y="1633394"/>
                </a:lnTo>
                <a:lnTo>
                  <a:pt x="1788717" y="1455525"/>
                </a:lnTo>
                <a:lnTo>
                  <a:pt x="1570764" y="1237572"/>
                </a:lnTo>
                <a:lnTo>
                  <a:pt x="1315233" y="994567"/>
                </a:lnTo>
                <a:lnTo>
                  <a:pt x="1044671" y="764088"/>
                </a:lnTo>
                <a:lnTo>
                  <a:pt x="896863" y="618786"/>
                </a:lnTo>
                <a:lnTo>
                  <a:pt x="666385" y="430896"/>
                </a:lnTo>
                <a:lnTo>
                  <a:pt x="491020" y="293109"/>
                </a:lnTo>
                <a:lnTo>
                  <a:pt x="333192" y="187891"/>
                </a:lnTo>
                <a:lnTo>
                  <a:pt x="250520" y="137787"/>
                </a:lnTo>
                <a:lnTo>
                  <a:pt x="197911" y="120250"/>
                </a:lnTo>
                <a:lnTo>
                  <a:pt x="155323" y="110229"/>
                </a:lnTo>
                <a:lnTo>
                  <a:pt x="122755" y="112734"/>
                </a:lnTo>
                <a:lnTo>
                  <a:pt x="100208" y="120250"/>
                </a:lnTo>
                <a:lnTo>
                  <a:pt x="80166" y="132776"/>
                </a:lnTo>
                <a:lnTo>
                  <a:pt x="65135" y="127766"/>
                </a:lnTo>
                <a:lnTo>
                  <a:pt x="35073" y="120250"/>
                </a:lnTo>
                <a:lnTo>
                  <a:pt x="17536" y="107724"/>
                </a:lnTo>
                <a:lnTo>
                  <a:pt x="5010" y="90188"/>
                </a:lnTo>
                <a:lnTo>
                  <a:pt x="0" y="62630"/>
                </a:lnTo>
                <a:lnTo>
                  <a:pt x="15031" y="40084"/>
                </a:lnTo>
                <a:lnTo>
                  <a:pt x="52609" y="22547"/>
                </a:lnTo>
                <a:lnTo>
                  <a:pt x="95198" y="7516"/>
                </a:lnTo>
                <a:lnTo>
                  <a:pt x="150312" y="0"/>
                </a:lnTo>
                <a:lnTo>
                  <a:pt x="212942" y="5011"/>
                </a:lnTo>
                <a:lnTo>
                  <a:pt x="275573" y="22547"/>
                </a:lnTo>
                <a:lnTo>
                  <a:pt x="378286" y="67641"/>
                </a:lnTo>
                <a:lnTo>
                  <a:pt x="501041" y="140292"/>
                </a:lnTo>
                <a:lnTo>
                  <a:pt x="686426" y="268057"/>
                </a:lnTo>
                <a:lnTo>
                  <a:pt x="819202" y="3657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5FA1C0F-08B2-8846-96BD-B943A0BBAEF4}"/>
              </a:ext>
            </a:extLst>
          </p:cNvPr>
          <p:cNvGrpSpPr/>
          <p:nvPr/>
        </p:nvGrpSpPr>
        <p:grpSpPr>
          <a:xfrm>
            <a:off x="2460707" y="1555832"/>
            <a:ext cx="4960937" cy="4427537"/>
            <a:chOff x="2605088" y="1700213"/>
            <a:chExt cx="4960937" cy="4427537"/>
          </a:xfrm>
        </p:grpSpPr>
        <p:sp>
          <p:nvSpPr>
            <p:cNvPr id="12" name="Google Shape;2695;p245">
              <a:extLst>
                <a:ext uri="{FF2B5EF4-FFF2-40B4-BE49-F238E27FC236}">
                  <a16:creationId xmlns:a16="http://schemas.microsoft.com/office/drawing/2014/main" id="{28D32514-438D-1049-AB8C-10D5E2C8E15B}"/>
                </a:ext>
              </a:extLst>
            </p:cNvPr>
            <p:cNvSpPr/>
            <p:nvPr/>
          </p:nvSpPr>
          <p:spPr>
            <a:xfrm>
              <a:off x="2716213" y="1700213"/>
              <a:ext cx="1406525" cy="1406525"/>
            </a:xfrm>
            <a:custGeom>
              <a:avLst/>
              <a:gdLst/>
              <a:ahLst/>
              <a:cxnLst/>
              <a:rect l="l" t="t" r="r" b="b"/>
              <a:pathLst>
                <a:path w="1404938" h="1407318" extrusionOk="0">
                  <a:moveTo>
                    <a:pt x="871538" y="800100"/>
                  </a:moveTo>
                  <a:lnTo>
                    <a:pt x="661988" y="978693"/>
                  </a:lnTo>
                  <a:lnTo>
                    <a:pt x="461963" y="1131093"/>
                  </a:lnTo>
                  <a:lnTo>
                    <a:pt x="316707" y="1228725"/>
                  </a:lnTo>
                  <a:lnTo>
                    <a:pt x="159544" y="1328737"/>
                  </a:lnTo>
                  <a:lnTo>
                    <a:pt x="40482" y="1400175"/>
                  </a:lnTo>
                  <a:lnTo>
                    <a:pt x="19050" y="1407318"/>
                  </a:lnTo>
                  <a:lnTo>
                    <a:pt x="7144" y="1402556"/>
                  </a:lnTo>
                  <a:lnTo>
                    <a:pt x="0" y="1388268"/>
                  </a:lnTo>
                  <a:lnTo>
                    <a:pt x="4763" y="1362075"/>
                  </a:lnTo>
                  <a:lnTo>
                    <a:pt x="28575" y="1333500"/>
                  </a:lnTo>
                  <a:lnTo>
                    <a:pt x="166688" y="1202531"/>
                  </a:lnTo>
                  <a:lnTo>
                    <a:pt x="350044" y="1035843"/>
                  </a:lnTo>
                  <a:lnTo>
                    <a:pt x="528638" y="852487"/>
                  </a:lnTo>
                  <a:lnTo>
                    <a:pt x="719138" y="652462"/>
                  </a:lnTo>
                  <a:lnTo>
                    <a:pt x="897732" y="433387"/>
                  </a:lnTo>
                  <a:lnTo>
                    <a:pt x="981075" y="300037"/>
                  </a:lnTo>
                  <a:lnTo>
                    <a:pt x="997744" y="242887"/>
                  </a:lnTo>
                  <a:lnTo>
                    <a:pt x="995363" y="214312"/>
                  </a:lnTo>
                  <a:lnTo>
                    <a:pt x="983457" y="176212"/>
                  </a:lnTo>
                  <a:lnTo>
                    <a:pt x="969169" y="142875"/>
                  </a:lnTo>
                  <a:lnTo>
                    <a:pt x="940594" y="109537"/>
                  </a:lnTo>
                  <a:lnTo>
                    <a:pt x="914400" y="88106"/>
                  </a:lnTo>
                  <a:lnTo>
                    <a:pt x="881063" y="61912"/>
                  </a:lnTo>
                  <a:lnTo>
                    <a:pt x="864394" y="45243"/>
                  </a:lnTo>
                  <a:lnTo>
                    <a:pt x="857250" y="28575"/>
                  </a:lnTo>
                  <a:lnTo>
                    <a:pt x="859632" y="9525"/>
                  </a:lnTo>
                  <a:lnTo>
                    <a:pt x="871538" y="0"/>
                  </a:lnTo>
                  <a:lnTo>
                    <a:pt x="888207" y="2381"/>
                  </a:lnTo>
                  <a:lnTo>
                    <a:pt x="933450" y="11906"/>
                  </a:lnTo>
                  <a:lnTo>
                    <a:pt x="1028700" y="33337"/>
                  </a:lnTo>
                  <a:lnTo>
                    <a:pt x="1088232" y="54768"/>
                  </a:lnTo>
                  <a:lnTo>
                    <a:pt x="1162050" y="88106"/>
                  </a:lnTo>
                  <a:lnTo>
                    <a:pt x="1216819" y="121443"/>
                  </a:lnTo>
                  <a:lnTo>
                    <a:pt x="1247775" y="147637"/>
                  </a:lnTo>
                  <a:lnTo>
                    <a:pt x="1297782" y="195262"/>
                  </a:lnTo>
                  <a:lnTo>
                    <a:pt x="1335882" y="238125"/>
                  </a:lnTo>
                  <a:lnTo>
                    <a:pt x="1371600" y="292893"/>
                  </a:lnTo>
                  <a:lnTo>
                    <a:pt x="1395413" y="333375"/>
                  </a:lnTo>
                  <a:lnTo>
                    <a:pt x="1404938" y="359568"/>
                  </a:lnTo>
                  <a:lnTo>
                    <a:pt x="1402557" y="381000"/>
                  </a:lnTo>
                  <a:lnTo>
                    <a:pt x="1388269" y="402431"/>
                  </a:lnTo>
                  <a:lnTo>
                    <a:pt x="1357313" y="414337"/>
                  </a:lnTo>
                  <a:lnTo>
                    <a:pt x="1288257" y="431006"/>
                  </a:lnTo>
                  <a:lnTo>
                    <a:pt x="1231107" y="464343"/>
                  </a:lnTo>
                  <a:lnTo>
                    <a:pt x="1095375" y="585787"/>
                  </a:lnTo>
                  <a:lnTo>
                    <a:pt x="871538" y="800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6;p245">
              <a:extLst>
                <a:ext uri="{FF2B5EF4-FFF2-40B4-BE49-F238E27FC236}">
                  <a16:creationId xmlns:a16="http://schemas.microsoft.com/office/drawing/2014/main" id="{285B5D89-4496-F040-91B2-D295501131BB}"/>
                </a:ext>
              </a:extLst>
            </p:cNvPr>
            <p:cNvSpPr/>
            <p:nvPr/>
          </p:nvSpPr>
          <p:spPr>
            <a:xfrm>
              <a:off x="2605088" y="2640013"/>
              <a:ext cx="1554162" cy="2009775"/>
            </a:xfrm>
            <a:custGeom>
              <a:avLst/>
              <a:gdLst/>
              <a:ahLst/>
              <a:cxnLst/>
              <a:rect l="l" t="t" r="r" b="b"/>
              <a:pathLst>
                <a:path w="1553951" h="2011151" extrusionOk="0">
                  <a:moveTo>
                    <a:pt x="1041253" y="647480"/>
                  </a:moveTo>
                  <a:lnTo>
                    <a:pt x="890615" y="882687"/>
                  </a:lnTo>
                  <a:lnTo>
                    <a:pt x="766404" y="1075609"/>
                  </a:lnTo>
                  <a:lnTo>
                    <a:pt x="570839" y="1337244"/>
                  </a:lnTo>
                  <a:lnTo>
                    <a:pt x="393773" y="1556594"/>
                  </a:lnTo>
                  <a:lnTo>
                    <a:pt x="232564" y="1728374"/>
                  </a:lnTo>
                  <a:lnTo>
                    <a:pt x="79283" y="1886941"/>
                  </a:lnTo>
                  <a:lnTo>
                    <a:pt x="15856" y="1950367"/>
                  </a:lnTo>
                  <a:lnTo>
                    <a:pt x="2643" y="1974152"/>
                  </a:lnTo>
                  <a:lnTo>
                    <a:pt x="0" y="2000580"/>
                  </a:lnTo>
                  <a:lnTo>
                    <a:pt x="10571" y="2011151"/>
                  </a:lnTo>
                  <a:lnTo>
                    <a:pt x="34356" y="2008509"/>
                  </a:lnTo>
                  <a:lnTo>
                    <a:pt x="110996" y="1960939"/>
                  </a:lnTo>
                  <a:lnTo>
                    <a:pt x="335632" y="1775944"/>
                  </a:lnTo>
                  <a:lnTo>
                    <a:pt x="541769" y="1577736"/>
                  </a:lnTo>
                  <a:lnTo>
                    <a:pt x="721477" y="1400670"/>
                  </a:lnTo>
                  <a:lnTo>
                    <a:pt x="935542" y="1165463"/>
                  </a:lnTo>
                  <a:lnTo>
                    <a:pt x="1025396" y="1072966"/>
                  </a:lnTo>
                  <a:lnTo>
                    <a:pt x="1191891" y="835117"/>
                  </a:lnTo>
                  <a:lnTo>
                    <a:pt x="1387456" y="549697"/>
                  </a:lnTo>
                  <a:lnTo>
                    <a:pt x="1419170" y="496841"/>
                  </a:lnTo>
                  <a:lnTo>
                    <a:pt x="1437669" y="488913"/>
                  </a:lnTo>
                  <a:lnTo>
                    <a:pt x="1482596" y="486270"/>
                  </a:lnTo>
                  <a:lnTo>
                    <a:pt x="1519595" y="473057"/>
                  </a:lnTo>
                  <a:lnTo>
                    <a:pt x="1543380" y="454557"/>
                  </a:lnTo>
                  <a:lnTo>
                    <a:pt x="1551308" y="433415"/>
                  </a:lnTo>
                  <a:lnTo>
                    <a:pt x="1553951" y="401702"/>
                  </a:lnTo>
                  <a:lnTo>
                    <a:pt x="1540737" y="359417"/>
                  </a:lnTo>
                  <a:lnTo>
                    <a:pt x="1501096" y="285420"/>
                  </a:lnTo>
                  <a:lnTo>
                    <a:pt x="1442955" y="198208"/>
                  </a:lnTo>
                  <a:lnTo>
                    <a:pt x="1374243" y="132139"/>
                  </a:lnTo>
                  <a:lnTo>
                    <a:pt x="1347815" y="97783"/>
                  </a:lnTo>
                  <a:lnTo>
                    <a:pt x="1287031" y="52855"/>
                  </a:lnTo>
                  <a:lnTo>
                    <a:pt x="1239461" y="26428"/>
                  </a:lnTo>
                  <a:lnTo>
                    <a:pt x="1186606" y="7928"/>
                  </a:lnTo>
                  <a:lnTo>
                    <a:pt x="1149607" y="0"/>
                  </a:lnTo>
                  <a:lnTo>
                    <a:pt x="1131107" y="0"/>
                  </a:lnTo>
                  <a:lnTo>
                    <a:pt x="1104680" y="0"/>
                  </a:lnTo>
                  <a:lnTo>
                    <a:pt x="1094108" y="18499"/>
                  </a:lnTo>
                  <a:lnTo>
                    <a:pt x="1099394" y="55498"/>
                  </a:lnTo>
                  <a:lnTo>
                    <a:pt x="1117893" y="81926"/>
                  </a:lnTo>
                  <a:lnTo>
                    <a:pt x="1152250" y="118925"/>
                  </a:lnTo>
                  <a:lnTo>
                    <a:pt x="1178677" y="153281"/>
                  </a:lnTo>
                  <a:lnTo>
                    <a:pt x="1205105" y="190280"/>
                  </a:lnTo>
                  <a:lnTo>
                    <a:pt x="1218319" y="224636"/>
                  </a:lnTo>
                  <a:lnTo>
                    <a:pt x="1223604" y="258992"/>
                  </a:lnTo>
                  <a:lnTo>
                    <a:pt x="1213033" y="301276"/>
                  </a:lnTo>
                  <a:lnTo>
                    <a:pt x="1170749" y="420201"/>
                  </a:lnTo>
                  <a:lnTo>
                    <a:pt x="1041253" y="6474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7;p245">
              <a:extLst>
                <a:ext uri="{FF2B5EF4-FFF2-40B4-BE49-F238E27FC236}">
                  <a16:creationId xmlns:a16="http://schemas.microsoft.com/office/drawing/2014/main" id="{1F3B98BE-C41E-B943-8C36-B90187A58CAA}"/>
                </a:ext>
              </a:extLst>
            </p:cNvPr>
            <p:cNvSpPr/>
            <p:nvPr/>
          </p:nvSpPr>
          <p:spPr>
            <a:xfrm>
              <a:off x="4551363" y="1884363"/>
              <a:ext cx="682625" cy="1600200"/>
            </a:xfrm>
            <a:custGeom>
              <a:avLst/>
              <a:gdLst/>
              <a:ahLst/>
              <a:cxnLst/>
              <a:rect l="l" t="t" r="r" b="b"/>
              <a:pathLst>
                <a:path w="683419" h="1600200" extrusionOk="0">
                  <a:moveTo>
                    <a:pt x="378619" y="559594"/>
                  </a:moveTo>
                  <a:lnTo>
                    <a:pt x="395287" y="357187"/>
                  </a:lnTo>
                  <a:lnTo>
                    <a:pt x="395287" y="295275"/>
                  </a:lnTo>
                  <a:lnTo>
                    <a:pt x="392906" y="250031"/>
                  </a:lnTo>
                  <a:lnTo>
                    <a:pt x="383381" y="223837"/>
                  </a:lnTo>
                  <a:lnTo>
                    <a:pt x="354806" y="188119"/>
                  </a:lnTo>
                  <a:lnTo>
                    <a:pt x="323850" y="157162"/>
                  </a:lnTo>
                  <a:lnTo>
                    <a:pt x="261937" y="109537"/>
                  </a:lnTo>
                  <a:lnTo>
                    <a:pt x="219075" y="78581"/>
                  </a:lnTo>
                  <a:lnTo>
                    <a:pt x="204787" y="61912"/>
                  </a:lnTo>
                  <a:lnTo>
                    <a:pt x="190500" y="38100"/>
                  </a:lnTo>
                  <a:lnTo>
                    <a:pt x="195262" y="21431"/>
                  </a:lnTo>
                  <a:lnTo>
                    <a:pt x="211931" y="9525"/>
                  </a:lnTo>
                  <a:lnTo>
                    <a:pt x="273844" y="2381"/>
                  </a:lnTo>
                  <a:lnTo>
                    <a:pt x="354806" y="0"/>
                  </a:lnTo>
                  <a:lnTo>
                    <a:pt x="416719" y="7144"/>
                  </a:lnTo>
                  <a:lnTo>
                    <a:pt x="485775" y="30956"/>
                  </a:lnTo>
                  <a:lnTo>
                    <a:pt x="531019" y="54769"/>
                  </a:lnTo>
                  <a:lnTo>
                    <a:pt x="578644" y="85725"/>
                  </a:lnTo>
                  <a:lnTo>
                    <a:pt x="633412" y="133350"/>
                  </a:lnTo>
                  <a:lnTo>
                    <a:pt x="676275" y="176212"/>
                  </a:lnTo>
                  <a:lnTo>
                    <a:pt x="683419" y="245269"/>
                  </a:lnTo>
                  <a:lnTo>
                    <a:pt x="650081" y="445294"/>
                  </a:lnTo>
                  <a:lnTo>
                    <a:pt x="616744" y="631031"/>
                  </a:lnTo>
                  <a:lnTo>
                    <a:pt x="581025" y="790575"/>
                  </a:lnTo>
                  <a:lnTo>
                    <a:pt x="545306" y="900112"/>
                  </a:lnTo>
                  <a:lnTo>
                    <a:pt x="495300" y="1028700"/>
                  </a:lnTo>
                  <a:lnTo>
                    <a:pt x="402431" y="1178719"/>
                  </a:lnTo>
                  <a:lnTo>
                    <a:pt x="245269" y="1376362"/>
                  </a:lnTo>
                  <a:lnTo>
                    <a:pt x="121444" y="1516856"/>
                  </a:lnTo>
                  <a:lnTo>
                    <a:pt x="47625" y="1593056"/>
                  </a:lnTo>
                  <a:lnTo>
                    <a:pt x="30956" y="1600200"/>
                  </a:lnTo>
                  <a:lnTo>
                    <a:pt x="16669" y="1600200"/>
                  </a:lnTo>
                  <a:lnTo>
                    <a:pt x="0" y="1590675"/>
                  </a:lnTo>
                  <a:lnTo>
                    <a:pt x="0" y="1566862"/>
                  </a:lnTo>
                  <a:lnTo>
                    <a:pt x="23812" y="1521619"/>
                  </a:lnTo>
                  <a:lnTo>
                    <a:pt x="95250" y="1409700"/>
                  </a:lnTo>
                  <a:lnTo>
                    <a:pt x="183356" y="1252537"/>
                  </a:lnTo>
                  <a:lnTo>
                    <a:pt x="283369" y="1019175"/>
                  </a:lnTo>
                  <a:lnTo>
                    <a:pt x="340519" y="823912"/>
                  </a:lnTo>
                  <a:lnTo>
                    <a:pt x="378619" y="5595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8;p245">
              <a:extLst>
                <a:ext uri="{FF2B5EF4-FFF2-40B4-BE49-F238E27FC236}">
                  <a16:creationId xmlns:a16="http://schemas.microsoft.com/office/drawing/2014/main" id="{4428B023-C858-454B-A399-1C9654A5F85F}"/>
                </a:ext>
              </a:extLst>
            </p:cNvPr>
            <p:cNvSpPr/>
            <p:nvPr/>
          </p:nvSpPr>
          <p:spPr>
            <a:xfrm>
              <a:off x="4738688" y="3494088"/>
              <a:ext cx="1806575" cy="530225"/>
            </a:xfrm>
            <a:custGeom>
              <a:avLst/>
              <a:gdLst/>
              <a:ahLst/>
              <a:cxnLst/>
              <a:rect l="l" t="t" r="r" b="b"/>
              <a:pathLst>
                <a:path w="1807368" h="531019" extrusionOk="0">
                  <a:moveTo>
                    <a:pt x="842962" y="200025"/>
                  </a:moveTo>
                  <a:lnTo>
                    <a:pt x="611981" y="254794"/>
                  </a:lnTo>
                  <a:lnTo>
                    <a:pt x="423862" y="302419"/>
                  </a:lnTo>
                  <a:lnTo>
                    <a:pt x="359568" y="316706"/>
                  </a:lnTo>
                  <a:lnTo>
                    <a:pt x="316706" y="326231"/>
                  </a:lnTo>
                  <a:lnTo>
                    <a:pt x="266700" y="330994"/>
                  </a:lnTo>
                  <a:lnTo>
                    <a:pt x="207168" y="326231"/>
                  </a:lnTo>
                  <a:lnTo>
                    <a:pt x="150018" y="314325"/>
                  </a:lnTo>
                  <a:lnTo>
                    <a:pt x="107156" y="300037"/>
                  </a:lnTo>
                  <a:lnTo>
                    <a:pt x="59531" y="278606"/>
                  </a:lnTo>
                  <a:lnTo>
                    <a:pt x="40481" y="269081"/>
                  </a:lnTo>
                  <a:lnTo>
                    <a:pt x="9525" y="261937"/>
                  </a:lnTo>
                  <a:lnTo>
                    <a:pt x="0" y="269081"/>
                  </a:lnTo>
                  <a:lnTo>
                    <a:pt x="0" y="292894"/>
                  </a:lnTo>
                  <a:lnTo>
                    <a:pt x="4762" y="309562"/>
                  </a:lnTo>
                  <a:lnTo>
                    <a:pt x="38100" y="345281"/>
                  </a:lnTo>
                  <a:lnTo>
                    <a:pt x="90487" y="388144"/>
                  </a:lnTo>
                  <a:lnTo>
                    <a:pt x="157162" y="433387"/>
                  </a:lnTo>
                  <a:lnTo>
                    <a:pt x="245268" y="478631"/>
                  </a:lnTo>
                  <a:lnTo>
                    <a:pt x="314325" y="502444"/>
                  </a:lnTo>
                  <a:lnTo>
                    <a:pt x="340518" y="514350"/>
                  </a:lnTo>
                  <a:lnTo>
                    <a:pt x="359568" y="521494"/>
                  </a:lnTo>
                  <a:lnTo>
                    <a:pt x="383381" y="531019"/>
                  </a:lnTo>
                  <a:lnTo>
                    <a:pt x="414337" y="528637"/>
                  </a:lnTo>
                  <a:lnTo>
                    <a:pt x="445293" y="516731"/>
                  </a:lnTo>
                  <a:lnTo>
                    <a:pt x="471487" y="497681"/>
                  </a:lnTo>
                  <a:lnTo>
                    <a:pt x="485775" y="483394"/>
                  </a:lnTo>
                  <a:lnTo>
                    <a:pt x="702468" y="428625"/>
                  </a:lnTo>
                  <a:lnTo>
                    <a:pt x="1090612" y="314325"/>
                  </a:lnTo>
                  <a:lnTo>
                    <a:pt x="1297781" y="245269"/>
                  </a:lnTo>
                  <a:lnTo>
                    <a:pt x="1316831" y="242887"/>
                  </a:lnTo>
                  <a:lnTo>
                    <a:pt x="1335881" y="242887"/>
                  </a:lnTo>
                  <a:lnTo>
                    <a:pt x="1357312" y="250031"/>
                  </a:lnTo>
                  <a:lnTo>
                    <a:pt x="1704975" y="321469"/>
                  </a:lnTo>
                  <a:lnTo>
                    <a:pt x="1738312" y="288131"/>
                  </a:lnTo>
                  <a:lnTo>
                    <a:pt x="1771650" y="264319"/>
                  </a:lnTo>
                  <a:lnTo>
                    <a:pt x="1795462" y="252412"/>
                  </a:lnTo>
                  <a:lnTo>
                    <a:pt x="1804987" y="240506"/>
                  </a:lnTo>
                  <a:lnTo>
                    <a:pt x="1807368" y="223837"/>
                  </a:lnTo>
                  <a:lnTo>
                    <a:pt x="1807368" y="200025"/>
                  </a:lnTo>
                  <a:lnTo>
                    <a:pt x="1797843" y="180975"/>
                  </a:lnTo>
                  <a:lnTo>
                    <a:pt x="1766887" y="161925"/>
                  </a:lnTo>
                  <a:lnTo>
                    <a:pt x="1700212" y="135731"/>
                  </a:lnTo>
                  <a:lnTo>
                    <a:pt x="1619250" y="88106"/>
                  </a:lnTo>
                  <a:lnTo>
                    <a:pt x="1493043" y="23812"/>
                  </a:lnTo>
                  <a:lnTo>
                    <a:pt x="1454943" y="4762"/>
                  </a:lnTo>
                  <a:lnTo>
                    <a:pt x="1433512" y="0"/>
                  </a:lnTo>
                  <a:lnTo>
                    <a:pt x="1416843" y="11906"/>
                  </a:lnTo>
                  <a:lnTo>
                    <a:pt x="1393031" y="33337"/>
                  </a:lnTo>
                  <a:lnTo>
                    <a:pt x="1328737" y="73819"/>
                  </a:lnTo>
                  <a:lnTo>
                    <a:pt x="1238250" y="104775"/>
                  </a:lnTo>
                  <a:lnTo>
                    <a:pt x="1021556" y="157162"/>
                  </a:lnTo>
                  <a:lnTo>
                    <a:pt x="842962" y="200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9;p245">
              <a:extLst>
                <a:ext uri="{FF2B5EF4-FFF2-40B4-BE49-F238E27FC236}">
                  <a16:creationId xmlns:a16="http://schemas.microsoft.com/office/drawing/2014/main" id="{87EC851B-319B-0F4E-B0F2-5E9B81848244}"/>
                </a:ext>
              </a:extLst>
            </p:cNvPr>
            <p:cNvSpPr/>
            <p:nvPr/>
          </p:nvSpPr>
          <p:spPr>
            <a:xfrm>
              <a:off x="3403600" y="3683000"/>
              <a:ext cx="365125" cy="2444750"/>
            </a:xfrm>
            <a:custGeom>
              <a:avLst/>
              <a:gdLst/>
              <a:ahLst/>
              <a:cxnLst/>
              <a:rect l="l" t="t" r="r" b="b"/>
              <a:pathLst>
                <a:path w="365125" h="2444750" extrusionOk="0">
                  <a:moveTo>
                    <a:pt x="139700" y="615950"/>
                  </a:moveTo>
                  <a:lnTo>
                    <a:pt x="155575" y="250825"/>
                  </a:lnTo>
                  <a:lnTo>
                    <a:pt x="149225" y="209550"/>
                  </a:lnTo>
                  <a:lnTo>
                    <a:pt x="130175" y="168275"/>
                  </a:lnTo>
                  <a:lnTo>
                    <a:pt x="88900" y="107950"/>
                  </a:lnTo>
                  <a:lnTo>
                    <a:pt x="69850" y="0"/>
                  </a:lnTo>
                  <a:lnTo>
                    <a:pt x="225425" y="38100"/>
                  </a:lnTo>
                  <a:lnTo>
                    <a:pt x="314325" y="101600"/>
                  </a:lnTo>
                  <a:lnTo>
                    <a:pt x="339725" y="130175"/>
                  </a:lnTo>
                  <a:lnTo>
                    <a:pt x="355600" y="177800"/>
                  </a:lnTo>
                  <a:lnTo>
                    <a:pt x="365125" y="247650"/>
                  </a:lnTo>
                  <a:lnTo>
                    <a:pt x="355600" y="292100"/>
                  </a:lnTo>
                  <a:lnTo>
                    <a:pt x="339725" y="682625"/>
                  </a:lnTo>
                  <a:lnTo>
                    <a:pt x="295275" y="1676400"/>
                  </a:lnTo>
                  <a:lnTo>
                    <a:pt x="288925" y="1778000"/>
                  </a:lnTo>
                  <a:lnTo>
                    <a:pt x="295275" y="1831975"/>
                  </a:lnTo>
                  <a:lnTo>
                    <a:pt x="307975" y="2003425"/>
                  </a:lnTo>
                  <a:cubicBezTo>
                    <a:pt x="309033" y="2070100"/>
                    <a:pt x="310092" y="2136775"/>
                    <a:pt x="311150" y="2203450"/>
                  </a:cubicBezTo>
                  <a:lnTo>
                    <a:pt x="304800" y="2257425"/>
                  </a:lnTo>
                  <a:lnTo>
                    <a:pt x="292100" y="2314575"/>
                  </a:lnTo>
                  <a:lnTo>
                    <a:pt x="269875" y="2378075"/>
                  </a:lnTo>
                  <a:lnTo>
                    <a:pt x="238125" y="2422525"/>
                  </a:lnTo>
                  <a:lnTo>
                    <a:pt x="215900" y="2441575"/>
                  </a:lnTo>
                  <a:lnTo>
                    <a:pt x="203200" y="2444750"/>
                  </a:lnTo>
                  <a:lnTo>
                    <a:pt x="180975" y="2435225"/>
                  </a:lnTo>
                  <a:lnTo>
                    <a:pt x="142875" y="2400300"/>
                  </a:lnTo>
                  <a:lnTo>
                    <a:pt x="98425" y="2314575"/>
                  </a:lnTo>
                  <a:lnTo>
                    <a:pt x="38100" y="2152650"/>
                  </a:lnTo>
                  <a:lnTo>
                    <a:pt x="0" y="2032000"/>
                  </a:lnTo>
                  <a:lnTo>
                    <a:pt x="0" y="2012950"/>
                  </a:lnTo>
                  <a:lnTo>
                    <a:pt x="9525" y="1978025"/>
                  </a:lnTo>
                  <a:lnTo>
                    <a:pt x="50800" y="1835150"/>
                  </a:lnTo>
                  <a:lnTo>
                    <a:pt x="66675" y="1765300"/>
                  </a:lnTo>
                  <a:lnTo>
                    <a:pt x="82550" y="1533525"/>
                  </a:lnTo>
                  <a:lnTo>
                    <a:pt x="114300" y="1120775"/>
                  </a:lnTo>
                  <a:lnTo>
                    <a:pt x="139700" y="615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00;p245">
              <a:extLst>
                <a:ext uri="{FF2B5EF4-FFF2-40B4-BE49-F238E27FC236}">
                  <a16:creationId xmlns:a16="http://schemas.microsoft.com/office/drawing/2014/main" id="{52EE6CE1-5B9B-6D45-B97A-024A667AB904}"/>
                </a:ext>
              </a:extLst>
            </p:cNvPr>
            <p:cNvSpPr/>
            <p:nvPr/>
          </p:nvSpPr>
          <p:spPr>
            <a:xfrm>
              <a:off x="4941888" y="1776413"/>
              <a:ext cx="2420937" cy="1412875"/>
            </a:xfrm>
            <a:custGeom>
              <a:avLst/>
              <a:gdLst/>
              <a:ahLst/>
              <a:cxnLst/>
              <a:rect l="l" t="t" r="r" b="b"/>
              <a:pathLst>
                <a:path w="2421731" h="1412081" extrusionOk="0">
                  <a:moveTo>
                    <a:pt x="697706" y="123825"/>
                  </a:moveTo>
                  <a:lnTo>
                    <a:pt x="576262" y="154781"/>
                  </a:lnTo>
                  <a:lnTo>
                    <a:pt x="442912" y="192881"/>
                  </a:lnTo>
                  <a:lnTo>
                    <a:pt x="309562" y="214312"/>
                  </a:lnTo>
                  <a:lnTo>
                    <a:pt x="209550" y="223837"/>
                  </a:lnTo>
                  <a:lnTo>
                    <a:pt x="0" y="228600"/>
                  </a:lnTo>
                  <a:lnTo>
                    <a:pt x="269081" y="357187"/>
                  </a:lnTo>
                  <a:lnTo>
                    <a:pt x="502444" y="321468"/>
                  </a:lnTo>
                  <a:lnTo>
                    <a:pt x="792956" y="266700"/>
                  </a:lnTo>
                  <a:lnTo>
                    <a:pt x="890587" y="245268"/>
                  </a:lnTo>
                  <a:lnTo>
                    <a:pt x="919162" y="240506"/>
                  </a:lnTo>
                  <a:lnTo>
                    <a:pt x="938212" y="240506"/>
                  </a:lnTo>
                  <a:lnTo>
                    <a:pt x="950119" y="245268"/>
                  </a:lnTo>
                  <a:lnTo>
                    <a:pt x="964406" y="257175"/>
                  </a:lnTo>
                  <a:lnTo>
                    <a:pt x="973931" y="273843"/>
                  </a:lnTo>
                  <a:lnTo>
                    <a:pt x="981075" y="314325"/>
                  </a:lnTo>
                  <a:lnTo>
                    <a:pt x="976312" y="528637"/>
                  </a:lnTo>
                  <a:lnTo>
                    <a:pt x="962025" y="954881"/>
                  </a:lnTo>
                  <a:lnTo>
                    <a:pt x="966787" y="1021556"/>
                  </a:lnTo>
                  <a:lnTo>
                    <a:pt x="971550" y="1071562"/>
                  </a:lnTo>
                  <a:lnTo>
                    <a:pt x="988219" y="1159668"/>
                  </a:lnTo>
                  <a:lnTo>
                    <a:pt x="1007269" y="1228725"/>
                  </a:lnTo>
                  <a:lnTo>
                    <a:pt x="1033462" y="1281112"/>
                  </a:lnTo>
                  <a:lnTo>
                    <a:pt x="1050131" y="1302543"/>
                  </a:lnTo>
                  <a:lnTo>
                    <a:pt x="1066800" y="1316831"/>
                  </a:lnTo>
                  <a:lnTo>
                    <a:pt x="1092994" y="1331118"/>
                  </a:lnTo>
                  <a:lnTo>
                    <a:pt x="1140619" y="1350168"/>
                  </a:lnTo>
                  <a:lnTo>
                    <a:pt x="1221581" y="1373981"/>
                  </a:lnTo>
                  <a:lnTo>
                    <a:pt x="1397794" y="1395412"/>
                  </a:lnTo>
                  <a:lnTo>
                    <a:pt x="1614487" y="1412081"/>
                  </a:lnTo>
                  <a:lnTo>
                    <a:pt x="1790700" y="1412081"/>
                  </a:lnTo>
                  <a:lnTo>
                    <a:pt x="1985962" y="1400175"/>
                  </a:lnTo>
                  <a:lnTo>
                    <a:pt x="2138362" y="1378743"/>
                  </a:lnTo>
                  <a:lnTo>
                    <a:pt x="2228850" y="1359693"/>
                  </a:lnTo>
                  <a:lnTo>
                    <a:pt x="2293144" y="1338262"/>
                  </a:lnTo>
                  <a:lnTo>
                    <a:pt x="2345531" y="1314450"/>
                  </a:lnTo>
                  <a:lnTo>
                    <a:pt x="2390775" y="1283493"/>
                  </a:lnTo>
                  <a:lnTo>
                    <a:pt x="2416969" y="1257300"/>
                  </a:lnTo>
                  <a:lnTo>
                    <a:pt x="2421731" y="1235868"/>
                  </a:lnTo>
                  <a:lnTo>
                    <a:pt x="2421731" y="1214437"/>
                  </a:lnTo>
                  <a:lnTo>
                    <a:pt x="2412206" y="1188243"/>
                  </a:lnTo>
                  <a:lnTo>
                    <a:pt x="2388394" y="1169193"/>
                  </a:lnTo>
                  <a:lnTo>
                    <a:pt x="2352675" y="1145381"/>
                  </a:lnTo>
                  <a:lnTo>
                    <a:pt x="1931194" y="1162050"/>
                  </a:lnTo>
                  <a:lnTo>
                    <a:pt x="1774031" y="1176337"/>
                  </a:lnTo>
                  <a:lnTo>
                    <a:pt x="1545431" y="1190625"/>
                  </a:lnTo>
                  <a:lnTo>
                    <a:pt x="1383506" y="1188243"/>
                  </a:lnTo>
                  <a:lnTo>
                    <a:pt x="1323975" y="1181100"/>
                  </a:lnTo>
                  <a:lnTo>
                    <a:pt x="1276350" y="1169193"/>
                  </a:lnTo>
                  <a:lnTo>
                    <a:pt x="1240631" y="1152525"/>
                  </a:lnTo>
                  <a:lnTo>
                    <a:pt x="1223962" y="1135856"/>
                  </a:lnTo>
                  <a:lnTo>
                    <a:pt x="1200150" y="1104900"/>
                  </a:lnTo>
                  <a:lnTo>
                    <a:pt x="1190625" y="1066800"/>
                  </a:lnTo>
                  <a:lnTo>
                    <a:pt x="1181100" y="995362"/>
                  </a:lnTo>
                  <a:lnTo>
                    <a:pt x="1200150" y="762000"/>
                  </a:lnTo>
                  <a:lnTo>
                    <a:pt x="1228725" y="600075"/>
                  </a:lnTo>
                  <a:lnTo>
                    <a:pt x="1231106" y="552450"/>
                  </a:lnTo>
                  <a:lnTo>
                    <a:pt x="1240631" y="495300"/>
                  </a:lnTo>
                  <a:lnTo>
                    <a:pt x="1252537" y="450056"/>
                  </a:lnTo>
                  <a:lnTo>
                    <a:pt x="1269206" y="402431"/>
                  </a:lnTo>
                  <a:lnTo>
                    <a:pt x="1295400" y="354806"/>
                  </a:lnTo>
                  <a:lnTo>
                    <a:pt x="1333500" y="309562"/>
                  </a:lnTo>
                  <a:lnTo>
                    <a:pt x="1345406" y="285750"/>
                  </a:lnTo>
                  <a:lnTo>
                    <a:pt x="1352550" y="269081"/>
                  </a:lnTo>
                  <a:lnTo>
                    <a:pt x="1352550" y="245268"/>
                  </a:lnTo>
                  <a:lnTo>
                    <a:pt x="1350169" y="219075"/>
                  </a:lnTo>
                  <a:lnTo>
                    <a:pt x="1340644" y="190500"/>
                  </a:lnTo>
                  <a:lnTo>
                    <a:pt x="1316831" y="157162"/>
                  </a:lnTo>
                  <a:lnTo>
                    <a:pt x="1240631" y="102393"/>
                  </a:lnTo>
                  <a:lnTo>
                    <a:pt x="1133475" y="40481"/>
                  </a:lnTo>
                  <a:lnTo>
                    <a:pt x="1042987" y="0"/>
                  </a:lnTo>
                  <a:lnTo>
                    <a:pt x="1012031" y="2381"/>
                  </a:lnTo>
                  <a:lnTo>
                    <a:pt x="928687" y="30956"/>
                  </a:lnTo>
                  <a:lnTo>
                    <a:pt x="873919" y="59531"/>
                  </a:lnTo>
                  <a:lnTo>
                    <a:pt x="821531" y="88106"/>
                  </a:lnTo>
                  <a:lnTo>
                    <a:pt x="697706" y="123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01;p245">
              <a:extLst>
                <a:ext uri="{FF2B5EF4-FFF2-40B4-BE49-F238E27FC236}">
                  <a16:creationId xmlns:a16="http://schemas.microsoft.com/office/drawing/2014/main" id="{6F17EA61-AF96-9847-B2F1-A6FB24C7E506}"/>
                </a:ext>
              </a:extLst>
            </p:cNvPr>
            <p:cNvSpPr/>
            <p:nvPr/>
          </p:nvSpPr>
          <p:spPr>
            <a:xfrm>
              <a:off x="6805613" y="2143125"/>
              <a:ext cx="527050" cy="811213"/>
            </a:xfrm>
            <a:custGeom>
              <a:avLst/>
              <a:gdLst/>
              <a:ahLst/>
              <a:cxnLst/>
              <a:rect l="l" t="t" r="r" b="b"/>
              <a:pathLst>
                <a:path w="526256" h="812006" extrusionOk="0">
                  <a:moveTo>
                    <a:pt x="364331" y="130969"/>
                  </a:moveTo>
                  <a:lnTo>
                    <a:pt x="288131" y="459581"/>
                  </a:lnTo>
                  <a:lnTo>
                    <a:pt x="238125" y="621506"/>
                  </a:lnTo>
                  <a:lnTo>
                    <a:pt x="221456" y="664369"/>
                  </a:lnTo>
                  <a:lnTo>
                    <a:pt x="202406" y="702469"/>
                  </a:lnTo>
                  <a:lnTo>
                    <a:pt x="171450" y="738188"/>
                  </a:lnTo>
                  <a:lnTo>
                    <a:pt x="140493" y="766763"/>
                  </a:lnTo>
                  <a:lnTo>
                    <a:pt x="100012" y="785813"/>
                  </a:lnTo>
                  <a:lnTo>
                    <a:pt x="0" y="812006"/>
                  </a:lnTo>
                  <a:lnTo>
                    <a:pt x="526256" y="807244"/>
                  </a:lnTo>
                  <a:lnTo>
                    <a:pt x="471487" y="762000"/>
                  </a:lnTo>
                  <a:lnTo>
                    <a:pt x="457200" y="745331"/>
                  </a:lnTo>
                  <a:lnTo>
                    <a:pt x="438150" y="719138"/>
                  </a:lnTo>
                  <a:lnTo>
                    <a:pt x="426243" y="692944"/>
                  </a:lnTo>
                  <a:lnTo>
                    <a:pt x="416718" y="642938"/>
                  </a:lnTo>
                  <a:lnTo>
                    <a:pt x="416718" y="528638"/>
                  </a:lnTo>
                  <a:lnTo>
                    <a:pt x="431006" y="259556"/>
                  </a:lnTo>
                  <a:lnTo>
                    <a:pt x="438150" y="33338"/>
                  </a:lnTo>
                  <a:lnTo>
                    <a:pt x="435768" y="9525"/>
                  </a:lnTo>
                  <a:lnTo>
                    <a:pt x="423862" y="0"/>
                  </a:lnTo>
                  <a:lnTo>
                    <a:pt x="400050" y="0"/>
                  </a:lnTo>
                  <a:lnTo>
                    <a:pt x="385762" y="14288"/>
                  </a:lnTo>
                  <a:lnTo>
                    <a:pt x="373856" y="64294"/>
                  </a:lnTo>
                  <a:lnTo>
                    <a:pt x="364331" y="1309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02;p245">
              <a:extLst>
                <a:ext uri="{FF2B5EF4-FFF2-40B4-BE49-F238E27FC236}">
                  <a16:creationId xmlns:a16="http://schemas.microsoft.com/office/drawing/2014/main" id="{ECE44A98-4DAA-C34A-8804-74E579655A6D}"/>
                </a:ext>
              </a:extLst>
            </p:cNvPr>
            <p:cNvSpPr/>
            <p:nvPr/>
          </p:nvSpPr>
          <p:spPr>
            <a:xfrm>
              <a:off x="4029075" y="3714750"/>
              <a:ext cx="2428875" cy="2381250"/>
            </a:xfrm>
            <a:custGeom>
              <a:avLst/>
              <a:gdLst/>
              <a:ahLst/>
              <a:cxnLst/>
              <a:rect l="l" t="t" r="r" b="b"/>
              <a:pathLst>
                <a:path w="2428875" h="2381250" extrusionOk="0">
                  <a:moveTo>
                    <a:pt x="1930400" y="492125"/>
                  </a:moveTo>
                  <a:lnTo>
                    <a:pt x="1990725" y="365125"/>
                  </a:lnTo>
                  <a:lnTo>
                    <a:pt x="2044700" y="241300"/>
                  </a:lnTo>
                  <a:lnTo>
                    <a:pt x="2089150" y="130175"/>
                  </a:lnTo>
                  <a:lnTo>
                    <a:pt x="2098675" y="104775"/>
                  </a:lnTo>
                  <a:lnTo>
                    <a:pt x="2098675" y="85725"/>
                  </a:lnTo>
                  <a:lnTo>
                    <a:pt x="2089150" y="50800"/>
                  </a:lnTo>
                  <a:lnTo>
                    <a:pt x="2047875" y="0"/>
                  </a:lnTo>
                  <a:lnTo>
                    <a:pt x="2428875" y="79375"/>
                  </a:lnTo>
                  <a:lnTo>
                    <a:pt x="2387600" y="139700"/>
                  </a:lnTo>
                  <a:lnTo>
                    <a:pt x="2324100" y="282575"/>
                  </a:lnTo>
                  <a:lnTo>
                    <a:pt x="2228850" y="488950"/>
                  </a:lnTo>
                  <a:lnTo>
                    <a:pt x="2098675" y="736600"/>
                  </a:lnTo>
                  <a:lnTo>
                    <a:pt x="1936750" y="990600"/>
                  </a:lnTo>
                  <a:lnTo>
                    <a:pt x="1778000" y="1216025"/>
                  </a:lnTo>
                  <a:lnTo>
                    <a:pt x="1622425" y="1393825"/>
                  </a:lnTo>
                  <a:lnTo>
                    <a:pt x="1441450" y="1571625"/>
                  </a:lnTo>
                  <a:lnTo>
                    <a:pt x="1266825" y="1720850"/>
                  </a:lnTo>
                  <a:lnTo>
                    <a:pt x="1060450" y="1876425"/>
                  </a:lnTo>
                  <a:lnTo>
                    <a:pt x="857250" y="2006600"/>
                  </a:lnTo>
                  <a:lnTo>
                    <a:pt x="673100" y="2114550"/>
                  </a:lnTo>
                  <a:lnTo>
                    <a:pt x="473075" y="2212975"/>
                  </a:lnTo>
                  <a:lnTo>
                    <a:pt x="257175" y="2301875"/>
                  </a:lnTo>
                  <a:lnTo>
                    <a:pt x="95250" y="2355850"/>
                  </a:lnTo>
                  <a:lnTo>
                    <a:pt x="19050" y="2381250"/>
                  </a:lnTo>
                  <a:lnTo>
                    <a:pt x="9525" y="2378075"/>
                  </a:lnTo>
                  <a:lnTo>
                    <a:pt x="0" y="2359025"/>
                  </a:lnTo>
                  <a:lnTo>
                    <a:pt x="9525" y="2333625"/>
                  </a:lnTo>
                  <a:lnTo>
                    <a:pt x="28575" y="2314575"/>
                  </a:lnTo>
                  <a:lnTo>
                    <a:pt x="142875" y="2257425"/>
                  </a:lnTo>
                  <a:lnTo>
                    <a:pt x="342900" y="2143125"/>
                  </a:lnTo>
                  <a:lnTo>
                    <a:pt x="596900" y="1984375"/>
                  </a:lnTo>
                  <a:lnTo>
                    <a:pt x="866775" y="1793875"/>
                  </a:lnTo>
                  <a:lnTo>
                    <a:pt x="1127125" y="1581150"/>
                  </a:lnTo>
                  <a:lnTo>
                    <a:pt x="1403350" y="1308100"/>
                  </a:lnTo>
                  <a:lnTo>
                    <a:pt x="1511300" y="1184275"/>
                  </a:lnTo>
                  <a:lnTo>
                    <a:pt x="1657350" y="971550"/>
                  </a:lnTo>
                  <a:lnTo>
                    <a:pt x="1781175" y="777875"/>
                  </a:lnTo>
                  <a:lnTo>
                    <a:pt x="1930400" y="492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03;p245">
              <a:extLst>
                <a:ext uri="{FF2B5EF4-FFF2-40B4-BE49-F238E27FC236}">
                  <a16:creationId xmlns:a16="http://schemas.microsoft.com/office/drawing/2014/main" id="{BADC3EB5-8804-2A4C-AE85-8372E20BD87F}"/>
                </a:ext>
              </a:extLst>
            </p:cNvPr>
            <p:cNvSpPr/>
            <p:nvPr/>
          </p:nvSpPr>
          <p:spPr>
            <a:xfrm>
              <a:off x="4589463" y="4276725"/>
              <a:ext cx="2976562" cy="1785938"/>
            </a:xfrm>
            <a:custGeom>
              <a:avLst/>
              <a:gdLst/>
              <a:ahLst/>
              <a:cxnLst/>
              <a:rect l="l" t="t" r="r" b="b"/>
              <a:pathLst>
                <a:path w="2976184" h="1786212" extrusionOk="0">
                  <a:moveTo>
                    <a:pt x="819202" y="365760"/>
                  </a:moveTo>
                  <a:lnTo>
                    <a:pt x="1029639" y="516073"/>
                  </a:lnTo>
                  <a:lnTo>
                    <a:pt x="1267634" y="678911"/>
                  </a:lnTo>
                  <a:lnTo>
                    <a:pt x="1498113" y="841749"/>
                  </a:lnTo>
                  <a:lnTo>
                    <a:pt x="1723581" y="999577"/>
                  </a:lnTo>
                  <a:lnTo>
                    <a:pt x="1906461" y="1127343"/>
                  </a:lnTo>
                  <a:lnTo>
                    <a:pt x="2059279" y="1227551"/>
                  </a:lnTo>
                  <a:lnTo>
                    <a:pt x="2199570" y="1320244"/>
                  </a:lnTo>
                  <a:lnTo>
                    <a:pt x="2254685" y="1355316"/>
                  </a:lnTo>
                  <a:lnTo>
                    <a:pt x="2394976" y="1425462"/>
                  </a:lnTo>
                  <a:lnTo>
                    <a:pt x="2585372" y="1508134"/>
                  </a:lnTo>
                  <a:lnTo>
                    <a:pt x="2825872" y="1600827"/>
                  </a:lnTo>
                  <a:lnTo>
                    <a:pt x="2936101" y="1643415"/>
                  </a:lnTo>
                  <a:lnTo>
                    <a:pt x="2966163" y="1658446"/>
                  </a:lnTo>
                  <a:lnTo>
                    <a:pt x="2973679" y="1663457"/>
                  </a:lnTo>
                  <a:lnTo>
                    <a:pt x="2976184" y="1675983"/>
                  </a:lnTo>
                  <a:lnTo>
                    <a:pt x="2968668" y="1693519"/>
                  </a:lnTo>
                  <a:lnTo>
                    <a:pt x="2928585" y="1703540"/>
                  </a:lnTo>
                  <a:lnTo>
                    <a:pt x="2790799" y="1731097"/>
                  </a:lnTo>
                  <a:lnTo>
                    <a:pt x="2545289" y="1766170"/>
                  </a:lnTo>
                  <a:lnTo>
                    <a:pt x="2262200" y="1786212"/>
                  </a:lnTo>
                  <a:lnTo>
                    <a:pt x="2194560" y="1783707"/>
                  </a:lnTo>
                  <a:lnTo>
                    <a:pt x="2139445" y="1778696"/>
                  </a:lnTo>
                  <a:lnTo>
                    <a:pt x="2096857" y="1768675"/>
                  </a:lnTo>
                  <a:lnTo>
                    <a:pt x="2061784" y="1751139"/>
                  </a:lnTo>
                  <a:lnTo>
                    <a:pt x="2034227" y="1726087"/>
                  </a:lnTo>
                  <a:lnTo>
                    <a:pt x="1951555" y="1633394"/>
                  </a:lnTo>
                  <a:lnTo>
                    <a:pt x="1788717" y="1455525"/>
                  </a:lnTo>
                  <a:lnTo>
                    <a:pt x="1570764" y="1237572"/>
                  </a:lnTo>
                  <a:lnTo>
                    <a:pt x="1315233" y="994567"/>
                  </a:lnTo>
                  <a:lnTo>
                    <a:pt x="1044671" y="764088"/>
                  </a:lnTo>
                  <a:lnTo>
                    <a:pt x="896863" y="618786"/>
                  </a:lnTo>
                  <a:lnTo>
                    <a:pt x="666385" y="430896"/>
                  </a:lnTo>
                  <a:lnTo>
                    <a:pt x="491020" y="293109"/>
                  </a:lnTo>
                  <a:lnTo>
                    <a:pt x="333192" y="187891"/>
                  </a:lnTo>
                  <a:lnTo>
                    <a:pt x="250520" y="137787"/>
                  </a:lnTo>
                  <a:lnTo>
                    <a:pt x="197911" y="120250"/>
                  </a:lnTo>
                  <a:lnTo>
                    <a:pt x="155323" y="110229"/>
                  </a:lnTo>
                  <a:lnTo>
                    <a:pt x="122755" y="112734"/>
                  </a:lnTo>
                  <a:lnTo>
                    <a:pt x="100208" y="120250"/>
                  </a:lnTo>
                  <a:lnTo>
                    <a:pt x="80166" y="132776"/>
                  </a:lnTo>
                  <a:lnTo>
                    <a:pt x="65135" y="127766"/>
                  </a:lnTo>
                  <a:lnTo>
                    <a:pt x="35073" y="120250"/>
                  </a:lnTo>
                  <a:lnTo>
                    <a:pt x="17536" y="107724"/>
                  </a:lnTo>
                  <a:lnTo>
                    <a:pt x="5010" y="90188"/>
                  </a:lnTo>
                  <a:lnTo>
                    <a:pt x="0" y="62630"/>
                  </a:lnTo>
                  <a:lnTo>
                    <a:pt x="15031" y="40084"/>
                  </a:lnTo>
                  <a:lnTo>
                    <a:pt x="52609" y="22547"/>
                  </a:lnTo>
                  <a:lnTo>
                    <a:pt x="95198" y="7516"/>
                  </a:lnTo>
                  <a:lnTo>
                    <a:pt x="150312" y="0"/>
                  </a:lnTo>
                  <a:lnTo>
                    <a:pt x="212942" y="5011"/>
                  </a:lnTo>
                  <a:lnTo>
                    <a:pt x="275573" y="22547"/>
                  </a:lnTo>
                  <a:lnTo>
                    <a:pt x="378286" y="67641"/>
                  </a:lnTo>
                  <a:lnTo>
                    <a:pt x="501041" y="140292"/>
                  </a:lnTo>
                  <a:lnTo>
                    <a:pt x="686426" y="268057"/>
                  </a:lnTo>
                  <a:lnTo>
                    <a:pt x="819202" y="3657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708;p246">
            <a:extLst>
              <a:ext uri="{FF2B5EF4-FFF2-40B4-BE49-F238E27FC236}">
                <a16:creationId xmlns:a16="http://schemas.microsoft.com/office/drawing/2014/main" id="{C7600F83-EED9-BB4B-A99D-2F98294B33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674" y="1552911"/>
            <a:ext cx="4962525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303"/>
          <p:cNvSpPr txBox="1"/>
          <p:nvPr/>
        </p:nvSpPr>
        <p:spPr>
          <a:xfrm flipH="1">
            <a:off x="7953396" y="6597352"/>
            <a:ext cx="247221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起</a:t>
            </a:r>
            <a:endParaRPr/>
          </a:p>
        </p:txBody>
      </p:sp>
      <p:sp>
        <p:nvSpPr>
          <p:cNvPr id="3347" name="Google Shape;3347;p303"/>
          <p:cNvSpPr/>
          <p:nvPr/>
        </p:nvSpPr>
        <p:spPr>
          <a:xfrm>
            <a:off x="2922588" y="2157413"/>
            <a:ext cx="1911350" cy="463550"/>
          </a:xfrm>
          <a:custGeom>
            <a:avLst/>
            <a:gdLst/>
            <a:ahLst/>
            <a:cxnLst/>
            <a:rect l="l" t="t" r="r" b="b"/>
            <a:pathLst>
              <a:path w="1912144" h="464343" extrusionOk="0">
                <a:moveTo>
                  <a:pt x="792956" y="359568"/>
                </a:moveTo>
                <a:lnTo>
                  <a:pt x="481012" y="431006"/>
                </a:lnTo>
                <a:lnTo>
                  <a:pt x="435769" y="445293"/>
                </a:lnTo>
                <a:lnTo>
                  <a:pt x="400050" y="457200"/>
                </a:lnTo>
                <a:lnTo>
                  <a:pt x="364331" y="461962"/>
                </a:lnTo>
                <a:lnTo>
                  <a:pt x="330994" y="464343"/>
                </a:lnTo>
                <a:lnTo>
                  <a:pt x="271462" y="452437"/>
                </a:lnTo>
                <a:lnTo>
                  <a:pt x="219075" y="426243"/>
                </a:lnTo>
                <a:lnTo>
                  <a:pt x="157162" y="381000"/>
                </a:lnTo>
                <a:lnTo>
                  <a:pt x="111919" y="338137"/>
                </a:lnTo>
                <a:lnTo>
                  <a:pt x="73819" y="283368"/>
                </a:lnTo>
                <a:lnTo>
                  <a:pt x="45244" y="230981"/>
                </a:lnTo>
                <a:lnTo>
                  <a:pt x="4762" y="133350"/>
                </a:lnTo>
                <a:lnTo>
                  <a:pt x="0" y="116681"/>
                </a:lnTo>
                <a:lnTo>
                  <a:pt x="4762" y="97631"/>
                </a:lnTo>
                <a:lnTo>
                  <a:pt x="14287" y="90487"/>
                </a:lnTo>
                <a:lnTo>
                  <a:pt x="33337" y="90487"/>
                </a:lnTo>
                <a:lnTo>
                  <a:pt x="57150" y="104775"/>
                </a:lnTo>
                <a:lnTo>
                  <a:pt x="133350" y="169068"/>
                </a:lnTo>
                <a:lnTo>
                  <a:pt x="185737" y="202406"/>
                </a:lnTo>
                <a:lnTo>
                  <a:pt x="257175" y="228600"/>
                </a:lnTo>
                <a:lnTo>
                  <a:pt x="330994" y="240506"/>
                </a:lnTo>
                <a:lnTo>
                  <a:pt x="400050" y="245268"/>
                </a:lnTo>
                <a:lnTo>
                  <a:pt x="926306" y="157162"/>
                </a:lnTo>
                <a:lnTo>
                  <a:pt x="1150144" y="133350"/>
                </a:lnTo>
                <a:lnTo>
                  <a:pt x="1362075" y="88106"/>
                </a:lnTo>
                <a:lnTo>
                  <a:pt x="1535906" y="0"/>
                </a:lnTo>
                <a:lnTo>
                  <a:pt x="1766887" y="35718"/>
                </a:lnTo>
                <a:lnTo>
                  <a:pt x="1840706" y="59531"/>
                </a:lnTo>
                <a:lnTo>
                  <a:pt x="1888331" y="88106"/>
                </a:lnTo>
                <a:lnTo>
                  <a:pt x="1905000" y="109537"/>
                </a:lnTo>
                <a:lnTo>
                  <a:pt x="1912144" y="138112"/>
                </a:lnTo>
                <a:lnTo>
                  <a:pt x="1912144" y="164306"/>
                </a:lnTo>
                <a:lnTo>
                  <a:pt x="1907381" y="188118"/>
                </a:lnTo>
                <a:lnTo>
                  <a:pt x="1890712" y="204787"/>
                </a:lnTo>
                <a:lnTo>
                  <a:pt x="1874044" y="214312"/>
                </a:lnTo>
                <a:lnTo>
                  <a:pt x="1790700" y="223837"/>
                </a:lnTo>
                <a:lnTo>
                  <a:pt x="1597819" y="228600"/>
                </a:lnTo>
                <a:lnTo>
                  <a:pt x="1154906" y="292893"/>
                </a:lnTo>
                <a:lnTo>
                  <a:pt x="916781" y="333375"/>
                </a:lnTo>
                <a:lnTo>
                  <a:pt x="792956" y="3595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303"/>
          <p:cNvSpPr/>
          <p:nvPr/>
        </p:nvSpPr>
        <p:spPr>
          <a:xfrm>
            <a:off x="2462213" y="3935413"/>
            <a:ext cx="966787" cy="1562100"/>
          </a:xfrm>
          <a:custGeom>
            <a:avLst/>
            <a:gdLst/>
            <a:ahLst/>
            <a:cxnLst/>
            <a:rect l="l" t="t" r="r" b="b"/>
            <a:pathLst>
              <a:path w="966787" h="1562100" extrusionOk="0">
                <a:moveTo>
                  <a:pt x="381000" y="904875"/>
                </a:moveTo>
                <a:lnTo>
                  <a:pt x="502443" y="614363"/>
                </a:lnTo>
                <a:lnTo>
                  <a:pt x="573881" y="433388"/>
                </a:lnTo>
                <a:lnTo>
                  <a:pt x="631031" y="216694"/>
                </a:lnTo>
                <a:lnTo>
                  <a:pt x="626268" y="178594"/>
                </a:lnTo>
                <a:lnTo>
                  <a:pt x="611981" y="152400"/>
                </a:lnTo>
                <a:lnTo>
                  <a:pt x="509587" y="66675"/>
                </a:lnTo>
                <a:lnTo>
                  <a:pt x="490537" y="52388"/>
                </a:lnTo>
                <a:lnTo>
                  <a:pt x="483393" y="33338"/>
                </a:lnTo>
                <a:lnTo>
                  <a:pt x="492918" y="11907"/>
                </a:lnTo>
                <a:lnTo>
                  <a:pt x="514350" y="0"/>
                </a:lnTo>
                <a:lnTo>
                  <a:pt x="573881" y="2382"/>
                </a:lnTo>
                <a:lnTo>
                  <a:pt x="664368" y="21432"/>
                </a:lnTo>
                <a:lnTo>
                  <a:pt x="752475" y="64294"/>
                </a:lnTo>
                <a:lnTo>
                  <a:pt x="866775" y="140494"/>
                </a:lnTo>
                <a:lnTo>
                  <a:pt x="919162" y="188119"/>
                </a:lnTo>
                <a:lnTo>
                  <a:pt x="942975" y="214313"/>
                </a:lnTo>
                <a:lnTo>
                  <a:pt x="959643" y="242888"/>
                </a:lnTo>
                <a:lnTo>
                  <a:pt x="966787" y="271463"/>
                </a:lnTo>
                <a:lnTo>
                  <a:pt x="959643" y="309563"/>
                </a:lnTo>
                <a:lnTo>
                  <a:pt x="938212" y="328613"/>
                </a:lnTo>
                <a:lnTo>
                  <a:pt x="890587" y="354807"/>
                </a:lnTo>
                <a:lnTo>
                  <a:pt x="864393" y="385763"/>
                </a:lnTo>
                <a:lnTo>
                  <a:pt x="762000" y="616744"/>
                </a:lnTo>
                <a:lnTo>
                  <a:pt x="719137" y="704850"/>
                </a:lnTo>
                <a:lnTo>
                  <a:pt x="578643" y="942975"/>
                </a:lnTo>
                <a:lnTo>
                  <a:pt x="440531" y="1131094"/>
                </a:lnTo>
                <a:lnTo>
                  <a:pt x="238125" y="1357313"/>
                </a:lnTo>
                <a:lnTo>
                  <a:pt x="59531" y="1538288"/>
                </a:lnTo>
                <a:lnTo>
                  <a:pt x="33337" y="1557338"/>
                </a:lnTo>
                <a:lnTo>
                  <a:pt x="11906" y="1562100"/>
                </a:lnTo>
                <a:lnTo>
                  <a:pt x="0" y="1545432"/>
                </a:lnTo>
                <a:lnTo>
                  <a:pt x="7143" y="1504950"/>
                </a:lnTo>
                <a:lnTo>
                  <a:pt x="71437" y="1419225"/>
                </a:lnTo>
                <a:lnTo>
                  <a:pt x="200025" y="1245394"/>
                </a:lnTo>
                <a:lnTo>
                  <a:pt x="288131" y="1100138"/>
                </a:lnTo>
                <a:lnTo>
                  <a:pt x="381000" y="9048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303"/>
          <p:cNvSpPr/>
          <p:nvPr/>
        </p:nvSpPr>
        <p:spPr>
          <a:xfrm>
            <a:off x="5106988" y="2085975"/>
            <a:ext cx="1841500" cy="1262063"/>
          </a:xfrm>
          <a:custGeom>
            <a:avLst/>
            <a:gdLst/>
            <a:ahLst/>
            <a:cxnLst/>
            <a:rect l="l" t="t" r="r" b="b"/>
            <a:pathLst>
              <a:path w="1840707" h="1262063" extrusionOk="0">
                <a:moveTo>
                  <a:pt x="942975" y="323850"/>
                </a:moveTo>
                <a:lnTo>
                  <a:pt x="683419" y="376238"/>
                </a:lnTo>
                <a:lnTo>
                  <a:pt x="609600" y="390525"/>
                </a:lnTo>
                <a:lnTo>
                  <a:pt x="376238" y="464344"/>
                </a:lnTo>
                <a:lnTo>
                  <a:pt x="359569" y="469106"/>
                </a:lnTo>
                <a:lnTo>
                  <a:pt x="338138" y="473869"/>
                </a:lnTo>
                <a:lnTo>
                  <a:pt x="295275" y="457200"/>
                </a:lnTo>
                <a:lnTo>
                  <a:pt x="171450" y="352425"/>
                </a:lnTo>
                <a:lnTo>
                  <a:pt x="33338" y="185738"/>
                </a:lnTo>
                <a:lnTo>
                  <a:pt x="9525" y="157163"/>
                </a:lnTo>
                <a:lnTo>
                  <a:pt x="0" y="130969"/>
                </a:lnTo>
                <a:lnTo>
                  <a:pt x="0" y="107156"/>
                </a:lnTo>
                <a:lnTo>
                  <a:pt x="9525" y="97631"/>
                </a:lnTo>
                <a:lnTo>
                  <a:pt x="38100" y="95250"/>
                </a:lnTo>
                <a:lnTo>
                  <a:pt x="78582" y="116681"/>
                </a:lnTo>
                <a:lnTo>
                  <a:pt x="197644" y="178594"/>
                </a:lnTo>
                <a:lnTo>
                  <a:pt x="300038" y="211931"/>
                </a:lnTo>
                <a:lnTo>
                  <a:pt x="390525" y="230981"/>
                </a:lnTo>
                <a:lnTo>
                  <a:pt x="871538" y="159544"/>
                </a:lnTo>
                <a:lnTo>
                  <a:pt x="1350169" y="95250"/>
                </a:lnTo>
                <a:lnTo>
                  <a:pt x="1473994" y="9525"/>
                </a:lnTo>
                <a:lnTo>
                  <a:pt x="1509713" y="0"/>
                </a:lnTo>
                <a:lnTo>
                  <a:pt x="1571625" y="14288"/>
                </a:lnTo>
                <a:lnTo>
                  <a:pt x="1685925" y="57150"/>
                </a:lnTo>
                <a:lnTo>
                  <a:pt x="1774032" y="100013"/>
                </a:lnTo>
                <a:lnTo>
                  <a:pt x="1821657" y="145256"/>
                </a:lnTo>
                <a:lnTo>
                  <a:pt x="1840707" y="178594"/>
                </a:lnTo>
                <a:lnTo>
                  <a:pt x="1840707" y="223838"/>
                </a:lnTo>
                <a:lnTo>
                  <a:pt x="1833563" y="257175"/>
                </a:lnTo>
                <a:lnTo>
                  <a:pt x="1781175" y="316706"/>
                </a:lnTo>
                <a:lnTo>
                  <a:pt x="1754982" y="352425"/>
                </a:lnTo>
                <a:lnTo>
                  <a:pt x="1578769" y="1197769"/>
                </a:lnTo>
                <a:lnTo>
                  <a:pt x="1569244" y="1231106"/>
                </a:lnTo>
                <a:lnTo>
                  <a:pt x="1552575" y="1254919"/>
                </a:lnTo>
                <a:lnTo>
                  <a:pt x="1526382" y="1262063"/>
                </a:lnTo>
                <a:lnTo>
                  <a:pt x="1488282" y="1257300"/>
                </a:lnTo>
                <a:lnTo>
                  <a:pt x="1443038" y="1245394"/>
                </a:lnTo>
                <a:lnTo>
                  <a:pt x="1373982" y="1197769"/>
                </a:lnTo>
                <a:lnTo>
                  <a:pt x="1404938" y="1002506"/>
                </a:lnTo>
                <a:lnTo>
                  <a:pt x="1466850" y="347663"/>
                </a:lnTo>
                <a:lnTo>
                  <a:pt x="1457325" y="307181"/>
                </a:lnTo>
                <a:lnTo>
                  <a:pt x="1435894" y="269081"/>
                </a:lnTo>
                <a:lnTo>
                  <a:pt x="1414463" y="257175"/>
                </a:lnTo>
                <a:lnTo>
                  <a:pt x="1373982" y="250031"/>
                </a:lnTo>
                <a:lnTo>
                  <a:pt x="942975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303"/>
          <p:cNvSpPr/>
          <p:nvPr/>
        </p:nvSpPr>
        <p:spPr>
          <a:xfrm>
            <a:off x="3617913" y="1436688"/>
            <a:ext cx="549275" cy="1631950"/>
          </a:xfrm>
          <a:custGeom>
            <a:avLst/>
            <a:gdLst/>
            <a:ahLst/>
            <a:cxnLst/>
            <a:rect l="l" t="t" r="r" b="b"/>
            <a:pathLst>
              <a:path w="550069" h="1633537" extrusionOk="0">
                <a:moveTo>
                  <a:pt x="233362" y="685800"/>
                </a:moveTo>
                <a:lnTo>
                  <a:pt x="235744" y="302419"/>
                </a:lnTo>
                <a:lnTo>
                  <a:pt x="228600" y="247650"/>
                </a:lnTo>
                <a:lnTo>
                  <a:pt x="207169" y="197644"/>
                </a:lnTo>
                <a:lnTo>
                  <a:pt x="178594" y="171450"/>
                </a:lnTo>
                <a:lnTo>
                  <a:pt x="47625" y="85725"/>
                </a:lnTo>
                <a:lnTo>
                  <a:pt x="21431" y="69056"/>
                </a:lnTo>
                <a:lnTo>
                  <a:pt x="4762" y="50006"/>
                </a:lnTo>
                <a:lnTo>
                  <a:pt x="0" y="30956"/>
                </a:lnTo>
                <a:lnTo>
                  <a:pt x="7144" y="16669"/>
                </a:lnTo>
                <a:lnTo>
                  <a:pt x="23812" y="4762"/>
                </a:lnTo>
                <a:lnTo>
                  <a:pt x="45244" y="0"/>
                </a:lnTo>
                <a:lnTo>
                  <a:pt x="192881" y="35719"/>
                </a:lnTo>
                <a:lnTo>
                  <a:pt x="414337" y="104775"/>
                </a:lnTo>
                <a:lnTo>
                  <a:pt x="473869" y="130969"/>
                </a:lnTo>
                <a:lnTo>
                  <a:pt x="523875" y="161925"/>
                </a:lnTo>
                <a:lnTo>
                  <a:pt x="550069" y="190500"/>
                </a:lnTo>
                <a:lnTo>
                  <a:pt x="550069" y="211931"/>
                </a:lnTo>
                <a:lnTo>
                  <a:pt x="538162" y="250031"/>
                </a:lnTo>
                <a:lnTo>
                  <a:pt x="519112" y="278606"/>
                </a:lnTo>
                <a:lnTo>
                  <a:pt x="490537" y="304800"/>
                </a:lnTo>
                <a:lnTo>
                  <a:pt x="473869" y="333375"/>
                </a:lnTo>
                <a:lnTo>
                  <a:pt x="459581" y="373856"/>
                </a:lnTo>
                <a:lnTo>
                  <a:pt x="454819" y="419100"/>
                </a:lnTo>
                <a:lnTo>
                  <a:pt x="461962" y="864394"/>
                </a:lnTo>
                <a:cubicBezTo>
                  <a:pt x="461168" y="919163"/>
                  <a:pt x="460375" y="973931"/>
                  <a:pt x="459581" y="1028700"/>
                </a:cubicBezTo>
                <a:cubicBezTo>
                  <a:pt x="460375" y="1213644"/>
                  <a:pt x="461168" y="1398587"/>
                  <a:pt x="461962" y="1583531"/>
                </a:cubicBezTo>
                <a:lnTo>
                  <a:pt x="345281" y="1633537"/>
                </a:lnTo>
                <a:lnTo>
                  <a:pt x="238125" y="1619250"/>
                </a:lnTo>
                <a:cubicBezTo>
                  <a:pt x="236537" y="1306512"/>
                  <a:pt x="234950" y="993775"/>
                  <a:pt x="233362" y="68580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303"/>
          <p:cNvSpPr/>
          <p:nvPr/>
        </p:nvSpPr>
        <p:spPr>
          <a:xfrm>
            <a:off x="2544763" y="2874963"/>
            <a:ext cx="2489200" cy="577850"/>
          </a:xfrm>
          <a:custGeom>
            <a:avLst/>
            <a:gdLst/>
            <a:ahLst/>
            <a:cxnLst/>
            <a:rect l="l" t="t" r="r" b="b"/>
            <a:pathLst>
              <a:path w="2488407" h="578644" extrusionOk="0">
                <a:moveTo>
                  <a:pt x="1097757" y="366712"/>
                </a:moveTo>
                <a:lnTo>
                  <a:pt x="783432" y="447675"/>
                </a:lnTo>
                <a:lnTo>
                  <a:pt x="628650" y="483394"/>
                </a:lnTo>
                <a:lnTo>
                  <a:pt x="519113" y="514350"/>
                </a:lnTo>
                <a:lnTo>
                  <a:pt x="357188" y="573881"/>
                </a:lnTo>
                <a:lnTo>
                  <a:pt x="330994" y="578644"/>
                </a:lnTo>
                <a:lnTo>
                  <a:pt x="297657" y="573881"/>
                </a:lnTo>
                <a:lnTo>
                  <a:pt x="261938" y="554831"/>
                </a:lnTo>
                <a:lnTo>
                  <a:pt x="209550" y="519112"/>
                </a:lnTo>
                <a:lnTo>
                  <a:pt x="166688" y="481012"/>
                </a:lnTo>
                <a:lnTo>
                  <a:pt x="104775" y="409575"/>
                </a:lnTo>
                <a:lnTo>
                  <a:pt x="23813" y="292894"/>
                </a:lnTo>
                <a:lnTo>
                  <a:pt x="2382" y="250031"/>
                </a:lnTo>
                <a:lnTo>
                  <a:pt x="0" y="230981"/>
                </a:lnTo>
                <a:lnTo>
                  <a:pt x="4763" y="209550"/>
                </a:lnTo>
                <a:lnTo>
                  <a:pt x="14288" y="200025"/>
                </a:lnTo>
                <a:lnTo>
                  <a:pt x="28575" y="200025"/>
                </a:lnTo>
                <a:lnTo>
                  <a:pt x="50007" y="211931"/>
                </a:lnTo>
                <a:lnTo>
                  <a:pt x="90488" y="252412"/>
                </a:lnTo>
                <a:lnTo>
                  <a:pt x="119063" y="271462"/>
                </a:lnTo>
                <a:lnTo>
                  <a:pt x="178594" y="302419"/>
                </a:lnTo>
                <a:lnTo>
                  <a:pt x="238125" y="319087"/>
                </a:lnTo>
                <a:lnTo>
                  <a:pt x="300038" y="330994"/>
                </a:lnTo>
                <a:lnTo>
                  <a:pt x="383382" y="333375"/>
                </a:lnTo>
                <a:lnTo>
                  <a:pt x="461963" y="326231"/>
                </a:lnTo>
                <a:lnTo>
                  <a:pt x="652463" y="280987"/>
                </a:lnTo>
                <a:lnTo>
                  <a:pt x="962025" y="216694"/>
                </a:lnTo>
                <a:lnTo>
                  <a:pt x="1304925" y="150019"/>
                </a:lnTo>
                <a:lnTo>
                  <a:pt x="1533525" y="107156"/>
                </a:lnTo>
                <a:lnTo>
                  <a:pt x="1814513" y="76200"/>
                </a:lnTo>
                <a:lnTo>
                  <a:pt x="1952625" y="66675"/>
                </a:lnTo>
                <a:lnTo>
                  <a:pt x="2128838" y="0"/>
                </a:lnTo>
                <a:lnTo>
                  <a:pt x="2162175" y="0"/>
                </a:lnTo>
                <a:lnTo>
                  <a:pt x="2250282" y="14287"/>
                </a:lnTo>
                <a:lnTo>
                  <a:pt x="2376488" y="54769"/>
                </a:lnTo>
                <a:lnTo>
                  <a:pt x="2464594" y="109537"/>
                </a:lnTo>
                <a:lnTo>
                  <a:pt x="2481263" y="133350"/>
                </a:lnTo>
                <a:lnTo>
                  <a:pt x="2488407" y="161925"/>
                </a:lnTo>
                <a:lnTo>
                  <a:pt x="2478882" y="190500"/>
                </a:lnTo>
                <a:lnTo>
                  <a:pt x="2440782" y="230981"/>
                </a:lnTo>
                <a:lnTo>
                  <a:pt x="2416969" y="240506"/>
                </a:lnTo>
                <a:lnTo>
                  <a:pt x="2031207" y="242887"/>
                </a:lnTo>
                <a:lnTo>
                  <a:pt x="1304925" y="330994"/>
                </a:lnTo>
                <a:lnTo>
                  <a:pt x="1097757" y="3667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303"/>
          <p:cNvSpPr/>
          <p:nvPr/>
        </p:nvSpPr>
        <p:spPr>
          <a:xfrm>
            <a:off x="3675063" y="3133725"/>
            <a:ext cx="492125" cy="1770063"/>
          </a:xfrm>
          <a:custGeom>
            <a:avLst/>
            <a:gdLst/>
            <a:ahLst/>
            <a:cxnLst/>
            <a:rect l="l" t="t" r="r" b="b"/>
            <a:pathLst>
              <a:path w="493214" h="1769269" extrusionOk="0">
                <a:moveTo>
                  <a:pt x="176212" y="1371600"/>
                </a:moveTo>
                <a:lnTo>
                  <a:pt x="178594" y="385763"/>
                </a:lnTo>
                <a:lnTo>
                  <a:pt x="171450" y="280988"/>
                </a:lnTo>
                <a:lnTo>
                  <a:pt x="130969" y="197644"/>
                </a:lnTo>
                <a:lnTo>
                  <a:pt x="0" y="52388"/>
                </a:lnTo>
                <a:lnTo>
                  <a:pt x="64294" y="0"/>
                </a:lnTo>
                <a:lnTo>
                  <a:pt x="209550" y="107156"/>
                </a:lnTo>
                <a:lnTo>
                  <a:pt x="421481" y="219075"/>
                </a:lnTo>
                <a:lnTo>
                  <a:pt x="469106" y="254794"/>
                </a:lnTo>
                <a:lnTo>
                  <a:pt x="483394" y="271463"/>
                </a:lnTo>
                <a:cubicBezTo>
                  <a:pt x="493214" y="296012"/>
                  <a:pt x="492919" y="286726"/>
                  <a:pt x="492919" y="297656"/>
                </a:cubicBezTo>
                <a:lnTo>
                  <a:pt x="478631" y="335756"/>
                </a:lnTo>
                <a:lnTo>
                  <a:pt x="445294" y="409575"/>
                </a:lnTo>
                <a:lnTo>
                  <a:pt x="416719" y="471488"/>
                </a:lnTo>
                <a:lnTo>
                  <a:pt x="404812" y="557213"/>
                </a:lnTo>
                <a:cubicBezTo>
                  <a:pt x="403225" y="961232"/>
                  <a:pt x="401637" y="1365250"/>
                  <a:pt x="400050" y="1769269"/>
                </a:cubicBezTo>
                <a:lnTo>
                  <a:pt x="288131" y="1769269"/>
                </a:lnTo>
                <a:lnTo>
                  <a:pt x="176212" y="1716881"/>
                </a:lnTo>
                <a:lnTo>
                  <a:pt x="176212" y="1371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303"/>
          <p:cNvSpPr/>
          <p:nvPr/>
        </p:nvSpPr>
        <p:spPr>
          <a:xfrm>
            <a:off x="3989388" y="3808413"/>
            <a:ext cx="952500" cy="296862"/>
          </a:xfrm>
          <a:custGeom>
            <a:avLst/>
            <a:gdLst/>
            <a:ahLst/>
            <a:cxnLst/>
            <a:rect l="l" t="t" r="r" b="b"/>
            <a:pathLst>
              <a:path w="952500" h="297656" extrusionOk="0">
                <a:moveTo>
                  <a:pt x="400050" y="259556"/>
                </a:moveTo>
                <a:lnTo>
                  <a:pt x="385762" y="261937"/>
                </a:lnTo>
                <a:lnTo>
                  <a:pt x="52387" y="297656"/>
                </a:lnTo>
                <a:lnTo>
                  <a:pt x="0" y="219075"/>
                </a:lnTo>
                <a:lnTo>
                  <a:pt x="23812" y="140494"/>
                </a:lnTo>
                <a:lnTo>
                  <a:pt x="202406" y="128587"/>
                </a:lnTo>
                <a:lnTo>
                  <a:pt x="483394" y="90487"/>
                </a:lnTo>
                <a:lnTo>
                  <a:pt x="526256" y="52387"/>
                </a:lnTo>
                <a:lnTo>
                  <a:pt x="585787" y="7144"/>
                </a:lnTo>
                <a:lnTo>
                  <a:pt x="633412" y="0"/>
                </a:lnTo>
                <a:lnTo>
                  <a:pt x="831056" y="11906"/>
                </a:lnTo>
                <a:lnTo>
                  <a:pt x="881062" y="23812"/>
                </a:lnTo>
                <a:lnTo>
                  <a:pt x="919162" y="38100"/>
                </a:lnTo>
                <a:lnTo>
                  <a:pt x="940594" y="59531"/>
                </a:lnTo>
                <a:lnTo>
                  <a:pt x="952500" y="95250"/>
                </a:lnTo>
                <a:lnTo>
                  <a:pt x="952500" y="128587"/>
                </a:lnTo>
                <a:lnTo>
                  <a:pt x="938212" y="152400"/>
                </a:lnTo>
                <a:lnTo>
                  <a:pt x="883444" y="176212"/>
                </a:lnTo>
                <a:lnTo>
                  <a:pt x="790575" y="202406"/>
                </a:lnTo>
                <a:lnTo>
                  <a:pt x="657225" y="228600"/>
                </a:lnTo>
                <a:lnTo>
                  <a:pt x="400050" y="2595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303"/>
          <p:cNvSpPr/>
          <p:nvPr/>
        </p:nvSpPr>
        <p:spPr>
          <a:xfrm>
            <a:off x="3092450" y="4505325"/>
            <a:ext cx="4332288" cy="1362075"/>
          </a:xfrm>
          <a:custGeom>
            <a:avLst/>
            <a:gdLst/>
            <a:ahLst/>
            <a:cxnLst/>
            <a:rect l="l" t="t" r="r" b="b"/>
            <a:pathLst>
              <a:path w="4331926" h="1362774" extrusionOk="0">
                <a:moveTo>
                  <a:pt x="1560482" y="720223"/>
                </a:moveTo>
                <a:lnTo>
                  <a:pt x="1006193" y="504862"/>
                </a:lnTo>
                <a:lnTo>
                  <a:pt x="582533" y="335398"/>
                </a:lnTo>
                <a:lnTo>
                  <a:pt x="0" y="88263"/>
                </a:lnTo>
                <a:lnTo>
                  <a:pt x="49427" y="0"/>
                </a:lnTo>
                <a:lnTo>
                  <a:pt x="144750" y="42366"/>
                </a:lnTo>
                <a:lnTo>
                  <a:pt x="462495" y="180056"/>
                </a:lnTo>
                <a:lnTo>
                  <a:pt x="755527" y="278910"/>
                </a:lnTo>
                <a:lnTo>
                  <a:pt x="970888" y="345990"/>
                </a:lnTo>
                <a:lnTo>
                  <a:pt x="1419261" y="501332"/>
                </a:lnTo>
                <a:lnTo>
                  <a:pt x="2026508" y="691979"/>
                </a:lnTo>
                <a:lnTo>
                  <a:pt x="2347783" y="787302"/>
                </a:lnTo>
                <a:lnTo>
                  <a:pt x="2619632" y="854382"/>
                </a:lnTo>
                <a:lnTo>
                  <a:pt x="3025640" y="932053"/>
                </a:lnTo>
                <a:lnTo>
                  <a:pt x="3449300" y="995602"/>
                </a:lnTo>
                <a:lnTo>
                  <a:pt x="4208358" y="1066212"/>
                </a:lnTo>
                <a:lnTo>
                  <a:pt x="4293090" y="1069743"/>
                </a:lnTo>
                <a:lnTo>
                  <a:pt x="4317804" y="1073273"/>
                </a:lnTo>
                <a:lnTo>
                  <a:pt x="4331926" y="1080334"/>
                </a:lnTo>
                <a:lnTo>
                  <a:pt x="4328395" y="1090926"/>
                </a:lnTo>
                <a:lnTo>
                  <a:pt x="4310743" y="1119170"/>
                </a:lnTo>
                <a:lnTo>
                  <a:pt x="4017711" y="1256859"/>
                </a:lnTo>
                <a:lnTo>
                  <a:pt x="3827064" y="1320408"/>
                </a:lnTo>
                <a:lnTo>
                  <a:pt x="3689374" y="1355713"/>
                </a:lnTo>
                <a:lnTo>
                  <a:pt x="3541093" y="1362774"/>
                </a:lnTo>
                <a:lnTo>
                  <a:pt x="3371629" y="1341591"/>
                </a:lnTo>
                <a:lnTo>
                  <a:pt x="3195104" y="1313347"/>
                </a:lnTo>
                <a:lnTo>
                  <a:pt x="2824401" y="1214493"/>
                </a:lnTo>
                <a:lnTo>
                  <a:pt x="1560482" y="72022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303"/>
          <p:cNvSpPr/>
          <p:nvPr/>
        </p:nvSpPr>
        <p:spPr>
          <a:xfrm>
            <a:off x="5362575" y="3071813"/>
            <a:ext cx="1230313" cy="328612"/>
          </a:xfrm>
          <a:custGeom>
            <a:avLst/>
            <a:gdLst/>
            <a:ahLst/>
            <a:cxnLst/>
            <a:rect l="l" t="t" r="r" b="b"/>
            <a:pathLst>
              <a:path w="1231106" h="328612" extrusionOk="0">
                <a:moveTo>
                  <a:pt x="471488" y="259556"/>
                </a:moveTo>
                <a:lnTo>
                  <a:pt x="185738" y="314325"/>
                </a:lnTo>
                <a:lnTo>
                  <a:pt x="130969" y="328612"/>
                </a:lnTo>
                <a:lnTo>
                  <a:pt x="0" y="204787"/>
                </a:lnTo>
                <a:lnTo>
                  <a:pt x="66675" y="173831"/>
                </a:lnTo>
                <a:lnTo>
                  <a:pt x="307181" y="133350"/>
                </a:lnTo>
                <a:lnTo>
                  <a:pt x="588169" y="78581"/>
                </a:lnTo>
                <a:lnTo>
                  <a:pt x="973931" y="14287"/>
                </a:lnTo>
                <a:lnTo>
                  <a:pt x="1059656" y="0"/>
                </a:lnTo>
                <a:lnTo>
                  <a:pt x="1185863" y="26193"/>
                </a:lnTo>
                <a:lnTo>
                  <a:pt x="1231106" y="161925"/>
                </a:lnTo>
                <a:lnTo>
                  <a:pt x="1126331" y="211931"/>
                </a:lnTo>
                <a:lnTo>
                  <a:pt x="1083469" y="197643"/>
                </a:lnTo>
                <a:lnTo>
                  <a:pt x="1052513" y="188118"/>
                </a:lnTo>
                <a:lnTo>
                  <a:pt x="971550" y="190500"/>
                </a:lnTo>
                <a:lnTo>
                  <a:pt x="471488" y="2595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303"/>
          <p:cNvSpPr/>
          <p:nvPr/>
        </p:nvSpPr>
        <p:spPr>
          <a:xfrm>
            <a:off x="5105400" y="3059113"/>
            <a:ext cx="2163763" cy="1708150"/>
          </a:xfrm>
          <a:custGeom>
            <a:avLst/>
            <a:gdLst/>
            <a:ahLst/>
            <a:cxnLst/>
            <a:rect l="l" t="t" r="r" b="b"/>
            <a:pathLst>
              <a:path w="2164556" h="1707357" extrusionOk="0">
                <a:moveTo>
                  <a:pt x="221456" y="888207"/>
                </a:moveTo>
                <a:lnTo>
                  <a:pt x="221456" y="385763"/>
                </a:lnTo>
                <a:lnTo>
                  <a:pt x="209550" y="316707"/>
                </a:lnTo>
                <a:lnTo>
                  <a:pt x="183356" y="254794"/>
                </a:lnTo>
                <a:lnTo>
                  <a:pt x="140494" y="183357"/>
                </a:lnTo>
                <a:lnTo>
                  <a:pt x="54769" y="97632"/>
                </a:lnTo>
                <a:lnTo>
                  <a:pt x="19050" y="61913"/>
                </a:lnTo>
                <a:lnTo>
                  <a:pt x="7144" y="50007"/>
                </a:lnTo>
                <a:lnTo>
                  <a:pt x="0" y="35719"/>
                </a:lnTo>
                <a:lnTo>
                  <a:pt x="0" y="21432"/>
                </a:lnTo>
                <a:lnTo>
                  <a:pt x="11906" y="7144"/>
                </a:lnTo>
                <a:lnTo>
                  <a:pt x="33338" y="0"/>
                </a:lnTo>
                <a:lnTo>
                  <a:pt x="114300" y="16669"/>
                </a:lnTo>
                <a:lnTo>
                  <a:pt x="242888" y="66675"/>
                </a:lnTo>
                <a:lnTo>
                  <a:pt x="326231" y="111919"/>
                </a:lnTo>
                <a:lnTo>
                  <a:pt x="431006" y="180975"/>
                </a:lnTo>
                <a:lnTo>
                  <a:pt x="440531" y="309563"/>
                </a:lnTo>
                <a:lnTo>
                  <a:pt x="442913" y="557213"/>
                </a:lnTo>
                <a:lnTo>
                  <a:pt x="442913" y="785813"/>
                </a:lnTo>
                <a:lnTo>
                  <a:pt x="440531" y="1064419"/>
                </a:lnTo>
                <a:lnTo>
                  <a:pt x="450056" y="1176338"/>
                </a:lnTo>
                <a:lnTo>
                  <a:pt x="461963" y="1231107"/>
                </a:lnTo>
                <a:lnTo>
                  <a:pt x="483394" y="1288257"/>
                </a:lnTo>
                <a:lnTo>
                  <a:pt x="514350" y="1338263"/>
                </a:lnTo>
                <a:lnTo>
                  <a:pt x="559594" y="1378744"/>
                </a:lnTo>
                <a:lnTo>
                  <a:pt x="607219" y="1407319"/>
                </a:lnTo>
                <a:lnTo>
                  <a:pt x="640556" y="1421607"/>
                </a:lnTo>
                <a:lnTo>
                  <a:pt x="695325" y="1435894"/>
                </a:lnTo>
                <a:lnTo>
                  <a:pt x="795338" y="1457325"/>
                </a:lnTo>
                <a:lnTo>
                  <a:pt x="966788" y="1478757"/>
                </a:lnTo>
                <a:lnTo>
                  <a:pt x="1333500" y="1483519"/>
                </a:lnTo>
                <a:lnTo>
                  <a:pt x="1476375" y="1469232"/>
                </a:lnTo>
                <a:lnTo>
                  <a:pt x="1607344" y="1452563"/>
                </a:lnTo>
                <a:lnTo>
                  <a:pt x="1697831" y="1426369"/>
                </a:lnTo>
                <a:lnTo>
                  <a:pt x="1728788" y="1407319"/>
                </a:lnTo>
                <a:lnTo>
                  <a:pt x="1752600" y="1373982"/>
                </a:lnTo>
                <a:lnTo>
                  <a:pt x="2035969" y="1371600"/>
                </a:lnTo>
                <a:lnTo>
                  <a:pt x="2078831" y="1414463"/>
                </a:lnTo>
                <a:lnTo>
                  <a:pt x="2138363" y="1481138"/>
                </a:lnTo>
                <a:lnTo>
                  <a:pt x="2159794" y="1526382"/>
                </a:lnTo>
                <a:lnTo>
                  <a:pt x="2164556" y="1574007"/>
                </a:lnTo>
                <a:lnTo>
                  <a:pt x="2152650" y="1612107"/>
                </a:lnTo>
                <a:lnTo>
                  <a:pt x="2121694" y="1635919"/>
                </a:lnTo>
                <a:lnTo>
                  <a:pt x="2055019" y="1659732"/>
                </a:lnTo>
                <a:lnTo>
                  <a:pt x="1909763" y="1685925"/>
                </a:lnTo>
                <a:lnTo>
                  <a:pt x="1552575" y="1707357"/>
                </a:lnTo>
                <a:lnTo>
                  <a:pt x="1076325" y="1707357"/>
                </a:lnTo>
                <a:lnTo>
                  <a:pt x="897731" y="1700213"/>
                </a:lnTo>
                <a:lnTo>
                  <a:pt x="683419" y="1669257"/>
                </a:lnTo>
                <a:lnTo>
                  <a:pt x="583406" y="1645444"/>
                </a:lnTo>
                <a:lnTo>
                  <a:pt x="492919" y="1612107"/>
                </a:lnTo>
                <a:lnTo>
                  <a:pt x="435769" y="1583532"/>
                </a:lnTo>
                <a:lnTo>
                  <a:pt x="397669" y="1559719"/>
                </a:lnTo>
                <a:lnTo>
                  <a:pt x="352425" y="1516857"/>
                </a:lnTo>
                <a:lnTo>
                  <a:pt x="311944" y="1457325"/>
                </a:lnTo>
                <a:lnTo>
                  <a:pt x="288131" y="1402557"/>
                </a:lnTo>
                <a:lnTo>
                  <a:pt x="257175" y="1316832"/>
                </a:lnTo>
                <a:lnTo>
                  <a:pt x="242888" y="1243013"/>
                </a:lnTo>
                <a:lnTo>
                  <a:pt x="221456" y="1119188"/>
                </a:lnTo>
                <a:cubicBezTo>
                  <a:pt x="220662" y="1046163"/>
                  <a:pt x="219869" y="973138"/>
                  <a:pt x="221456" y="8882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303"/>
          <p:cNvSpPr/>
          <p:nvPr/>
        </p:nvSpPr>
        <p:spPr>
          <a:xfrm>
            <a:off x="6853238" y="3770313"/>
            <a:ext cx="290512" cy="736600"/>
          </a:xfrm>
          <a:custGeom>
            <a:avLst/>
            <a:gdLst/>
            <a:ahLst/>
            <a:cxnLst/>
            <a:rect l="l" t="t" r="r" b="b"/>
            <a:pathLst>
              <a:path w="290512" h="738187" extrusionOk="0">
                <a:moveTo>
                  <a:pt x="233362" y="307181"/>
                </a:moveTo>
                <a:lnTo>
                  <a:pt x="290512" y="683419"/>
                </a:lnTo>
                <a:lnTo>
                  <a:pt x="142875" y="738187"/>
                </a:lnTo>
                <a:lnTo>
                  <a:pt x="0" y="673894"/>
                </a:lnTo>
                <a:lnTo>
                  <a:pt x="21431" y="635794"/>
                </a:lnTo>
                <a:lnTo>
                  <a:pt x="54768" y="554831"/>
                </a:lnTo>
                <a:lnTo>
                  <a:pt x="97631" y="404812"/>
                </a:lnTo>
                <a:lnTo>
                  <a:pt x="152400" y="107156"/>
                </a:lnTo>
                <a:lnTo>
                  <a:pt x="159543" y="61912"/>
                </a:lnTo>
                <a:lnTo>
                  <a:pt x="169068" y="35719"/>
                </a:lnTo>
                <a:lnTo>
                  <a:pt x="173831" y="21431"/>
                </a:lnTo>
                <a:lnTo>
                  <a:pt x="180975" y="9525"/>
                </a:lnTo>
                <a:lnTo>
                  <a:pt x="197643" y="0"/>
                </a:lnTo>
                <a:lnTo>
                  <a:pt x="211931" y="4762"/>
                </a:lnTo>
                <a:lnTo>
                  <a:pt x="223837" y="30956"/>
                </a:lnTo>
                <a:lnTo>
                  <a:pt x="233362" y="307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972429A-895D-0D47-A802-1D7749AEBCAF}"/>
              </a:ext>
            </a:extLst>
          </p:cNvPr>
          <p:cNvGrpSpPr/>
          <p:nvPr/>
        </p:nvGrpSpPr>
        <p:grpSpPr>
          <a:xfrm>
            <a:off x="2458201" y="1432676"/>
            <a:ext cx="4962525" cy="4430712"/>
            <a:chOff x="2614613" y="1589088"/>
            <a:chExt cx="4962525" cy="4430712"/>
          </a:xfrm>
        </p:grpSpPr>
        <p:sp>
          <p:nvSpPr>
            <p:cNvPr id="14" name="Google Shape;3347;p303">
              <a:extLst>
                <a:ext uri="{FF2B5EF4-FFF2-40B4-BE49-F238E27FC236}">
                  <a16:creationId xmlns:a16="http://schemas.microsoft.com/office/drawing/2014/main" id="{856D6165-F6B8-1E40-B89A-D90659A2B35F}"/>
                </a:ext>
              </a:extLst>
            </p:cNvPr>
            <p:cNvSpPr/>
            <p:nvPr/>
          </p:nvSpPr>
          <p:spPr>
            <a:xfrm>
              <a:off x="3074988" y="2309813"/>
              <a:ext cx="1911350" cy="463550"/>
            </a:xfrm>
            <a:custGeom>
              <a:avLst/>
              <a:gdLst/>
              <a:ahLst/>
              <a:cxnLst/>
              <a:rect l="l" t="t" r="r" b="b"/>
              <a:pathLst>
                <a:path w="1912144" h="464343" extrusionOk="0">
                  <a:moveTo>
                    <a:pt x="792956" y="359568"/>
                  </a:moveTo>
                  <a:lnTo>
                    <a:pt x="481012" y="431006"/>
                  </a:lnTo>
                  <a:lnTo>
                    <a:pt x="435769" y="445293"/>
                  </a:lnTo>
                  <a:lnTo>
                    <a:pt x="400050" y="457200"/>
                  </a:lnTo>
                  <a:lnTo>
                    <a:pt x="364331" y="461962"/>
                  </a:lnTo>
                  <a:lnTo>
                    <a:pt x="330994" y="464343"/>
                  </a:lnTo>
                  <a:lnTo>
                    <a:pt x="271462" y="452437"/>
                  </a:lnTo>
                  <a:lnTo>
                    <a:pt x="219075" y="426243"/>
                  </a:lnTo>
                  <a:lnTo>
                    <a:pt x="157162" y="381000"/>
                  </a:lnTo>
                  <a:lnTo>
                    <a:pt x="111919" y="338137"/>
                  </a:lnTo>
                  <a:lnTo>
                    <a:pt x="73819" y="283368"/>
                  </a:lnTo>
                  <a:lnTo>
                    <a:pt x="45244" y="230981"/>
                  </a:lnTo>
                  <a:lnTo>
                    <a:pt x="4762" y="133350"/>
                  </a:lnTo>
                  <a:lnTo>
                    <a:pt x="0" y="116681"/>
                  </a:lnTo>
                  <a:lnTo>
                    <a:pt x="4762" y="97631"/>
                  </a:lnTo>
                  <a:lnTo>
                    <a:pt x="14287" y="90487"/>
                  </a:lnTo>
                  <a:lnTo>
                    <a:pt x="33337" y="90487"/>
                  </a:lnTo>
                  <a:lnTo>
                    <a:pt x="57150" y="104775"/>
                  </a:lnTo>
                  <a:lnTo>
                    <a:pt x="133350" y="169068"/>
                  </a:lnTo>
                  <a:lnTo>
                    <a:pt x="185737" y="202406"/>
                  </a:lnTo>
                  <a:lnTo>
                    <a:pt x="257175" y="228600"/>
                  </a:lnTo>
                  <a:lnTo>
                    <a:pt x="330994" y="240506"/>
                  </a:lnTo>
                  <a:lnTo>
                    <a:pt x="400050" y="245268"/>
                  </a:lnTo>
                  <a:lnTo>
                    <a:pt x="926306" y="157162"/>
                  </a:lnTo>
                  <a:lnTo>
                    <a:pt x="1150144" y="133350"/>
                  </a:lnTo>
                  <a:lnTo>
                    <a:pt x="1362075" y="88106"/>
                  </a:lnTo>
                  <a:lnTo>
                    <a:pt x="1535906" y="0"/>
                  </a:lnTo>
                  <a:lnTo>
                    <a:pt x="1766887" y="35718"/>
                  </a:lnTo>
                  <a:lnTo>
                    <a:pt x="1840706" y="59531"/>
                  </a:lnTo>
                  <a:lnTo>
                    <a:pt x="1888331" y="88106"/>
                  </a:lnTo>
                  <a:lnTo>
                    <a:pt x="1905000" y="109537"/>
                  </a:lnTo>
                  <a:lnTo>
                    <a:pt x="1912144" y="138112"/>
                  </a:lnTo>
                  <a:lnTo>
                    <a:pt x="1912144" y="164306"/>
                  </a:lnTo>
                  <a:lnTo>
                    <a:pt x="1907381" y="188118"/>
                  </a:lnTo>
                  <a:lnTo>
                    <a:pt x="1890712" y="204787"/>
                  </a:lnTo>
                  <a:lnTo>
                    <a:pt x="1874044" y="214312"/>
                  </a:lnTo>
                  <a:lnTo>
                    <a:pt x="1790700" y="223837"/>
                  </a:lnTo>
                  <a:lnTo>
                    <a:pt x="1597819" y="228600"/>
                  </a:lnTo>
                  <a:lnTo>
                    <a:pt x="1154906" y="292893"/>
                  </a:lnTo>
                  <a:lnTo>
                    <a:pt x="916781" y="333375"/>
                  </a:lnTo>
                  <a:lnTo>
                    <a:pt x="792956" y="3595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348;p303">
              <a:extLst>
                <a:ext uri="{FF2B5EF4-FFF2-40B4-BE49-F238E27FC236}">
                  <a16:creationId xmlns:a16="http://schemas.microsoft.com/office/drawing/2014/main" id="{E577DBE9-0416-B643-9F3C-54C50A6A226F}"/>
                </a:ext>
              </a:extLst>
            </p:cNvPr>
            <p:cNvSpPr/>
            <p:nvPr/>
          </p:nvSpPr>
          <p:spPr>
            <a:xfrm>
              <a:off x="2614613" y="4087813"/>
              <a:ext cx="966787" cy="1562100"/>
            </a:xfrm>
            <a:custGeom>
              <a:avLst/>
              <a:gdLst/>
              <a:ahLst/>
              <a:cxnLst/>
              <a:rect l="l" t="t" r="r" b="b"/>
              <a:pathLst>
                <a:path w="966787" h="1562100" extrusionOk="0">
                  <a:moveTo>
                    <a:pt x="381000" y="904875"/>
                  </a:moveTo>
                  <a:lnTo>
                    <a:pt x="502443" y="614363"/>
                  </a:lnTo>
                  <a:lnTo>
                    <a:pt x="573881" y="433388"/>
                  </a:lnTo>
                  <a:lnTo>
                    <a:pt x="631031" y="216694"/>
                  </a:lnTo>
                  <a:lnTo>
                    <a:pt x="626268" y="178594"/>
                  </a:lnTo>
                  <a:lnTo>
                    <a:pt x="611981" y="152400"/>
                  </a:lnTo>
                  <a:lnTo>
                    <a:pt x="509587" y="66675"/>
                  </a:lnTo>
                  <a:lnTo>
                    <a:pt x="490537" y="52388"/>
                  </a:lnTo>
                  <a:lnTo>
                    <a:pt x="483393" y="33338"/>
                  </a:lnTo>
                  <a:lnTo>
                    <a:pt x="492918" y="11907"/>
                  </a:lnTo>
                  <a:lnTo>
                    <a:pt x="514350" y="0"/>
                  </a:lnTo>
                  <a:lnTo>
                    <a:pt x="573881" y="2382"/>
                  </a:lnTo>
                  <a:lnTo>
                    <a:pt x="664368" y="21432"/>
                  </a:lnTo>
                  <a:lnTo>
                    <a:pt x="752475" y="64294"/>
                  </a:lnTo>
                  <a:lnTo>
                    <a:pt x="866775" y="140494"/>
                  </a:lnTo>
                  <a:lnTo>
                    <a:pt x="919162" y="188119"/>
                  </a:lnTo>
                  <a:lnTo>
                    <a:pt x="942975" y="214313"/>
                  </a:lnTo>
                  <a:lnTo>
                    <a:pt x="959643" y="242888"/>
                  </a:lnTo>
                  <a:lnTo>
                    <a:pt x="966787" y="271463"/>
                  </a:lnTo>
                  <a:lnTo>
                    <a:pt x="959643" y="309563"/>
                  </a:lnTo>
                  <a:lnTo>
                    <a:pt x="938212" y="328613"/>
                  </a:lnTo>
                  <a:lnTo>
                    <a:pt x="890587" y="354807"/>
                  </a:lnTo>
                  <a:lnTo>
                    <a:pt x="864393" y="385763"/>
                  </a:lnTo>
                  <a:lnTo>
                    <a:pt x="762000" y="616744"/>
                  </a:lnTo>
                  <a:lnTo>
                    <a:pt x="719137" y="704850"/>
                  </a:lnTo>
                  <a:lnTo>
                    <a:pt x="578643" y="942975"/>
                  </a:lnTo>
                  <a:lnTo>
                    <a:pt x="440531" y="1131094"/>
                  </a:lnTo>
                  <a:lnTo>
                    <a:pt x="238125" y="1357313"/>
                  </a:lnTo>
                  <a:lnTo>
                    <a:pt x="59531" y="1538288"/>
                  </a:lnTo>
                  <a:lnTo>
                    <a:pt x="33337" y="1557338"/>
                  </a:lnTo>
                  <a:lnTo>
                    <a:pt x="11906" y="1562100"/>
                  </a:lnTo>
                  <a:lnTo>
                    <a:pt x="0" y="1545432"/>
                  </a:lnTo>
                  <a:lnTo>
                    <a:pt x="7143" y="1504950"/>
                  </a:lnTo>
                  <a:lnTo>
                    <a:pt x="71437" y="1419225"/>
                  </a:lnTo>
                  <a:lnTo>
                    <a:pt x="200025" y="1245394"/>
                  </a:lnTo>
                  <a:lnTo>
                    <a:pt x="288131" y="1100138"/>
                  </a:lnTo>
                  <a:lnTo>
                    <a:pt x="381000" y="9048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349;p303">
              <a:extLst>
                <a:ext uri="{FF2B5EF4-FFF2-40B4-BE49-F238E27FC236}">
                  <a16:creationId xmlns:a16="http://schemas.microsoft.com/office/drawing/2014/main" id="{090F4E15-A7A2-9842-83BA-534C2162620F}"/>
                </a:ext>
              </a:extLst>
            </p:cNvPr>
            <p:cNvSpPr/>
            <p:nvPr/>
          </p:nvSpPr>
          <p:spPr>
            <a:xfrm>
              <a:off x="5259388" y="2238375"/>
              <a:ext cx="1841500" cy="1262063"/>
            </a:xfrm>
            <a:custGeom>
              <a:avLst/>
              <a:gdLst/>
              <a:ahLst/>
              <a:cxnLst/>
              <a:rect l="l" t="t" r="r" b="b"/>
              <a:pathLst>
                <a:path w="1840707" h="1262063" extrusionOk="0">
                  <a:moveTo>
                    <a:pt x="942975" y="323850"/>
                  </a:moveTo>
                  <a:lnTo>
                    <a:pt x="683419" y="376238"/>
                  </a:lnTo>
                  <a:lnTo>
                    <a:pt x="609600" y="390525"/>
                  </a:lnTo>
                  <a:lnTo>
                    <a:pt x="376238" y="464344"/>
                  </a:lnTo>
                  <a:lnTo>
                    <a:pt x="359569" y="469106"/>
                  </a:lnTo>
                  <a:lnTo>
                    <a:pt x="338138" y="473869"/>
                  </a:lnTo>
                  <a:lnTo>
                    <a:pt x="295275" y="457200"/>
                  </a:lnTo>
                  <a:lnTo>
                    <a:pt x="171450" y="352425"/>
                  </a:lnTo>
                  <a:lnTo>
                    <a:pt x="33338" y="185738"/>
                  </a:lnTo>
                  <a:lnTo>
                    <a:pt x="9525" y="157163"/>
                  </a:lnTo>
                  <a:lnTo>
                    <a:pt x="0" y="130969"/>
                  </a:lnTo>
                  <a:lnTo>
                    <a:pt x="0" y="107156"/>
                  </a:lnTo>
                  <a:lnTo>
                    <a:pt x="9525" y="97631"/>
                  </a:lnTo>
                  <a:lnTo>
                    <a:pt x="38100" y="95250"/>
                  </a:lnTo>
                  <a:lnTo>
                    <a:pt x="78582" y="116681"/>
                  </a:lnTo>
                  <a:lnTo>
                    <a:pt x="197644" y="178594"/>
                  </a:lnTo>
                  <a:lnTo>
                    <a:pt x="300038" y="211931"/>
                  </a:lnTo>
                  <a:lnTo>
                    <a:pt x="390525" y="230981"/>
                  </a:lnTo>
                  <a:lnTo>
                    <a:pt x="871538" y="159544"/>
                  </a:lnTo>
                  <a:lnTo>
                    <a:pt x="1350169" y="95250"/>
                  </a:lnTo>
                  <a:lnTo>
                    <a:pt x="1473994" y="9525"/>
                  </a:lnTo>
                  <a:lnTo>
                    <a:pt x="1509713" y="0"/>
                  </a:lnTo>
                  <a:lnTo>
                    <a:pt x="1571625" y="14288"/>
                  </a:lnTo>
                  <a:lnTo>
                    <a:pt x="1685925" y="57150"/>
                  </a:lnTo>
                  <a:lnTo>
                    <a:pt x="1774032" y="100013"/>
                  </a:lnTo>
                  <a:lnTo>
                    <a:pt x="1821657" y="145256"/>
                  </a:lnTo>
                  <a:lnTo>
                    <a:pt x="1840707" y="178594"/>
                  </a:lnTo>
                  <a:lnTo>
                    <a:pt x="1840707" y="223838"/>
                  </a:lnTo>
                  <a:lnTo>
                    <a:pt x="1833563" y="257175"/>
                  </a:lnTo>
                  <a:lnTo>
                    <a:pt x="1781175" y="316706"/>
                  </a:lnTo>
                  <a:lnTo>
                    <a:pt x="1754982" y="352425"/>
                  </a:lnTo>
                  <a:lnTo>
                    <a:pt x="1578769" y="1197769"/>
                  </a:lnTo>
                  <a:lnTo>
                    <a:pt x="1569244" y="1231106"/>
                  </a:lnTo>
                  <a:lnTo>
                    <a:pt x="1552575" y="1254919"/>
                  </a:lnTo>
                  <a:lnTo>
                    <a:pt x="1526382" y="1262063"/>
                  </a:lnTo>
                  <a:lnTo>
                    <a:pt x="1488282" y="1257300"/>
                  </a:lnTo>
                  <a:lnTo>
                    <a:pt x="1443038" y="1245394"/>
                  </a:lnTo>
                  <a:lnTo>
                    <a:pt x="1373982" y="1197769"/>
                  </a:lnTo>
                  <a:lnTo>
                    <a:pt x="1404938" y="1002506"/>
                  </a:lnTo>
                  <a:lnTo>
                    <a:pt x="1466850" y="347663"/>
                  </a:lnTo>
                  <a:lnTo>
                    <a:pt x="1457325" y="307181"/>
                  </a:lnTo>
                  <a:lnTo>
                    <a:pt x="1435894" y="269081"/>
                  </a:lnTo>
                  <a:lnTo>
                    <a:pt x="1414463" y="257175"/>
                  </a:lnTo>
                  <a:lnTo>
                    <a:pt x="1373982" y="250031"/>
                  </a:lnTo>
                  <a:lnTo>
                    <a:pt x="942975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350;p303">
              <a:extLst>
                <a:ext uri="{FF2B5EF4-FFF2-40B4-BE49-F238E27FC236}">
                  <a16:creationId xmlns:a16="http://schemas.microsoft.com/office/drawing/2014/main" id="{989927F0-CCD1-9742-8F13-F1AAC6C64311}"/>
                </a:ext>
              </a:extLst>
            </p:cNvPr>
            <p:cNvSpPr/>
            <p:nvPr/>
          </p:nvSpPr>
          <p:spPr>
            <a:xfrm>
              <a:off x="3770313" y="1589088"/>
              <a:ext cx="549275" cy="1631950"/>
            </a:xfrm>
            <a:custGeom>
              <a:avLst/>
              <a:gdLst/>
              <a:ahLst/>
              <a:cxnLst/>
              <a:rect l="l" t="t" r="r" b="b"/>
              <a:pathLst>
                <a:path w="550069" h="1633537" extrusionOk="0">
                  <a:moveTo>
                    <a:pt x="233362" y="685800"/>
                  </a:moveTo>
                  <a:lnTo>
                    <a:pt x="235744" y="302419"/>
                  </a:lnTo>
                  <a:lnTo>
                    <a:pt x="228600" y="247650"/>
                  </a:lnTo>
                  <a:lnTo>
                    <a:pt x="207169" y="197644"/>
                  </a:lnTo>
                  <a:lnTo>
                    <a:pt x="178594" y="171450"/>
                  </a:lnTo>
                  <a:lnTo>
                    <a:pt x="47625" y="85725"/>
                  </a:lnTo>
                  <a:lnTo>
                    <a:pt x="21431" y="69056"/>
                  </a:lnTo>
                  <a:lnTo>
                    <a:pt x="4762" y="50006"/>
                  </a:lnTo>
                  <a:lnTo>
                    <a:pt x="0" y="30956"/>
                  </a:lnTo>
                  <a:lnTo>
                    <a:pt x="7144" y="16669"/>
                  </a:lnTo>
                  <a:lnTo>
                    <a:pt x="23812" y="4762"/>
                  </a:lnTo>
                  <a:lnTo>
                    <a:pt x="45244" y="0"/>
                  </a:lnTo>
                  <a:lnTo>
                    <a:pt x="192881" y="35719"/>
                  </a:lnTo>
                  <a:lnTo>
                    <a:pt x="414337" y="104775"/>
                  </a:lnTo>
                  <a:lnTo>
                    <a:pt x="473869" y="130969"/>
                  </a:lnTo>
                  <a:lnTo>
                    <a:pt x="523875" y="161925"/>
                  </a:lnTo>
                  <a:lnTo>
                    <a:pt x="550069" y="190500"/>
                  </a:lnTo>
                  <a:lnTo>
                    <a:pt x="550069" y="211931"/>
                  </a:lnTo>
                  <a:lnTo>
                    <a:pt x="538162" y="250031"/>
                  </a:lnTo>
                  <a:lnTo>
                    <a:pt x="519112" y="278606"/>
                  </a:lnTo>
                  <a:lnTo>
                    <a:pt x="490537" y="304800"/>
                  </a:lnTo>
                  <a:lnTo>
                    <a:pt x="473869" y="333375"/>
                  </a:lnTo>
                  <a:lnTo>
                    <a:pt x="459581" y="373856"/>
                  </a:lnTo>
                  <a:lnTo>
                    <a:pt x="454819" y="419100"/>
                  </a:lnTo>
                  <a:lnTo>
                    <a:pt x="461962" y="864394"/>
                  </a:lnTo>
                  <a:cubicBezTo>
                    <a:pt x="461168" y="919163"/>
                    <a:pt x="460375" y="973931"/>
                    <a:pt x="459581" y="1028700"/>
                  </a:cubicBezTo>
                  <a:cubicBezTo>
                    <a:pt x="460375" y="1213644"/>
                    <a:pt x="461168" y="1398587"/>
                    <a:pt x="461962" y="1583531"/>
                  </a:cubicBezTo>
                  <a:lnTo>
                    <a:pt x="345281" y="1633537"/>
                  </a:lnTo>
                  <a:lnTo>
                    <a:pt x="238125" y="1619250"/>
                  </a:lnTo>
                  <a:cubicBezTo>
                    <a:pt x="236537" y="1306512"/>
                    <a:pt x="234950" y="993775"/>
                    <a:pt x="233362" y="68580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51;p303">
              <a:extLst>
                <a:ext uri="{FF2B5EF4-FFF2-40B4-BE49-F238E27FC236}">
                  <a16:creationId xmlns:a16="http://schemas.microsoft.com/office/drawing/2014/main" id="{F7E377C5-8D48-CE4F-92C4-5A1E29F92F10}"/>
                </a:ext>
              </a:extLst>
            </p:cNvPr>
            <p:cNvSpPr/>
            <p:nvPr/>
          </p:nvSpPr>
          <p:spPr>
            <a:xfrm>
              <a:off x="2697163" y="3027363"/>
              <a:ext cx="2489200" cy="577850"/>
            </a:xfrm>
            <a:custGeom>
              <a:avLst/>
              <a:gdLst/>
              <a:ahLst/>
              <a:cxnLst/>
              <a:rect l="l" t="t" r="r" b="b"/>
              <a:pathLst>
                <a:path w="2488407" h="578644" extrusionOk="0">
                  <a:moveTo>
                    <a:pt x="1097757" y="366712"/>
                  </a:moveTo>
                  <a:lnTo>
                    <a:pt x="783432" y="447675"/>
                  </a:lnTo>
                  <a:lnTo>
                    <a:pt x="628650" y="483394"/>
                  </a:lnTo>
                  <a:lnTo>
                    <a:pt x="519113" y="514350"/>
                  </a:lnTo>
                  <a:lnTo>
                    <a:pt x="357188" y="573881"/>
                  </a:lnTo>
                  <a:lnTo>
                    <a:pt x="330994" y="578644"/>
                  </a:lnTo>
                  <a:lnTo>
                    <a:pt x="297657" y="573881"/>
                  </a:lnTo>
                  <a:lnTo>
                    <a:pt x="261938" y="554831"/>
                  </a:lnTo>
                  <a:lnTo>
                    <a:pt x="209550" y="519112"/>
                  </a:lnTo>
                  <a:lnTo>
                    <a:pt x="166688" y="481012"/>
                  </a:lnTo>
                  <a:lnTo>
                    <a:pt x="104775" y="409575"/>
                  </a:lnTo>
                  <a:lnTo>
                    <a:pt x="23813" y="292894"/>
                  </a:lnTo>
                  <a:lnTo>
                    <a:pt x="2382" y="250031"/>
                  </a:lnTo>
                  <a:lnTo>
                    <a:pt x="0" y="230981"/>
                  </a:lnTo>
                  <a:lnTo>
                    <a:pt x="4763" y="209550"/>
                  </a:lnTo>
                  <a:lnTo>
                    <a:pt x="14288" y="200025"/>
                  </a:lnTo>
                  <a:lnTo>
                    <a:pt x="28575" y="200025"/>
                  </a:lnTo>
                  <a:lnTo>
                    <a:pt x="50007" y="211931"/>
                  </a:lnTo>
                  <a:lnTo>
                    <a:pt x="90488" y="252412"/>
                  </a:lnTo>
                  <a:lnTo>
                    <a:pt x="119063" y="271462"/>
                  </a:lnTo>
                  <a:lnTo>
                    <a:pt x="178594" y="302419"/>
                  </a:lnTo>
                  <a:lnTo>
                    <a:pt x="238125" y="319087"/>
                  </a:lnTo>
                  <a:lnTo>
                    <a:pt x="300038" y="330994"/>
                  </a:lnTo>
                  <a:lnTo>
                    <a:pt x="383382" y="333375"/>
                  </a:lnTo>
                  <a:lnTo>
                    <a:pt x="461963" y="326231"/>
                  </a:lnTo>
                  <a:lnTo>
                    <a:pt x="652463" y="280987"/>
                  </a:lnTo>
                  <a:lnTo>
                    <a:pt x="962025" y="216694"/>
                  </a:lnTo>
                  <a:lnTo>
                    <a:pt x="1304925" y="150019"/>
                  </a:lnTo>
                  <a:lnTo>
                    <a:pt x="1533525" y="107156"/>
                  </a:lnTo>
                  <a:lnTo>
                    <a:pt x="1814513" y="76200"/>
                  </a:lnTo>
                  <a:lnTo>
                    <a:pt x="1952625" y="66675"/>
                  </a:lnTo>
                  <a:lnTo>
                    <a:pt x="2128838" y="0"/>
                  </a:lnTo>
                  <a:lnTo>
                    <a:pt x="2162175" y="0"/>
                  </a:lnTo>
                  <a:lnTo>
                    <a:pt x="2250282" y="14287"/>
                  </a:lnTo>
                  <a:lnTo>
                    <a:pt x="2376488" y="54769"/>
                  </a:lnTo>
                  <a:lnTo>
                    <a:pt x="2464594" y="109537"/>
                  </a:lnTo>
                  <a:lnTo>
                    <a:pt x="2481263" y="133350"/>
                  </a:lnTo>
                  <a:lnTo>
                    <a:pt x="2488407" y="161925"/>
                  </a:lnTo>
                  <a:lnTo>
                    <a:pt x="2478882" y="190500"/>
                  </a:lnTo>
                  <a:lnTo>
                    <a:pt x="2440782" y="230981"/>
                  </a:lnTo>
                  <a:lnTo>
                    <a:pt x="2416969" y="240506"/>
                  </a:lnTo>
                  <a:lnTo>
                    <a:pt x="2031207" y="242887"/>
                  </a:lnTo>
                  <a:lnTo>
                    <a:pt x="1304925" y="330994"/>
                  </a:lnTo>
                  <a:lnTo>
                    <a:pt x="1097757" y="3667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52;p303">
              <a:extLst>
                <a:ext uri="{FF2B5EF4-FFF2-40B4-BE49-F238E27FC236}">
                  <a16:creationId xmlns:a16="http://schemas.microsoft.com/office/drawing/2014/main" id="{5A7F2E3D-9D93-A841-9788-3FB478A64684}"/>
                </a:ext>
              </a:extLst>
            </p:cNvPr>
            <p:cNvSpPr/>
            <p:nvPr/>
          </p:nvSpPr>
          <p:spPr>
            <a:xfrm>
              <a:off x="3827463" y="3286125"/>
              <a:ext cx="492125" cy="1770063"/>
            </a:xfrm>
            <a:custGeom>
              <a:avLst/>
              <a:gdLst/>
              <a:ahLst/>
              <a:cxnLst/>
              <a:rect l="l" t="t" r="r" b="b"/>
              <a:pathLst>
                <a:path w="493214" h="1769269" extrusionOk="0">
                  <a:moveTo>
                    <a:pt x="176212" y="1371600"/>
                  </a:moveTo>
                  <a:lnTo>
                    <a:pt x="178594" y="385763"/>
                  </a:lnTo>
                  <a:lnTo>
                    <a:pt x="171450" y="280988"/>
                  </a:lnTo>
                  <a:lnTo>
                    <a:pt x="130969" y="197644"/>
                  </a:lnTo>
                  <a:lnTo>
                    <a:pt x="0" y="52388"/>
                  </a:lnTo>
                  <a:lnTo>
                    <a:pt x="64294" y="0"/>
                  </a:lnTo>
                  <a:lnTo>
                    <a:pt x="209550" y="107156"/>
                  </a:lnTo>
                  <a:lnTo>
                    <a:pt x="421481" y="219075"/>
                  </a:lnTo>
                  <a:lnTo>
                    <a:pt x="469106" y="254794"/>
                  </a:lnTo>
                  <a:lnTo>
                    <a:pt x="483394" y="271463"/>
                  </a:lnTo>
                  <a:cubicBezTo>
                    <a:pt x="493214" y="296012"/>
                    <a:pt x="492919" y="286726"/>
                    <a:pt x="492919" y="297656"/>
                  </a:cubicBezTo>
                  <a:lnTo>
                    <a:pt x="478631" y="335756"/>
                  </a:lnTo>
                  <a:lnTo>
                    <a:pt x="445294" y="409575"/>
                  </a:lnTo>
                  <a:lnTo>
                    <a:pt x="416719" y="471488"/>
                  </a:lnTo>
                  <a:lnTo>
                    <a:pt x="404812" y="557213"/>
                  </a:lnTo>
                  <a:cubicBezTo>
                    <a:pt x="403225" y="961232"/>
                    <a:pt x="401637" y="1365250"/>
                    <a:pt x="400050" y="1769269"/>
                  </a:cubicBezTo>
                  <a:lnTo>
                    <a:pt x="288131" y="1769269"/>
                  </a:lnTo>
                  <a:lnTo>
                    <a:pt x="176212" y="1716881"/>
                  </a:lnTo>
                  <a:lnTo>
                    <a:pt x="176212" y="13716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53;p303">
              <a:extLst>
                <a:ext uri="{FF2B5EF4-FFF2-40B4-BE49-F238E27FC236}">
                  <a16:creationId xmlns:a16="http://schemas.microsoft.com/office/drawing/2014/main" id="{8C6FCC19-422E-0E40-A586-ADE8C2B7FBC0}"/>
                </a:ext>
              </a:extLst>
            </p:cNvPr>
            <p:cNvSpPr/>
            <p:nvPr/>
          </p:nvSpPr>
          <p:spPr>
            <a:xfrm>
              <a:off x="4141788" y="3960813"/>
              <a:ext cx="952500" cy="296862"/>
            </a:xfrm>
            <a:custGeom>
              <a:avLst/>
              <a:gdLst/>
              <a:ahLst/>
              <a:cxnLst/>
              <a:rect l="l" t="t" r="r" b="b"/>
              <a:pathLst>
                <a:path w="952500" h="297656" extrusionOk="0">
                  <a:moveTo>
                    <a:pt x="400050" y="259556"/>
                  </a:moveTo>
                  <a:lnTo>
                    <a:pt x="385762" y="261937"/>
                  </a:lnTo>
                  <a:lnTo>
                    <a:pt x="52387" y="297656"/>
                  </a:lnTo>
                  <a:lnTo>
                    <a:pt x="0" y="219075"/>
                  </a:lnTo>
                  <a:lnTo>
                    <a:pt x="23812" y="140494"/>
                  </a:lnTo>
                  <a:lnTo>
                    <a:pt x="202406" y="128587"/>
                  </a:lnTo>
                  <a:lnTo>
                    <a:pt x="483394" y="90487"/>
                  </a:lnTo>
                  <a:lnTo>
                    <a:pt x="526256" y="52387"/>
                  </a:lnTo>
                  <a:lnTo>
                    <a:pt x="585787" y="7144"/>
                  </a:lnTo>
                  <a:lnTo>
                    <a:pt x="633412" y="0"/>
                  </a:lnTo>
                  <a:lnTo>
                    <a:pt x="831056" y="11906"/>
                  </a:lnTo>
                  <a:lnTo>
                    <a:pt x="881062" y="23812"/>
                  </a:lnTo>
                  <a:lnTo>
                    <a:pt x="919162" y="38100"/>
                  </a:lnTo>
                  <a:lnTo>
                    <a:pt x="940594" y="59531"/>
                  </a:lnTo>
                  <a:lnTo>
                    <a:pt x="952500" y="95250"/>
                  </a:lnTo>
                  <a:lnTo>
                    <a:pt x="952500" y="128587"/>
                  </a:lnTo>
                  <a:lnTo>
                    <a:pt x="938212" y="152400"/>
                  </a:lnTo>
                  <a:lnTo>
                    <a:pt x="883444" y="176212"/>
                  </a:lnTo>
                  <a:lnTo>
                    <a:pt x="790575" y="202406"/>
                  </a:lnTo>
                  <a:lnTo>
                    <a:pt x="657225" y="228600"/>
                  </a:lnTo>
                  <a:lnTo>
                    <a:pt x="400050" y="2595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54;p303">
              <a:extLst>
                <a:ext uri="{FF2B5EF4-FFF2-40B4-BE49-F238E27FC236}">
                  <a16:creationId xmlns:a16="http://schemas.microsoft.com/office/drawing/2014/main" id="{1A21965B-17E2-AC4D-8CBE-07BEA160D16C}"/>
                </a:ext>
              </a:extLst>
            </p:cNvPr>
            <p:cNvSpPr/>
            <p:nvPr/>
          </p:nvSpPr>
          <p:spPr>
            <a:xfrm>
              <a:off x="3244850" y="4657725"/>
              <a:ext cx="4332288" cy="1362075"/>
            </a:xfrm>
            <a:custGeom>
              <a:avLst/>
              <a:gdLst/>
              <a:ahLst/>
              <a:cxnLst/>
              <a:rect l="l" t="t" r="r" b="b"/>
              <a:pathLst>
                <a:path w="4331926" h="1362774" extrusionOk="0">
                  <a:moveTo>
                    <a:pt x="1560482" y="720223"/>
                  </a:moveTo>
                  <a:lnTo>
                    <a:pt x="1006193" y="504862"/>
                  </a:lnTo>
                  <a:lnTo>
                    <a:pt x="582533" y="335398"/>
                  </a:lnTo>
                  <a:lnTo>
                    <a:pt x="0" y="88263"/>
                  </a:lnTo>
                  <a:lnTo>
                    <a:pt x="49427" y="0"/>
                  </a:lnTo>
                  <a:lnTo>
                    <a:pt x="144750" y="42366"/>
                  </a:lnTo>
                  <a:lnTo>
                    <a:pt x="462495" y="180056"/>
                  </a:lnTo>
                  <a:lnTo>
                    <a:pt x="755527" y="278910"/>
                  </a:lnTo>
                  <a:lnTo>
                    <a:pt x="970888" y="345990"/>
                  </a:lnTo>
                  <a:lnTo>
                    <a:pt x="1419261" y="501332"/>
                  </a:lnTo>
                  <a:lnTo>
                    <a:pt x="2026508" y="691979"/>
                  </a:lnTo>
                  <a:lnTo>
                    <a:pt x="2347783" y="787302"/>
                  </a:lnTo>
                  <a:lnTo>
                    <a:pt x="2619632" y="854382"/>
                  </a:lnTo>
                  <a:lnTo>
                    <a:pt x="3025640" y="932053"/>
                  </a:lnTo>
                  <a:lnTo>
                    <a:pt x="3449300" y="995602"/>
                  </a:lnTo>
                  <a:lnTo>
                    <a:pt x="4208358" y="1066212"/>
                  </a:lnTo>
                  <a:lnTo>
                    <a:pt x="4293090" y="1069743"/>
                  </a:lnTo>
                  <a:lnTo>
                    <a:pt x="4317804" y="1073273"/>
                  </a:lnTo>
                  <a:lnTo>
                    <a:pt x="4331926" y="1080334"/>
                  </a:lnTo>
                  <a:lnTo>
                    <a:pt x="4328395" y="1090926"/>
                  </a:lnTo>
                  <a:lnTo>
                    <a:pt x="4310743" y="1119170"/>
                  </a:lnTo>
                  <a:lnTo>
                    <a:pt x="4017711" y="1256859"/>
                  </a:lnTo>
                  <a:lnTo>
                    <a:pt x="3827064" y="1320408"/>
                  </a:lnTo>
                  <a:lnTo>
                    <a:pt x="3689374" y="1355713"/>
                  </a:lnTo>
                  <a:lnTo>
                    <a:pt x="3541093" y="1362774"/>
                  </a:lnTo>
                  <a:lnTo>
                    <a:pt x="3371629" y="1341591"/>
                  </a:lnTo>
                  <a:lnTo>
                    <a:pt x="3195104" y="1313347"/>
                  </a:lnTo>
                  <a:lnTo>
                    <a:pt x="2824401" y="1214493"/>
                  </a:lnTo>
                  <a:lnTo>
                    <a:pt x="1560482" y="72022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55;p303">
              <a:extLst>
                <a:ext uri="{FF2B5EF4-FFF2-40B4-BE49-F238E27FC236}">
                  <a16:creationId xmlns:a16="http://schemas.microsoft.com/office/drawing/2014/main" id="{7A911DA0-10DF-E440-8476-1CF8CC30CF25}"/>
                </a:ext>
              </a:extLst>
            </p:cNvPr>
            <p:cNvSpPr/>
            <p:nvPr/>
          </p:nvSpPr>
          <p:spPr>
            <a:xfrm>
              <a:off x="5514975" y="3224213"/>
              <a:ext cx="1230313" cy="328612"/>
            </a:xfrm>
            <a:custGeom>
              <a:avLst/>
              <a:gdLst/>
              <a:ahLst/>
              <a:cxnLst/>
              <a:rect l="l" t="t" r="r" b="b"/>
              <a:pathLst>
                <a:path w="1231106" h="328612" extrusionOk="0">
                  <a:moveTo>
                    <a:pt x="471488" y="259556"/>
                  </a:moveTo>
                  <a:lnTo>
                    <a:pt x="185738" y="314325"/>
                  </a:lnTo>
                  <a:lnTo>
                    <a:pt x="130969" y="328612"/>
                  </a:lnTo>
                  <a:lnTo>
                    <a:pt x="0" y="204787"/>
                  </a:lnTo>
                  <a:lnTo>
                    <a:pt x="66675" y="173831"/>
                  </a:lnTo>
                  <a:lnTo>
                    <a:pt x="307181" y="133350"/>
                  </a:lnTo>
                  <a:lnTo>
                    <a:pt x="588169" y="78581"/>
                  </a:lnTo>
                  <a:lnTo>
                    <a:pt x="973931" y="14287"/>
                  </a:lnTo>
                  <a:lnTo>
                    <a:pt x="1059656" y="0"/>
                  </a:lnTo>
                  <a:lnTo>
                    <a:pt x="1185863" y="26193"/>
                  </a:lnTo>
                  <a:lnTo>
                    <a:pt x="1231106" y="161925"/>
                  </a:lnTo>
                  <a:lnTo>
                    <a:pt x="1126331" y="211931"/>
                  </a:lnTo>
                  <a:lnTo>
                    <a:pt x="1083469" y="197643"/>
                  </a:lnTo>
                  <a:lnTo>
                    <a:pt x="1052513" y="188118"/>
                  </a:lnTo>
                  <a:lnTo>
                    <a:pt x="971550" y="190500"/>
                  </a:lnTo>
                  <a:lnTo>
                    <a:pt x="471488" y="2595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356;p303">
              <a:extLst>
                <a:ext uri="{FF2B5EF4-FFF2-40B4-BE49-F238E27FC236}">
                  <a16:creationId xmlns:a16="http://schemas.microsoft.com/office/drawing/2014/main" id="{DB757685-F99F-D14C-BD41-EDAB18375A9A}"/>
                </a:ext>
              </a:extLst>
            </p:cNvPr>
            <p:cNvSpPr/>
            <p:nvPr/>
          </p:nvSpPr>
          <p:spPr>
            <a:xfrm>
              <a:off x="5257800" y="3211513"/>
              <a:ext cx="2163763" cy="1708150"/>
            </a:xfrm>
            <a:custGeom>
              <a:avLst/>
              <a:gdLst/>
              <a:ahLst/>
              <a:cxnLst/>
              <a:rect l="l" t="t" r="r" b="b"/>
              <a:pathLst>
                <a:path w="2164556" h="1707357" extrusionOk="0">
                  <a:moveTo>
                    <a:pt x="221456" y="888207"/>
                  </a:moveTo>
                  <a:lnTo>
                    <a:pt x="221456" y="385763"/>
                  </a:lnTo>
                  <a:lnTo>
                    <a:pt x="209550" y="316707"/>
                  </a:lnTo>
                  <a:lnTo>
                    <a:pt x="183356" y="254794"/>
                  </a:lnTo>
                  <a:lnTo>
                    <a:pt x="140494" y="183357"/>
                  </a:lnTo>
                  <a:lnTo>
                    <a:pt x="54769" y="97632"/>
                  </a:lnTo>
                  <a:lnTo>
                    <a:pt x="19050" y="61913"/>
                  </a:lnTo>
                  <a:lnTo>
                    <a:pt x="7144" y="50007"/>
                  </a:lnTo>
                  <a:lnTo>
                    <a:pt x="0" y="35719"/>
                  </a:lnTo>
                  <a:lnTo>
                    <a:pt x="0" y="21432"/>
                  </a:lnTo>
                  <a:lnTo>
                    <a:pt x="11906" y="7144"/>
                  </a:lnTo>
                  <a:lnTo>
                    <a:pt x="33338" y="0"/>
                  </a:lnTo>
                  <a:lnTo>
                    <a:pt x="114300" y="16669"/>
                  </a:lnTo>
                  <a:lnTo>
                    <a:pt x="242888" y="66675"/>
                  </a:lnTo>
                  <a:lnTo>
                    <a:pt x="326231" y="111919"/>
                  </a:lnTo>
                  <a:lnTo>
                    <a:pt x="431006" y="180975"/>
                  </a:lnTo>
                  <a:lnTo>
                    <a:pt x="440531" y="309563"/>
                  </a:lnTo>
                  <a:lnTo>
                    <a:pt x="442913" y="557213"/>
                  </a:lnTo>
                  <a:lnTo>
                    <a:pt x="442913" y="785813"/>
                  </a:lnTo>
                  <a:lnTo>
                    <a:pt x="440531" y="1064419"/>
                  </a:lnTo>
                  <a:lnTo>
                    <a:pt x="450056" y="1176338"/>
                  </a:lnTo>
                  <a:lnTo>
                    <a:pt x="461963" y="1231107"/>
                  </a:lnTo>
                  <a:lnTo>
                    <a:pt x="483394" y="1288257"/>
                  </a:lnTo>
                  <a:lnTo>
                    <a:pt x="514350" y="1338263"/>
                  </a:lnTo>
                  <a:lnTo>
                    <a:pt x="559594" y="1378744"/>
                  </a:lnTo>
                  <a:lnTo>
                    <a:pt x="607219" y="1407319"/>
                  </a:lnTo>
                  <a:lnTo>
                    <a:pt x="640556" y="1421607"/>
                  </a:lnTo>
                  <a:lnTo>
                    <a:pt x="695325" y="1435894"/>
                  </a:lnTo>
                  <a:lnTo>
                    <a:pt x="795338" y="1457325"/>
                  </a:lnTo>
                  <a:lnTo>
                    <a:pt x="966788" y="1478757"/>
                  </a:lnTo>
                  <a:lnTo>
                    <a:pt x="1333500" y="1483519"/>
                  </a:lnTo>
                  <a:lnTo>
                    <a:pt x="1476375" y="1469232"/>
                  </a:lnTo>
                  <a:lnTo>
                    <a:pt x="1607344" y="1452563"/>
                  </a:lnTo>
                  <a:lnTo>
                    <a:pt x="1697831" y="1426369"/>
                  </a:lnTo>
                  <a:lnTo>
                    <a:pt x="1728788" y="1407319"/>
                  </a:lnTo>
                  <a:lnTo>
                    <a:pt x="1752600" y="1373982"/>
                  </a:lnTo>
                  <a:lnTo>
                    <a:pt x="2035969" y="1371600"/>
                  </a:lnTo>
                  <a:lnTo>
                    <a:pt x="2078831" y="1414463"/>
                  </a:lnTo>
                  <a:lnTo>
                    <a:pt x="2138363" y="1481138"/>
                  </a:lnTo>
                  <a:lnTo>
                    <a:pt x="2159794" y="1526382"/>
                  </a:lnTo>
                  <a:lnTo>
                    <a:pt x="2164556" y="1574007"/>
                  </a:lnTo>
                  <a:lnTo>
                    <a:pt x="2152650" y="1612107"/>
                  </a:lnTo>
                  <a:lnTo>
                    <a:pt x="2121694" y="1635919"/>
                  </a:lnTo>
                  <a:lnTo>
                    <a:pt x="2055019" y="1659732"/>
                  </a:lnTo>
                  <a:lnTo>
                    <a:pt x="1909763" y="1685925"/>
                  </a:lnTo>
                  <a:lnTo>
                    <a:pt x="1552575" y="1707357"/>
                  </a:lnTo>
                  <a:lnTo>
                    <a:pt x="1076325" y="1707357"/>
                  </a:lnTo>
                  <a:lnTo>
                    <a:pt x="897731" y="1700213"/>
                  </a:lnTo>
                  <a:lnTo>
                    <a:pt x="683419" y="1669257"/>
                  </a:lnTo>
                  <a:lnTo>
                    <a:pt x="583406" y="1645444"/>
                  </a:lnTo>
                  <a:lnTo>
                    <a:pt x="492919" y="1612107"/>
                  </a:lnTo>
                  <a:lnTo>
                    <a:pt x="435769" y="1583532"/>
                  </a:lnTo>
                  <a:lnTo>
                    <a:pt x="397669" y="1559719"/>
                  </a:lnTo>
                  <a:lnTo>
                    <a:pt x="352425" y="1516857"/>
                  </a:lnTo>
                  <a:lnTo>
                    <a:pt x="311944" y="1457325"/>
                  </a:lnTo>
                  <a:lnTo>
                    <a:pt x="288131" y="1402557"/>
                  </a:lnTo>
                  <a:lnTo>
                    <a:pt x="257175" y="1316832"/>
                  </a:lnTo>
                  <a:lnTo>
                    <a:pt x="242888" y="1243013"/>
                  </a:lnTo>
                  <a:lnTo>
                    <a:pt x="221456" y="1119188"/>
                  </a:lnTo>
                  <a:cubicBezTo>
                    <a:pt x="220662" y="1046163"/>
                    <a:pt x="219869" y="973138"/>
                    <a:pt x="221456" y="8882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357;p303">
              <a:extLst>
                <a:ext uri="{FF2B5EF4-FFF2-40B4-BE49-F238E27FC236}">
                  <a16:creationId xmlns:a16="http://schemas.microsoft.com/office/drawing/2014/main" id="{83A02515-3A38-BB45-9DC8-6AF203A4F752}"/>
                </a:ext>
              </a:extLst>
            </p:cNvPr>
            <p:cNvSpPr/>
            <p:nvPr/>
          </p:nvSpPr>
          <p:spPr>
            <a:xfrm>
              <a:off x="7005638" y="3922713"/>
              <a:ext cx="290512" cy="736600"/>
            </a:xfrm>
            <a:custGeom>
              <a:avLst/>
              <a:gdLst/>
              <a:ahLst/>
              <a:cxnLst/>
              <a:rect l="l" t="t" r="r" b="b"/>
              <a:pathLst>
                <a:path w="290512" h="738187" extrusionOk="0">
                  <a:moveTo>
                    <a:pt x="233362" y="307181"/>
                  </a:moveTo>
                  <a:lnTo>
                    <a:pt x="290512" y="683419"/>
                  </a:lnTo>
                  <a:lnTo>
                    <a:pt x="142875" y="738187"/>
                  </a:lnTo>
                  <a:lnTo>
                    <a:pt x="0" y="673894"/>
                  </a:lnTo>
                  <a:lnTo>
                    <a:pt x="21431" y="635794"/>
                  </a:lnTo>
                  <a:lnTo>
                    <a:pt x="54768" y="554831"/>
                  </a:lnTo>
                  <a:lnTo>
                    <a:pt x="97631" y="404812"/>
                  </a:lnTo>
                  <a:lnTo>
                    <a:pt x="152400" y="107156"/>
                  </a:lnTo>
                  <a:lnTo>
                    <a:pt x="159543" y="61912"/>
                  </a:lnTo>
                  <a:lnTo>
                    <a:pt x="169068" y="35719"/>
                  </a:lnTo>
                  <a:lnTo>
                    <a:pt x="173831" y="21431"/>
                  </a:lnTo>
                  <a:lnTo>
                    <a:pt x="180975" y="9525"/>
                  </a:lnTo>
                  <a:lnTo>
                    <a:pt x="197643" y="0"/>
                  </a:lnTo>
                  <a:lnTo>
                    <a:pt x="211931" y="4762"/>
                  </a:lnTo>
                  <a:lnTo>
                    <a:pt x="223837" y="30956"/>
                  </a:lnTo>
                  <a:lnTo>
                    <a:pt x="233362" y="307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3362;p304">
            <a:extLst>
              <a:ext uri="{FF2B5EF4-FFF2-40B4-BE49-F238E27FC236}">
                <a16:creationId xmlns:a16="http://schemas.microsoft.com/office/drawing/2014/main" id="{1408BFD0-1016-B94B-A497-4FDD3D0225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9706" y="1429421"/>
            <a:ext cx="4962525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8" name="Google Shape;2708;p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738" y="1601039"/>
            <a:ext cx="4962525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15"/>
          <p:cNvSpPr txBox="1"/>
          <p:nvPr/>
        </p:nvSpPr>
        <p:spPr>
          <a:xfrm>
            <a:off x="4322763" y="6470650"/>
            <a:ext cx="363064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他</a:t>
            </a:r>
            <a:endParaRPr/>
          </a:p>
        </p:txBody>
      </p:sp>
      <p:sp>
        <p:nvSpPr>
          <p:cNvPr id="3467" name="Google Shape;3467;p315"/>
          <p:cNvSpPr/>
          <p:nvPr/>
        </p:nvSpPr>
        <p:spPr>
          <a:xfrm>
            <a:off x="2362200" y="1685925"/>
            <a:ext cx="1476375" cy="2473325"/>
          </a:xfrm>
          <a:custGeom>
            <a:avLst/>
            <a:gdLst/>
            <a:ahLst/>
            <a:cxnLst/>
            <a:rect l="l" t="t" r="r" b="b"/>
            <a:pathLst>
              <a:path w="1476375" h="2473325" extrusionOk="0">
                <a:moveTo>
                  <a:pt x="1076325" y="1095375"/>
                </a:moveTo>
                <a:lnTo>
                  <a:pt x="1187450" y="885825"/>
                </a:lnTo>
                <a:lnTo>
                  <a:pt x="1285875" y="701675"/>
                </a:lnTo>
                <a:lnTo>
                  <a:pt x="1317625" y="635000"/>
                </a:lnTo>
                <a:lnTo>
                  <a:pt x="1330325" y="609600"/>
                </a:lnTo>
                <a:lnTo>
                  <a:pt x="1355725" y="581025"/>
                </a:lnTo>
                <a:lnTo>
                  <a:pt x="1377950" y="565150"/>
                </a:lnTo>
                <a:lnTo>
                  <a:pt x="1428750" y="533400"/>
                </a:lnTo>
                <a:lnTo>
                  <a:pt x="1454150" y="517525"/>
                </a:lnTo>
                <a:lnTo>
                  <a:pt x="1463675" y="501650"/>
                </a:lnTo>
                <a:lnTo>
                  <a:pt x="1473200" y="482600"/>
                </a:lnTo>
                <a:lnTo>
                  <a:pt x="1476375" y="454025"/>
                </a:lnTo>
                <a:lnTo>
                  <a:pt x="1466850" y="393700"/>
                </a:lnTo>
                <a:lnTo>
                  <a:pt x="1447800" y="339725"/>
                </a:lnTo>
                <a:lnTo>
                  <a:pt x="1428750" y="304800"/>
                </a:lnTo>
                <a:lnTo>
                  <a:pt x="1381125" y="234950"/>
                </a:lnTo>
                <a:lnTo>
                  <a:pt x="1320800" y="165100"/>
                </a:lnTo>
                <a:lnTo>
                  <a:pt x="1247775" y="95250"/>
                </a:lnTo>
                <a:lnTo>
                  <a:pt x="1177925" y="38100"/>
                </a:lnTo>
                <a:lnTo>
                  <a:pt x="1133475" y="12700"/>
                </a:lnTo>
                <a:lnTo>
                  <a:pt x="1089025" y="0"/>
                </a:lnTo>
                <a:lnTo>
                  <a:pt x="1063625" y="3175"/>
                </a:lnTo>
                <a:lnTo>
                  <a:pt x="1050925" y="12700"/>
                </a:lnTo>
                <a:lnTo>
                  <a:pt x="1047750" y="31750"/>
                </a:lnTo>
                <a:lnTo>
                  <a:pt x="1054100" y="60325"/>
                </a:lnTo>
                <a:lnTo>
                  <a:pt x="1079500" y="111125"/>
                </a:lnTo>
                <a:lnTo>
                  <a:pt x="1101725" y="155575"/>
                </a:lnTo>
                <a:lnTo>
                  <a:pt x="1117600" y="196850"/>
                </a:lnTo>
                <a:lnTo>
                  <a:pt x="1130300" y="250825"/>
                </a:lnTo>
                <a:lnTo>
                  <a:pt x="1133475" y="288925"/>
                </a:lnTo>
                <a:lnTo>
                  <a:pt x="1123950" y="361950"/>
                </a:lnTo>
                <a:lnTo>
                  <a:pt x="1085850" y="508000"/>
                </a:lnTo>
                <a:lnTo>
                  <a:pt x="990600" y="758825"/>
                </a:lnTo>
                <a:lnTo>
                  <a:pt x="866775" y="1047750"/>
                </a:lnTo>
                <a:lnTo>
                  <a:pt x="714375" y="1371600"/>
                </a:lnTo>
                <a:lnTo>
                  <a:pt x="549275" y="1660525"/>
                </a:lnTo>
                <a:lnTo>
                  <a:pt x="419100" y="1866900"/>
                </a:lnTo>
                <a:lnTo>
                  <a:pt x="292100" y="2051050"/>
                </a:lnTo>
                <a:lnTo>
                  <a:pt x="155575" y="2235200"/>
                </a:lnTo>
                <a:lnTo>
                  <a:pt x="50800" y="2368550"/>
                </a:lnTo>
                <a:lnTo>
                  <a:pt x="15875" y="2416175"/>
                </a:lnTo>
                <a:lnTo>
                  <a:pt x="3175" y="2441575"/>
                </a:lnTo>
                <a:lnTo>
                  <a:pt x="0" y="2457450"/>
                </a:lnTo>
                <a:lnTo>
                  <a:pt x="6350" y="2466975"/>
                </a:lnTo>
                <a:lnTo>
                  <a:pt x="25400" y="2473325"/>
                </a:lnTo>
                <a:lnTo>
                  <a:pt x="60325" y="2457450"/>
                </a:lnTo>
                <a:lnTo>
                  <a:pt x="146050" y="2378075"/>
                </a:lnTo>
                <a:lnTo>
                  <a:pt x="298450" y="2219325"/>
                </a:lnTo>
                <a:lnTo>
                  <a:pt x="434975" y="2063750"/>
                </a:lnTo>
                <a:lnTo>
                  <a:pt x="581025" y="1876425"/>
                </a:lnTo>
                <a:lnTo>
                  <a:pt x="793750" y="1587500"/>
                </a:lnTo>
                <a:lnTo>
                  <a:pt x="939800" y="1343025"/>
                </a:lnTo>
                <a:lnTo>
                  <a:pt x="1076325" y="1095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8" name="Google Shape;3468;p315"/>
          <p:cNvSpPr/>
          <p:nvPr/>
        </p:nvSpPr>
        <p:spPr>
          <a:xfrm>
            <a:off x="3786188" y="2624138"/>
            <a:ext cx="3096722" cy="1063967"/>
          </a:xfrm>
          <a:custGeom>
            <a:avLst/>
            <a:gdLst/>
            <a:ahLst/>
            <a:cxnLst/>
            <a:rect l="l" t="t" r="r" b="b"/>
            <a:pathLst>
              <a:path w="3096722" h="1063967" extrusionOk="0">
                <a:moveTo>
                  <a:pt x="968788" y="594870"/>
                </a:moveTo>
                <a:lnTo>
                  <a:pt x="1369900" y="445303"/>
                </a:lnTo>
                <a:lnTo>
                  <a:pt x="1655438" y="339926"/>
                </a:lnTo>
                <a:lnTo>
                  <a:pt x="1944374" y="258344"/>
                </a:lnTo>
                <a:lnTo>
                  <a:pt x="2287699" y="159765"/>
                </a:lnTo>
                <a:lnTo>
                  <a:pt x="2474658" y="118974"/>
                </a:lnTo>
                <a:lnTo>
                  <a:pt x="2593632" y="91780"/>
                </a:lnTo>
                <a:lnTo>
                  <a:pt x="2658218" y="47590"/>
                </a:lnTo>
                <a:lnTo>
                  <a:pt x="2705808" y="16996"/>
                </a:lnTo>
                <a:lnTo>
                  <a:pt x="2736401" y="0"/>
                </a:lnTo>
                <a:lnTo>
                  <a:pt x="2756797" y="3399"/>
                </a:lnTo>
                <a:lnTo>
                  <a:pt x="2821383" y="30593"/>
                </a:lnTo>
                <a:lnTo>
                  <a:pt x="2879170" y="67985"/>
                </a:lnTo>
                <a:lnTo>
                  <a:pt x="2953954" y="125773"/>
                </a:lnTo>
                <a:lnTo>
                  <a:pt x="3004942" y="169963"/>
                </a:lnTo>
                <a:lnTo>
                  <a:pt x="3055931" y="220952"/>
                </a:lnTo>
                <a:lnTo>
                  <a:pt x="3083125" y="254944"/>
                </a:lnTo>
                <a:lnTo>
                  <a:pt x="3096722" y="288937"/>
                </a:lnTo>
                <a:lnTo>
                  <a:pt x="3096722" y="316131"/>
                </a:lnTo>
                <a:lnTo>
                  <a:pt x="3089924" y="333127"/>
                </a:lnTo>
                <a:lnTo>
                  <a:pt x="3076327" y="343325"/>
                </a:lnTo>
                <a:lnTo>
                  <a:pt x="2641222" y="278739"/>
                </a:lnTo>
                <a:lnTo>
                  <a:pt x="2586834" y="271941"/>
                </a:lnTo>
                <a:lnTo>
                  <a:pt x="2535845" y="271941"/>
                </a:lnTo>
                <a:lnTo>
                  <a:pt x="2461061" y="285538"/>
                </a:lnTo>
                <a:lnTo>
                  <a:pt x="2294498" y="326329"/>
                </a:lnTo>
                <a:lnTo>
                  <a:pt x="2073546" y="390915"/>
                </a:lnTo>
                <a:lnTo>
                  <a:pt x="1879789" y="455500"/>
                </a:lnTo>
                <a:lnTo>
                  <a:pt x="1580654" y="550680"/>
                </a:lnTo>
                <a:lnTo>
                  <a:pt x="1407292" y="615265"/>
                </a:lnTo>
                <a:lnTo>
                  <a:pt x="1148948" y="717243"/>
                </a:lnTo>
                <a:lnTo>
                  <a:pt x="873609" y="832818"/>
                </a:lnTo>
                <a:lnTo>
                  <a:pt x="601668" y="948393"/>
                </a:lnTo>
                <a:lnTo>
                  <a:pt x="462299" y="1009579"/>
                </a:lnTo>
                <a:lnTo>
                  <a:pt x="373918" y="1046971"/>
                </a:lnTo>
                <a:lnTo>
                  <a:pt x="339925" y="1060568"/>
                </a:lnTo>
                <a:lnTo>
                  <a:pt x="316131" y="1063967"/>
                </a:lnTo>
                <a:lnTo>
                  <a:pt x="285537" y="1053770"/>
                </a:lnTo>
                <a:lnTo>
                  <a:pt x="251545" y="1040173"/>
                </a:lnTo>
                <a:lnTo>
                  <a:pt x="186959" y="999381"/>
                </a:lnTo>
                <a:lnTo>
                  <a:pt x="122373" y="941594"/>
                </a:lnTo>
                <a:lnTo>
                  <a:pt x="67985" y="883807"/>
                </a:lnTo>
                <a:lnTo>
                  <a:pt x="23795" y="829419"/>
                </a:lnTo>
                <a:lnTo>
                  <a:pt x="3399" y="792027"/>
                </a:lnTo>
                <a:lnTo>
                  <a:pt x="0" y="761433"/>
                </a:lnTo>
                <a:lnTo>
                  <a:pt x="10198" y="744437"/>
                </a:lnTo>
                <a:lnTo>
                  <a:pt x="33992" y="744437"/>
                </a:lnTo>
                <a:lnTo>
                  <a:pt x="50989" y="754635"/>
                </a:lnTo>
                <a:lnTo>
                  <a:pt x="81582" y="771631"/>
                </a:lnTo>
                <a:lnTo>
                  <a:pt x="129171" y="788628"/>
                </a:lnTo>
                <a:lnTo>
                  <a:pt x="173362" y="802225"/>
                </a:lnTo>
                <a:lnTo>
                  <a:pt x="231149" y="805624"/>
                </a:lnTo>
                <a:lnTo>
                  <a:pt x="275340" y="805624"/>
                </a:lnTo>
                <a:lnTo>
                  <a:pt x="322929" y="798825"/>
                </a:lnTo>
                <a:lnTo>
                  <a:pt x="407911" y="781829"/>
                </a:lnTo>
                <a:lnTo>
                  <a:pt x="659456" y="707045"/>
                </a:lnTo>
                <a:lnTo>
                  <a:pt x="968788" y="5948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9" name="Google Shape;3469;p315"/>
          <p:cNvSpPr/>
          <p:nvPr/>
        </p:nvSpPr>
        <p:spPr>
          <a:xfrm>
            <a:off x="3049588" y="3092450"/>
            <a:ext cx="357187" cy="2700338"/>
          </a:xfrm>
          <a:custGeom>
            <a:avLst/>
            <a:gdLst/>
            <a:ahLst/>
            <a:cxnLst/>
            <a:rect l="l" t="t" r="r" b="b"/>
            <a:pathLst>
              <a:path w="356580" h="2700834" extrusionOk="0">
                <a:moveTo>
                  <a:pt x="141220" y="910869"/>
                </a:moveTo>
                <a:lnTo>
                  <a:pt x="151811" y="543697"/>
                </a:lnTo>
                <a:lnTo>
                  <a:pt x="155342" y="360111"/>
                </a:lnTo>
                <a:lnTo>
                  <a:pt x="151811" y="321275"/>
                </a:lnTo>
                <a:lnTo>
                  <a:pt x="141220" y="278909"/>
                </a:lnTo>
                <a:lnTo>
                  <a:pt x="120037" y="240074"/>
                </a:lnTo>
                <a:lnTo>
                  <a:pt x="52957" y="158872"/>
                </a:lnTo>
                <a:lnTo>
                  <a:pt x="165933" y="0"/>
                </a:lnTo>
                <a:lnTo>
                  <a:pt x="222421" y="45896"/>
                </a:lnTo>
                <a:lnTo>
                  <a:pt x="254196" y="81201"/>
                </a:lnTo>
                <a:lnTo>
                  <a:pt x="285970" y="127098"/>
                </a:lnTo>
                <a:lnTo>
                  <a:pt x="317745" y="176525"/>
                </a:lnTo>
                <a:lnTo>
                  <a:pt x="342458" y="236543"/>
                </a:lnTo>
                <a:lnTo>
                  <a:pt x="353050" y="289501"/>
                </a:lnTo>
                <a:cubicBezTo>
                  <a:pt x="354227" y="344812"/>
                  <a:pt x="355403" y="400123"/>
                  <a:pt x="356580" y="455434"/>
                </a:cubicBezTo>
                <a:cubicBezTo>
                  <a:pt x="355403" y="617837"/>
                  <a:pt x="354227" y="780241"/>
                  <a:pt x="353050" y="942644"/>
                </a:cubicBezTo>
                <a:lnTo>
                  <a:pt x="349519" y="1380426"/>
                </a:lnTo>
                <a:lnTo>
                  <a:pt x="338928" y="1673458"/>
                </a:lnTo>
                <a:lnTo>
                  <a:pt x="324806" y="2012386"/>
                </a:lnTo>
                <a:lnTo>
                  <a:pt x="310684" y="2308948"/>
                </a:lnTo>
                <a:lnTo>
                  <a:pt x="300092" y="2443107"/>
                </a:lnTo>
                <a:lnTo>
                  <a:pt x="289501" y="2556083"/>
                </a:lnTo>
                <a:lnTo>
                  <a:pt x="275379" y="2616102"/>
                </a:lnTo>
                <a:lnTo>
                  <a:pt x="254196" y="2669059"/>
                </a:lnTo>
                <a:lnTo>
                  <a:pt x="229482" y="2697303"/>
                </a:lnTo>
                <a:lnTo>
                  <a:pt x="204769" y="2700834"/>
                </a:lnTo>
                <a:lnTo>
                  <a:pt x="176525" y="2686712"/>
                </a:lnTo>
                <a:lnTo>
                  <a:pt x="141220" y="2651407"/>
                </a:lnTo>
                <a:lnTo>
                  <a:pt x="98854" y="2591388"/>
                </a:lnTo>
                <a:lnTo>
                  <a:pt x="60018" y="2513717"/>
                </a:lnTo>
                <a:lnTo>
                  <a:pt x="21183" y="2407802"/>
                </a:lnTo>
                <a:lnTo>
                  <a:pt x="0" y="2305417"/>
                </a:lnTo>
                <a:lnTo>
                  <a:pt x="10591" y="2270112"/>
                </a:lnTo>
                <a:lnTo>
                  <a:pt x="38835" y="2199502"/>
                </a:lnTo>
                <a:lnTo>
                  <a:pt x="60018" y="2128892"/>
                </a:lnTo>
                <a:lnTo>
                  <a:pt x="77671" y="2054752"/>
                </a:lnTo>
                <a:lnTo>
                  <a:pt x="95323" y="1966489"/>
                </a:lnTo>
                <a:lnTo>
                  <a:pt x="109445" y="1881757"/>
                </a:lnTo>
                <a:lnTo>
                  <a:pt x="123567" y="1754659"/>
                </a:lnTo>
                <a:lnTo>
                  <a:pt x="134159" y="1567543"/>
                </a:lnTo>
                <a:cubicBezTo>
                  <a:pt x="135336" y="1461628"/>
                  <a:pt x="136512" y="1355712"/>
                  <a:pt x="137689" y="1249797"/>
                </a:cubicBezTo>
                <a:lnTo>
                  <a:pt x="141220" y="9108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0" name="Google Shape;3470;p315"/>
          <p:cNvSpPr/>
          <p:nvPr/>
        </p:nvSpPr>
        <p:spPr>
          <a:xfrm>
            <a:off x="6162675" y="2898775"/>
            <a:ext cx="714375" cy="1350963"/>
          </a:xfrm>
          <a:custGeom>
            <a:avLst/>
            <a:gdLst/>
            <a:ahLst/>
            <a:cxnLst/>
            <a:rect l="l" t="t" r="r" b="b"/>
            <a:pathLst>
              <a:path w="714840" h="1352240" extrusionOk="0">
                <a:moveTo>
                  <a:pt x="524216" y="419969"/>
                </a:moveTo>
                <a:lnTo>
                  <a:pt x="411033" y="854830"/>
                </a:lnTo>
                <a:lnTo>
                  <a:pt x="336571" y="1090132"/>
                </a:lnTo>
                <a:lnTo>
                  <a:pt x="309764" y="1134809"/>
                </a:lnTo>
                <a:lnTo>
                  <a:pt x="253173" y="1209272"/>
                </a:lnTo>
                <a:lnTo>
                  <a:pt x="211473" y="1262885"/>
                </a:lnTo>
                <a:lnTo>
                  <a:pt x="166796" y="1304584"/>
                </a:lnTo>
                <a:lnTo>
                  <a:pt x="122118" y="1337347"/>
                </a:lnTo>
                <a:lnTo>
                  <a:pt x="92333" y="1352240"/>
                </a:lnTo>
                <a:lnTo>
                  <a:pt x="71484" y="1352240"/>
                </a:lnTo>
                <a:lnTo>
                  <a:pt x="56591" y="1349261"/>
                </a:lnTo>
                <a:lnTo>
                  <a:pt x="29785" y="1331390"/>
                </a:lnTo>
                <a:lnTo>
                  <a:pt x="20849" y="1313519"/>
                </a:lnTo>
                <a:lnTo>
                  <a:pt x="11914" y="1277777"/>
                </a:lnTo>
                <a:lnTo>
                  <a:pt x="0" y="1236078"/>
                </a:lnTo>
                <a:lnTo>
                  <a:pt x="137011" y="902486"/>
                </a:lnTo>
                <a:lnTo>
                  <a:pt x="154882" y="869723"/>
                </a:lnTo>
                <a:lnTo>
                  <a:pt x="178710" y="804196"/>
                </a:lnTo>
                <a:lnTo>
                  <a:pt x="238280" y="613571"/>
                </a:lnTo>
                <a:lnTo>
                  <a:pt x="282958" y="440818"/>
                </a:lnTo>
                <a:lnTo>
                  <a:pt x="312743" y="309764"/>
                </a:lnTo>
                <a:lnTo>
                  <a:pt x="336571" y="169775"/>
                </a:lnTo>
                <a:lnTo>
                  <a:pt x="345506" y="107226"/>
                </a:lnTo>
                <a:lnTo>
                  <a:pt x="336571" y="68506"/>
                </a:lnTo>
                <a:lnTo>
                  <a:pt x="321678" y="35742"/>
                </a:lnTo>
                <a:lnTo>
                  <a:pt x="306786" y="20850"/>
                </a:lnTo>
                <a:lnTo>
                  <a:pt x="282958" y="5957"/>
                </a:lnTo>
                <a:lnTo>
                  <a:pt x="253173" y="0"/>
                </a:lnTo>
                <a:lnTo>
                  <a:pt x="714840" y="53613"/>
                </a:lnTo>
                <a:lnTo>
                  <a:pt x="685055" y="89355"/>
                </a:lnTo>
                <a:lnTo>
                  <a:pt x="646335" y="119140"/>
                </a:lnTo>
                <a:lnTo>
                  <a:pt x="616550" y="145947"/>
                </a:lnTo>
                <a:lnTo>
                  <a:pt x="595700" y="175732"/>
                </a:lnTo>
                <a:lnTo>
                  <a:pt x="574851" y="205517"/>
                </a:lnTo>
                <a:lnTo>
                  <a:pt x="562937" y="244237"/>
                </a:lnTo>
                <a:lnTo>
                  <a:pt x="524216" y="4199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1" name="Google Shape;3471;p315"/>
          <p:cNvSpPr/>
          <p:nvPr/>
        </p:nvSpPr>
        <p:spPr>
          <a:xfrm>
            <a:off x="5792788" y="3643313"/>
            <a:ext cx="560387" cy="533400"/>
          </a:xfrm>
          <a:custGeom>
            <a:avLst/>
            <a:gdLst/>
            <a:ahLst/>
            <a:cxnLst/>
            <a:rect l="l" t="t" r="r" b="b"/>
            <a:pathLst>
              <a:path w="559594" h="533400" extrusionOk="0">
                <a:moveTo>
                  <a:pt x="178594" y="88106"/>
                </a:moveTo>
                <a:lnTo>
                  <a:pt x="261938" y="133350"/>
                </a:lnTo>
                <a:lnTo>
                  <a:pt x="328613" y="164306"/>
                </a:lnTo>
                <a:lnTo>
                  <a:pt x="378619" y="183356"/>
                </a:lnTo>
                <a:lnTo>
                  <a:pt x="407194" y="188118"/>
                </a:lnTo>
                <a:lnTo>
                  <a:pt x="438150" y="188118"/>
                </a:lnTo>
                <a:lnTo>
                  <a:pt x="473869" y="178593"/>
                </a:lnTo>
                <a:lnTo>
                  <a:pt x="497682" y="164306"/>
                </a:lnTo>
                <a:lnTo>
                  <a:pt x="559594" y="92868"/>
                </a:lnTo>
                <a:lnTo>
                  <a:pt x="378619" y="533400"/>
                </a:lnTo>
                <a:lnTo>
                  <a:pt x="364332" y="481012"/>
                </a:lnTo>
                <a:lnTo>
                  <a:pt x="347663" y="442912"/>
                </a:lnTo>
                <a:lnTo>
                  <a:pt x="304800" y="373856"/>
                </a:lnTo>
                <a:lnTo>
                  <a:pt x="257175" y="307181"/>
                </a:lnTo>
                <a:lnTo>
                  <a:pt x="183357" y="223837"/>
                </a:lnTo>
                <a:lnTo>
                  <a:pt x="97632" y="130968"/>
                </a:lnTo>
                <a:lnTo>
                  <a:pt x="38100" y="71437"/>
                </a:lnTo>
                <a:lnTo>
                  <a:pt x="14288" y="38100"/>
                </a:lnTo>
                <a:lnTo>
                  <a:pt x="0" y="14287"/>
                </a:lnTo>
                <a:lnTo>
                  <a:pt x="2382" y="4762"/>
                </a:lnTo>
                <a:lnTo>
                  <a:pt x="14288" y="0"/>
                </a:lnTo>
                <a:lnTo>
                  <a:pt x="33338" y="2381"/>
                </a:lnTo>
                <a:lnTo>
                  <a:pt x="73819" y="23812"/>
                </a:lnTo>
                <a:lnTo>
                  <a:pt x="178594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2" name="Google Shape;3472;p315"/>
          <p:cNvSpPr/>
          <p:nvPr/>
        </p:nvSpPr>
        <p:spPr>
          <a:xfrm>
            <a:off x="5176838" y="1535113"/>
            <a:ext cx="495300" cy="3165475"/>
          </a:xfrm>
          <a:custGeom>
            <a:avLst/>
            <a:gdLst/>
            <a:ahLst/>
            <a:cxnLst/>
            <a:rect l="l" t="t" r="r" b="b"/>
            <a:pathLst>
              <a:path w="496507" h="3165231" extrusionOk="0">
                <a:moveTo>
                  <a:pt x="198603" y="1084040"/>
                </a:moveTo>
                <a:lnTo>
                  <a:pt x="215153" y="1472971"/>
                </a:lnTo>
                <a:lnTo>
                  <a:pt x="215153" y="1832938"/>
                </a:lnTo>
                <a:lnTo>
                  <a:pt x="215153" y="2453572"/>
                </a:lnTo>
                <a:lnTo>
                  <a:pt x="206878" y="2619074"/>
                </a:lnTo>
                <a:lnTo>
                  <a:pt x="194465" y="2751476"/>
                </a:lnTo>
                <a:lnTo>
                  <a:pt x="194465" y="2817677"/>
                </a:lnTo>
                <a:lnTo>
                  <a:pt x="202741" y="2950078"/>
                </a:lnTo>
                <a:lnTo>
                  <a:pt x="219291" y="3049380"/>
                </a:lnTo>
                <a:lnTo>
                  <a:pt x="239979" y="3107305"/>
                </a:lnTo>
                <a:lnTo>
                  <a:pt x="260666" y="3140406"/>
                </a:lnTo>
                <a:lnTo>
                  <a:pt x="277217" y="3156956"/>
                </a:lnTo>
                <a:lnTo>
                  <a:pt x="302042" y="3165231"/>
                </a:lnTo>
                <a:lnTo>
                  <a:pt x="322730" y="3165231"/>
                </a:lnTo>
                <a:lnTo>
                  <a:pt x="347555" y="3152819"/>
                </a:lnTo>
                <a:lnTo>
                  <a:pt x="368243" y="3136268"/>
                </a:lnTo>
                <a:lnTo>
                  <a:pt x="388931" y="3099030"/>
                </a:lnTo>
                <a:lnTo>
                  <a:pt x="405481" y="3041105"/>
                </a:lnTo>
                <a:lnTo>
                  <a:pt x="413756" y="2974904"/>
                </a:lnTo>
                <a:lnTo>
                  <a:pt x="417893" y="2925253"/>
                </a:lnTo>
                <a:cubicBezTo>
                  <a:pt x="419272" y="2810781"/>
                  <a:pt x="420652" y="2696308"/>
                  <a:pt x="422031" y="2581836"/>
                </a:cubicBezTo>
                <a:lnTo>
                  <a:pt x="434444" y="1923964"/>
                </a:lnTo>
                <a:lnTo>
                  <a:pt x="438581" y="1543309"/>
                </a:lnTo>
                <a:lnTo>
                  <a:pt x="438581" y="1381944"/>
                </a:lnTo>
                <a:lnTo>
                  <a:pt x="438581" y="1129553"/>
                </a:lnTo>
                <a:lnTo>
                  <a:pt x="438581" y="790274"/>
                </a:lnTo>
                <a:lnTo>
                  <a:pt x="438581" y="637184"/>
                </a:lnTo>
                <a:lnTo>
                  <a:pt x="442719" y="579258"/>
                </a:lnTo>
                <a:lnTo>
                  <a:pt x="446856" y="546158"/>
                </a:lnTo>
                <a:lnTo>
                  <a:pt x="459269" y="471682"/>
                </a:lnTo>
                <a:lnTo>
                  <a:pt x="479957" y="380656"/>
                </a:lnTo>
                <a:lnTo>
                  <a:pt x="496507" y="318592"/>
                </a:lnTo>
                <a:lnTo>
                  <a:pt x="496507" y="293767"/>
                </a:lnTo>
                <a:lnTo>
                  <a:pt x="492369" y="264804"/>
                </a:lnTo>
                <a:lnTo>
                  <a:pt x="479957" y="231704"/>
                </a:lnTo>
                <a:lnTo>
                  <a:pt x="455131" y="190328"/>
                </a:lnTo>
                <a:lnTo>
                  <a:pt x="405481" y="157228"/>
                </a:lnTo>
                <a:lnTo>
                  <a:pt x="343417" y="115852"/>
                </a:lnTo>
                <a:lnTo>
                  <a:pt x="235841" y="62064"/>
                </a:lnTo>
                <a:lnTo>
                  <a:pt x="157227" y="28963"/>
                </a:lnTo>
                <a:lnTo>
                  <a:pt x="66201" y="4138"/>
                </a:lnTo>
                <a:lnTo>
                  <a:pt x="37238" y="0"/>
                </a:lnTo>
                <a:lnTo>
                  <a:pt x="12413" y="0"/>
                </a:lnTo>
                <a:lnTo>
                  <a:pt x="0" y="8276"/>
                </a:lnTo>
                <a:lnTo>
                  <a:pt x="4138" y="33101"/>
                </a:lnTo>
                <a:lnTo>
                  <a:pt x="66201" y="115852"/>
                </a:lnTo>
                <a:lnTo>
                  <a:pt x="153090" y="252391"/>
                </a:lnTo>
                <a:lnTo>
                  <a:pt x="173778" y="289629"/>
                </a:lnTo>
                <a:lnTo>
                  <a:pt x="177915" y="513057"/>
                </a:lnTo>
                <a:lnTo>
                  <a:pt x="198603" y="10840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3" name="Google Shape;3473;p315"/>
          <p:cNvSpPr/>
          <p:nvPr/>
        </p:nvSpPr>
        <p:spPr>
          <a:xfrm>
            <a:off x="4322763" y="2790825"/>
            <a:ext cx="3036887" cy="2827338"/>
          </a:xfrm>
          <a:custGeom>
            <a:avLst/>
            <a:gdLst/>
            <a:ahLst/>
            <a:cxnLst/>
            <a:rect l="l" t="t" r="r" b="b"/>
            <a:pathLst>
              <a:path w="3035808" h="2827325" extrusionOk="0">
                <a:moveTo>
                  <a:pt x="325527" y="1294790"/>
                </a:moveTo>
                <a:lnTo>
                  <a:pt x="336499" y="1046073"/>
                </a:lnTo>
                <a:lnTo>
                  <a:pt x="343815" y="863193"/>
                </a:lnTo>
                <a:lnTo>
                  <a:pt x="354787" y="647395"/>
                </a:lnTo>
                <a:cubicBezTo>
                  <a:pt x="356006" y="585216"/>
                  <a:pt x="359664" y="515111"/>
                  <a:pt x="358445" y="460857"/>
                </a:cubicBezTo>
                <a:lnTo>
                  <a:pt x="351130" y="362102"/>
                </a:lnTo>
                <a:lnTo>
                  <a:pt x="340157" y="307238"/>
                </a:lnTo>
                <a:lnTo>
                  <a:pt x="325527" y="252374"/>
                </a:lnTo>
                <a:lnTo>
                  <a:pt x="296266" y="190195"/>
                </a:lnTo>
                <a:lnTo>
                  <a:pt x="263347" y="142646"/>
                </a:lnTo>
                <a:lnTo>
                  <a:pt x="219456" y="98755"/>
                </a:lnTo>
                <a:lnTo>
                  <a:pt x="164592" y="54864"/>
                </a:lnTo>
                <a:lnTo>
                  <a:pt x="109728" y="25603"/>
                </a:lnTo>
                <a:lnTo>
                  <a:pt x="58522" y="7315"/>
                </a:lnTo>
                <a:lnTo>
                  <a:pt x="21946" y="0"/>
                </a:lnTo>
                <a:lnTo>
                  <a:pt x="3658" y="0"/>
                </a:lnTo>
                <a:lnTo>
                  <a:pt x="0" y="10973"/>
                </a:lnTo>
                <a:lnTo>
                  <a:pt x="3658" y="40233"/>
                </a:lnTo>
                <a:lnTo>
                  <a:pt x="18288" y="69494"/>
                </a:lnTo>
                <a:lnTo>
                  <a:pt x="40234" y="120701"/>
                </a:lnTo>
                <a:lnTo>
                  <a:pt x="62179" y="182880"/>
                </a:lnTo>
                <a:lnTo>
                  <a:pt x="73152" y="241401"/>
                </a:lnTo>
                <a:lnTo>
                  <a:pt x="84125" y="314553"/>
                </a:lnTo>
                <a:lnTo>
                  <a:pt x="91440" y="566928"/>
                </a:lnTo>
                <a:lnTo>
                  <a:pt x="87783" y="903427"/>
                </a:lnTo>
                <a:lnTo>
                  <a:pt x="87783" y="1324051"/>
                </a:lnTo>
                <a:lnTo>
                  <a:pt x="87783" y="1605686"/>
                </a:lnTo>
                <a:lnTo>
                  <a:pt x="87783" y="1799539"/>
                </a:lnTo>
                <a:lnTo>
                  <a:pt x="87783" y="1953158"/>
                </a:lnTo>
                <a:lnTo>
                  <a:pt x="91440" y="2051913"/>
                </a:lnTo>
                <a:lnTo>
                  <a:pt x="98755" y="2121408"/>
                </a:lnTo>
                <a:lnTo>
                  <a:pt x="109728" y="2201875"/>
                </a:lnTo>
                <a:lnTo>
                  <a:pt x="128016" y="2275027"/>
                </a:lnTo>
                <a:lnTo>
                  <a:pt x="149962" y="2348179"/>
                </a:lnTo>
                <a:lnTo>
                  <a:pt x="179223" y="2421331"/>
                </a:lnTo>
                <a:lnTo>
                  <a:pt x="204826" y="2465222"/>
                </a:lnTo>
                <a:lnTo>
                  <a:pt x="234087" y="2512771"/>
                </a:lnTo>
                <a:lnTo>
                  <a:pt x="267005" y="2553005"/>
                </a:lnTo>
                <a:lnTo>
                  <a:pt x="314554" y="2600553"/>
                </a:lnTo>
                <a:lnTo>
                  <a:pt x="343815" y="2626157"/>
                </a:lnTo>
                <a:lnTo>
                  <a:pt x="416967" y="2670048"/>
                </a:lnTo>
                <a:lnTo>
                  <a:pt x="479146" y="2699309"/>
                </a:lnTo>
                <a:lnTo>
                  <a:pt x="577901" y="2735885"/>
                </a:lnTo>
                <a:lnTo>
                  <a:pt x="698602" y="2768803"/>
                </a:lnTo>
                <a:lnTo>
                  <a:pt x="822960" y="2787091"/>
                </a:lnTo>
                <a:lnTo>
                  <a:pt x="976579" y="2801721"/>
                </a:lnTo>
                <a:lnTo>
                  <a:pt x="1217981" y="2816352"/>
                </a:lnTo>
                <a:lnTo>
                  <a:pt x="1415491" y="2823667"/>
                </a:lnTo>
                <a:lnTo>
                  <a:pt x="1631290" y="2827325"/>
                </a:lnTo>
                <a:lnTo>
                  <a:pt x="1817827" y="2823667"/>
                </a:lnTo>
                <a:lnTo>
                  <a:pt x="2015338" y="2812694"/>
                </a:lnTo>
                <a:lnTo>
                  <a:pt x="2220163" y="2798064"/>
                </a:lnTo>
                <a:lnTo>
                  <a:pt x="2395728" y="2783433"/>
                </a:lnTo>
                <a:lnTo>
                  <a:pt x="2553005" y="2765145"/>
                </a:lnTo>
                <a:lnTo>
                  <a:pt x="2695651" y="2743200"/>
                </a:lnTo>
                <a:lnTo>
                  <a:pt x="2830983" y="2721254"/>
                </a:lnTo>
                <a:lnTo>
                  <a:pt x="2926080" y="2699309"/>
                </a:lnTo>
                <a:lnTo>
                  <a:pt x="2980944" y="2673705"/>
                </a:lnTo>
                <a:lnTo>
                  <a:pt x="3006547" y="2655417"/>
                </a:lnTo>
                <a:lnTo>
                  <a:pt x="3024835" y="2633472"/>
                </a:lnTo>
                <a:lnTo>
                  <a:pt x="3032151" y="2611526"/>
                </a:lnTo>
                <a:lnTo>
                  <a:pt x="3035808" y="2578608"/>
                </a:lnTo>
                <a:lnTo>
                  <a:pt x="3032151" y="2549347"/>
                </a:lnTo>
                <a:lnTo>
                  <a:pt x="3017520" y="2509113"/>
                </a:lnTo>
                <a:lnTo>
                  <a:pt x="2973629" y="2443277"/>
                </a:lnTo>
                <a:lnTo>
                  <a:pt x="2461565" y="2494483"/>
                </a:lnTo>
                <a:lnTo>
                  <a:pt x="2377440" y="2520086"/>
                </a:lnTo>
                <a:lnTo>
                  <a:pt x="2253082" y="2542032"/>
                </a:lnTo>
                <a:lnTo>
                  <a:pt x="2143354" y="2560320"/>
                </a:lnTo>
                <a:lnTo>
                  <a:pt x="2011680" y="2567635"/>
                </a:lnTo>
                <a:lnTo>
                  <a:pt x="1781251" y="2574950"/>
                </a:lnTo>
                <a:lnTo>
                  <a:pt x="1594714" y="2578608"/>
                </a:lnTo>
                <a:lnTo>
                  <a:pt x="1430122" y="2578608"/>
                </a:lnTo>
                <a:lnTo>
                  <a:pt x="1291133" y="2582265"/>
                </a:lnTo>
                <a:lnTo>
                  <a:pt x="1155802" y="2578608"/>
                </a:lnTo>
                <a:lnTo>
                  <a:pt x="932688" y="2571293"/>
                </a:lnTo>
                <a:lnTo>
                  <a:pt x="801015" y="2560320"/>
                </a:lnTo>
                <a:lnTo>
                  <a:pt x="676656" y="2542032"/>
                </a:lnTo>
                <a:lnTo>
                  <a:pt x="610819" y="2527401"/>
                </a:lnTo>
                <a:lnTo>
                  <a:pt x="537667" y="2505456"/>
                </a:lnTo>
                <a:lnTo>
                  <a:pt x="493776" y="2483510"/>
                </a:lnTo>
                <a:lnTo>
                  <a:pt x="453543" y="2454249"/>
                </a:lnTo>
                <a:lnTo>
                  <a:pt x="413309" y="2410358"/>
                </a:lnTo>
                <a:lnTo>
                  <a:pt x="384048" y="2370125"/>
                </a:lnTo>
                <a:lnTo>
                  <a:pt x="354787" y="2304288"/>
                </a:lnTo>
                <a:lnTo>
                  <a:pt x="332842" y="2234793"/>
                </a:lnTo>
                <a:lnTo>
                  <a:pt x="321869" y="2165299"/>
                </a:lnTo>
                <a:lnTo>
                  <a:pt x="314554" y="2095805"/>
                </a:lnTo>
                <a:lnTo>
                  <a:pt x="307239" y="1982419"/>
                </a:lnTo>
                <a:lnTo>
                  <a:pt x="314554" y="1671523"/>
                </a:lnTo>
                <a:lnTo>
                  <a:pt x="325527" y="1345997"/>
                </a:lnTo>
                <a:lnTo>
                  <a:pt x="325527" y="12947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4" name="Google Shape;3474;p315"/>
          <p:cNvSpPr/>
          <p:nvPr/>
        </p:nvSpPr>
        <p:spPr>
          <a:xfrm>
            <a:off x="6707188" y="4421188"/>
            <a:ext cx="622300" cy="889000"/>
          </a:xfrm>
          <a:custGeom>
            <a:avLst/>
            <a:gdLst/>
            <a:ahLst/>
            <a:cxnLst/>
            <a:rect l="l" t="t" r="r" b="b"/>
            <a:pathLst>
              <a:path w="621507" h="888207" extrusionOk="0">
                <a:moveTo>
                  <a:pt x="459582" y="323850"/>
                </a:moveTo>
                <a:lnTo>
                  <a:pt x="481013" y="507207"/>
                </a:lnTo>
                <a:lnTo>
                  <a:pt x="495300" y="611982"/>
                </a:lnTo>
                <a:lnTo>
                  <a:pt x="502444" y="647700"/>
                </a:lnTo>
                <a:lnTo>
                  <a:pt x="519113" y="695325"/>
                </a:lnTo>
                <a:lnTo>
                  <a:pt x="538163" y="733425"/>
                </a:lnTo>
                <a:lnTo>
                  <a:pt x="561975" y="776288"/>
                </a:lnTo>
                <a:lnTo>
                  <a:pt x="588169" y="814388"/>
                </a:lnTo>
                <a:lnTo>
                  <a:pt x="621507" y="866775"/>
                </a:lnTo>
                <a:lnTo>
                  <a:pt x="0" y="888207"/>
                </a:lnTo>
                <a:lnTo>
                  <a:pt x="73819" y="862013"/>
                </a:lnTo>
                <a:lnTo>
                  <a:pt x="114300" y="847725"/>
                </a:lnTo>
                <a:lnTo>
                  <a:pt x="159544" y="821532"/>
                </a:lnTo>
                <a:lnTo>
                  <a:pt x="202407" y="785813"/>
                </a:lnTo>
                <a:lnTo>
                  <a:pt x="228600" y="752475"/>
                </a:lnTo>
                <a:lnTo>
                  <a:pt x="245269" y="726282"/>
                </a:lnTo>
                <a:lnTo>
                  <a:pt x="269082" y="673894"/>
                </a:lnTo>
                <a:lnTo>
                  <a:pt x="290513" y="597694"/>
                </a:lnTo>
                <a:lnTo>
                  <a:pt x="309563" y="457200"/>
                </a:lnTo>
                <a:lnTo>
                  <a:pt x="335757" y="230982"/>
                </a:lnTo>
                <a:lnTo>
                  <a:pt x="359569" y="52388"/>
                </a:lnTo>
                <a:lnTo>
                  <a:pt x="369094" y="16669"/>
                </a:lnTo>
                <a:lnTo>
                  <a:pt x="378619" y="2382"/>
                </a:lnTo>
                <a:lnTo>
                  <a:pt x="388144" y="0"/>
                </a:lnTo>
                <a:lnTo>
                  <a:pt x="395288" y="0"/>
                </a:lnTo>
                <a:lnTo>
                  <a:pt x="402432" y="7144"/>
                </a:lnTo>
                <a:lnTo>
                  <a:pt x="416719" y="30957"/>
                </a:lnTo>
                <a:lnTo>
                  <a:pt x="426244" y="57150"/>
                </a:lnTo>
                <a:lnTo>
                  <a:pt x="431007" y="107157"/>
                </a:lnTo>
                <a:lnTo>
                  <a:pt x="459582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965BDD3-3D33-724B-975E-3545E4BC7E6A}"/>
              </a:ext>
            </a:extLst>
          </p:cNvPr>
          <p:cNvGrpSpPr/>
          <p:nvPr/>
        </p:nvGrpSpPr>
        <p:grpSpPr>
          <a:xfrm>
            <a:off x="2358188" y="1531101"/>
            <a:ext cx="4997450" cy="4257675"/>
            <a:chOff x="2514600" y="1687513"/>
            <a:chExt cx="4997450" cy="4257675"/>
          </a:xfrm>
        </p:grpSpPr>
        <p:sp>
          <p:nvSpPr>
            <p:cNvPr id="11" name="Google Shape;3467;p315">
              <a:extLst>
                <a:ext uri="{FF2B5EF4-FFF2-40B4-BE49-F238E27FC236}">
                  <a16:creationId xmlns:a16="http://schemas.microsoft.com/office/drawing/2014/main" id="{67F9C49B-8D55-664A-B953-143F4150229B}"/>
                </a:ext>
              </a:extLst>
            </p:cNvPr>
            <p:cNvSpPr/>
            <p:nvPr/>
          </p:nvSpPr>
          <p:spPr>
            <a:xfrm>
              <a:off x="2514600" y="1838325"/>
              <a:ext cx="1476375" cy="2473325"/>
            </a:xfrm>
            <a:custGeom>
              <a:avLst/>
              <a:gdLst/>
              <a:ahLst/>
              <a:cxnLst/>
              <a:rect l="l" t="t" r="r" b="b"/>
              <a:pathLst>
                <a:path w="1476375" h="2473325" extrusionOk="0">
                  <a:moveTo>
                    <a:pt x="1076325" y="1095375"/>
                  </a:moveTo>
                  <a:lnTo>
                    <a:pt x="1187450" y="885825"/>
                  </a:lnTo>
                  <a:lnTo>
                    <a:pt x="1285875" y="701675"/>
                  </a:lnTo>
                  <a:lnTo>
                    <a:pt x="1317625" y="635000"/>
                  </a:lnTo>
                  <a:lnTo>
                    <a:pt x="1330325" y="609600"/>
                  </a:lnTo>
                  <a:lnTo>
                    <a:pt x="1355725" y="581025"/>
                  </a:lnTo>
                  <a:lnTo>
                    <a:pt x="1377950" y="565150"/>
                  </a:lnTo>
                  <a:lnTo>
                    <a:pt x="1428750" y="533400"/>
                  </a:lnTo>
                  <a:lnTo>
                    <a:pt x="1454150" y="517525"/>
                  </a:lnTo>
                  <a:lnTo>
                    <a:pt x="1463675" y="501650"/>
                  </a:lnTo>
                  <a:lnTo>
                    <a:pt x="1473200" y="482600"/>
                  </a:lnTo>
                  <a:lnTo>
                    <a:pt x="1476375" y="454025"/>
                  </a:lnTo>
                  <a:lnTo>
                    <a:pt x="1466850" y="393700"/>
                  </a:lnTo>
                  <a:lnTo>
                    <a:pt x="1447800" y="339725"/>
                  </a:lnTo>
                  <a:lnTo>
                    <a:pt x="1428750" y="304800"/>
                  </a:lnTo>
                  <a:lnTo>
                    <a:pt x="1381125" y="234950"/>
                  </a:lnTo>
                  <a:lnTo>
                    <a:pt x="1320800" y="165100"/>
                  </a:lnTo>
                  <a:lnTo>
                    <a:pt x="1247775" y="95250"/>
                  </a:lnTo>
                  <a:lnTo>
                    <a:pt x="1177925" y="38100"/>
                  </a:lnTo>
                  <a:lnTo>
                    <a:pt x="1133475" y="12700"/>
                  </a:lnTo>
                  <a:lnTo>
                    <a:pt x="1089025" y="0"/>
                  </a:lnTo>
                  <a:lnTo>
                    <a:pt x="1063625" y="3175"/>
                  </a:lnTo>
                  <a:lnTo>
                    <a:pt x="1050925" y="12700"/>
                  </a:lnTo>
                  <a:lnTo>
                    <a:pt x="1047750" y="31750"/>
                  </a:lnTo>
                  <a:lnTo>
                    <a:pt x="1054100" y="60325"/>
                  </a:lnTo>
                  <a:lnTo>
                    <a:pt x="1079500" y="111125"/>
                  </a:lnTo>
                  <a:lnTo>
                    <a:pt x="1101725" y="155575"/>
                  </a:lnTo>
                  <a:lnTo>
                    <a:pt x="1117600" y="196850"/>
                  </a:lnTo>
                  <a:lnTo>
                    <a:pt x="1130300" y="250825"/>
                  </a:lnTo>
                  <a:lnTo>
                    <a:pt x="1133475" y="288925"/>
                  </a:lnTo>
                  <a:lnTo>
                    <a:pt x="1123950" y="361950"/>
                  </a:lnTo>
                  <a:lnTo>
                    <a:pt x="1085850" y="508000"/>
                  </a:lnTo>
                  <a:lnTo>
                    <a:pt x="990600" y="758825"/>
                  </a:lnTo>
                  <a:lnTo>
                    <a:pt x="866775" y="1047750"/>
                  </a:lnTo>
                  <a:lnTo>
                    <a:pt x="714375" y="1371600"/>
                  </a:lnTo>
                  <a:lnTo>
                    <a:pt x="549275" y="1660525"/>
                  </a:lnTo>
                  <a:lnTo>
                    <a:pt x="419100" y="1866900"/>
                  </a:lnTo>
                  <a:lnTo>
                    <a:pt x="292100" y="2051050"/>
                  </a:lnTo>
                  <a:lnTo>
                    <a:pt x="155575" y="2235200"/>
                  </a:lnTo>
                  <a:lnTo>
                    <a:pt x="50800" y="2368550"/>
                  </a:lnTo>
                  <a:lnTo>
                    <a:pt x="15875" y="2416175"/>
                  </a:lnTo>
                  <a:lnTo>
                    <a:pt x="3175" y="2441575"/>
                  </a:lnTo>
                  <a:lnTo>
                    <a:pt x="0" y="2457450"/>
                  </a:lnTo>
                  <a:lnTo>
                    <a:pt x="6350" y="2466975"/>
                  </a:lnTo>
                  <a:lnTo>
                    <a:pt x="25400" y="2473325"/>
                  </a:lnTo>
                  <a:lnTo>
                    <a:pt x="60325" y="2457450"/>
                  </a:lnTo>
                  <a:lnTo>
                    <a:pt x="146050" y="2378075"/>
                  </a:lnTo>
                  <a:lnTo>
                    <a:pt x="298450" y="2219325"/>
                  </a:lnTo>
                  <a:lnTo>
                    <a:pt x="434975" y="2063750"/>
                  </a:lnTo>
                  <a:lnTo>
                    <a:pt x="581025" y="1876425"/>
                  </a:lnTo>
                  <a:lnTo>
                    <a:pt x="793750" y="1587500"/>
                  </a:lnTo>
                  <a:lnTo>
                    <a:pt x="939800" y="1343025"/>
                  </a:lnTo>
                  <a:lnTo>
                    <a:pt x="1076325" y="1095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468;p315">
              <a:extLst>
                <a:ext uri="{FF2B5EF4-FFF2-40B4-BE49-F238E27FC236}">
                  <a16:creationId xmlns:a16="http://schemas.microsoft.com/office/drawing/2014/main" id="{E64C863C-ED1C-EF49-8B15-ABE83F203FD4}"/>
                </a:ext>
              </a:extLst>
            </p:cNvPr>
            <p:cNvSpPr/>
            <p:nvPr/>
          </p:nvSpPr>
          <p:spPr>
            <a:xfrm>
              <a:off x="3938588" y="2776538"/>
              <a:ext cx="3096722" cy="1063967"/>
            </a:xfrm>
            <a:custGeom>
              <a:avLst/>
              <a:gdLst/>
              <a:ahLst/>
              <a:cxnLst/>
              <a:rect l="l" t="t" r="r" b="b"/>
              <a:pathLst>
                <a:path w="3096722" h="1063967" extrusionOk="0">
                  <a:moveTo>
                    <a:pt x="968788" y="594870"/>
                  </a:moveTo>
                  <a:lnTo>
                    <a:pt x="1369900" y="445303"/>
                  </a:lnTo>
                  <a:lnTo>
                    <a:pt x="1655438" y="339926"/>
                  </a:lnTo>
                  <a:lnTo>
                    <a:pt x="1944374" y="258344"/>
                  </a:lnTo>
                  <a:lnTo>
                    <a:pt x="2287699" y="159765"/>
                  </a:lnTo>
                  <a:lnTo>
                    <a:pt x="2474658" y="118974"/>
                  </a:lnTo>
                  <a:lnTo>
                    <a:pt x="2593632" y="91780"/>
                  </a:lnTo>
                  <a:lnTo>
                    <a:pt x="2658218" y="47590"/>
                  </a:lnTo>
                  <a:lnTo>
                    <a:pt x="2705808" y="16996"/>
                  </a:lnTo>
                  <a:lnTo>
                    <a:pt x="2736401" y="0"/>
                  </a:lnTo>
                  <a:lnTo>
                    <a:pt x="2756797" y="3399"/>
                  </a:lnTo>
                  <a:lnTo>
                    <a:pt x="2821383" y="30593"/>
                  </a:lnTo>
                  <a:lnTo>
                    <a:pt x="2879170" y="67985"/>
                  </a:lnTo>
                  <a:lnTo>
                    <a:pt x="2953954" y="125773"/>
                  </a:lnTo>
                  <a:lnTo>
                    <a:pt x="3004942" y="169963"/>
                  </a:lnTo>
                  <a:lnTo>
                    <a:pt x="3055931" y="220952"/>
                  </a:lnTo>
                  <a:lnTo>
                    <a:pt x="3083125" y="254944"/>
                  </a:lnTo>
                  <a:lnTo>
                    <a:pt x="3096722" y="288937"/>
                  </a:lnTo>
                  <a:lnTo>
                    <a:pt x="3096722" y="316131"/>
                  </a:lnTo>
                  <a:lnTo>
                    <a:pt x="3089924" y="333127"/>
                  </a:lnTo>
                  <a:lnTo>
                    <a:pt x="3076327" y="343325"/>
                  </a:lnTo>
                  <a:lnTo>
                    <a:pt x="2641222" y="278739"/>
                  </a:lnTo>
                  <a:lnTo>
                    <a:pt x="2586834" y="271941"/>
                  </a:lnTo>
                  <a:lnTo>
                    <a:pt x="2535845" y="271941"/>
                  </a:lnTo>
                  <a:lnTo>
                    <a:pt x="2461061" y="285538"/>
                  </a:lnTo>
                  <a:lnTo>
                    <a:pt x="2294498" y="326329"/>
                  </a:lnTo>
                  <a:lnTo>
                    <a:pt x="2073546" y="390915"/>
                  </a:lnTo>
                  <a:lnTo>
                    <a:pt x="1879789" y="455500"/>
                  </a:lnTo>
                  <a:lnTo>
                    <a:pt x="1580654" y="550680"/>
                  </a:lnTo>
                  <a:lnTo>
                    <a:pt x="1407292" y="615265"/>
                  </a:lnTo>
                  <a:lnTo>
                    <a:pt x="1148948" y="717243"/>
                  </a:lnTo>
                  <a:lnTo>
                    <a:pt x="873609" y="832818"/>
                  </a:lnTo>
                  <a:lnTo>
                    <a:pt x="601668" y="948393"/>
                  </a:lnTo>
                  <a:lnTo>
                    <a:pt x="462299" y="1009579"/>
                  </a:lnTo>
                  <a:lnTo>
                    <a:pt x="373918" y="1046971"/>
                  </a:lnTo>
                  <a:lnTo>
                    <a:pt x="339925" y="1060568"/>
                  </a:lnTo>
                  <a:lnTo>
                    <a:pt x="316131" y="1063967"/>
                  </a:lnTo>
                  <a:lnTo>
                    <a:pt x="285537" y="1053770"/>
                  </a:lnTo>
                  <a:lnTo>
                    <a:pt x="251545" y="1040173"/>
                  </a:lnTo>
                  <a:lnTo>
                    <a:pt x="186959" y="999381"/>
                  </a:lnTo>
                  <a:lnTo>
                    <a:pt x="122373" y="941594"/>
                  </a:lnTo>
                  <a:lnTo>
                    <a:pt x="67985" y="883807"/>
                  </a:lnTo>
                  <a:lnTo>
                    <a:pt x="23795" y="829419"/>
                  </a:lnTo>
                  <a:lnTo>
                    <a:pt x="3399" y="792027"/>
                  </a:lnTo>
                  <a:lnTo>
                    <a:pt x="0" y="761433"/>
                  </a:lnTo>
                  <a:lnTo>
                    <a:pt x="10198" y="744437"/>
                  </a:lnTo>
                  <a:lnTo>
                    <a:pt x="33992" y="744437"/>
                  </a:lnTo>
                  <a:lnTo>
                    <a:pt x="50989" y="754635"/>
                  </a:lnTo>
                  <a:lnTo>
                    <a:pt x="81582" y="771631"/>
                  </a:lnTo>
                  <a:lnTo>
                    <a:pt x="129171" y="788628"/>
                  </a:lnTo>
                  <a:lnTo>
                    <a:pt x="173362" y="802225"/>
                  </a:lnTo>
                  <a:lnTo>
                    <a:pt x="231149" y="805624"/>
                  </a:lnTo>
                  <a:lnTo>
                    <a:pt x="275340" y="805624"/>
                  </a:lnTo>
                  <a:lnTo>
                    <a:pt x="322929" y="798825"/>
                  </a:lnTo>
                  <a:lnTo>
                    <a:pt x="407911" y="781829"/>
                  </a:lnTo>
                  <a:lnTo>
                    <a:pt x="659456" y="707045"/>
                  </a:lnTo>
                  <a:lnTo>
                    <a:pt x="968788" y="5948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69;p315">
              <a:extLst>
                <a:ext uri="{FF2B5EF4-FFF2-40B4-BE49-F238E27FC236}">
                  <a16:creationId xmlns:a16="http://schemas.microsoft.com/office/drawing/2014/main" id="{37A5F595-B4F2-F24D-AB32-88E6FDAA496C}"/>
                </a:ext>
              </a:extLst>
            </p:cNvPr>
            <p:cNvSpPr/>
            <p:nvPr/>
          </p:nvSpPr>
          <p:spPr>
            <a:xfrm>
              <a:off x="3201988" y="3244850"/>
              <a:ext cx="357187" cy="2700338"/>
            </a:xfrm>
            <a:custGeom>
              <a:avLst/>
              <a:gdLst/>
              <a:ahLst/>
              <a:cxnLst/>
              <a:rect l="l" t="t" r="r" b="b"/>
              <a:pathLst>
                <a:path w="356580" h="2700834" extrusionOk="0">
                  <a:moveTo>
                    <a:pt x="141220" y="910869"/>
                  </a:moveTo>
                  <a:lnTo>
                    <a:pt x="151811" y="543697"/>
                  </a:lnTo>
                  <a:lnTo>
                    <a:pt x="155342" y="360111"/>
                  </a:lnTo>
                  <a:lnTo>
                    <a:pt x="151811" y="321275"/>
                  </a:lnTo>
                  <a:lnTo>
                    <a:pt x="141220" y="278909"/>
                  </a:lnTo>
                  <a:lnTo>
                    <a:pt x="120037" y="240074"/>
                  </a:lnTo>
                  <a:lnTo>
                    <a:pt x="52957" y="158872"/>
                  </a:lnTo>
                  <a:lnTo>
                    <a:pt x="165933" y="0"/>
                  </a:lnTo>
                  <a:lnTo>
                    <a:pt x="222421" y="45896"/>
                  </a:lnTo>
                  <a:lnTo>
                    <a:pt x="254196" y="81201"/>
                  </a:lnTo>
                  <a:lnTo>
                    <a:pt x="285970" y="127098"/>
                  </a:lnTo>
                  <a:lnTo>
                    <a:pt x="317745" y="176525"/>
                  </a:lnTo>
                  <a:lnTo>
                    <a:pt x="342458" y="236543"/>
                  </a:lnTo>
                  <a:lnTo>
                    <a:pt x="353050" y="289501"/>
                  </a:lnTo>
                  <a:cubicBezTo>
                    <a:pt x="354227" y="344812"/>
                    <a:pt x="355403" y="400123"/>
                    <a:pt x="356580" y="455434"/>
                  </a:cubicBezTo>
                  <a:cubicBezTo>
                    <a:pt x="355403" y="617837"/>
                    <a:pt x="354227" y="780241"/>
                    <a:pt x="353050" y="942644"/>
                  </a:cubicBezTo>
                  <a:lnTo>
                    <a:pt x="349519" y="1380426"/>
                  </a:lnTo>
                  <a:lnTo>
                    <a:pt x="338928" y="1673458"/>
                  </a:lnTo>
                  <a:lnTo>
                    <a:pt x="324806" y="2012386"/>
                  </a:lnTo>
                  <a:lnTo>
                    <a:pt x="310684" y="2308948"/>
                  </a:lnTo>
                  <a:lnTo>
                    <a:pt x="300092" y="2443107"/>
                  </a:lnTo>
                  <a:lnTo>
                    <a:pt x="289501" y="2556083"/>
                  </a:lnTo>
                  <a:lnTo>
                    <a:pt x="275379" y="2616102"/>
                  </a:lnTo>
                  <a:lnTo>
                    <a:pt x="254196" y="2669059"/>
                  </a:lnTo>
                  <a:lnTo>
                    <a:pt x="229482" y="2697303"/>
                  </a:lnTo>
                  <a:lnTo>
                    <a:pt x="204769" y="2700834"/>
                  </a:lnTo>
                  <a:lnTo>
                    <a:pt x="176525" y="2686712"/>
                  </a:lnTo>
                  <a:lnTo>
                    <a:pt x="141220" y="2651407"/>
                  </a:lnTo>
                  <a:lnTo>
                    <a:pt x="98854" y="2591388"/>
                  </a:lnTo>
                  <a:lnTo>
                    <a:pt x="60018" y="2513717"/>
                  </a:lnTo>
                  <a:lnTo>
                    <a:pt x="21183" y="2407802"/>
                  </a:lnTo>
                  <a:lnTo>
                    <a:pt x="0" y="2305417"/>
                  </a:lnTo>
                  <a:lnTo>
                    <a:pt x="10591" y="2270112"/>
                  </a:lnTo>
                  <a:lnTo>
                    <a:pt x="38835" y="2199502"/>
                  </a:lnTo>
                  <a:lnTo>
                    <a:pt x="60018" y="2128892"/>
                  </a:lnTo>
                  <a:lnTo>
                    <a:pt x="77671" y="2054752"/>
                  </a:lnTo>
                  <a:lnTo>
                    <a:pt x="95323" y="1966489"/>
                  </a:lnTo>
                  <a:lnTo>
                    <a:pt x="109445" y="1881757"/>
                  </a:lnTo>
                  <a:lnTo>
                    <a:pt x="123567" y="1754659"/>
                  </a:lnTo>
                  <a:lnTo>
                    <a:pt x="134159" y="1567543"/>
                  </a:lnTo>
                  <a:cubicBezTo>
                    <a:pt x="135336" y="1461628"/>
                    <a:pt x="136512" y="1355712"/>
                    <a:pt x="137689" y="1249797"/>
                  </a:cubicBezTo>
                  <a:lnTo>
                    <a:pt x="141220" y="9108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470;p315">
              <a:extLst>
                <a:ext uri="{FF2B5EF4-FFF2-40B4-BE49-F238E27FC236}">
                  <a16:creationId xmlns:a16="http://schemas.microsoft.com/office/drawing/2014/main" id="{FFD2B11B-7F97-2A4B-B799-C1A3580A6DBB}"/>
                </a:ext>
              </a:extLst>
            </p:cNvPr>
            <p:cNvSpPr/>
            <p:nvPr/>
          </p:nvSpPr>
          <p:spPr>
            <a:xfrm>
              <a:off x="6315075" y="3051175"/>
              <a:ext cx="714375" cy="1350963"/>
            </a:xfrm>
            <a:custGeom>
              <a:avLst/>
              <a:gdLst/>
              <a:ahLst/>
              <a:cxnLst/>
              <a:rect l="l" t="t" r="r" b="b"/>
              <a:pathLst>
                <a:path w="714840" h="1352240" extrusionOk="0">
                  <a:moveTo>
                    <a:pt x="524216" y="419969"/>
                  </a:moveTo>
                  <a:lnTo>
                    <a:pt x="411033" y="854830"/>
                  </a:lnTo>
                  <a:lnTo>
                    <a:pt x="336571" y="1090132"/>
                  </a:lnTo>
                  <a:lnTo>
                    <a:pt x="309764" y="1134809"/>
                  </a:lnTo>
                  <a:lnTo>
                    <a:pt x="253173" y="1209272"/>
                  </a:lnTo>
                  <a:lnTo>
                    <a:pt x="211473" y="1262885"/>
                  </a:lnTo>
                  <a:lnTo>
                    <a:pt x="166796" y="1304584"/>
                  </a:lnTo>
                  <a:lnTo>
                    <a:pt x="122118" y="1337347"/>
                  </a:lnTo>
                  <a:lnTo>
                    <a:pt x="92333" y="1352240"/>
                  </a:lnTo>
                  <a:lnTo>
                    <a:pt x="71484" y="1352240"/>
                  </a:lnTo>
                  <a:lnTo>
                    <a:pt x="56591" y="1349261"/>
                  </a:lnTo>
                  <a:lnTo>
                    <a:pt x="29785" y="1331390"/>
                  </a:lnTo>
                  <a:lnTo>
                    <a:pt x="20849" y="1313519"/>
                  </a:lnTo>
                  <a:lnTo>
                    <a:pt x="11914" y="1277777"/>
                  </a:lnTo>
                  <a:lnTo>
                    <a:pt x="0" y="1236078"/>
                  </a:lnTo>
                  <a:lnTo>
                    <a:pt x="137011" y="902486"/>
                  </a:lnTo>
                  <a:lnTo>
                    <a:pt x="154882" y="869723"/>
                  </a:lnTo>
                  <a:lnTo>
                    <a:pt x="178710" y="804196"/>
                  </a:lnTo>
                  <a:lnTo>
                    <a:pt x="238280" y="613571"/>
                  </a:lnTo>
                  <a:lnTo>
                    <a:pt x="282958" y="440818"/>
                  </a:lnTo>
                  <a:lnTo>
                    <a:pt x="312743" y="309764"/>
                  </a:lnTo>
                  <a:lnTo>
                    <a:pt x="336571" y="169775"/>
                  </a:lnTo>
                  <a:lnTo>
                    <a:pt x="345506" y="107226"/>
                  </a:lnTo>
                  <a:lnTo>
                    <a:pt x="336571" y="68506"/>
                  </a:lnTo>
                  <a:lnTo>
                    <a:pt x="321678" y="35742"/>
                  </a:lnTo>
                  <a:lnTo>
                    <a:pt x="306786" y="20850"/>
                  </a:lnTo>
                  <a:lnTo>
                    <a:pt x="282958" y="5957"/>
                  </a:lnTo>
                  <a:lnTo>
                    <a:pt x="253173" y="0"/>
                  </a:lnTo>
                  <a:lnTo>
                    <a:pt x="714840" y="53613"/>
                  </a:lnTo>
                  <a:lnTo>
                    <a:pt x="685055" y="89355"/>
                  </a:lnTo>
                  <a:lnTo>
                    <a:pt x="646335" y="119140"/>
                  </a:lnTo>
                  <a:lnTo>
                    <a:pt x="616550" y="145947"/>
                  </a:lnTo>
                  <a:lnTo>
                    <a:pt x="595700" y="175732"/>
                  </a:lnTo>
                  <a:lnTo>
                    <a:pt x="574851" y="205517"/>
                  </a:lnTo>
                  <a:lnTo>
                    <a:pt x="562937" y="244237"/>
                  </a:lnTo>
                  <a:lnTo>
                    <a:pt x="524216" y="4199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471;p315">
              <a:extLst>
                <a:ext uri="{FF2B5EF4-FFF2-40B4-BE49-F238E27FC236}">
                  <a16:creationId xmlns:a16="http://schemas.microsoft.com/office/drawing/2014/main" id="{F903E5C1-F368-1D43-BE06-5BEFDB6B320D}"/>
                </a:ext>
              </a:extLst>
            </p:cNvPr>
            <p:cNvSpPr/>
            <p:nvPr/>
          </p:nvSpPr>
          <p:spPr>
            <a:xfrm>
              <a:off x="5945188" y="3795713"/>
              <a:ext cx="560387" cy="533400"/>
            </a:xfrm>
            <a:custGeom>
              <a:avLst/>
              <a:gdLst/>
              <a:ahLst/>
              <a:cxnLst/>
              <a:rect l="l" t="t" r="r" b="b"/>
              <a:pathLst>
                <a:path w="559594" h="533400" extrusionOk="0">
                  <a:moveTo>
                    <a:pt x="178594" y="88106"/>
                  </a:moveTo>
                  <a:lnTo>
                    <a:pt x="261938" y="133350"/>
                  </a:lnTo>
                  <a:lnTo>
                    <a:pt x="328613" y="164306"/>
                  </a:lnTo>
                  <a:lnTo>
                    <a:pt x="378619" y="183356"/>
                  </a:lnTo>
                  <a:lnTo>
                    <a:pt x="407194" y="188118"/>
                  </a:lnTo>
                  <a:lnTo>
                    <a:pt x="438150" y="188118"/>
                  </a:lnTo>
                  <a:lnTo>
                    <a:pt x="473869" y="178593"/>
                  </a:lnTo>
                  <a:lnTo>
                    <a:pt x="497682" y="164306"/>
                  </a:lnTo>
                  <a:lnTo>
                    <a:pt x="559594" y="92868"/>
                  </a:lnTo>
                  <a:lnTo>
                    <a:pt x="378619" y="533400"/>
                  </a:lnTo>
                  <a:lnTo>
                    <a:pt x="364332" y="481012"/>
                  </a:lnTo>
                  <a:lnTo>
                    <a:pt x="347663" y="442912"/>
                  </a:lnTo>
                  <a:lnTo>
                    <a:pt x="304800" y="373856"/>
                  </a:lnTo>
                  <a:lnTo>
                    <a:pt x="257175" y="307181"/>
                  </a:lnTo>
                  <a:lnTo>
                    <a:pt x="183357" y="223837"/>
                  </a:lnTo>
                  <a:lnTo>
                    <a:pt x="97632" y="130968"/>
                  </a:lnTo>
                  <a:lnTo>
                    <a:pt x="38100" y="71437"/>
                  </a:lnTo>
                  <a:lnTo>
                    <a:pt x="14288" y="38100"/>
                  </a:lnTo>
                  <a:lnTo>
                    <a:pt x="0" y="14287"/>
                  </a:lnTo>
                  <a:lnTo>
                    <a:pt x="2382" y="4762"/>
                  </a:lnTo>
                  <a:lnTo>
                    <a:pt x="14288" y="0"/>
                  </a:lnTo>
                  <a:lnTo>
                    <a:pt x="33338" y="2381"/>
                  </a:lnTo>
                  <a:lnTo>
                    <a:pt x="73819" y="23812"/>
                  </a:lnTo>
                  <a:lnTo>
                    <a:pt x="178594" y="88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472;p315">
              <a:extLst>
                <a:ext uri="{FF2B5EF4-FFF2-40B4-BE49-F238E27FC236}">
                  <a16:creationId xmlns:a16="http://schemas.microsoft.com/office/drawing/2014/main" id="{AAB2662D-2FE7-8744-8EE8-75336075E089}"/>
                </a:ext>
              </a:extLst>
            </p:cNvPr>
            <p:cNvSpPr/>
            <p:nvPr/>
          </p:nvSpPr>
          <p:spPr>
            <a:xfrm>
              <a:off x="5329238" y="1687513"/>
              <a:ext cx="495300" cy="3165475"/>
            </a:xfrm>
            <a:custGeom>
              <a:avLst/>
              <a:gdLst/>
              <a:ahLst/>
              <a:cxnLst/>
              <a:rect l="l" t="t" r="r" b="b"/>
              <a:pathLst>
                <a:path w="496507" h="3165231" extrusionOk="0">
                  <a:moveTo>
                    <a:pt x="198603" y="1084040"/>
                  </a:moveTo>
                  <a:lnTo>
                    <a:pt x="215153" y="1472971"/>
                  </a:lnTo>
                  <a:lnTo>
                    <a:pt x="215153" y="1832938"/>
                  </a:lnTo>
                  <a:lnTo>
                    <a:pt x="215153" y="2453572"/>
                  </a:lnTo>
                  <a:lnTo>
                    <a:pt x="206878" y="2619074"/>
                  </a:lnTo>
                  <a:lnTo>
                    <a:pt x="194465" y="2751476"/>
                  </a:lnTo>
                  <a:lnTo>
                    <a:pt x="194465" y="2817677"/>
                  </a:lnTo>
                  <a:lnTo>
                    <a:pt x="202741" y="2950078"/>
                  </a:lnTo>
                  <a:lnTo>
                    <a:pt x="219291" y="3049380"/>
                  </a:lnTo>
                  <a:lnTo>
                    <a:pt x="239979" y="3107305"/>
                  </a:lnTo>
                  <a:lnTo>
                    <a:pt x="260666" y="3140406"/>
                  </a:lnTo>
                  <a:lnTo>
                    <a:pt x="277217" y="3156956"/>
                  </a:lnTo>
                  <a:lnTo>
                    <a:pt x="302042" y="3165231"/>
                  </a:lnTo>
                  <a:lnTo>
                    <a:pt x="322730" y="3165231"/>
                  </a:lnTo>
                  <a:lnTo>
                    <a:pt x="347555" y="3152819"/>
                  </a:lnTo>
                  <a:lnTo>
                    <a:pt x="368243" y="3136268"/>
                  </a:lnTo>
                  <a:lnTo>
                    <a:pt x="388931" y="3099030"/>
                  </a:lnTo>
                  <a:lnTo>
                    <a:pt x="405481" y="3041105"/>
                  </a:lnTo>
                  <a:lnTo>
                    <a:pt x="413756" y="2974904"/>
                  </a:lnTo>
                  <a:lnTo>
                    <a:pt x="417893" y="2925253"/>
                  </a:lnTo>
                  <a:cubicBezTo>
                    <a:pt x="419272" y="2810781"/>
                    <a:pt x="420652" y="2696308"/>
                    <a:pt x="422031" y="2581836"/>
                  </a:cubicBezTo>
                  <a:lnTo>
                    <a:pt x="434444" y="1923964"/>
                  </a:lnTo>
                  <a:lnTo>
                    <a:pt x="438581" y="1543309"/>
                  </a:lnTo>
                  <a:lnTo>
                    <a:pt x="438581" y="1381944"/>
                  </a:lnTo>
                  <a:lnTo>
                    <a:pt x="438581" y="1129553"/>
                  </a:lnTo>
                  <a:lnTo>
                    <a:pt x="438581" y="790274"/>
                  </a:lnTo>
                  <a:lnTo>
                    <a:pt x="438581" y="637184"/>
                  </a:lnTo>
                  <a:lnTo>
                    <a:pt x="442719" y="579258"/>
                  </a:lnTo>
                  <a:lnTo>
                    <a:pt x="446856" y="546158"/>
                  </a:lnTo>
                  <a:lnTo>
                    <a:pt x="459269" y="471682"/>
                  </a:lnTo>
                  <a:lnTo>
                    <a:pt x="479957" y="380656"/>
                  </a:lnTo>
                  <a:lnTo>
                    <a:pt x="496507" y="318592"/>
                  </a:lnTo>
                  <a:lnTo>
                    <a:pt x="496507" y="293767"/>
                  </a:lnTo>
                  <a:lnTo>
                    <a:pt x="492369" y="264804"/>
                  </a:lnTo>
                  <a:lnTo>
                    <a:pt x="479957" y="231704"/>
                  </a:lnTo>
                  <a:lnTo>
                    <a:pt x="455131" y="190328"/>
                  </a:lnTo>
                  <a:lnTo>
                    <a:pt x="405481" y="157228"/>
                  </a:lnTo>
                  <a:lnTo>
                    <a:pt x="343417" y="115852"/>
                  </a:lnTo>
                  <a:lnTo>
                    <a:pt x="235841" y="62064"/>
                  </a:lnTo>
                  <a:lnTo>
                    <a:pt x="157227" y="28963"/>
                  </a:lnTo>
                  <a:lnTo>
                    <a:pt x="66201" y="4138"/>
                  </a:lnTo>
                  <a:lnTo>
                    <a:pt x="37238" y="0"/>
                  </a:lnTo>
                  <a:lnTo>
                    <a:pt x="12413" y="0"/>
                  </a:lnTo>
                  <a:lnTo>
                    <a:pt x="0" y="8276"/>
                  </a:lnTo>
                  <a:lnTo>
                    <a:pt x="4138" y="33101"/>
                  </a:lnTo>
                  <a:lnTo>
                    <a:pt x="66201" y="115852"/>
                  </a:lnTo>
                  <a:lnTo>
                    <a:pt x="153090" y="252391"/>
                  </a:lnTo>
                  <a:lnTo>
                    <a:pt x="173778" y="289629"/>
                  </a:lnTo>
                  <a:lnTo>
                    <a:pt x="177915" y="513057"/>
                  </a:lnTo>
                  <a:lnTo>
                    <a:pt x="198603" y="10840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473;p315">
              <a:extLst>
                <a:ext uri="{FF2B5EF4-FFF2-40B4-BE49-F238E27FC236}">
                  <a16:creationId xmlns:a16="http://schemas.microsoft.com/office/drawing/2014/main" id="{83E842D9-651E-BC48-A04D-AFAA066F4A6F}"/>
                </a:ext>
              </a:extLst>
            </p:cNvPr>
            <p:cNvSpPr/>
            <p:nvPr/>
          </p:nvSpPr>
          <p:spPr>
            <a:xfrm>
              <a:off x="4475163" y="2943225"/>
              <a:ext cx="3036887" cy="2827338"/>
            </a:xfrm>
            <a:custGeom>
              <a:avLst/>
              <a:gdLst/>
              <a:ahLst/>
              <a:cxnLst/>
              <a:rect l="l" t="t" r="r" b="b"/>
              <a:pathLst>
                <a:path w="3035808" h="2827325" extrusionOk="0">
                  <a:moveTo>
                    <a:pt x="325527" y="1294790"/>
                  </a:moveTo>
                  <a:lnTo>
                    <a:pt x="336499" y="1046073"/>
                  </a:lnTo>
                  <a:lnTo>
                    <a:pt x="343815" y="863193"/>
                  </a:lnTo>
                  <a:lnTo>
                    <a:pt x="354787" y="647395"/>
                  </a:lnTo>
                  <a:cubicBezTo>
                    <a:pt x="356006" y="585216"/>
                    <a:pt x="359664" y="515111"/>
                    <a:pt x="358445" y="460857"/>
                  </a:cubicBezTo>
                  <a:lnTo>
                    <a:pt x="351130" y="362102"/>
                  </a:lnTo>
                  <a:lnTo>
                    <a:pt x="340157" y="307238"/>
                  </a:lnTo>
                  <a:lnTo>
                    <a:pt x="325527" y="252374"/>
                  </a:lnTo>
                  <a:lnTo>
                    <a:pt x="296266" y="190195"/>
                  </a:lnTo>
                  <a:lnTo>
                    <a:pt x="263347" y="142646"/>
                  </a:lnTo>
                  <a:lnTo>
                    <a:pt x="219456" y="98755"/>
                  </a:lnTo>
                  <a:lnTo>
                    <a:pt x="164592" y="54864"/>
                  </a:lnTo>
                  <a:lnTo>
                    <a:pt x="109728" y="25603"/>
                  </a:lnTo>
                  <a:lnTo>
                    <a:pt x="58522" y="7315"/>
                  </a:lnTo>
                  <a:lnTo>
                    <a:pt x="21946" y="0"/>
                  </a:lnTo>
                  <a:lnTo>
                    <a:pt x="3658" y="0"/>
                  </a:lnTo>
                  <a:lnTo>
                    <a:pt x="0" y="10973"/>
                  </a:lnTo>
                  <a:lnTo>
                    <a:pt x="3658" y="40233"/>
                  </a:lnTo>
                  <a:lnTo>
                    <a:pt x="18288" y="69494"/>
                  </a:lnTo>
                  <a:lnTo>
                    <a:pt x="40234" y="120701"/>
                  </a:lnTo>
                  <a:lnTo>
                    <a:pt x="62179" y="182880"/>
                  </a:lnTo>
                  <a:lnTo>
                    <a:pt x="73152" y="241401"/>
                  </a:lnTo>
                  <a:lnTo>
                    <a:pt x="84125" y="314553"/>
                  </a:lnTo>
                  <a:lnTo>
                    <a:pt x="91440" y="566928"/>
                  </a:lnTo>
                  <a:lnTo>
                    <a:pt x="87783" y="903427"/>
                  </a:lnTo>
                  <a:lnTo>
                    <a:pt x="87783" y="1324051"/>
                  </a:lnTo>
                  <a:lnTo>
                    <a:pt x="87783" y="1605686"/>
                  </a:lnTo>
                  <a:lnTo>
                    <a:pt x="87783" y="1799539"/>
                  </a:lnTo>
                  <a:lnTo>
                    <a:pt x="87783" y="1953158"/>
                  </a:lnTo>
                  <a:lnTo>
                    <a:pt x="91440" y="2051913"/>
                  </a:lnTo>
                  <a:lnTo>
                    <a:pt x="98755" y="2121408"/>
                  </a:lnTo>
                  <a:lnTo>
                    <a:pt x="109728" y="2201875"/>
                  </a:lnTo>
                  <a:lnTo>
                    <a:pt x="128016" y="2275027"/>
                  </a:lnTo>
                  <a:lnTo>
                    <a:pt x="149962" y="2348179"/>
                  </a:lnTo>
                  <a:lnTo>
                    <a:pt x="179223" y="2421331"/>
                  </a:lnTo>
                  <a:lnTo>
                    <a:pt x="204826" y="2465222"/>
                  </a:lnTo>
                  <a:lnTo>
                    <a:pt x="234087" y="2512771"/>
                  </a:lnTo>
                  <a:lnTo>
                    <a:pt x="267005" y="2553005"/>
                  </a:lnTo>
                  <a:lnTo>
                    <a:pt x="314554" y="2600553"/>
                  </a:lnTo>
                  <a:lnTo>
                    <a:pt x="343815" y="2626157"/>
                  </a:lnTo>
                  <a:lnTo>
                    <a:pt x="416967" y="2670048"/>
                  </a:lnTo>
                  <a:lnTo>
                    <a:pt x="479146" y="2699309"/>
                  </a:lnTo>
                  <a:lnTo>
                    <a:pt x="577901" y="2735885"/>
                  </a:lnTo>
                  <a:lnTo>
                    <a:pt x="698602" y="2768803"/>
                  </a:lnTo>
                  <a:lnTo>
                    <a:pt x="822960" y="2787091"/>
                  </a:lnTo>
                  <a:lnTo>
                    <a:pt x="976579" y="2801721"/>
                  </a:lnTo>
                  <a:lnTo>
                    <a:pt x="1217981" y="2816352"/>
                  </a:lnTo>
                  <a:lnTo>
                    <a:pt x="1415491" y="2823667"/>
                  </a:lnTo>
                  <a:lnTo>
                    <a:pt x="1631290" y="2827325"/>
                  </a:lnTo>
                  <a:lnTo>
                    <a:pt x="1817827" y="2823667"/>
                  </a:lnTo>
                  <a:lnTo>
                    <a:pt x="2015338" y="2812694"/>
                  </a:lnTo>
                  <a:lnTo>
                    <a:pt x="2220163" y="2798064"/>
                  </a:lnTo>
                  <a:lnTo>
                    <a:pt x="2395728" y="2783433"/>
                  </a:lnTo>
                  <a:lnTo>
                    <a:pt x="2553005" y="2765145"/>
                  </a:lnTo>
                  <a:lnTo>
                    <a:pt x="2695651" y="2743200"/>
                  </a:lnTo>
                  <a:lnTo>
                    <a:pt x="2830983" y="2721254"/>
                  </a:lnTo>
                  <a:lnTo>
                    <a:pt x="2926080" y="2699309"/>
                  </a:lnTo>
                  <a:lnTo>
                    <a:pt x="2980944" y="2673705"/>
                  </a:lnTo>
                  <a:lnTo>
                    <a:pt x="3006547" y="2655417"/>
                  </a:lnTo>
                  <a:lnTo>
                    <a:pt x="3024835" y="2633472"/>
                  </a:lnTo>
                  <a:lnTo>
                    <a:pt x="3032151" y="2611526"/>
                  </a:lnTo>
                  <a:lnTo>
                    <a:pt x="3035808" y="2578608"/>
                  </a:lnTo>
                  <a:lnTo>
                    <a:pt x="3032151" y="2549347"/>
                  </a:lnTo>
                  <a:lnTo>
                    <a:pt x="3017520" y="2509113"/>
                  </a:lnTo>
                  <a:lnTo>
                    <a:pt x="2973629" y="2443277"/>
                  </a:lnTo>
                  <a:lnTo>
                    <a:pt x="2461565" y="2494483"/>
                  </a:lnTo>
                  <a:lnTo>
                    <a:pt x="2377440" y="2520086"/>
                  </a:lnTo>
                  <a:lnTo>
                    <a:pt x="2253082" y="2542032"/>
                  </a:lnTo>
                  <a:lnTo>
                    <a:pt x="2143354" y="2560320"/>
                  </a:lnTo>
                  <a:lnTo>
                    <a:pt x="2011680" y="2567635"/>
                  </a:lnTo>
                  <a:lnTo>
                    <a:pt x="1781251" y="2574950"/>
                  </a:lnTo>
                  <a:lnTo>
                    <a:pt x="1594714" y="2578608"/>
                  </a:lnTo>
                  <a:lnTo>
                    <a:pt x="1430122" y="2578608"/>
                  </a:lnTo>
                  <a:lnTo>
                    <a:pt x="1291133" y="2582265"/>
                  </a:lnTo>
                  <a:lnTo>
                    <a:pt x="1155802" y="2578608"/>
                  </a:lnTo>
                  <a:lnTo>
                    <a:pt x="932688" y="2571293"/>
                  </a:lnTo>
                  <a:lnTo>
                    <a:pt x="801015" y="2560320"/>
                  </a:lnTo>
                  <a:lnTo>
                    <a:pt x="676656" y="2542032"/>
                  </a:lnTo>
                  <a:lnTo>
                    <a:pt x="610819" y="2527401"/>
                  </a:lnTo>
                  <a:lnTo>
                    <a:pt x="537667" y="2505456"/>
                  </a:lnTo>
                  <a:lnTo>
                    <a:pt x="493776" y="2483510"/>
                  </a:lnTo>
                  <a:lnTo>
                    <a:pt x="453543" y="2454249"/>
                  </a:lnTo>
                  <a:lnTo>
                    <a:pt x="413309" y="2410358"/>
                  </a:lnTo>
                  <a:lnTo>
                    <a:pt x="384048" y="2370125"/>
                  </a:lnTo>
                  <a:lnTo>
                    <a:pt x="354787" y="2304288"/>
                  </a:lnTo>
                  <a:lnTo>
                    <a:pt x="332842" y="2234793"/>
                  </a:lnTo>
                  <a:lnTo>
                    <a:pt x="321869" y="2165299"/>
                  </a:lnTo>
                  <a:lnTo>
                    <a:pt x="314554" y="2095805"/>
                  </a:lnTo>
                  <a:lnTo>
                    <a:pt x="307239" y="1982419"/>
                  </a:lnTo>
                  <a:lnTo>
                    <a:pt x="314554" y="1671523"/>
                  </a:lnTo>
                  <a:lnTo>
                    <a:pt x="325527" y="1345997"/>
                  </a:lnTo>
                  <a:lnTo>
                    <a:pt x="325527" y="12947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474;p315">
              <a:extLst>
                <a:ext uri="{FF2B5EF4-FFF2-40B4-BE49-F238E27FC236}">
                  <a16:creationId xmlns:a16="http://schemas.microsoft.com/office/drawing/2014/main" id="{2BAE8995-283F-9747-A717-6A3D73B60D02}"/>
                </a:ext>
              </a:extLst>
            </p:cNvPr>
            <p:cNvSpPr/>
            <p:nvPr/>
          </p:nvSpPr>
          <p:spPr>
            <a:xfrm>
              <a:off x="6859588" y="4573588"/>
              <a:ext cx="622300" cy="889000"/>
            </a:xfrm>
            <a:custGeom>
              <a:avLst/>
              <a:gdLst/>
              <a:ahLst/>
              <a:cxnLst/>
              <a:rect l="l" t="t" r="r" b="b"/>
              <a:pathLst>
                <a:path w="621507" h="888207" extrusionOk="0">
                  <a:moveTo>
                    <a:pt x="459582" y="323850"/>
                  </a:moveTo>
                  <a:lnTo>
                    <a:pt x="481013" y="507207"/>
                  </a:lnTo>
                  <a:lnTo>
                    <a:pt x="495300" y="611982"/>
                  </a:lnTo>
                  <a:lnTo>
                    <a:pt x="502444" y="647700"/>
                  </a:lnTo>
                  <a:lnTo>
                    <a:pt x="519113" y="695325"/>
                  </a:lnTo>
                  <a:lnTo>
                    <a:pt x="538163" y="733425"/>
                  </a:lnTo>
                  <a:lnTo>
                    <a:pt x="561975" y="776288"/>
                  </a:lnTo>
                  <a:lnTo>
                    <a:pt x="588169" y="814388"/>
                  </a:lnTo>
                  <a:lnTo>
                    <a:pt x="621507" y="866775"/>
                  </a:lnTo>
                  <a:lnTo>
                    <a:pt x="0" y="888207"/>
                  </a:lnTo>
                  <a:lnTo>
                    <a:pt x="73819" y="862013"/>
                  </a:lnTo>
                  <a:lnTo>
                    <a:pt x="114300" y="847725"/>
                  </a:lnTo>
                  <a:lnTo>
                    <a:pt x="159544" y="821532"/>
                  </a:lnTo>
                  <a:lnTo>
                    <a:pt x="202407" y="785813"/>
                  </a:lnTo>
                  <a:lnTo>
                    <a:pt x="228600" y="752475"/>
                  </a:lnTo>
                  <a:lnTo>
                    <a:pt x="245269" y="726282"/>
                  </a:lnTo>
                  <a:lnTo>
                    <a:pt x="269082" y="673894"/>
                  </a:lnTo>
                  <a:lnTo>
                    <a:pt x="290513" y="597694"/>
                  </a:lnTo>
                  <a:lnTo>
                    <a:pt x="309563" y="457200"/>
                  </a:lnTo>
                  <a:lnTo>
                    <a:pt x="335757" y="230982"/>
                  </a:lnTo>
                  <a:lnTo>
                    <a:pt x="359569" y="52388"/>
                  </a:lnTo>
                  <a:lnTo>
                    <a:pt x="369094" y="16669"/>
                  </a:lnTo>
                  <a:lnTo>
                    <a:pt x="378619" y="2382"/>
                  </a:lnTo>
                  <a:lnTo>
                    <a:pt x="388144" y="0"/>
                  </a:lnTo>
                  <a:lnTo>
                    <a:pt x="395288" y="0"/>
                  </a:lnTo>
                  <a:lnTo>
                    <a:pt x="402432" y="7144"/>
                  </a:lnTo>
                  <a:lnTo>
                    <a:pt x="416719" y="30957"/>
                  </a:lnTo>
                  <a:lnTo>
                    <a:pt x="426244" y="57150"/>
                  </a:lnTo>
                  <a:lnTo>
                    <a:pt x="431007" y="107157"/>
                  </a:lnTo>
                  <a:lnTo>
                    <a:pt x="459582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479;p316">
            <a:extLst>
              <a:ext uri="{FF2B5EF4-FFF2-40B4-BE49-F238E27FC236}">
                <a16:creationId xmlns:a16="http://schemas.microsoft.com/office/drawing/2014/main" id="{AE41C658-C2C3-AD4A-8C0D-B455B1F448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1641" y="1542384"/>
            <a:ext cx="4994275" cy="42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9" name="Google Shape;3479;p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5863" y="1530352"/>
            <a:ext cx="4994275" cy="42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すがたをかえる大豆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豆 者 育 消 取 期 畑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123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173"/>
          <p:cNvSpPr txBox="1"/>
          <p:nvPr/>
        </p:nvSpPr>
        <p:spPr>
          <a:xfrm>
            <a:off x="5385048" y="6437312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豆</a:t>
            </a:r>
            <a:endParaRPr/>
          </a:p>
        </p:txBody>
      </p:sp>
      <p:sp>
        <p:nvSpPr>
          <p:cNvPr id="1951" name="Google Shape;1951;p173"/>
          <p:cNvSpPr/>
          <p:nvPr/>
        </p:nvSpPr>
        <p:spPr>
          <a:xfrm>
            <a:off x="3324225" y="1736725"/>
            <a:ext cx="3059113" cy="547688"/>
          </a:xfrm>
          <a:custGeom>
            <a:avLst/>
            <a:gdLst/>
            <a:ahLst/>
            <a:cxnLst/>
            <a:rect l="l" t="t" r="r" b="b"/>
            <a:pathLst>
              <a:path w="3058856" h="548640" extrusionOk="0">
                <a:moveTo>
                  <a:pt x="1686003" y="152818"/>
                </a:moveTo>
                <a:lnTo>
                  <a:pt x="2009174" y="120250"/>
                </a:lnTo>
                <a:lnTo>
                  <a:pt x="2257190" y="97703"/>
                </a:lnTo>
                <a:lnTo>
                  <a:pt x="2372429" y="80167"/>
                </a:lnTo>
                <a:lnTo>
                  <a:pt x="2445080" y="65136"/>
                </a:lnTo>
                <a:lnTo>
                  <a:pt x="2515226" y="40084"/>
                </a:lnTo>
                <a:lnTo>
                  <a:pt x="2572846" y="15032"/>
                </a:lnTo>
                <a:lnTo>
                  <a:pt x="2602908" y="0"/>
                </a:lnTo>
                <a:lnTo>
                  <a:pt x="2645497" y="0"/>
                </a:lnTo>
                <a:lnTo>
                  <a:pt x="2720653" y="12526"/>
                </a:lnTo>
                <a:lnTo>
                  <a:pt x="2798314" y="37578"/>
                </a:lnTo>
                <a:lnTo>
                  <a:pt x="2858439" y="67641"/>
                </a:lnTo>
                <a:lnTo>
                  <a:pt x="2931090" y="107724"/>
                </a:lnTo>
                <a:lnTo>
                  <a:pt x="2991215" y="147808"/>
                </a:lnTo>
                <a:lnTo>
                  <a:pt x="3026288" y="172860"/>
                </a:lnTo>
                <a:lnTo>
                  <a:pt x="3046330" y="197912"/>
                </a:lnTo>
                <a:lnTo>
                  <a:pt x="3058856" y="217953"/>
                </a:lnTo>
                <a:lnTo>
                  <a:pt x="3058856" y="243005"/>
                </a:lnTo>
                <a:lnTo>
                  <a:pt x="3036309" y="265552"/>
                </a:lnTo>
                <a:lnTo>
                  <a:pt x="2991215" y="283089"/>
                </a:lnTo>
                <a:lnTo>
                  <a:pt x="2951132" y="290604"/>
                </a:lnTo>
                <a:lnTo>
                  <a:pt x="2850924" y="298120"/>
                </a:lnTo>
                <a:lnTo>
                  <a:pt x="2733179" y="300625"/>
                </a:lnTo>
                <a:lnTo>
                  <a:pt x="2648002" y="300625"/>
                </a:lnTo>
                <a:lnTo>
                  <a:pt x="2500195" y="290604"/>
                </a:lnTo>
                <a:lnTo>
                  <a:pt x="2317315" y="290604"/>
                </a:lnTo>
                <a:lnTo>
                  <a:pt x="2054268" y="310646"/>
                </a:lnTo>
                <a:lnTo>
                  <a:pt x="1741117" y="340708"/>
                </a:lnTo>
                <a:lnTo>
                  <a:pt x="1362831" y="375781"/>
                </a:lnTo>
                <a:lnTo>
                  <a:pt x="1092269" y="403338"/>
                </a:lnTo>
                <a:lnTo>
                  <a:pt x="899368" y="430896"/>
                </a:lnTo>
                <a:lnTo>
                  <a:pt x="713983" y="460958"/>
                </a:lnTo>
                <a:lnTo>
                  <a:pt x="608765" y="483505"/>
                </a:lnTo>
                <a:lnTo>
                  <a:pt x="498536" y="518578"/>
                </a:lnTo>
                <a:lnTo>
                  <a:pt x="435905" y="543630"/>
                </a:lnTo>
                <a:lnTo>
                  <a:pt x="408348" y="548640"/>
                </a:lnTo>
                <a:lnTo>
                  <a:pt x="358244" y="541125"/>
                </a:lnTo>
                <a:lnTo>
                  <a:pt x="315656" y="523588"/>
                </a:lnTo>
                <a:lnTo>
                  <a:pt x="270562" y="488515"/>
                </a:lnTo>
                <a:lnTo>
                  <a:pt x="207932" y="423380"/>
                </a:lnTo>
                <a:lnTo>
                  <a:pt x="145302" y="350729"/>
                </a:lnTo>
                <a:lnTo>
                  <a:pt x="92692" y="273068"/>
                </a:lnTo>
                <a:lnTo>
                  <a:pt x="27557" y="175365"/>
                </a:lnTo>
                <a:lnTo>
                  <a:pt x="0" y="122755"/>
                </a:lnTo>
                <a:lnTo>
                  <a:pt x="0" y="105219"/>
                </a:lnTo>
                <a:lnTo>
                  <a:pt x="7515" y="95198"/>
                </a:lnTo>
                <a:lnTo>
                  <a:pt x="30062" y="97703"/>
                </a:lnTo>
                <a:lnTo>
                  <a:pt x="47599" y="105219"/>
                </a:lnTo>
                <a:lnTo>
                  <a:pt x="75156" y="125261"/>
                </a:lnTo>
                <a:lnTo>
                  <a:pt x="117744" y="157828"/>
                </a:lnTo>
                <a:lnTo>
                  <a:pt x="182880" y="215448"/>
                </a:lnTo>
                <a:lnTo>
                  <a:pt x="212942" y="237995"/>
                </a:lnTo>
                <a:lnTo>
                  <a:pt x="255531" y="258037"/>
                </a:lnTo>
                <a:lnTo>
                  <a:pt x="305635" y="270563"/>
                </a:lnTo>
                <a:lnTo>
                  <a:pt x="353234" y="278078"/>
                </a:lnTo>
                <a:lnTo>
                  <a:pt x="423379" y="283089"/>
                </a:lnTo>
                <a:lnTo>
                  <a:pt x="548640" y="270563"/>
                </a:lnTo>
                <a:lnTo>
                  <a:pt x="708973" y="253026"/>
                </a:lnTo>
                <a:lnTo>
                  <a:pt x="997071" y="222964"/>
                </a:lnTo>
                <a:lnTo>
                  <a:pt x="1362831" y="185386"/>
                </a:lnTo>
                <a:lnTo>
                  <a:pt x="1686003" y="1528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173"/>
          <p:cNvSpPr/>
          <p:nvPr/>
        </p:nvSpPr>
        <p:spPr>
          <a:xfrm>
            <a:off x="3265488" y="2874963"/>
            <a:ext cx="630237" cy="1219200"/>
          </a:xfrm>
          <a:custGeom>
            <a:avLst/>
            <a:gdLst/>
            <a:ahLst/>
            <a:cxnLst/>
            <a:rect l="l" t="t" r="r" b="b"/>
            <a:pathLst>
              <a:path w="631031" h="1219200" extrusionOk="0">
                <a:moveTo>
                  <a:pt x="500062" y="381000"/>
                </a:moveTo>
                <a:lnTo>
                  <a:pt x="471487" y="219075"/>
                </a:lnTo>
                <a:lnTo>
                  <a:pt x="426244" y="88106"/>
                </a:lnTo>
                <a:lnTo>
                  <a:pt x="376237" y="69056"/>
                </a:lnTo>
                <a:lnTo>
                  <a:pt x="319087" y="47625"/>
                </a:lnTo>
                <a:lnTo>
                  <a:pt x="252412" y="30956"/>
                </a:lnTo>
                <a:lnTo>
                  <a:pt x="176212" y="14287"/>
                </a:lnTo>
                <a:lnTo>
                  <a:pt x="109537" y="4762"/>
                </a:lnTo>
                <a:lnTo>
                  <a:pt x="52387" y="0"/>
                </a:lnTo>
                <a:lnTo>
                  <a:pt x="26194" y="0"/>
                </a:lnTo>
                <a:lnTo>
                  <a:pt x="9525" y="4762"/>
                </a:lnTo>
                <a:lnTo>
                  <a:pt x="0" y="16669"/>
                </a:lnTo>
                <a:lnTo>
                  <a:pt x="7144" y="38100"/>
                </a:lnTo>
                <a:lnTo>
                  <a:pt x="30956" y="64294"/>
                </a:lnTo>
                <a:lnTo>
                  <a:pt x="61912" y="88106"/>
                </a:lnTo>
                <a:lnTo>
                  <a:pt x="119062" y="135731"/>
                </a:lnTo>
                <a:lnTo>
                  <a:pt x="166687" y="185737"/>
                </a:lnTo>
                <a:lnTo>
                  <a:pt x="200025" y="228600"/>
                </a:lnTo>
                <a:lnTo>
                  <a:pt x="228600" y="283369"/>
                </a:lnTo>
                <a:lnTo>
                  <a:pt x="264319" y="390525"/>
                </a:lnTo>
                <a:lnTo>
                  <a:pt x="302419" y="526256"/>
                </a:lnTo>
                <a:lnTo>
                  <a:pt x="333375" y="654844"/>
                </a:lnTo>
                <a:lnTo>
                  <a:pt x="347662" y="754856"/>
                </a:lnTo>
                <a:lnTo>
                  <a:pt x="359569" y="852487"/>
                </a:lnTo>
                <a:cubicBezTo>
                  <a:pt x="360363" y="881062"/>
                  <a:pt x="361156" y="909637"/>
                  <a:pt x="361950" y="938212"/>
                </a:cubicBezTo>
                <a:lnTo>
                  <a:pt x="364331" y="964406"/>
                </a:lnTo>
                <a:lnTo>
                  <a:pt x="383381" y="1028700"/>
                </a:lnTo>
                <a:lnTo>
                  <a:pt x="414337" y="1095375"/>
                </a:lnTo>
                <a:lnTo>
                  <a:pt x="431006" y="1126331"/>
                </a:lnTo>
                <a:lnTo>
                  <a:pt x="461962" y="1169194"/>
                </a:lnTo>
                <a:lnTo>
                  <a:pt x="481012" y="1188244"/>
                </a:lnTo>
                <a:lnTo>
                  <a:pt x="492919" y="1200150"/>
                </a:lnTo>
                <a:lnTo>
                  <a:pt x="511969" y="1209675"/>
                </a:lnTo>
                <a:lnTo>
                  <a:pt x="538162" y="1216819"/>
                </a:lnTo>
                <a:lnTo>
                  <a:pt x="561975" y="1219200"/>
                </a:lnTo>
                <a:lnTo>
                  <a:pt x="588169" y="1214437"/>
                </a:lnTo>
                <a:lnTo>
                  <a:pt x="611981" y="1200150"/>
                </a:lnTo>
                <a:lnTo>
                  <a:pt x="623887" y="1183481"/>
                </a:lnTo>
                <a:lnTo>
                  <a:pt x="631031" y="1154906"/>
                </a:lnTo>
                <a:lnTo>
                  <a:pt x="631031" y="1123950"/>
                </a:lnTo>
                <a:lnTo>
                  <a:pt x="611981" y="976312"/>
                </a:lnTo>
                <a:lnTo>
                  <a:pt x="514350" y="452437"/>
                </a:lnTo>
                <a:lnTo>
                  <a:pt x="500062" y="381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173"/>
          <p:cNvSpPr/>
          <p:nvPr/>
        </p:nvSpPr>
        <p:spPr>
          <a:xfrm>
            <a:off x="3738563" y="4322763"/>
            <a:ext cx="671512" cy="971550"/>
          </a:xfrm>
          <a:custGeom>
            <a:avLst/>
            <a:gdLst/>
            <a:ahLst/>
            <a:cxnLst/>
            <a:rect l="l" t="t" r="r" b="b"/>
            <a:pathLst>
              <a:path w="671512" h="971550" extrusionOk="0">
                <a:moveTo>
                  <a:pt x="221456" y="450056"/>
                </a:moveTo>
                <a:lnTo>
                  <a:pt x="154781" y="328612"/>
                </a:lnTo>
                <a:lnTo>
                  <a:pt x="92868" y="209550"/>
                </a:lnTo>
                <a:lnTo>
                  <a:pt x="38100" y="102394"/>
                </a:lnTo>
                <a:lnTo>
                  <a:pt x="7143" y="33337"/>
                </a:lnTo>
                <a:lnTo>
                  <a:pt x="0" y="14287"/>
                </a:lnTo>
                <a:lnTo>
                  <a:pt x="2381" y="2381"/>
                </a:lnTo>
                <a:lnTo>
                  <a:pt x="16668" y="0"/>
                </a:lnTo>
                <a:lnTo>
                  <a:pt x="33337" y="2381"/>
                </a:lnTo>
                <a:lnTo>
                  <a:pt x="57150" y="14287"/>
                </a:lnTo>
                <a:lnTo>
                  <a:pt x="88106" y="45244"/>
                </a:lnTo>
                <a:lnTo>
                  <a:pt x="152400" y="102394"/>
                </a:lnTo>
                <a:lnTo>
                  <a:pt x="223837" y="169069"/>
                </a:lnTo>
                <a:lnTo>
                  <a:pt x="297656" y="221456"/>
                </a:lnTo>
                <a:lnTo>
                  <a:pt x="411956" y="295275"/>
                </a:lnTo>
                <a:lnTo>
                  <a:pt x="519112" y="366712"/>
                </a:lnTo>
                <a:lnTo>
                  <a:pt x="559593" y="397669"/>
                </a:lnTo>
                <a:lnTo>
                  <a:pt x="564356" y="407194"/>
                </a:lnTo>
                <a:lnTo>
                  <a:pt x="581025" y="450056"/>
                </a:lnTo>
                <a:lnTo>
                  <a:pt x="616743" y="542925"/>
                </a:lnTo>
                <a:lnTo>
                  <a:pt x="642937" y="638175"/>
                </a:lnTo>
                <a:lnTo>
                  <a:pt x="661987" y="750094"/>
                </a:lnTo>
                <a:lnTo>
                  <a:pt x="669131" y="823912"/>
                </a:lnTo>
                <a:cubicBezTo>
                  <a:pt x="669925" y="849312"/>
                  <a:pt x="670718" y="874712"/>
                  <a:pt x="671512" y="900112"/>
                </a:cubicBezTo>
                <a:lnTo>
                  <a:pt x="664368" y="926306"/>
                </a:lnTo>
                <a:lnTo>
                  <a:pt x="640556" y="954881"/>
                </a:lnTo>
                <a:lnTo>
                  <a:pt x="616743" y="969169"/>
                </a:lnTo>
                <a:lnTo>
                  <a:pt x="592931" y="971550"/>
                </a:lnTo>
                <a:lnTo>
                  <a:pt x="564356" y="962025"/>
                </a:lnTo>
                <a:lnTo>
                  <a:pt x="528637" y="935831"/>
                </a:lnTo>
                <a:lnTo>
                  <a:pt x="485775" y="895350"/>
                </a:lnTo>
                <a:lnTo>
                  <a:pt x="447675" y="840581"/>
                </a:lnTo>
                <a:lnTo>
                  <a:pt x="385762" y="738187"/>
                </a:lnTo>
                <a:lnTo>
                  <a:pt x="314325" y="616744"/>
                </a:lnTo>
                <a:lnTo>
                  <a:pt x="221456" y="4500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173"/>
          <p:cNvSpPr/>
          <p:nvPr/>
        </p:nvSpPr>
        <p:spPr>
          <a:xfrm>
            <a:off x="5148263" y="4086225"/>
            <a:ext cx="863600" cy="1458913"/>
          </a:xfrm>
          <a:custGeom>
            <a:avLst/>
            <a:gdLst/>
            <a:ahLst/>
            <a:cxnLst/>
            <a:rect l="l" t="t" r="r" b="b"/>
            <a:pathLst>
              <a:path w="864393" h="1459706" extrusionOk="0">
                <a:moveTo>
                  <a:pt x="361950" y="557213"/>
                </a:moveTo>
                <a:lnTo>
                  <a:pt x="33337" y="1333500"/>
                </a:lnTo>
                <a:lnTo>
                  <a:pt x="0" y="1459706"/>
                </a:lnTo>
                <a:lnTo>
                  <a:pt x="169068" y="1300163"/>
                </a:lnTo>
                <a:lnTo>
                  <a:pt x="307181" y="1081088"/>
                </a:lnTo>
                <a:lnTo>
                  <a:pt x="466725" y="823913"/>
                </a:lnTo>
                <a:lnTo>
                  <a:pt x="595312" y="626269"/>
                </a:lnTo>
                <a:lnTo>
                  <a:pt x="669131" y="509588"/>
                </a:lnTo>
                <a:lnTo>
                  <a:pt x="716756" y="428625"/>
                </a:lnTo>
                <a:lnTo>
                  <a:pt x="747712" y="392906"/>
                </a:lnTo>
                <a:lnTo>
                  <a:pt x="773906" y="366713"/>
                </a:lnTo>
                <a:lnTo>
                  <a:pt x="797718" y="347663"/>
                </a:lnTo>
                <a:lnTo>
                  <a:pt x="826293" y="323850"/>
                </a:lnTo>
                <a:lnTo>
                  <a:pt x="847725" y="304800"/>
                </a:lnTo>
                <a:lnTo>
                  <a:pt x="859631" y="285750"/>
                </a:lnTo>
                <a:lnTo>
                  <a:pt x="864393" y="271463"/>
                </a:lnTo>
                <a:lnTo>
                  <a:pt x="864393" y="247650"/>
                </a:lnTo>
                <a:lnTo>
                  <a:pt x="857250" y="223838"/>
                </a:lnTo>
                <a:lnTo>
                  <a:pt x="840581" y="202406"/>
                </a:lnTo>
                <a:lnTo>
                  <a:pt x="797718" y="171450"/>
                </a:lnTo>
                <a:lnTo>
                  <a:pt x="733425" y="135731"/>
                </a:lnTo>
                <a:lnTo>
                  <a:pt x="573881" y="66675"/>
                </a:lnTo>
                <a:lnTo>
                  <a:pt x="445293" y="26194"/>
                </a:lnTo>
                <a:lnTo>
                  <a:pt x="385762" y="4763"/>
                </a:lnTo>
                <a:lnTo>
                  <a:pt x="357187" y="0"/>
                </a:lnTo>
                <a:lnTo>
                  <a:pt x="342900" y="2381"/>
                </a:lnTo>
                <a:lnTo>
                  <a:pt x="330993" y="11906"/>
                </a:lnTo>
                <a:lnTo>
                  <a:pt x="338137" y="35719"/>
                </a:lnTo>
                <a:lnTo>
                  <a:pt x="357187" y="61913"/>
                </a:lnTo>
                <a:lnTo>
                  <a:pt x="390525" y="95250"/>
                </a:lnTo>
                <a:lnTo>
                  <a:pt x="435768" y="147638"/>
                </a:lnTo>
                <a:lnTo>
                  <a:pt x="459581" y="190500"/>
                </a:lnTo>
                <a:lnTo>
                  <a:pt x="464343" y="221456"/>
                </a:lnTo>
                <a:lnTo>
                  <a:pt x="464343" y="273844"/>
                </a:lnTo>
                <a:lnTo>
                  <a:pt x="447675" y="364331"/>
                </a:lnTo>
                <a:lnTo>
                  <a:pt x="361950" y="5572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173"/>
          <p:cNvSpPr/>
          <p:nvPr/>
        </p:nvSpPr>
        <p:spPr>
          <a:xfrm>
            <a:off x="3478213" y="2649538"/>
            <a:ext cx="2860675" cy="1295400"/>
          </a:xfrm>
          <a:custGeom>
            <a:avLst/>
            <a:gdLst/>
            <a:ahLst/>
            <a:cxnLst/>
            <a:rect l="l" t="t" r="r" b="b"/>
            <a:pathLst>
              <a:path w="2859882" h="1295400" extrusionOk="0">
                <a:moveTo>
                  <a:pt x="721519" y="252413"/>
                </a:moveTo>
                <a:lnTo>
                  <a:pt x="485775" y="278607"/>
                </a:lnTo>
                <a:lnTo>
                  <a:pt x="259557" y="307182"/>
                </a:lnTo>
                <a:lnTo>
                  <a:pt x="183357" y="314325"/>
                </a:lnTo>
                <a:lnTo>
                  <a:pt x="0" y="364332"/>
                </a:lnTo>
                <a:lnTo>
                  <a:pt x="119063" y="445294"/>
                </a:lnTo>
                <a:lnTo>
                  <a:pt x="245269" y="471488"/>
                </a:lnTo>
                <a:lnTo>
                  <a:pt x="397669" y="445294"/>
                </a:lnTo>
                <a:lnTo>
                  <a:pt x="621507" y="409575"/>
                </a:lnTo>
                <a:lnTo>
                  <a:pt x="828675" y="383382"/>
                </a:lnTo>
                <a:lnTo>
                  <a:pt x="1069182" y="354807"/>
                </a:lnTo>
                <a:lnTo>
                  <a:pt x="1252538" y="333375"/>
                </a:lnTo>
                <a:lnTo>
                  <a:pt x="1440657" y="316707"/>
                </a:lnTo>
                <a:lnTo>
                  <a:pt x="1678782" y="297657"/>
                </a:lnTo>
                <a:lnTo>
                  <a:pt x="1845469" y="285750"/>
                </a:lnTo>
                <a:lnTo>
                  <a:pt x="2021682" y="276225"/>
                </a:lnTo>
                <a:lnTo>
                  <a:pt x="2195513" y="271463"/>
                </a:lnTo>
                <a:lnTo>
                  <a:pt x="2347913" y="266700"/>
                </a:lnTo>
                <a:lnTo>
                  <a:pt x="2395538" y="269082"/>
                </a:lnTo>
                <a:lnTo>
                  <a:pt x="2443163" y="278607"/>
                </a:lnTo>
                <a:lnTo>
                  <a:pt x="2462213" y="285750"/>
                </a:lnTo>
                <a:lnTo>
                  <a:pt x="2476500" y="300038"/>
                </a:lnTo>
                <a:lnTo>
                  <a:pt x="2481263" y="326232"/>
                </a:lnTo>
                <a:lnTo>
                  <a:pt x="2476500" y="352425"/>
                </a:lnTo>
                <a:lnTo>
                  <a:pt x="2443163" y="466725"/>
                </a:lnTo>
                <a:lnTo>
                  <a:pt x="2369344" y="692944"/>
                </a:lnTo>
                <a:lnTo>
                  <a:pt x="2264569" y="1026319"/>
                </a:lnTo>
                <a:lnTo>
                  <a:pt x="2164557" y="1188244"/>
                </a:lnTo>
                <a:lnTo>
                  <a:pt x="2185988" y="1235869"/>
                </a:lnTo>
                <a:lnTo>
                  <a:pt x="2207419" y="1266825"/>
                </a:lnTo>
                <a:lnTo>
                  <a:pt x="2226469" y="1283494"/>
                </a:lnTo>
                <a:lnTo>
                  <a:pt x="2250282" y="1290638"/>
                </a:lnTo>
                <a:lnTo>
                  <a:pt x="2283619" y="1295400"/>
                </a:lnTo>
                <a:lnTo>
                  <a:pt x="2319338" y="1288257"/>
                </a:lnTo>
                <a:lnTo>
                  <a:pt x="2359819" y="1276350"/>
                </a:lnTo>
                <a:lnTo>
                  <a:pt x="2390775" y="1259682"/>
                </a:lnTo>
                <a:lnTo>
                  <a:pt x="2416969" y="1238250"/>
                </a:lnTo>
                <a:lnTo>
                  <a:pt x="2438400" y="1207294"/>
                </a:lnTo>
                <a:lnTo>
                  <a:pt x="2490788" y="1085850"/>
                </a:lnTo>
                <a:lnTo>
                  <a:pt x="2583657" y="873919"/>
                </a:lnTo>
                <a:lnTo>
                  <a:pt x="2650332" y="723900"/>
                </a:lnTo>
                <a:lnTo>
                  <a:pt x="2714625" y="581025"/>
                </a:lnTo>
                <a:lnTo>
                  <a:pt x="2740819" y="526257"/>
                </a:lnTo>
                <a:lnTo>
                  <a:pt x="2769394" y="481013"/>
                </a:lnTo>
                <a:lnTo>
                  <a:pt x="2797969" y="447675"/>
                </a:lnTo>
                <a:lnTo>
                  <a:pt x="2836069" y="416719"/>
                </a:lnTo>
                <a:lnTo>
                  <a:pt x="2850357" y="395288"/>
                </a:lnTo>
                <a:lnTo>
                  <a:pt x="2857500" y="373857"/>
                </a:lnTo>
                <a:lnTo>
                  <a:pt x="2859882" y="340519"/>
                </a:lnTo>
                <a:lnTo>
                  <a:pt x="2850357" y="300038"/>
                </a:lnTo>
                <a:lnTo>
                  <a:pt x="2826544" y="264319"/>
                </a:lnTo>
                <a:lnTo>
                  <a:pt x="2788444" y="221457"/>
                </a:lnTo>
                <a:lnTo>
                  <a:pt x="2738438" y="173832"/>
                </a:lnTo>
                <a:lnTo>
                  <a:pt x="2636044" y="97632"/>
                </a:lnTo>
                <a:lnTo>
                  <a:pt x="2509838" y="28575"/>
                </a:lnTo>
                <a:lnTo>
                  <a:pt x="2462213" y="2382"/>
                </a:lnTo>
                <a:lnTo>
                  <a:pt x="2447925" y="0"/>
                </a:lnTo>
                <a:lnTo>
                  <a:pt x="2433638" y="9525"/>
                </a:lnTo>
                <a:lnTo>
                  <a:pt x="2357438" y="47625"/>
                </a:lnTo>
                <a:lnTo>
                  <a:pt x="2274094" y="78582"/>
                </a:lnTo>
                <a:lnTo>
                  <a:pt x="2231232" y="88107"/>
                </a:lnTo>
                <a:lnTo>
                  <a:pt x="2090738" y="100013"/>
                </a:lnTo>
                <a:lnTo>
                  <a:pt x="1728788" y="135732"/>
                </a:lnTo>
                <a:lnTo>
                  <a:pt x="1276350" y="185738"/>
                </a:lnTo>
                <a:lnTo>
                  <a:pt x="721519" y="2524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173"/>
          <p:cNvSpPr/>
          <p:nvPr/>
        </p:nvSpPr>
        <p:spPr>
          <a:xfrm>
            <a:off x="3684588" y="3657600"/>
            <a:ext cx="2225675" cy="361950"/>
          </a:xfrm>
          <a:custGeom>
            <a:avLst/>
            <a:gdLst/>
            <a:ahLst/>
            <a:cxnLst/>
            <a:rect l="l" t="t" r="r" b="b"/>
            <a:pathLst>
              <a:path w="2226469" h="361950" extrusionOk="0">
                <a:moveTo>
                  <a:pt x="1090612" y="78581"/>
                </a:moveTo>
                <a:lnTo>
                  <a:pt x="1366837" y="52388"/>
                </a:lnTo>
                <a:lnTo>
                  <a:pt x="1695450" y="26194"/>
                </a:lnTo>
                <a:lnTo>
                  <a:pt x="1971675" y="2381"/>
                </a:lnTo>
                <a:lnTo>
                  <a:pt x="2097881" y="0"/>
                </a:lnTo>
                <a:lnTo>
                  <a:pt x="2226469" y="78581"/>
                </a:lnTo>
                <a:lnTo>
                  <a:pt x="2114550" y="161925"/>
                </a:lnTo>
                <a:lnTo>
                  <a:pt x="1985962" y="178594"/>
                </a:lnTo>
                <a:lnTo>
                  <a:pt x="1866900" y="180975"/>
                </a:lnTo>
                <a:lnTo>
                  <a:pt x="1597819" y="195263"/>
                </a:lnTo>
                <a:lnTo>
                  <a:pt x="1316831" y="216694"/>
                </a:lnTo>
                <a:lnTo>
                  <a:pt x="1004887" y="252413"/>
                </a:lnTo>
                <a:lnTo>
                  <a:pt x="626269" y="300038"/>
                </a:lnTo>
                <a:lnTo>
                  <a:pt x="381000" y="330994"/>
                </a:lnTo>
                <a:lnTo>
                  <a:pt x="164306" y="361950"/>
                </a:lnTo>
                <a:lnTo>
                  <a:pt x="83344" y="307181"/>
                </a:lnTo>
                <a:lnTo>
                  <a:pt x="0" y="219075"/>
                </a:lnTo>
                <a:lnTo>
                  <a:pt x="171450" y="197644"/>
                </a:lnTo>
                <a:lnTo>
                  <a:pt x="369094" y="171450"/>
                </a:lnTo>
                <a:lnTo>
                  <a:pt x="688181" y="126206"/>
                </a:lnTo>
                <a:lnTo>
                  <a:pt x="988219" y="90488"/>
                </a:lnTo>
                <a:lnTo>
                  <a:pt x="1090612" y="78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173"/>
          <p:cNvSpPr/>
          <p:nvPr/>
        </p:nvSpPr>
        <p:spPr>
          <a:xfrm>
            <a:off x="2768600" y="5214938"/>
            <a:ext cx="4391025" cy="623887"/>
          </a:xfrm>
          <a:custGeom>
            <a:avLst/>
            <a:gdLst/>
            <a:ahLst/>
            <a:cxnLst/>
            <a:rect l="l" t="t" r="r" b="b"/>
            <a:pathLst>
              <a:path w="4391944" h="624899" extrusionOk="0">
                <a:moveTo>
                  <a:pt x="2037099" y="208300"/>
                </a:moveTo>
                <a:lnTo>
                  <a:pt x="2337192" y="187117"/>
                </a:lnTo>
                <a:lnTo>
                  <a:pt x="2471351" y="172995"/>
                </a:lnTo>
                <a:lnTo>
                  <a:pt x="2552552" y="151812"/>
                </a:lnTo>
                <a:lnTo>
                  <a:pt x="2669059" y="151812"/>
                </a:lnTo>
                <a:lnTo>
                  <a:pt x="2930316" y="130629"/>
                </a:lnTo>
                <a:lnTo>
                  <a:pt x="3124494" y="120037"/>
                </a:lnTo>
                <a:lnTo>
                  <a:pt x="3293958" y="105915"/>
                </a:lnTo>
                <a:lnTo>
                  <a:pt x="3421056" y="95324"/>
                </a:lnTo>
                <a:lnTo>
                  <a:pt x="3537562" y="81202"/>
                </a:lnTo>
                <a:lnTo>
                  <a:pt x="3657600" y="56488"/>
                </a:lnTo>
                <a:lnTo>
                  <a:pt x="3827064" y="0"/>
                </a:lnTo>
                <a:lnTo>
                  <a:pt x="3869430" y="3531"/>
                </a:lnTo>
                <a:lnTo>
                  <a:pt x="3947101" y="14122"/>
                </a:lnTo>
                <a:lnTo>
                  <a:pt x="4045955" y="38836"/>
                </a:lnTo>
                <a:lnTo>
                  <a:pt x="4123626" y="67080"/>
                </a:lnTo>
                <a:lnTo>
                  <a:pt x="4190705" y="95324"/>
                </a:lnTo>
                <a:lnTo>
                  <a:pt x="4275437" y="141220"/>
                </a:lnTo>
                <a:lnTo>
                  <a:pt x="4335456" y="190647"/>
                </a:lnTo>
                <a:lnTo>
                  <a:pt x="4367230" y="222422"/>
                </a:lnTo>
                <a:lnTo>
                  <a:pt x="4388413" y="254196"/>
                </a:lnTo>
                <a:lnTo>
                  <a:pt x="4391944" y="268318"/>
                </a:lnTo>
                <a:lnTo>
                  <a:pt x="4388413" y="296563"/>
                </a:lnTo>
                <a:lnTo>
                  <a:pt x="4363700" y="321276"/>
                </a:lnTo>
                <a:lnTo>
                  <a:pt x="4324864" y="345990"/>
                </a:lnTo>
                <a:lnTo>
                  <a:pt x="4278968" y="360112"/>
                </a:lnTo>
                <a:lnTo>
                  <a:pt x="4229541" y="349520"/>
                </a:lnTo>
                <a:lnTo>
                  <a:pt x="4134217" y="338929"/>
                </a:lnTo>
                <a:lnTo>
                  <a:pt x="4000058" y="321276"/>
                </a:lnTo>
                <a:lnTo>
                  <a:pt x="3795289" y="303624"/>
                </a:lnTo>
                <a:lnTo>
                  <a:pt x="3629355" y="293032"/>
                </a:lnTo>
                <a:lnTo>
                  <a:pt x="3534032" y="289502"/>
                </a:lnTo>
                <a:lnTo>
                  <a:pt x="3375159" y="300093"/>
                </a:lnTo>
                <a:lnTo>
                  <a:pt x="3046823" y="321276"/>
                </a:lnTo>
                <a:lnTo>
                  <a:pt x="2697303" y="338929"/>
                </a:lnTo>
                <a:lnTo>
                  <a:pt x="2354844" y="360112"/>
                </a:lnTo>
                <a:lnTo>
                  <a:pt x="2019447" y="384825"/>
                </a:lnTo>
                <a:lnTo>
                  <a:pt x="1722884" y="406008"/>
                </a:lnTo>
                <a:lnTo>
                  <a:pt x="1511054" y="423661"/>
                </a:lnTo>
                <a:lnTo>
                  <a:pt x="1225084" y="455435"/>
                </a:lnTo>
                <a:lnTo>
                  <a:pt x="1048559" y="476618"/>
                </a:lnTo>
                <a:lnTo>
                  <a:pt x="879094" y="501332"/>
                </a:lnTo>
                <a:lnTo>
                  <a:pt x="780240" y="518984"/>
                </a:lnTo>
                <a:lnTo>
                  <a:pt x="691978" y="536637"/>
                </a:lnTo>
                <a:lnTo>
                  <a:pt x="617837" y="554289"/>
                </a:lnTo>
                <a:lnTo>
                  <a:pt x="533105" y="586064"/>
                </a:lnTo>
                <a:lnTo>
                  <a:pt x="462495" y="621369"/>
                </a:lnTo>
                <a:lnTo>
                  <a:pt x="444843" y="624899"/>
                </a:lnTo>
                <a:lnTo>
                  <a:pt x="402477" y="603716"/>
                </a:lnTo>
                <a:lnTo>
                  <a:pt x="310684" y="554289"/>
                </a:lnTo>
                <a:lnTo>
                  <a:pt x="215360" y="494271"/>
                </a:lnTo>
                <a:lnTo>
                  <a:pt x="141220" y="437783"/>
                </a:lnTo>
                <a:lnTo>
                  <a:pt x="105915" y="413069"/>
                </a:lnTo>
                <a:lnTo>
                  <a:pt x="60018" y="363642"/>
                </a:lnTo>
                <a:lnTo>
                  <a:pt x="28244" y="310685"/>
                </a:lnTo>
                <a:lnTo>
                  <a:pt x="10591" y="264788"/>
                </a:lnTo>
                <a:lnTo>
                  <a:pt x="0" y="233013"/>
                </a:lnTo>
                <a:lnTo>
                  <a:pt x="3530" y="208300"/>
                </a:lnTo>
                <a:lnTo>
                  <a:pt x="17652" y="208300"/>
                </a:lnTo>
                <a:lnTo>
                  <a:pt x="49427" y="222422"/>
                </a:lnTo>
                <a:lnTo>
                  <a:pt x="84732" y="247135"/>
                </a:lnTo>
                <a:lnTo>
                  <a:pt x="127098" y="261257"/>
                </a:lnTo>
                <a:lnTo>
                  <a:pt x="268318" y="296563"/>
                </a:lnTo>
                <a:lnTo>
                  <a:pt x="388355" y="310685"/>
                </a:lnTo>
                <a:lnTo>
                  <a:pt x="543697" y="317746"/>
                </a:lnTo>
                <a:lnTo>
                  <a:pt x="797893" y="303624"/>
                </a:lnTo>
                <a:lnTo>
                  <a:pt x="1196840" y="275380"/>
                </a:lnTo>
                <a:lnTo>
                  <a:pt x="1528707" y="250666"/>
                </a:lnTo>
                <a:lnTo>
                  <a:pt x="1927654" y="218891"/>
                </a:lnTo>
                <a:lnTo>
                  <a:pt x="2037099" y="2083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2601709-E072-CB4B-8BE1-964A0120FA29}"/>
              </a:ext>
            </a:extLst>
          </p:cNvPr>
          <p:cNvGrpSpPr/>
          <p:nvPr/>
        </p:nvGrpSpPr>
        <p:grpSpPr>
          <a:xfrm>
            <a:off x="2764586" y="1744744"/>
            <a:ext cx="4391025" cy="4102100"/>
            <a:chOff x="2921000" y="1889125"/>
            <a:chExt cx="4391025" cy="4102100"/>
          </a:xfrm>
        </p:grpSpPr>
        <p:sp>
          <p:nvSpPr>
            <p:cNvPr id="10" name="Google Shape;1951;p173">
              <a:extLst>
                <a:ext uri="{FF2B5EF4-FFF2-40B4-BE49-F238E27FC236}">
                  <a16:creationId xmlns:a16="http://schemas.microsoft.com/office/drawing/2014/main" id="{4D2A4DBA-6B96-F44B-A206-25F3A87CDC5F}"/>
                </a:ext>
              </a:extLst>
            </p:cNvPr>
            <p:cNvSpPr/>
            <p:nvPr/>
          </p:nvSpPr>
          <p:spPr>
            <a:xfrm>
              <a:off x="3476625" y="1889125"/>
              <a:ext cx="3059113" cy="547688"/>
            </a:xfrm>
            <a:custGeom>
              <a:avLst/>
              <a:gdLst/>
              <a:ahLst/>
              <a:cxnLst/>
              <a:rect l="l" t="t" r="r" b="b"/>
              <a:pathLst>
                <a:path w="3058856" h="548640" extrusionOk="0">
                  <a:moveTo>
                    <a:pt x="1686003" y="152818"/>
                  </a:moveTo>
                  <a:lnTo>
                    <a:pt x="2009174" y="120250"/>
                  </a:lnTo>
                  <a:lnTo>
                    <a:pt x="2257190" y="97703"/>
                  </a:lnTo>
                  <a:lnTo>
                    <a:pt x="2372429" y="80167"/>
                  </a:lnTo>
                  <a:lnTo>
                    <a:pt x="2445080" y="65136"/>
                  </a:lnTo>
                  <a:lnTo>
                    <a:pt x="2515226" y="40084"/>
                  </a:lnTo>
                  <a:lnTo>
                    <a:pt x="2572846" y="15032"/>
                  </a:lnTo>
                  <a:lnTo>
                    <a:pt x="2602908" y="0"/>
                  </a:lnTo>
                  <a:lnTo>
                    <a:pt x="2645497" y="0"/>
                  </a:lnTo>
                  <a:lnTo>
                    <a:pt x="2720653" y="12526"/>
                  </a:lnTo>
                  <a:lnTo>
                    <a:pt x="2798314" y="37578"/>
                  </a:lnTo>
                  <a:lnTo>
                    <a:pt x="2858439" y="67641"/>
                  </a:lnTo>
                  <a:lnTo>
                    <a:pt x="2931090" y="107724"/>
                  </a:lnTo>
                  <a:lnTo>
                    <a:pt x="2991215" y="147808"/>
                  </a:lnTo>
                  <a:lnTo>
                    <a:pt x="3026288" y="172860"/>
                  </a:lnTo>
                  <a:lnTo>
                    <a:pt x="3046330" y="197912"/>
                  </a:lnTo>
                  <a:lnTo>
                    <a:pt x="3058856" y="217953"/>
                  </a:lnTo>
                  <a:lnTo>
                    <a:pt x="3058856" y="243005"/>
                  </a:lnTo>
                  <a:lnTo>
                    <a:pt x="3036309" y="265552"/>
                  </a:lnTo>
                  <a:lnTo>
                    <a:pt x="2991215" y="283089"/>
                  </a:lnTo>
                  <a:lnTo>
                    <a:pt x="2951132" y="290604"/>
                  </a:lnTo>
                  <a:lnTo>
                    <a:pt x="2850924" y="298120"/>
                  </a:lnTo>
                  <a:lnTo>
                    <a:pt x="2733179" y="300625"/>
                  </a:lnTo>
                  <a:lnTo>
                    <a:pt x="2648002" y="300625"/>
                  </a:lnTo>
                  <a:lnTo>
                    <a:pt x="2500195" y="290604"/>
                  </a:lnTo>
                  <a:lnTo>
                    <a:pt x="2317315" y="290604"/>
                  </a:lnTo>
                  <a:lnTo>
                    <a:pt x="2054268" y="310646"/>
                  </a:lnTo>
                  <a:lnTo>
                    <a:pt x="1741117" y="340708"/>
                  </a:lnTo>
                  <a:lnTo>
                    <a:pt x="1362831" y="375781"/>
                  </a:lnTo>
                  <a:lnTo>
                    <a:pt x="1092269" y="403338"/>
                  </a:lnTo>
                  <a:lnTo>
                    <a:pt x="899368" y="430896"/>
                  </a:lnTo>
                  <a:lnTo>
                    <a:pt x="713983" y="460958"/>
                  </a:lnTo>
                  <a:lnTo>
                    <a:pt x="608765" y="483505"/>
                  </a:lnTo>
                  <a:lnTo>
                    <a:pt x="498536" y="518578"/>
                  </a:lnTo>
                  <a:lnTo>
                    <a:pt x="435905" y="543630"/>
                  </a:lnTo>
                  <a:lnTo>
                    <a:pt x="408348" y="548640"/>
                  </a:lnTo>
                  <a:lnTo>
                    <a:pt x="358244" y="541125"/>
                  </a:lnTo>
                  <a:lnTo>
                    <a:pt x="315656" y="523588"/>
                  </a:lnTo>
                  <a:lnTo>
                    <a:pt x="270562" y="488515"/>
                  </a:lnTo>
                  <a:lnTo>
                    <a:pt x="207932" y="423380"/>
                  </a:lnTo>
                  <a:lnTo>
                    <a:pt x="145302" y="350729"/>
                  </a:lnTo>
                  <a:lnTo>
                    <a:pt x="92692" y="273068"/>
                  </a:lnTo>
                  <a:lnTo>
                    <a:pt x="27557" y="175365"/>
                  </a:lnTo>
                  <a:lnTo>
                    <a:pt x="0" y="122755"/>
                  </a:lnTo>
                  <a:lnTo>
                    <a:pt x="0" y="105219"/>
                  </a:lnTo>
                  <a:lnTo>
                    <a:pt x="7515" y="95198"/>
                  </a:lnTo>
                  <a:lnTo>
                    <a:pt x="30062" y="97703"/>
                  </a:lnTo>
                  <a:lnTo>
                    <a:pt x="47599" y="105219"/>
                  </a:lnTo>
                  <a:lnTo>
                    <a:pt x="75156" y="125261"/>
                  </a:lnTo>
                  <a:lnTo>
                    <a:pt x="117744" y="157828"/>
                  </a:lnTo>
                  <a:lnTo>
                    <a:pt x="182880" y="215448"/>
                  </a:lnTo>
                  <a:lnTo>
                    <a:pt x="212942" y="237995"/>
                  </a:lnTo>
                  <a:lnTo>
                    <a:pt x="255531" y="258037"/>
                  </a:lnTo>
                  <a:lnTo>
                    <a:pt x="305635" y="270563"/>
                  </a:lnTo>
                  <a:lnTo>
                    <a:pt x="353234" y="278078"/>
                  </a:lnTo>
                  <a:lnTo>
                    <a:pt x="423379" y="283089"/>
                  </a:lnTo>
                  <a:lnTo>
                    <a:pt x="548640" y="270563"/>
                  </a:lnTo>
                  <a:lnTo>
                    <a:pt x="708973" y="253026"/>
                  </a:lnTo>
                  <a:lnTo>
                    <a:pt x="997071" y="222964"/>
                  </a:lnTo>
                  <a:lnTo>
                    <a:pt x="1362831" y="185386"/>
                  </a:lnTo>
                  <a:lnTo>
                    <a:pt x="1686003" y="15281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952;p173">
              <a:extLst>
                <a:ext uri="{FF2B5EF4-FFF2-40B4-BE49-F238E27FC236}">
                  <a16:creationId xmlns:a16="http://schemas.microsoft.com/office/drawing/2014/main" id="{8CC91AAA-93EE-F344-9C20-71DCCDFF2BBE}"/>
                </a:ext>
              </a:extLst>
            </p:cNvPr>
            <p:cNvSpPr/>
            <p:nvPr/>
          </p:nvSpPr>
          <p:spPr>
            <a:xfrm>
              <a:off x="3417888" y="3027363"/>
              <a:ext cx="630237" cy="1219200"/>
            </a:xfrm>
            <a:custGeom>
              <a:avLst/>
              <a:gdLst/>
              <a:ahLst/>
              <a:cxnLst/>
              <a:rect l="l" t="t" r="r" b="b"/>
              <a:pathLst>
                <a:path w="631031" h="1219200" extrusionOk="0">
                  <a:moveTo>
                    <a:pt x="500062" y="381000"/>
                  </a:moveTo>
                  <a:lnTo>
                    <a:pt x="471487" y="219075"/>
                  </a:lnTo>
                  <a:lnTo>
                    <a:pt x="426244" y="88106"/>
                  </a:lnTo>
                  <a:lnTo>
                    <a:pt x="376237" y="69056"/>
                  </a:lnTo>
                  <a:lnTo>
                    <a:pt x="319087" y="47625"/>
                  </a:lnTo>
                  <a:lnTo>
                    <a:pt x="252412" y="30956"/>
                  </a:lnTo>
                  <a:lnTo>
                    <a:pt x="176212" y="14287"/>
                  </a:lnTo>
                  <a:lnTo>
                    <a:pt x="109537" y="4762"/>
                  </a:lnTo>
                  <a:lnTo>
                    <a:pt x="52387" y="0"/>
                  </a:lnTo>
                  <a:lnTo>
                    <a:pt x="26194" y="0"/>
                  </a:lnTo>
                  <a:lnTo>
                    <a:pt x="9525" y="4762"/>
                  </a:lnTo>
                  <a:lnTo>
                    <a:pt x="0" y="16669"/>
                  </a:lnTo>
                  <a:lnTo>
                    <a:pt x="7144" y="38100"/>
                  </a:lnTo>
                  <a:lnTo>
                    <a:pt x="30956" y="64294"/>
                  </a:lnTo>
                  <a:lnTo>
                    <a:pt x="61912" y="88106"/>
                  </a:lnTo>
                  <a:lnTo>
                    <a:pt x="119062" y="135731"/>
                  </a:lnTo>
                  <a:lnTo>
                    <a:pt x="166687" y="185737"/>
                  </a:lnTo>
                  <a:lnTo>
                    <a:pt x="200025" y="228600"/>
                  </a:lnTo>
                  <a:lnTo>
                    <a:pt x="228600" y="283369"/>
                  </a:lnTo>
                  <a:lnTo>
                    <a:pt x="264319" y="390525"/>
                  </a:lnTo>
                  <a:lnTo>
                    <a:pt x="302419" y="526256"/>
                  </a:lnTo>
                  <a:lnTo>
                    <a:pt x="333375" y="654844"/>
                  </a:lnTo>
                  <a:lnTo>
                    <a:pt x="347662" y="754856"/>
                  </a:lnTo>
                  <a:lnTo>
                    <a:pt x="359569" y="852487"/>
                  </a:lnTo>
                  <a:cubicBezTo>
                    <a:pt x="360363" y="881062"/>
                    <a:pt x="361156" y="909637"/>
                    <a:pt x="361950" y="938212"/>
                  </a:cubicBezTo>
                  <a:lnTo>
                    <a:pt x="364331" y="964406"/>
                  </a:lnTo>
                  <a:lnTo>
                    <a:pt x="383381" y="1028700"/>
                  </a:lnTo>
                  <a:lnTo>
                    <a:pt x="414337" y="1095375"/>
                  </a:lnTo>
                  <a:lnTo>
                    <a:pt x="431006" y="1126331"/>
                  </a:lnTo>
                  <a:lnTo>
                    <a:pt x="461962" y="1169194"/>
                  </a:lnTo>
                  <a:lnTo>
                    <a:pt x="481012" y="1188244"/>
                  </a:lnTo>
                  <a:lnTo>
                    <a:pt x="492919" y="1200150"/>
                  </a:lnTo>
                  <a:lnTo>
                    <a:pt x="511969" y="1209675"/>
                  </a:lnTo>
                  <a:lnTo>
                    <a:pt x="538162" y="1216819"/>
                  </a:lnTo>
                  <a:lnTo>
                    <a:pt x="561975" y="1219200"/>
                  </a:lnTo>
                  <a:lnTo>
                    <a:pt x="588169" y="1214437"/>
                  </a:lnTo>
                  <a:lnTo>
                    <a:pt x="611981" y="1200150"/>
                  </a:lnTo>
                  <a:lnTo>
                    <a:pt x="623887" y="1183481"/>
                  </a:lnTo>
                  <a:lnTo>
                    <a:pt x="631031" y="1154906"/>
                  </a:lnTo>
                  <a:lnTo>
                    <a:pt x="631031" y="1123950"/>
                  </a:lnTo>
                  <a:lnTo>
                    <a:pt x="611981" y="976312"/>
                  </a:lnTo>
                  <a:lnTo>
                    <a:pt x="514350" y="452437"/>
                  </a:lnTo>
                  <a:lnTo>
                    <a:pt x="500062" y="3810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953;p173">
              <a:extLst>
                <a:ext uri="{FF2B5EF4-FFF2-40B4-BE49-F238E27FC236}">
                  <a16:creationId xmlns:a16="http://schemas.microsoft.com/office/drawing/2014/main" id="{6E76F8AB-6C0D-3E41-913C-382D76BDCDD9}"/>
                </a:ext>
              </a:extLst>
            </p:cNvPr>
            <p:cNvSpPr/>
            <p:nvPr/>
          </p:nvSpPr>
          <p:spPr>
            <a:xfrm>
              <a:off x="3890963" y="4475163"/>
              <a:ext cx="671512" cy="971550"/>
            </a:xfrm>
            <a:custGeom>
              <a:avLst/>
              <a:gdLst/>
              <a:ahLst/>
              <a:cxnLst/>
              <a:rect l="l" t="t" r="r" b="b"/>
              <a:pathLst>
                <a:path w="671512" h="971550" extrusionOk="0">
                  <a:moveTo>
                    <a:pt x="221456" y="450056"/>
                  </a:moveTo>
                  <a:lnTo>
                    <a:pt x="154781" y="328612"/>
                  </a:lnTo>
                  <a:lnTo>
                    <a:pt x="92868" y="209550"/>
                  </a:lnTo>
                  <a:lnTo>
                    <a:pt x="38100" y="102394"/>
                  </a:lnTo>
                  <a:lnTo>
                    <a:pt x="7143" y="33337"/>
                  </a:lnTo>
                  <a:lnTo>
                    <a:pt x="0" y="14287"/>
                  </a:lnTo>
                  <a:lnTo>
                    <a:pt x="2381" y="2381"/>
                  </a:lnTo>
                  <a:lnTo>
                    <a:pt x="16668" y="0"/>
                  </a:lnTo>
                  <a:lnTo>
                    <a:pt x="33337" y="2381"/>
                  </a:lnTo>
                  <a:lnTo>
                    <a:pt x="57150" y="14287"/>
                  </a:lnTo>
                  <a:lnTo>
                    <a:pt x="88106" y="45244"/>
                  </a:lnTo>
                  <a:lnTo>
                    <a:pt x="152400" y="102394"/>
                  </a:lnTo>
                  <a:lnTo>
                    <a:pt x="223837" y="169069"/>
                  </a:lnTo>
                  <a:lnTo>
                    <a:pt x="297656" y="221456"/>
                  </a:lnTo>
                  <a:lnTo>
                    <a:pt x="411956" y="295275"/>
                  </a:lnTo>
                  <a:lnTo>
                    <a:pt x="519112" y="366712"/>
                  </a:lnTo>
                  <a:lnTo>
                    <a:pt x="559593" y="397669"/>
                  </a:lnTo>
                  <a:lnTo>
                    <a:pt x="564356" y="407194"/>
                  </a:lnTo>
                  <a:lnTo>
                    <a:pt x="581025" y="450056"/>
                  </a:lnTo>
                  <a:lnTo>
                    <a:pt x="616743" y="542925"/>
                  </a:lnTo>
                  <a:lnTo>
                    <a:pt x="642937" y="638175"/>
                  </a:lnTo>
                  <a:lnTo>
                    <a:pt x="661987" y="750094"/>
                  </a:lnTo>
                  <a:lnTo>
                    <a:pt x="669131" y="823912"/>
                  </a:lnTo>
                  <a:cubicBezTo>
                    <a:pt x="669925" y="849312"/>
                    <a:pt x="670718" y="874712"/>
                    <a:pt x="671512" y="900112"/>
                  </a:cubicBezTo>
                  <a:lnTo>
                    <a:pt x="664368" y="926306"/>
                  </a:lnTo>
                  <a:lnTo>
                    <a:pt x="640556" y="954881"/>
                  </a:lnTo>
                  <a:lnTo>
                    <a:pt x="616743" y="969169"/>
                  </a:lnTo>
                  <a:lnTo>
                    <a:pt x="592931" y="971550"/>
                  </a:lnTo>
                  <a:lnTo>
                    <a:pt x="564356" y="962025"/>
                  </a:lnTo>
                  <a:lnTo>
                    <a:pt x="528637" y="935831"/>
                  </a:lnTo>
                  <a:lnTo>
                    <a:pt x="485775" y="895350"/>
                  </a:lnTo>
                  <a:lnTo>
                    <a:pt x="447675" y="840581"/>
                  </a:lnTo>
                  <a:lnTo>
                    <a:pt x="385762" y="738187"/>
                  </a:lnTo>
                  <a:lnTo>
                    <a:pt x="314325" y="616744"/>
                  </a:lnTo>
                  <a:lnTo>
                    <a:pt x="221456" y="4500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954;p173">
              <a:extLst>
                <a:ext uri="{FF2B5EF4-FFF2-40B4-BE49-F238E27FC236}">
                  <a16:creationId xmlns:a16="http://schemas.microsoft.com/office/drawing/2014/main" id="{F0C8EB25-8C64-C742-8203-F9E48CBA3216}"/>
                </a:ext>
              </a:extLst>
            </p:cNvPr>
            <p:cNvSpPr/>
            <p:nvPr/>
          </p:nvSpPr>
          <p:spPr>
            <a:xfrm>
              <a:off x="5300663" y="4238625"/>
              <a:ext cx="863600" cy="1458913"/>
            </a:xfrm>
            <a:custGeom>
              <a:avLst/>
              <a:gdLst/>
              <a:ahLst/>
              <a:cxnLst/>
              <a:rect l="l" t="t" r="r" b="b"/>
              <a:pathLst>
                <a:path w="864393" h="1459706" extrusionOk="0">
                  <a:moveTo>
                    <a:pt x="361950" y="557213"/>
                  </a:moveTo>
                  <a:lnTo>
                    <a:pt x="33337" y="1333500"/>
                  </a:lnTo>
                  <a:lnTo>
                    <a:pt x="0" y="1459706"/>
                  </a:lnTo>
                  <a:lnTo>
                    <a:pt x="169068" y="1300163"/>
                  </a:lnTo>
                  <a:lnTo>
                    <a:pt x="307181" y="1081088"/>
                  </a:lnTo>
                  <a:lnTo>
                    <a:pt x="466725" y="823913"/>
                  </a:lnTo>
                  <a:lnTo>
                    <a:pt x="595312" y="626269"/>
                  </a:lnTo>
                  <a:lnTo>
                    <a:pt x="669131" y="509588"/>
                  </a:lnTo>
                  <a:lnTo>
                    <a:pt x="716756" y="428625"/>
                  </a:lnTo>
                  <a:lnTo>
                    <a:pt x="747712" y="392906"/>
                  </a:lnTo>
                  <a:lnTo>
                    <a:pt x="773906" y="366713"/>
                  </a:lnTo>
                  <a:lnTo>
                    <a:pt x="797718" y="347663"/>
                  </a:lnTo>
                  <a:lnTo>
                    <a:pt x="826293" y="323850"/>
                  </a:lnTo>
                  <a:lnTo>
                    <a:pt x="847725" y="304800"/>
                  </a:lnTo>
                  <a:lnTo>
                    <a:pt x="859631" y="285750"/>
                  </a:lnTo>
                  <a:lnTo>
                    <a:pt x="864393" y="271463"/>
                  </a:lnTo>
                  <a:lnTo>
                    <a:pt x="864393" y="247650"/>
                  </a:lnTo>
                  <a:lnTo>
                    <a:pt x="857250" y="223838"/>
                  </a:lnTo>
                  <a:lnTo>
                    <a:pt x="840581" y="202406"/>
                  </a:lnTo>
                  <a:lnTo>
                    <a:pt x="797718" y="171450"/>
                  </a:lnTo>
                  <a:lnTo>
                    <a:pt x="733425" y="135731"/>
                  </a:lnTo>
                  <a:lnTo>
                    <a:pt x="573881" y="66675"/>
                  </a:lnTo>
                  <a:lnTo>
                    <a:pt x="445293" y="26194"/>
                  </a:lnTo>
                  <a:lnTo>
                    <a:pt x="385762" y="4763"/>
                  </a:lnTo>
                  <a:lnTo>
                    <a:pt x="357187" y="0"/>
                  </a:lnTo>
                  <a:lnTo>
                    <a:pt x="342900" y="2381"/>
                  </a:lnTo>
                  <a:lnTo>
                    <a:pt x="330993" y="11906"/>
                  </a:lnTo>
                  <a:lnTo>
                    <a:pt x="338137" y="35719"/>
                  </a:lnTo>
                  <a:lnTo>
                    <a:pt x="357187" y="61913"/>
                  </a:lnTo>
                  <a:lnTo>
                    <a:pt x="390525" y="95250"/>
                  </a:lnTo>
                  <a:lnTo>
                    <a:pt x="435768" y="147638"/>
                  </a:lnTo>
                  <a:lnTo>
                    <a:pt x="459581" y="190500"/>
                  </a:lnTo>
                  <a:lnTo>
                    <a:pt x="464343" y="221456"/>
                  </a:lnTo>
                  <a:lnTo>
                    <a:pt x="464343" y="273844"/>
                  </a:lnTo>
                  <a:lnTo>
                    <a:pt x="447675" y="364331"/>
                  </a:lnTo>
                  <a:lnTo>
                    <a:pt x="361950" y="5572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955;p173">
              <a:extLst>
                <a:ext uri="{FF2B5EF4-FFF2-40B4-BE49-F238E27FC236}">
                  <a16:creationId xmlns:a16="http://schemas.microsoft.com/office/drawing/2014/main" id="{774E9712-87DD-2F46-885D-61EF40005A68}"/>
                </a:ext>
              </a:extLst>
            </p:cNvPr>
            <p:cNvSpPr/>
            <p:nvPr/>
          </p:nvSpPr>
          <p:spPr>
            <a:xfrm>
              <a:off x="3630613" y="2801938"/>
              <a:ext cx="2860675" cy="1295400"/>
            </a:xfrm>
            <a:custGeom>
              <a:avLst/>
              <a:gdLst/>
              <a:ahLst/>
              <a:cxnLst/>
              <a:rect l="l" t="t" r="r" b="b"/>
              <a:pathLst>
                <a:path w="2859882" h="1295400" extrusionOk="0">
                  <a:moveTo>
                    <a:pt x="721519" y="252413"/>
                  </a:moveTo>
                  <a:lnTo>
                    <a:pt x="485775" y="278607"/>
                  </a:lnTo>
                  <a:lnTo>
                    <a:pt x="259557" y="307182"/>
                  </a:lnTo>
                  <a:lnTo>
                    <a:pt x="183357" y="314325"/>
                  </a:lnTo>
                  <a:lnTo>
                    <a:pt x="0" y="364332"/>
                  </a:lnTo>
                  <a:lnTo>
                    <a:pt x="119063" y="445294"/>
                  </a:lnTo>
                  <a:lnTo>
                    <a:pt x="245269" y="471488"/>
                  </a:lnTo>
                  <a:lnTo>
                    <a:pt x="397669" y="445294"/>
                  </a:lnTo>
                  <a:lnTo>
                    <a:pt x="621507" y="409575"/>
                  </a:lnTo>
                  <a:lnTo>
                    <a:pt x="828675" y="383382"/>
                  </a:lnTo>
                  <a:lnTo>
                    <a:pt x="1069182" y="354807"/>
                  </a:lnTo>
                  <a:lnTo>
                    <a:pt x="1252538" y="333375"/>
                  </a:lnTo>
                  <a:lnTo>
                    <a:pt x="1440657" y="316707"/>
                  </a:lnTo>
                  <a:lnTo>
                    <a:pt x="1678782" y="297657"/>
                  </a:lnTo>
                  <a:lnTo>
                    <a:pt x="1845469" y="285750"/>
                  </a:lnTo>
                  <a:lnTo>
                    <a:pt x="2021682" y="276225"/>
                  </a:lnTo>
                  <a:lnTo>
                    <a:pt x="2195513" y="271463"/>
                  </a:lnTo>
                  <a:lnTo>
                    <a:pt x="2347913" y="266700"/>
                  </a:lnTo>
                  <a:lnTo>
                    <a:pt x="2395538" y="269082"/>
                  </a:lnTo>
                  <a:lnTo>
                    <a:pt x="2443163" y="278607"/>
                  </a:lnTo>
                  <a:lnTo>
                    <a:pt x="2462213" y="285750"/>
                  </a:lnTo>
                  <a:lnTo>
                    <a:pt x="2476500" y="300038"/>
                  </a:lnTo>
                  <a:lnTo>
                    <a:pt x="2481263" y="326232"/>
                  </a:lnTo>
                  <a:lnTo>
                    <a:pt x="2476500" y="352425"/>
                  </a:lnTo>
                  <a:lnTo>
                    <a:pt x="2443163" y="466725"/>
                  </a:lnTo>
                  <a:lnTo>
                    <a:pt x="2369344" y="692944"/>
                  </a:lnTo>
                  <a:lnTo>
                    <a:pt x="2264569" y="1026319"/>
                  </a:lnTo>
                  <a:lnTo>
                    <a:pt x="2164557" y="1188244"/>
                  </a:lnTo>
                  <a:lnTo>
                    <a:pt x="2185988" y="1235869"/>
                  </a:lnTo>
                  <a:lnTo>
                    <a:pt x="2207419" y="1266825"/>
                  </a:lnTo>
                  <a:lnTo>
                    <a:pt x="2226469" y="1283494"/>
                  </a:lnTo>
                  <a:lnTo>
                    <a:pt x="2250282" y="1290638"/>
                  </a:lnTo>
                  <a:lnTo>
                    <a:pt x="2283619" y="1295400"/>
                  </a:lnTo>
                  <a:lnTo>
                    <a:pt x="2319338" y="1288257"/>
                  </a:lnTo>
                  <a:lnTo>
                    <a:pt x="2359819" y="1276350"/>
                  </a:lnTo>
                  <a:lnTo>
                    <a:pt x="2390775" y="1259682"/>
                  </a:lnTo>
                  <a:lnTo>
                    <a:pt x="2416969" y="1238250"/>
                  </a:lnTo>
                  <a:lnTo>
                    <a:pt x="2438400" y="1207294"/>
                  </a:lnTo>
                  <a:lnTo>
                    <a:pt x="2490788" y="1085850"/>
                  </a:lnTo>
                  <a:lnTo>
                    <a:pt x="2583657" y="873919"/>
                  </a:lnTo>
                  <a:lnTo>
                    <a:pt x="2650332" y="723900"/>
                  </a:lnTo>
                  <a:lnTo>
                    <a:pt x="2714625" y="581025"/>
                  </a:lnTo>
                  <a:lnTo>
                    <a:pt x="2740819" y="526257"/>
                  </a:lnTo>
                  <a:lnTo>
                    <a:pt x="2769394" y="481013"/>
                  </a:lnTo>
                  <a:lnTo>
                    <a:pt x="2797969" y="447675"/>
                  </a:lnTo>
                  <a:lnTo>
                    <a:pt x="2836069" y="416719"/>
                  </a:lnTo>
                  <a:lnTo>
                    <a:pt x="2850357" y="395288"/>
                  </a:lnTo>
                  <a:lnTo>
                    <a:pt x="2857500" y="373857"/>
                  </a:lnTo>
                  <a:lnTo>
                    <a:pt x="2859882" y="340519"/>
                  </a:lnTo>
                  <a:lnTo>
                    <a:pt x="2850357" y="300038"/>
                  </a:lnTo>
                  <a:lnTo>
                    <a:pt x="2826544" y="264319"/>
                  </a:lnTo>
                  <a:lnTo>
                    <a:pt x="2788444" y="221457"/>
                  </a:lnTo>
                  <a:lnTo>
                    <a:pt x="2738438" y="173832"/>
                  </a:lnTo>
                  <a:lnTo>
                    <a:pt x="2636044" y="97632"/>
                  </a:lnTo>
                  <a:lnTo>
                    <a:pt x="2509838" y="28575"/>
                  </a:lnTo>
                  <a:lnTo>
                    <a:pt x="2462213" y="2382"/>
                  </a:lnTo>
                  <a:lnTo>
                    <a:pt x="2447925" y="0"/>
                  </a:lnTo>
                  <a:lnTo>
                    <a:pt x="2433638" y="9525"/>
                  </a:lnTo>
                  <a:lnTo>
                    <a:pt x="2357438" y="47625"/>
                  </a:lnTo>
                  <a:lnTo>
                    <a:pt x="2274094" y="78582"/>
                  </a:lnTo>
                  <a:lnTo>
                    <a:pt x="2231232" y="88107"/>
                  </a:lnTo>
                  <a:lnTo>
                    <a:pt x="2090738" y="100013"/>
                  </a:lnTo>
                  <a:lnTo>
                    <a:pt x="1728788" y="135732"/>
                  </a:lnTo>
                  <a:lnTo>
                    <a:pt x="1276350" y="185738"/>
                  </a:lnTo>
                  <a:lnTo>
                    <a:pt x="721519" y="2524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956;p173">
              <a:extLst>
                <a:ext uri="{FF2B5EF4-FFF2-40B4-BE49-F238E27FC236}">
                  <a16:creationId xmlns:a16="http://schemas.microsoft.com/office/drawing/2014/main" id="{11B13BD7-7100-934A-9F2F-C241B0189E4E}"/>
                </a:ext>
              </a:extLst>
            </p:cNvPr>
            <p:cNvSpPr/>
            <p:nvPr/>
          </p:nvSpPr>
          <p:spPr>
            <a:xfrm>
              <a:off x="3836988" y="3810000"/>
              <a:ext cx="2225675" cy="361950"/>
            </a:xfrm>
            <a:custGeom>
              <a:avLst/>
              <a:gdLst/>
              <a:ahLst/>
              <a:cxnLst/>
              <a:rect l="l" t="t" r="r" b="b"/>
              <a:pathLst>
                <a:path w="2226469" h="361950" extrusionOk="0">
                  <a:moveTo>
                    <a:pt x="1090612" y="78581"/>
                  </a:moveTo>
                  <a:lnTo>
                    <a:pt x="1366837" y="52388"/>
                  </a:lnTo>
                  <a:lnTo>
                    <a:pt x="1695450" y="26194"/>
                  </a:lnTo>
                  <a:lnTo>
                    <a:pt x="1971675" y="2381"/>
                  </a:lnTo>
                  <a:lnTo>
                    <a:pt x="2097881" y="0"/>
                  </a:lnTo>
                  <a:lnTo>
                    <a:pt x="2226469" y="78581"/>
                  </a:lnTo>
                  <a:lnTo>
                    <a:pt x="2114550" y="161925"/>
                  </a:lnTo>
                  <a:lnTo>
                    <a:pt x="1985962" y="178594"/>
                  </a:lnTo>
                  <a:lnTo>
                    <a:pt x="1866900" y="180975"/>
                  </a:lnTo>
                  <a:lnTo>
                    <a:pt x="1597819" y="195263"/>
                  </a:lnTo>
                  <a:lnTo>
                    <a:pt x="1316831" y="216694"/>
                  </a:lnTo>
                  <a:lnTo>
                    <a:pt x="1004887" y="252413"/>
                  </a:lnTo>
                  <a:lnTo>
                    <a:pt x="626269" y="300038"/>
                  </a:lnTo>
                  <a:lnTo>
                    <a:pt x="381000" y="330994"/>
                  </a:lnTo>
                  <a:lnTo>
                    <a:pt x="164306" y="361950"/>
                  </a:lnTo>
                  <a:lnTo>
                    <a:pt x="83344" y="307181"/>
                  </a:lnTo>
                  <a:lnTo>
                    <a:pt x="0" y="219075"/>
                  </a:lnTo>
                  <a:lnTo>
                    <a:pt x="171450" y="197644"/>
                  </a:lnTo>
                  <a:lnTo>
                    <a:pt x="369094" y="171450"/>
                  </a:lnTo>
                  <a:lnTo>
                    <a:pt x="688181" y="126206"/>
                  </a:lnTo>
                  <a:lnTo>
                    <a:pt x="988219" y="90488"/>
                  </a:lnTo>
                  <a:lnTo>
                    <a:pt x="1090612" y="78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957;p173">
              <a:extLst>
                <a:ext uri="{FF2B5EF4-FFF2-40B4-BE49-F238E27FC236}">
                  <a16:creationId xmlns:a16="http://schemas.microsoft.com/office/drawing/2014/main" id="{1684C203-F636-6043-A553-5C6A5664C4A7}"/>
                </a:ext>
              </a:extLst>
            </p:cNvPr>
            <p:cNvSpPr/>
            <p:nvPr/>
          </p:nvSpPr>
          <p:spPr>
            <a:xfrm>
              <a:off x="2921000" y="5367338"/>
              <a:ext cx="4391025" cy="623887"/>
            </a:xfrm>
            <a:custGeom>
              <a:avLst/>
              <a:gdLst/>
              <a:ahLst/>
              <a:cxnLst/>
              <a:rect l="l" t="t" r="r" b="b"/>
              <a:pathLst>
                <a:path w="4391944" h="624899" extrusionOk="0">
                  <a:moveTo>
                    <a:pt x="2037099" y="208300"/>
                  </a:moveTo>
                  <a:lnTo>
                    <a:pt x="2337192" y="187117"/>
                  </a:lnTo>
                  <a:lnTo>
                    <a:pt x="2471351" y="172995"/>
                  </a:lnTo>
                  <a:lnTo>
                    <a:pt x="2552552" y="151812"/>
                  </a:lnTo>
                  <a:lnTo>
                    <a:pt x="2669059" y="151812"/>
                  </a:lnTo>
                  <a:lnTo>
                    <a:pt x="2930316" y="130629"/>
                  </a:lnTo>
                  <a:lnTo>
                    <a:pt x="3124494" y="120037"/>
                  </a:lnTo>
                  <a:lnTo>
                    <a:pt x="3293958" y="105915"/>
                  </a:lnTo>
                  <a:lnTo>
                    <a:pt x="3421056" y="95324"/>
                  </a:lnTo>
                  <a:lnTo>
                    <a:pt x="3537562" y="81202"/>
                  </a:lnTo>
                  <a:lnTo>
                    <a:pt x="3657600" y="56488"/>
                  </a:lnTo>
                  <a:lnTo>
                    <a:pt x="3827064" y="0"/>
                  </a:lnTo>
                  <a:lnTo>
                    <a:pt x="3869430" y="3531"/>
                  </a:lnTo>
                  <a:lnTo>
                    <a:pt x="3947101" y="14122"/>
                  </a:lnTo>
                  <a:lnTo>
                    <a:pt x="4045955" y="38836"/>
                  </a:lnTo>
                  <a:lnTo>
                    <a:pt x="4123626" y="67080"/>
                  </a:lnTo>
                  <a:lnTo>
                    <a:pt x="4190705" y="95324"/>
                  </a:lnTo>
                  <a:lnTo>
                    <a:pt x="4275437" y="141220"/>
                  </a:lnTo>
                  <a:lnTo>
                    <a:pt x="4335456" y="190647"/>
                  </a:lnTo>
                  <a:lnTo>
                    <a:pt x="4367230" y="222422"/>
                  </a:lnTo>
                  <a:lnTo>
                    <a:pt x="4388413" y="254196"/>
                  </a:lnTo>
                  <a:lnTo>
                    <a:pt x="4391944" y="268318"/>
                  </a:lnTo>
                  <a:lnTo>
                    <a:pt x="4388413" y="296563"/>
                  </a:lnTo>
                  <a:lnTo>
                    <a:pt x="4363700" y="321276"/>
                  </a:lnTo>
                  <a:lnTo>
                    <a:pt x="4324864" y="345990"/>
                  </a:lnTo>
                  <a:lnTo>
                    <a:pt x="4278968" y="360112"/>
                  </a:lnTo>
                  <a:lnTo>
                    <a:pt x="4229541" y="349520"/>
                  </a:lnTo>
                  <a:lnTo>
                    <a:pt x="4134217" y="338929"/>
                  </a:lnTo>
                  <a:lnTo>
                    <a:pt x="4000058" y="321276"/>
                  </a:lnTo>
                  <a:lnTo>
                    <a:pt x="3795289" y="303624"/>
                  </a:lnTo>
                  <a:lnTo>
                    <a:pt x="3629355" y="293032"/>
                  </a:lnTo>
                  <a:lnTo>
                    <a:pt x="3534032" y="289502"/>
                  </a:lnTo>
                  <a:lnTo>
                    <a:pt x="3375159" y="300093"/>
                  </a:lnTo>
                  <a:lnTo>
                    <a:pt x="3046823" y="321276"/>
                  </a:lnTo>
                  <a:lnTo>
                    <a:pt x="2697303" y="338929"/>
                  </a:lnTo>
                  <a:lnTo>
                    <a:pt x="2354844" y="360112"/>
                  </a:lnTo>
                  <a:lnTo>
                    <a:pt x="2019447" y="384825"/>
                  </a:lnTo>
                  <a:lnTo>
                    <a:pt x="1722884" y="406008"/>
                  </a:lnTo>
                  <a:lnTo>
                    <a:pt x="1511054" y="423661"/>
                  </a:lnTo>
                  <a:lnTo>
                    <a:pt x="1225084" y="455435"/>
                  </a:lnTo>
                  <a:lnTo>
                    <a:pt x="1048559" y="476618"/>
                  </a:lnTo>
                  <a:lnTo>
                    <a:pt x="879094" y="501332"/>
                  </a:lnTo>
                  <a:lnTo>
                    <a:pt x="780240" y="518984"/>
                  </a:lnTo>
                  <a:lnTo>
                    <a:pt x="691978" y="536637"/>
                  </a:lnTo>
                  <a:lnTo>
                    <a:pt x="617837" y="554289"/>
                  </a:lnTo>
                  <a:lnTo>
                    <a:pt x="533105" y="586064"/>
                  </a:lnTo>
                  <a:lnTo>
                    <a:pt x="462495" y="621369"/>
                  </a:lnTo>
                  <a:lnTo>
                    <a:pt x="444843" y="624899"/>
                  </a:lnTo>
                  <a:lnTo>
                    <a:pt x="402477" y="603716"/>
                  </a:lnTo>
                  <a:lnTo>
                    <a:pt x="310684" y="554289"/>
                  </a:lnTo>
                  <a:lnTo>
                    <a:pt x="215360" y="494271"/>
                  </a:lnTo>
                  <a:lnTo>
                    <a:pt x="141220" y="437783"/>
                  </a:lnTo>
                  <a:lnTo>
                    <a:pt x="105915" y="413069"/>
                  </a:lnTo>
                  <a:lnTo>
                    <a:pt x="60018" y="363642"/>
                  </a:lnTo>
                  <a:lnTo>
                    <a:pt x="28244" y="310685"/>
                  </a:lnTo>
                  <a:lnTo>
                    <a:pt x="10591" y="264788"/>
                  </a:lnTo>
                  <a:lnTo>
                    <a:pt x="0" y="233013"/>
                  </a:lnTo>
                  <a:lnTo>
                    <a:pt x="3530" y="208300"/>
                  </a:lnTo>
                  <a:lnTo>
                    <a:pt x="17652" y="208300"/>
                  </a:lnTo>
                  <a:lnTo>
                    <a:pt x="49427" y="222422"/>
                  </a:lnTo>
                  <a:lnTo>
                    <a:pt x="84732" y="247135"/>
                  </a:lnTo>
                  <a:lnTo>
                    <a:pt x="127098" y="261257"/>
                  </a:lnTo>
                  <a:lnTo>
                    <a:pt x="268318" y="296563"/>
                  </a:lnTo>
                  <a:lnTo>
                    <a:pt x="388355" y="310685"/>
                  </a:lnTo>
                  <a:lnTo>
                    <a:pt x="543697" y="317746"/>
                  </a:lnTo>
                  <a:lnTo>
                    <a:pt x="797893" y="303624"/>
                  </a:lnTo>
                  <a:lnTo>
                    <a:pt x="1196840" y="275380"/>
                  </a:lnTo>
                  <a:lnTo>
                    <a:pt x="1528707" y="250666"/>
                  </a:lnTo>
                  <a:lnTo>
                    <a:pt x="1927654" y="218891"/>
                  </a:lnTo>
                  <a:lnTo>
                    <a:pt x="2037099" y="2083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962;p174">
            <a:extLst>
              <a:ext uri="{FF2B5EF4-FFF2-40B4-BE49-F238E27FC236}">
                <a16:creationId xmlns:a16="http://schemas.microsoft.com/office/drawing/2014/main" id="{3CD25802-C4C6-BF4D-9F38-DFFDF0363D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9520" y="1738895"/>
            <a:ext cx="4391025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2" name="Google Shape;1962;p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488" y="1762958"/>
            <a:ext cx="4391025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07"/>
          <p:cNvSpPr txBox="1"/>
          <p:nvPr/>
        </p:nvSpPr>
        <p:spPr>
          <a:xfrm>
            <a:off x="5076825" y="7101408"/>
            <a:ext cx="28765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者</a:t>
            </a:r>
            <a:endParaRPr/>
          </a:p>
        </p:txBody>
      </p:sp>
      <p:sp>
        <p:nvSpPr>
          <p:cNvPr id="1248" name="Google Shape;1248;p107"/>
          <p:cNvSpPr/>
          <p:nvPr/>
        </p:nvSpPr>
        <p:spPr>
          <a:xfrm>
            <a:off x="3527425" y="2020888"/>
            <a:ext cx="2220913" cy="450850"/>
          </a:xfrm>
          <a:custGeom>
            <a:avLst/>
            <a:gdLst/>
            <a:ahLst/>
            <a:cxnLst/>
            <a:rect l="l" t="t" r="r" b="b"/>
            <a:pathLst>
              <a:path w="2221707" h="450057" extrusionOk="0">
                <a:moveTo>
                  <a:pt x="950119" y="376238"/>
                </a:moveTo>
                <a:lnTo>
                  <a:pt x="609600" y="431007"/>
                </a:lnTo>
                <a:lnTo>
                  <a:pt x="466725" y="450057"/>
                </a:lnTo>
                <a:lnTo>
                  <a:pt x="414338" y="450057"/>
                </a:lnTo>
                <a:lnTo>
                  <a:pt x="357188" y="442913"/>
                </a:lnTo>
                <a:lnTo>
                  <a:pt x="300038" y="428625"/>
                </a:lnTo>
                <a:lnTo>
                  <a:pt x="245269" y="404813"/>
                </a:lnTo>
                <a:lnTo>
                  <a:pt x="169069" y="357188"/>
                </a:lnTo>
                <a:lnTo>
                  <a:pt x="95250" y="297657"/>
                </a:lnTo>
                <a:lnTo>
                  <a:pt x="42863" y="242888"/>
                </a:lnTo>
                <a:lnTo>
                  <a:pt x="14288" y="207169"/>
                </a:lnTo>
                <a:lnTo>
                  <a:pt x="0" y="178594"/>
                </a:lnTo>
                <a:lnTo>
                  <a:pt x="0" y="161925"/>
                </a:lnTo>
                <a:lnTo>
                  <a:pt x="7144" y="145257"/>
                </a:lnTo>
                <a:lnTo>
                  <a:pt x="26194" y="142875"/>
                </a:lnTo>
                <a:lnTo>
                  <a:pt x="47625" y="150019"/>
                </a:lnTo>
                <a:lnTo>
                  <a:pt x="107157" y="180975"/>
                </a:lnTo>
                <a:lnTo>
                  <a:pt x="161925" y="202407"/>
                </a:lnTo>
                <a:lnTo>
                  <a:pt x="223838" y="223838"/>
                </a:lnTo>
                <a:lnTo>
                  <a:pt x="278607" y="235744"/>
                </a:lnTo>
                <a:lnTo>
                  <a:pt x="316707" y="242888"/>
                </a:lnTo>
                <a:lnTo>
                  <a:pt x="364332" y="247650"/>
                </a:lnTo>
                <a:lnTo>
                  <a:pt x="419100" y="247650"/>
                </a:lnTo>
                <a:lnTo>
                  <a:pt x="483394" y="242888"/>
                </a:lnTo>
                <a:lnTo>
                  <a:pt x="569119" y="233363"/>
                </a:lnTo>
                <a:lnTo>
                  <a:pt x="840582" y="197644"/>
                </a:lnTo>
                <a:lnTo>
                  <a:pt x="957263" y="178594"/>
                </a:lnTo>
                <a:lnTo>
                  <a:pt x="1197769" y="133350"/>
                </a:lnTo>
                <a:lnTo>
                  <a:pt x="1445419" y="90488"/>
                </a:lnTo>
                <a:lnTo>
                  <a:pt x="1731169" y="42863"/>
                </a:lnTo>
                <a:lnTo>
                  <a:pt x="1862138" y="2382"/>
                </a:lnTo>
                <a:lnTo>
                  <a:pt x="1890713" y="0"/>
                </a:lnTo>
                <a:lnTo>
                  <a:pt x="1957388" y="7144"/>
                </a:lnTo>
                <a:lnTo>
                  <a:pt x="2066925" y="35719"/>
                </a:lnTo>
                <a:lnTo>
                  <a:pt x="2114550" y="59532"/>
                </a:lnTo>
                <a:lnTo>
                  <a:pt x="2171700" y="97632"/>
                </a:lnTo>
                <a:lnTo>
                  <a:pt x="2202657" y="130969"/>
                </a:lnTo>
                <a:lnTo>
                  <a:pt x="2216944" y="150019"/>
                </a:lnTo>
                <a:lnTo>
                  <a:pt x="2221707" y="164307"/>
                </a:lnTo>
                <a:lnTo>
                  <a:pt x="2216944" y="185738"/>
                </a:lnTo>
                <a:lnTo>
                  <a:pt x="2205038" y="207169"/>
                </a:lnTo>
                <a:lnTo>
                  <a:pt x="2185988" y="219075"/>
                </a:lnTo>
                <a:lnTo>
                  <a:pt x="2126457" y="238125"/>
                </a:lnTo>
                <a:lnTo>
                  <a:pt x="2085975" y="247650"/>
                </a:lnTo>
                <a:lnTo>
                  <a:pt x="1943100" y="247650"/>
                </a:lnTo>
                <a:lnTo>
                  <a:pt x="1793082" y="254794"/>
                </a:lnTo>
                <a:lnTo>
                  <a:pt x="1671638" y="264319"/>
                </a:lnTo>
                <a:lnTo>
                  <a:pt x="1433513" y="290513"/>
                </a:lnTo>
                <a:lnTo>
                  <a:pt x="1181100" y="338138"/>
                </a:lnTo>
                <a:lnTo>
                  <a:pt x="950119" y="3762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07"/>
          <p:cNvSpPr/>
          <p:nvPr/>
        </p:nvSpPr>
        <p:spPr>
          <a:xfrm>
            <a:off x="4510088" y="1328738"/>
            <a:ext cx="566737" cy="1714500"/>
          </a:xfrm>
          <a:custGeom>
            <a:avLst/>
            <a:gdLst/>
            <a:ahLst/>
            <a:cxnLst/>
            <a:rect l="l" t="t" r="r" b="b"/>
            <a:pathLst>
              <a:path w="566737" h="1714500" extrusionOk="0">
                <a:moveTo>
                  <a:pt x="214312" y="623887"/>
                </a:moveTo>
                <a:cubicBezTo>
                  <a:pt x="212725" y="542131"/>
                  <a:pt x="211137" y="460374"/>
                  <a:pt x="209550" y="378618"/>
                </a:cubicBezTo>
                <a:lnTo>
                  <a:pt x="207168" y="333375"/>
                </a:lnTo>
                <a:lnTo>
                  <a:pt x="202406" y="304800"/>
                </a:lnTo>
                <a:lnTo>
                  <a:pt x="195262" y="280987"/>
                </a:lnTo>
                <a:lnTo>
                  <a:pt x="178593" y="247650"/>
                </a:lnTo>
                <a:lnTo>
                  <a:pt x="147637" y="202406"/>
                </a:lnTo>
                <a:lnTo>
                  <a:pt x="109537" y="152400"/>
                </a:lnTo>
                <a:lnTo>
                  <a:pt x="69056" y="107156"/>
                </a:lnTo>
                <a:lnTo>
                  <a:pt x="33337" y="73818"/>
                </a:lnTo>
                <a:lnTo>
                  <a:pt x="9525" y="50006"/>
                </a:lnTo>
                <a:lnTo>
                  <a:pt x="0" y="33337"/>
                </a:lnTo>
                <a:lnTo>
                  <a:pt x="0" y="19050"/>
                </a:lnTo>
                <a:lnTo>
                  <a:pt x="4762" y="9525"/>
                </a:lnTo>
                <a:lnTo>
                  <a:pt x="26193" y="0"/>
                </a:lnTo>
                <a:lnTo>
                  <a:pt x="54768" y="0"/>
                </a:lnTo>
                <a:lnTo>
                  <a:pt x="102393" y="7143"/>
                </a:lnTo>
                <a:lnTo>
                  <a:pt x="200025" y="33337"/>
                </a:lnTo>
                <a:lnTo>
                  <a:pt x="283368" y="61912"/>
                </a:lnTo>
                <a:lnTo>
                  <a:pt x="347662" y="85725"/>
                </a:lnTo>
                <a:lnTo>
                  <a:pt x="404812" y="114300"/>
                </a:lnTo>
                <a:lnTo>
                  <a:pt x="440531" y="138112"/>
                </a:lnTo>
                <a:lnTo>
                  <a:pt x="488156" y="176212"/>
                </a:lnTo>
                <a:lnTo>
                  <a:pt x="526256" y="211931"/>
                </a:lnTo>
                <a:lnTo>
                  <a:pt x="547687" y="242887"/>
                </a:lnTo>
                <a:lnTo>
                  <a:pt x="559593" y="264318"/>
                </a:lnTo>
                <a:lnTo>
                  <a:pt x="564356" y="273843"/>
                </a:lnTo>
                <a:lnTo>
                  <a:pt x="566737" y="288131"/>
                </a:lnTo>
                <a:lnTo>
                  <a:pt x="564356" y="309562"/>
                </a:lnTo>
                <a:lnTo>
                  <a:pt x="559593" y="323850"/>
                </a:lnTo>
                <a:lnTo>
                  <a:pt x="533400" y="350043"/>
                </a:lnTo>
                <a:lnTo>
                  <a:pt x="507206" y="378618"/>
                </a:lnTo>
                <a:lnTo>
                  <a:pt x="485775" y="414337"/>
                </a:lnTo>
                <a:lnTo>
                  <a:pt x="476250" y="461962"/>
                </a:lnTo>
                <a:lnTo>
                  <a:pt x="459581" y="795337"/>
                </a:lnTo>
                <a:lnTo>
                  <a:pt x="454818" y="990600"/>
                </a:lnTo>
                <a:lnTo>
                  <a:pt x="457200" y="1685925"/>
                </a:lnTo>
                <a:lnTo>
                  <a:pt x="216693" y="1714500"/>
                </a:lnTo>
                <a:cubicBezTo>
                  <a:pt x="215899" y="1483519"/>
                  <a:pt x="215106" y="1252537"/>
                  <a:pt x="214312" y="1021556"/>
                </a:cubicBezTo>
                <a:cubicBezTo>
                  <a:pt x="213518" y="885825"/>
                  <a:pt x="212725" y="750093"/>
                  <a:pt x="214312" y="623887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107"/>
          <p:cNvSpPr/>
          <p:nvPr/>
        </p:nvSpPr>
        <p:spPr>
          <a:xfrm>
            <a:off x="2786063" y="2757488"/>
            <a:ext cx="4246562" cy="649287"/>
          </a:xfrm>
          <a:custGeom>
            <a:avLst/>
            <a:gdLst/>
            <a:ahLst/>
            <a:cxnLst/>
            <a:rect l="l" t="t" r="r" b="b"/>
            <a:pathLst>
              <a:path w="4247194" h="649612" extrusionOk="0">
                <a:moveTo>
                  <a:pt x="2015917" y="367172"/>
                </a:moveTo>
                <a:lnTo>
                  <a:pt x="1666397" y="416599"/>
                </a:lnTo>
                <a:lnTo>
                  <a:pt x="1186249" y="497801"/>
                </a:lnTo>
                <a:lnTo>
                  <a:pt x="1023846" y="536636"/>
                </a:lnTo>
                <a:lnTo>
                  <a:pt x="766119" y="603716"/>
                </a:lnTo>
                <a:lnTo>
                  <a:pt x="610777" y="646082"/>
                </a:lnTo>
                <a:lnTo>
                  <a:pt x="571941" y="649612"/>
                </a:lnTo>
                <a:lnTo>
                  <a:pt x="504862" y="635490"/>
                </a:lnTo>
                <a:lnTo>
                  <a:pt x="388355" y="600185"/>
                </a:lnTo>
                <a:lnTo>
                  <a:pt x="271849" y="547228"/>
                </a:lnTo>
                <a:lnTo>
                  <a:pt x="165934" y="487209"/>
                </a:lnTo>
                <a:lnTo>
                  <a:pt x="84732" y="430721"/>
                </a:lnTo>
                <a:lnTo>
                  <a:pt x="45897" y="395416"/>
                </a:lnTo>
                <a:lnTo>
                  <a:pt x="10592" y="356581"/>
                </a:lnTo>
                <a:lnTo>
                  <a:pt x="0" y="331867"/>
                </a:lnTo>
                <a:lnTo>
                  <a:pt x="0" y="314215"/>
                </a:lnTo>
                <a:lnTo>
                  <a:pt x="14122" y="303623"/>
                </a:lnTo>
                <a:lnTo>
                  <a:pt x="35305" y="300093"/>
                </a:lnTo>
                <a:lnTo>
                  <a:pt x="77671" y="314215"/>
                </a:lnTo>
                <a:lnTo>
                  <a:pt x="180056" y="338928"/>
                </a:lnTo>
                <a:lnTo>
                  <a:pt x="278910" y="363642"/>
                </a:lnTo>
                <a:lnTo>
                  <a:pt x="381294" y="381294"/>
                </a:lnTo>
                <a:lnTo>
                  <a:pt x="469557" y="388355"/>
                </a:lnTo>
                <a:lnTo>
                  <a:pt x="649612" y="374233"/>
                </a:lnTo>
                <a:lnTo>
                  <a:pt x="1006193" y="328337"/>
                </a:lnTo>
                <a:lnTo>
                  <a:pt x="1334530" y="278910"/>
                </a:lnTo>
                <a:lnTo>
                  <a:pt x="1669927" y="225952"/>
                </a:lnTo>
                <a:lnTo>
                  <a:pt x="1945307" y="180056"/>
                </a:lnTo>
                <a:lnTo>
                  <a:pt x="2178320" y="162403"/>
                </a:lnTo>
                <a:lnTo>
                  <a:pt x="2263052" y="148281"/>
                </a:lnTo>
                <a:lnTo>
                  <a:pt x="2358375" y="141220"/>
                </a:lnTo>
                <a:lnTo>
                  <a:pt x="2474882" y="134159"/>
                </a:lnTo>
                <a:lnTo>
                  <a:pt x="2884420" y="88263"/>
                </a:lnTo>
                <a:lnTo>
                  <a:pt x="3131555" y="70610"/>
                </a:lnTo>
                <a:lnTo>
                  <a:pt x="3466953" y="45897"/>
                </a:lnTo>
                <a:lnTo>
                  <a:pt x="3601112" y="17653"/>
                </a:lnTo>
                <a:lnTo>
                  <a:pt x="3696436" y="3531"/>
                </a:lnTo>
                <a:lnTo>
                  <a:pt x="3756454" y="0"/>
                </a:lnTo>
                <a:lnTo>
                  <a:pt x="3834125" y="10592"/>
                </a:lnTo>
                <a:lnTo>
                  <a:pt x="4003589" y="49427"/>
                </a:lnTo>
                <a:lnTo>
                  <a:pt x="4134218" y="98854"/>
                </a:lnTo>
                <a:lnTo>
                  <a:pt x="4187175" y="127098"/>
                </a:lnTo>
                <a:lnTo>
                  <a:pt x="4218950" y="151812"/>
                </a:lnTo>
                <a:lnTo>
                  <a:pt x="4236602" y="183586"/>
                </a:lnTo>
                <a:lnTo>
                  <a:pt x="4247194" y="211830"/>
                </a:lnTo>
                <a:lnTo>
                  <a:pt x="4247194" y="240074"/>
                </a:lnTo>
                <a:lnTo>
                  <a:pt x="4229541" y="264788"/>
                </a:lnTo>
                <a:lnTo>
                  <a:pt x="4187175" y="296562"/>
                </a:lnTo>
                <a:lnTo>
                  <a:pt x="4137748" y="307154"/>
                </a:lnTo>
                <a:lnTo>
                  <a:pt x="4042425" y="303623"/>
                </a:lnTo>
                <a:lnTo>
                  <a:pt x="3929449" y="289501"/>
                </a:lnTo>
                <a:lnTo>
                  <a:pt x="3798820" y="278910"/>
                </a:lnTo>
                <a:lnTo>
                  <a:pt x="3445770" y="275379"/>
                </a:lnTo>
                <a:lnTo>
                  <a:pt x="3018579" y="278910"/>
                </a:lnTo>
                <a:lnTo>
                  <a:pt x="2654937" y="289501"/>
                </a:lnTo>
                <a:lnTo>
                  <a:pt x="2294826" y="335398"/>
                </a:lnTo>
                <a:lnTo>
                  <a:pt x="2015917" y="36717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07"/>
          <p:cNvSpPr/>
          <p:nvPr/>
        </p:nvSpPr>
        <p:spPr>
          <a:xfrm>
            <a:off x="2671763" y="1670050"/>
            <a:ext cx="3781425" cy="3140075"/>
          </a:xfrm>
          <a:custGeom>
            <a:avLst/>
            <a:gdLst/>
            <a:ahLst/>
            <a:cxnLst/>
            <a:rect l="l" t="t" r="r" b="b"/>
            <a:pathLst>
              <a:path w="3780845" h="3140765" extrusionOk="0">
                <a:moveTo>
                  <a:pt x="1669774" y="1999753"/>
                </a:moveTo>
                <a:lnTo>
                  <a:pt x="1912289" y="1820849"/>
                </a:lnTo>
                <a:lnTo>
                  <a:pt x="2190585" y="1602188"/>
                </a:lnTo>
                <a:lnTo>
                  <a:pt x="2417197" y="1407381"/>
                </a:lnTo>
                <a:lnTo>
                  <a:pt x="2600077" y="1212574"/>
                </a:lnTo>
                <a:lnTo>
                  <a:pt x="2771030" y="1033669"/>
                </a:lnTo>
                <a:lnTo>
                  <a:pt x="3061252" y="723569"/>
                </a:lnTo>
                <a:lnTo>
                  <a:pt x="3236181" y="508883"/>
                </a:lnTo>
                <a:lnTo>
                  <a:pt x="3303767" y="421419"/>
                </a:lnTo>
                <a:lnTo>
                  <a:pt x="3387256" y="290223"/>
                </a:lnTo>
                <a:lnTo>
                  <a:pt x="3407134" y="234563"/>
                </a:lnTo>
                <a:lnTo>
                  <a:pt x="3411110" y="210709"/>
                </a:lnTo>
                <a:lnTo>
                  <a:pt x="3411110" y="186856"/>
                </a:lnTo>
                <a:lnTo>
                  <a:pt x="3391232" y="151075"/>
                </a:lnTo>
                <a:lnTo>
                  <a:pt x="3355451" y="111318"/>
                </a:lnTo>
                <a:lnTo>
                  <a:pt x="3319670" y="79513"/>
                </a:lnTo>
                <a:lnTo>
                  <a:pt x="3295816" y="55659"/>
                </a:lnTo>
                <a:lnTo>
                  <a:pt x="3287865" y="43732"/>
                </a:lnTo>
                <a:lnTo>
                  <a:pt x="3287865" y="19878"/>
                </a:lnTo>
                <a:lnTo>
                  <a:pt x="3295816" y="3976"/>
                </a:lnTo>
                <a:lnTo>
                  <a:pt x="3315694" y="0"/>
                </a:lnTo>
                <a:lnTo>
                  <a:pt x="3347499" y="0"/>
                </a:lnTo>
                <a:lnTo>
                  <a:pt x="3411110" y="19878"/>
                </a:lnTo>
                <a:lnTo>
                  <a:pt x="3526404" y="63610"/>
                </a:lnTo>
                <a:lnTo>
                  <a:pt x="3601941" y="107343"/>
                </a:lnTo>
                <a:lnTo>
                  <a:pt x="3685430" y="163002"/>
                </a:lnTo>
                <a:lnTo>
                  <a:pt x="3745065" y="226612"/>
                </a:lnTo>
                <a:lnTo>
                  <a:pt x="3768919" y="270344"/>
                </a:lnTo>
                <a:lnTo>
                  <a:pt x="3780845" y="310101"/>
                </a:lnTo>
                <a:lnTo>
                  <a:pt x="3780845" y="349857"/>
                </a:lnTo>
                <a:lnTo>
                  <a:pt x="3772894" y="381663"/>
                </a:lnTo>
                <a:lnTo>
                  <a:pt x="3756992" y="401541"/>
                </a:lnTo>
                <a:lnTo>
                  <a:pt x="3697357" y="445273"/>
                </a:lnTo>
                <a:lnTo>
                  <a:pt x="3621819" y="524786"/>
                </a:lnTo>
                <a:lnTo>
                  <a:pt x="3359426" y="811033"/>
                </a:lnTo>
                <a:lnTo>
                  <a:pt x="2973788" y="1192696"/>
                </a:lnTo>
                <a:lnTo>
                  <a:pt x="2747176" y="1387503"/>
                </a:lnTo>
                <a:lnTo>
                  <a:pt x="2564296" y="1550504"/>
                </a:lnTo>
                <a:lnTo>
                  <a:pt x="2182633" y="1864581"/>
                </a:lnTo>
                <a:lnTo>
                  <a:pt x="1828800" y="2154803"/>
                </a:lnTo>
                <a:lnTo>
                  <a:pt x="1614115" y="2282024"/>
                </a:lnTo>
                <a:lnTo>
                  <a:pt x="1359673" y="2449002"/>
                </a:lnTo>
                <a:lnTo>
                  <a:pt x="1049572" y="2639833"/>
                </a:lnTo>
                <a:lnTo>
                  <a:pt x="834887" y="2759103"/>
                </a:lnTo>
                <a:lnTo>
                  <a:pt x="548640" y="2906202"/>
                </a:lnTo>
                <a:lnTo>
                  <a:pt x="294199" y="3029447"/>
                </a:lnTo>
                <a:lnTo>
                  <a:pt x="59635" y="3132814"/>
                </a:lnTo>
                <a:lnTo>
                  <a:pt x="23854" y="3140765"/>
                </a:lnTo>
                <a:lnTo>
                  <a:pt x="3976" y="3128838"/>
                </a:lnTo>
                <a:lnTo>
                  <a:pt x="0" y="3108960"/>
                </a:lnTo>
                <a:lnTo>
                  <a:pt x="11927" y="3081130"/>
                </a:lnTo>
                <a:lnTo>
                  <a:pt x="91440" y="3033423"/>
                </a:lnTo>
                <a:lnTo>
                  <a:pt x="365760" y="2874396"/>
                </a:lnTo>
                <a:lnTo>
                  <a:pt x="751399" y="2639833"/>
                </a:lnTo>
                <a:lnTo>
                  <a:pt x="1073426" y="2429123"/>
                </a:lnTo>
                <a:lnTo>
                  <a:pt x="1331844" y="2254195"/>
                </a:lnTo>
                <a:lnTo>
                  <a:pt x="1669774" y="199975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07"/>
          <p:cNvSpPr/>
          <p:nvPr/>
        </p:nvSpPr>
        <p:spPr>
          <a:xfrm rot="-5400000">
            <a:off x="3270250" y="4646613"/>
            <a:ext cx="2193925" cy="320675"/>
          </a:xfrm>
          <a:custGeom>
            <a:avLst/>
            <a:gdLst/>
            <a:ahLst/>
            <a:cxnLst/>
            <a:rect l="l" t="t" r="r" b="b"/>
            <a:pathLst>
              <a:path w="2193131" h="321469" extrusionOk="0">
                <a:moveTo>
                  <a:pt x="1262062" y="71437"/>
                </a:moveTo>
                <a:lnTo>
                  <a:pt x="1990725" y="71437"/>
                </a:lnTo>
                <a:lnTo>
                  <a:pt x="2193131" y="321469"/>
                </a:lnTo>
                <a:lnTo>
                  <a:pt x="1833562" y="316706"/>
                </a:lnTo>
                <a:lnTo>
                  <a:pt x="1243012" y="316706"/>
                </a:lnTo>
                <a:lnTo>
                  <a:pt x="1112044" y="316706"/>
                </a:lnTo>
                <a:lnTo>
                  <a:pt x="809625" y="302419"/>
                </a:lnTo>
                <a:lnTo>
                  <a:pt x="514350" y="295275"/>
                </a:lnTo>
                <a:lnTo>
                  <a:pt x="316706" y="292894"/>
                </a:lnTo>
                <a:lnTo>
                  <a:pt x="128587" y="269081"/>
                </a:lnTo>
                <a:lnTo>
                  <a:pt x="69056" y="247650"/>
                </a:lnTo>
                <a:lnTo>
                  <a:pt x="33337" y="228600"/>
                </a:lnTo>
                <a:lnTo>
                  <a:pt x="14287" y="209550"/>
                </a:lnTo>
                <a:lnTo>
                  <a:pt x="0" y="192881"/>
                </a:lnTo>
                <a:lnTo>
                  <a:pt x="0" y="164306"/>
                </a:lnTo>
                <a:lnTo>
                  <a:pt x="9525" y="130969"/>
                </a:lnTo>
                <a:lnTo>
                  <a:pt x="28575" y="107156"/>
                </a:lnTo>
                <a:lnTo>
                  <a:pt x="69056" y="73819"/>
                </a:lnTo>
                <a:lnTo>
                  <a:pt x="123825" y="45244"/>
                </a:lnTo>
                <a:lnTo>
                  <a:pt x="169069" y="26194"/>
                </a:lnTo>
                <a:lnTo>
                  <a:pt x="238125" y="7144"/>
                </a:lnTo>
                <a:lnTo>
                  <a:pt x="283369" y="0"/>
                </a:lnTo>
                <a:lnTo>
                  <a:pt x="326231" y="4762"/>
                </a:lnTo>
                <a:lnTo>
                  <a:pt x="388144" y="21431"/>
                </a:lnTo>
                <a:lnTo>
                  <a:pt x="490537" y="38100"/>
                </a:lnTo>
                <a:lnTo>
                  <a:pt x="588169" y="50006"/>
                </a:lnTo>
                <a:lnTo>
                  <a:pt x="716756" y="61912"/>
                </a:lnTo>
                <a:lnTo>
                  <a:pt x="902494" y="69056"/>
                </a:lnTo>
                <a:lnTo>
                  <a:pt x="1262062" y="714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07"/>
          <p:cNvSpPr/>
          <p:nvPr/>
        </p:nvSpPr>
        <p:spPr>
          <a:xfrm rot="-5400000">
            <a:off x="4214813" y="3830637"/>
            <a:ext cx="2192338" cy="1795463"/>
          </a:xfrm>
          <a:custGeom>
            <a:avLst/>
            <a:gdLst/>
            <a:ahLst/>
            <a:cxnLst/>
            <a:rect l="l" t="t" r="r" b="b"/>
            <a:pathLst>
              <a:path w="2193131" h="1795462" extrusionOk="0">
                <a:moveTo>
                  <a:pt x="933450" y="1445418"/>
                </a:moveTo>
                <a:lnTo>
                  <a:pt x="1724025" y="1450181"/>
                </a:lnTo>
                <a:lnTo>
                  <a:pt x="1854994" y="1447800"/>
                </a:lnTo>
                <a:lnTo>
                  <a:pt x="1900238" y="1440656"/>
                </a:lnTo>
                <a:lnTo>
                  <a:pt x="1924050" y="1428750"/>
                </a:lnTo>
                <a:lnTo>
                  <a:pt x="1938338" y="1409700"/>
                </a:lnTo>
                <a:lnTo>
                  <a:pt x="1947863" y="1383506"/>
                </a:lnTo>
                <a:lnTo>
                  <a:pt x="1947863" y="1364456"/>
                </a:lnTo>
                <a:lnTo>
                  <a:pt x="1921669" y="1214437"/>
                </a:lnTo>
                <a:lnTo>
                  <a:pt x="1888331" y="1002506"/>
                </a:lnTo>
                <a:lnTo>
                  <a:pt x="1862138" y="812006"/>
                </a:lnTo>
                <a:lnTo>
                  <a:pt x="1833563" y="576262"/>
                </a:lnTo>
                <a:lnTo>
                  <a:pt x="1812131" y="347662"/>
                </a:lnTo>
                <a:lnTo>
                  <a:pt x="1783556" y="47625"/>
                </a:lnTo>
                <a:lnTo>
                  <a:pt x="1997869" y="0"/>
                </a:lnTo>
                <a:lnTo>
                  <a:pt x="1990725" y="183356"/>
                </a:lnTo>
                <a:lnTo>
                  <a:pt x="2000250" y="402431"/>
                </a:lnTo>
                <a:lnTo>
                  <a:pt x="2026444" y="614362"/>
                </a:lnTo>
                <a:lnTo>
                  <a:pt x="2059781" y="842962"/>
                </a:lnTo>
                <a:lnTo>
                  <a:pt x="2076450" y="926306"/>
                </a:lnTo>
                <a:lnTo>
                  <a:pt x="2100263" y="1081087"/>
                </a:lnTo>
                <a:lnTo>
                  <a:pt x="2128838" y="1223962"/>
                </a:lnTo>
                <a:lnTo>
                  <a:pt x="2159794" y="1357312"/>
                </a:lnTo>
                <a:lnTo>
                  <a:pt x="2193131" y="1473993"/>
                </a:lnTo>
                <a:lnTo>
                  <a:pt x="2162175" y="1554956"/>
                </a:lnTo>
                <a:lnTo>
                  <a:pt x="2119313" y="1640681"/>
                </a:lnTo>
                <a:lnTo>
                  <a:pt x="2071688" y="1707356"/>
                </a:lnTo>
                <a:lnTo>
                  <a:pt x="2026444" y="1759743"/>
                </a:lnTo>
                <a:lnTo>
                  <a:pt x="1988344" y="1785937"/>
                </a:lnTo>
                <a:lnTo>
                  <a:pt x="1955006" y="1795462"/>
                </a:lnTo>
                <a:lnTo>
                  <a:pt x="1921669" y="1788318"/>
                </a:lnTo>
                <a:lnTo>
                  <a:pt x="1895475" y="1774031"/>
                </a:lnTo>
                <a:lnTo>
                  <a:pt x="1881188" y="1762125"/>
                </a:lnTo>
                <a:lnTo>
                  <a:pt x="1859756" y="1752600"/>
                </a:lnTo>
                <a:lnTo>
                  <a:pt x="1793081" y="1740693"/>
                </a:lnTo>
                <a:lnTo>
                  <a:pt x="1690688" y="1738312"/>
                </a:lnTo>
                <a:lnTo>
                  <a:pt x="1357313" y="1733550"/>
                </a:lnTo>
                <a:lnTo>
                  <a:pt x="1002506" y="1726406"/>
                </a:lnTo>
                <a:lnTo>
                  <a:pt x="566738" y="1721643"/>
                </a:lnTo>
                <a:lnTo>
                  <a:pt x="226219" y="1714500"/>
                </a:lnTo>
                <a:lnTo>
                  <a:pt x="140494" y="1704975"/>
                </a:lnTo>
                <a:lnTo>
                  <a:pt x="80963" y="1690687"/>
                </a:lnTo>
                <a:lnTo>
                  <a:pt x="38100" y="1669256"/>
                </a:lnTo>
                <a:lnTo>
                  <a:pt x="16669" y="1650206"/>
                </a:lnTo>
                <a:lnTo>
                  <a:pt x="0" y="1616868"/>
                </a:lnTo>
                <a:lnTo>
                  <a:pt x="4763" y="1574006"/>
                </a:lnTo>
                <a:lnTo>
                  <a:pt x="28575" y="1528762"/>
                </a:lnTo>
                <a:lnTo>
                  <a:pt x="69056" y="1490662"/>
                </a:lnTo>
                <a:lnTo>
                  <a:pt x="104775" y="1450181"/>
                </a:lnTo>
                <a:lnTo>
                  <a:pt x="147638" y="1416843"/>
                </a:lnTo>
                <a:lnTo>
                  <a:pt x="190500" y="1404937"/>
                </a:lnTo>
                <a:lnTo>
                  <a:pt x="366713" y="1445418"/>
                </a:lnTo>
                <a:lnTo>
                  <a:pt x="933450" y="14454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107"/>
          <p:cNvSpPr/>
          <p:nvPr/>
        </p:nvSpPr>
        <p:spPr>
          <a:xfrm>
            <a:off x="4451350" y="4486275"/>
            <a:ext cx="1495425" cy="314325"/>
          </a:xfrm>
          <a:custGeom>
            <a:avLst/>
            <a:gdLst/>
            <a:ahLst/>
            <a:cxnLst/>
            <a:rect l="l" t="t" r="r" b="b"/>
            <a:pathLst>
              <a:path w="1495425" h="314325" extrusionOk="0">
                <a:moveTo>
                  <a:pt x="342900" y="290513"/>
                </a:moveTo>
                <a:lnTo>
                  <a:pt x="73819" y="307181"/>
                </a:lnTo>
                <a:lnTo>
                  <a:pt x="0" y="314325"/>
                </a:lnTo>
                <a:lnTo>
                  <a:pt x="0" y="145256"/>
                </a:lnTo>
                <a:lnTo>
                  <a:pt x="135732" y="140494"/>
                </a:lnTo>
                <a:lnTo>
                  <a:pt x="283369" y="123825"/>
                </a:lnTo>
                <a:lnTo>
                  <a:pt x="535782" y="90488"/>
                </a:lnTo>
                <a:lnTo>
                  <a:pt x="738188" y="64294"/>
                </a:lnTo>
                <a:lnTo>
                  <a:pt x="904875" y="42863"/>
                </a:lnTo>
                <a:lnTo>
                  <a:pt x="1119188" y="14288"/>
                </a:lnTo>
                <a:lnTo>
                  <a:pt x="1197769" y="2381"/>
                </a:lnTo>
                <a:lnTo>
                  <a:pt x="1266825" y="0"/>
                </a:lnTo>
                <a:lnTo>
                  <a:pt x="1412082" y="11906"/>
                </a:lnTo>
                <a:lnTo>
                  <a:pt x="1490663" y="19050"/>
                </a:lnTo>
                <a:lnTo>
                  <a:pt x="1495425" y="238125"/>
                </a:lnTo>
                <a:lnTo>
                  <a:pt x="1388269" y="214313"/>
                </a:lnTo>
                <a:lnTo>
                  <a:pt x="1264444" y="202406"/>
                </a:lnTo>
                <a:lnTo>
                  <a:pt x="1171575" y="207169"/>
                </a:lnTo>
                <a:lnTo>
                  <a:pt x="990600" y="230981"/>
                </a:lnTo>
                <a:lnTo>
                  <a:pt x="738188" y="261938"/>
                </a:lnTo>
                <a:lnTo>
                  <a:pt x="342900" y="2905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07"/>
          <p:cNvSpPr/>
          <p:nvPr/>
        </p:nvSpPr>
        <p:spPr>
          <a:xfrm>
            <a:off x="4384675" y="5410200"/>
            <a:ext cx="1549400" cy="373063"/>
          </a:xfrm>
          <a:custGeom>
            <a:avLst/>
            <a:gdLst/>
            <a:ahLst/>
            <a:cxnLst/>
            <a:rect l="l" t="t" r="r" b="b"/>
            <a:pathLst>
              <a:path w="1550194" h="373856" extrusionOk="0">
                <a:moveTo>
                  <a:pt x="330994" y="323850"/>
                </a:moveTo>
                <a:lnTo>
                  <a:pt x="11907" y="373856"/>
                </a:lnTo>
                <a:lnTo>
                  <a:pt x="0" y="166688"/>
                </a:lnTo>
                <a:lnTo>
                  <a:pt x="223838" y="147638"/>
                </a:lnTo>
                <a:lnTo>
                  <a:pt x="571500" y="102394"/>
                </a:lnTo>
                <a:lnTo>
                  <a:pt x="719138" y="78581"/>
                </a:lnTo>
                <a:lnTo>
                  <a:pt x="952500" y="38100"/>
                </a:lnTo>
                <a:lnTo>
                  <a:pt x="1092994" y="11906"/>
                </a:lnTo>
                <a:lnTo>
                  <a:pt x="1147763" y="2381"/>
                </a:lnTo>
                <a:lnTo>
                  <a:pt x="1202532" y="0"/>
                </a:lnTo>
                <a:lnTo>
                  <a:pt x="1276350" y="2381"/>
                </a:lnTo>
                <a:lnTo>
                  <a:pt x="1345407" y="9525"/>
                </a:lnTo>
                <a:lnTo>
                  <a:pt x="1397794" y="19050"/>
                </a:lnTo>
                <a:lnTo>
                  <a:pt x="1550194" y="66675"/>
                </a:lnTo>
                <a:lnTo>
                  <a:pt x="1524000" y="252413"/>
                </a:lnTo>
                <a:lnTo>
                  <a:pt x="1402557" y="219075"/>
                </a:lnTo>
                <a:lnTo>
                  <a:pt x="1335882" y="202406"/>
                </a:lnTo>
                <a:lnTo>
                  <a:pt x="1297782" y="197644"/>
                </a:lnTo>
                <a:lnTo>
                  <a:pt x="1257300" y="197644"/>
                </a:lnTo>
                <a:lnTo>
                  <a:pt x="1209675" y="202406"/>
                </a:lnTo>
                <a:lnTo>
                  <a:pt x="1133475" y="214313"/>
                </a:lnTo>
                <a:lnTo>
                  <a:pt x="781050" y="264319"/>
                </a:lnTo>
                <a:lnTo>
                  <a:pt x="330994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8875563-9D3F-CD48-ADCA-0DAFE40E66B7}"/>
              </a:ext>
            </a:extLst>
          </p:cNvPr>
          <p:cNvGrpSpPr/>
          <p:nvPr/>
        </p:nvGrpSpPr>
        <p:grpSpPr>
          <a:xfrm>
            <a:off x="2667751" y="1348789"/>
            <a:ext cx="4360862" cy="4575175"/>
            <a:chOff x="2824163" y="1481138"/>
            <a:chExt cx="4360862" cy="4575175"/>
          </a:xfrm>
        </p:grpSpPr>
        <p:sp>
          <p:nvSpPr>
            <p:cNvPr id="11" name="Google Shape;1248;p107">
              <a:extLst>
                <a:ext uri="{FF2B5EF4-FFF2-40B4-BE49-F238E27FC236}">
                  <a16:creationId xmlns:a16="http://schemas.microsoft.com/office/drawing/2014/main" id="{042806E1-DC91-484B-8B31-A3950CE8B47A}"/>
                </a:ext>
              </a:extLst>
            </p:cNvPr>
            <p:cNvSpPr/>
            <p:nvPr/>
          </p:nvSpPr>
          <p:spPr>
            <a:xfrm>
              <a:off x="3679825" y="2173288"/>
              <a:ext cx="2220913" cy="450850"/>
            </a:xfrm>
            <a:custGeom>
              <a:avLst/>
              <a:gdLst/>
              <a:ahLst/>
              <a:cxnLst/>
              <a:rect l="l" t="t" r="r" b="b"/>
              <a:pathLst>
                <a:path w="2221707" h="450057" extrusionOk="0">
                  <a:moveTo>
                    <a:pt x="950119" y="376238"/>
                  </a:moveTo>
                  <a:lnTo>
                    <a:pt x="609600" y="431007"/>
                  </a:lnTo>
                  <a:lnTo>
                    <a:pt x="466725" y="450057"/>
                  </a:lnTo>
                  <a:lnTo>
                    <a:pt x="414338" y="450057"/>
                  </a:lnTo>
                  <a:lnTo>
                    <a:pt x="357188" y="442913"/>
                  </a:lnTo>
                  <a:lnTo>
                    <a:pt x="300038" y="428625"/>
                  </a:lnTo>
                  <a:lnTo>
                    <a:pt x="245269" y="404813"/>
                  </a:lnTo>
                  <a:lnTo>
                    <a:pt x="169069" y="357188"/>
                  </a:lnTo>
                  <a:lnTo>
                    <a:pt x="95250" y="297657"/>
                  </a:lnTo>
                  <a:lnTo>
                    <a:pt x="42863" y="242888"/>
                  </a:lnTo>
                  <a:lnTo>
                    <a:pt x="14288" y="207169"/>
                  </a:lnTo>
                  <a:lnTo>
                    <a:pt x="0" y="178594"/>
                  </a:lnTo>
                  <a:lnTo>
                    <a:pt x="0" y="161925"/>
                  </a:lnTo>
                  <a:lnTo>
                    <a:pt x="7144" y="145257"/>
                  </a:lnTo>
                  <a:lnTo>
                    <a:pt x="26194" y="142875"/>
                  </a:lnTo>
                  <a:lnTo>
                    <a:pt x="47625" y="150019"/>
                  </a:lnTo>
                  <a:lnTo>
                    <a:pt x="107157" y="180975"/>
                  </a:lnTo>
                  <a:lnTo>
                    <a:pt x="161925" y="202407"/>
                  </a:lnTo>
                  <a:lnTo>
                    <a:pt x="223838" y="223838"/>
                  </a:lnTo>
                  <a:lnTo>
                    <a:pt x="278607" y="235744"/>
                  </a:lnTo>
                  <a:lnTo>
                    <a:pt x="316707" y="242888"/>
                  </a:lnTo>
                  <a:lnTo>
                    <a:pt x="364332" y="247650"/>
                  </a:lnTo>
                  <a:lnTo>
                    <a:pt x="419100" y="247650"/>
                  </a:lnTo>
                  <a:lnTo>
                    <a:pt x="483394" y="242888"/>
                  </a:lnTo>
                  <a:lnTo>
                    <a:pt x="569119" y="233363"/>
                  </a:lnTo>
                  <a:lnTo>
                    <a:pt x="840582" y="197644"/>
                  </a:lnTo>
                  <a:lnTo>
                    <a:pt x="957263" y="178594"/>
                  </a:lnTo>
                  <a:lnTo>
                    <a:pt x="1197769" y="133350"/>
                  </a:lnTo>
                  <a:lnTo>
                    <a:pt x="1445419" y="90488"/>
                  </a:lnTo>
                  <a:lnTo>
                    <a:pt x="1731169" y="42863"/>
                  </a:lnTo>
                  <a:lnTo>
                    <a:pt x="1862138" y="2382"/>
                  </a:lnTo>
                  <a:lnTo>
                    <a:pt x="1890713" y="0"/>
                  </a:lnTo>
                  <a:lnTo>
                    <a:pt x="1957388" y="7144"/>
                  </a:lnTo>
                  <a:lnTo>
                    <a:pt x="2066925" y="35719"/>
                  </a:lnTo>
                  <a:lnTo>
                    <a:pt x="2114550" y="59532"/>
                  </a:lnTo>
                  <a:lnTo>
                    <a:pt x="2171700" y="97632"/>
                  </a:lnTo>
                  <a:lnTo>
                    <a:pt x="2202657" y="130969"/>
                  </a:lnTo>
                  <a:lnTo>
                    <a:pt x="2216944" y="150019"/>
                  </a:lnTo>
                  <a:lnTo>
                    <a:pt x="2221707" y="164307"/>
                  </a:lnTo>
                  <a:lnTo>
                    <a:pt x="2216944" y="185738"/>
                  </a:lnTo>
                  <a:lnTo>
                    <a:pt x="2205038" y="207169"/>
                  </a:lnTo>
                  <a:lnTo>
                    <a:pt x="2185988" y="219075"/>
                  </a:lnTo>
                  <a:lnTo>
                    <a:pt x="2126457" y="238125"/>
                  </a:lnTo>
                  <a:lnTo>
                    <a:pt x="2085975" y="247650"/>
                  </a:lnTo>
                  <a:lnTo>
                    <a:pt x="1943100" y="247650"/>
                  </a:lnTo>
                  <a:lnTo>
                    <a:pt x="1793082" y="254794"/>
                  </a:lnTo>
                  <a:lnTo>
                    <a:pt x="1671638" y="264319"/>
                  </a:lnTo>
                  <a:lnTo>
                    <a:pt x="1433513" y="290513"/>
                  </a:lnTo>
                  <a:lnTo>
                    <a:pt x="1181100" y="338138"/>
                  </a:lnTo>
                  <a:lnTo>
                    <a:pt x="950119" y="3762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49;p107">
              <a:extLst>
                <a:ext uri="{FF2B5EF4-FFF2-40B4-BE49-F238E27FC236}">
                  <a16:creationId xmlns:a16="http://schemas.microsoft.com/office/drawing/2014/main" id="{ED1E633A-2893-EF48-BE5A-357D0C1A3A5C}"/>
                </a:ext>
              </a:extLst>
            </p:cNvPr>
            <p:cNvSpPr/>
            <p:nvPr/>
          </p:nvSpPr>
          <p:spPr>
            <a:xfrm>
              <a:off x="4662488" y="1481138"/>
              <a:ext cx="566737" cy="1714500"/>
            </a:xfrm>
            <a:custGeom>
              <a:avLst/>
              <a:gdLst/>
              <a:ahLst/>
              <a:cxnLst/>
              <a:rect l="l" t="t" r="r" b="b"/>
              <a:pathLst>
                <a:path w="566737" h="1714500" extrusionOk="0">
                  <a:moveTo>
                    <a:pt x="214312" y="623887"/>
                  </a:moveTo>
                  <a:cubicBezTo>
                    <a:pt x="212725" y="542131"/>
                    <a:pt x="211137" y="460374"/>
                    <a:pt x="209550" y="378618"/>
                  </a:cubicBezTo>
                  <a:lnTo>
                    <a:pt x="207168" y="333375"/>
                  </a:lnTo>
                  <a:lnTo>
                    <a:pt x="202406" y="304800"/>
                  </a:lnTo>
                  <a:lnTo>
                    <a:pt x="195262" y="280987"/>
                  </a:lnTo>
                  <a:lnTo>
                    <a:pt x="178593" y="247650"/>
                  </a:lnTo>
                  <a:lnTo>
                    <a:pt x="147637" y="202406"/>
                  </a:lnTo>
                  <a:lnTo>
                    <a:pt x="109537" y="152400"/>
                  </a:lnTo>
                  <a:lnTo>
                    <a:pt x="69056" y="107156"/>
                  </a:lnTo>
                  <a:lnTo>
                    <a:pt x="33337" y="73818"/>
                  </a:lnTo>
                  <a:lnTo>
                    <a:pt x="9525" y="50006"/>
                  </a:lnTo>
                  <a:lnTo>
                    <a:pt x="0" y="33337"/>
                  </a:lnTo>
                  <a:lnTo>
                    <a:pt x="0" y="19050"/>
                  </a:lnTo>
                  <a:lnTo>
                    <a:pt x="4762" y="9525"/>
                  </a:lnTo>
                  <a:lnTo>
                    <a:pt x="26193" y="0"/>
                  </a:lnTo>
                  <a:lnTo>
                    <a:pt x="54768" y="0"/>
                  </a:lnTo>
                  <a:lnTo>
                    <a:pt x="102393" y="7143"/>
                  </a:lnTo>
                  <a:lnTo>
                    <a:pt x="200025" y="33337"/>
                  </a:lnTo>
                  <a:lnTo>
                    <a:pt x="283368" y="61912"/>
                  </a:lnTo>
                  <a:lnTo>
                    <a:pt x="347662" y="85725"/>
                  </a:lnTo>
                  <a:lnTo>
                    <a:pt x="404812" y="114300"/>
                  </a:lnTo>
                  <a:lnTo>
                    <a:pt x="440531" y="138112"/>
                  </a:lnTo>
                  <a:lnTo>
                    <a:pt x="488156" y="176212"/>
                  </a:lnTo>
                  <a:lnTo>
                    <a:pt x="526256" y="211931"/>
                  </a:lnTo>
                  <a:lnTo>
                    <a:pt x="547687" y="242887"/>
                  </a:lnTo>
                  <a:lnTo>
                    <a:pt x="559593" y="264318"/>
                  </a:lnTo>
                  <a:lnTo>
                    <a:pt x="564356" y="273843"/>
                  </a:lnTo>
                  <a:lnTo>
                    <a:pt x="566737" y="288131"/>
                  </a:lnTo>
                  <a:lnTo>
                    <a:pt x="564356" y="309562"/>
                  </a:lnTo>
                  <a:lnTo>
                    <a:pt x="559593" y="323850"/>
                  </a:lnTo>
                  <a:lnTo>
                    <a:pt x="533400" y="350043"/>
                  </a:lnTo>
                  <a:lnTo>
                    <a:pt x="507206" y="378618"/>
                  </a:lnTo>
                  <a:lnTo>
                    <a:pt x="485775" y="414337"/>
                  </a:lnTo>
                  <a:lnTo>
                    <a:pt x="476250" y="461962"/>
                  </a:lnTo>
                  <a:lnTo>
                    <a:pt x="459581" y="795337"/>
                  </a:lnTo>
                  <a:lnTo>
                    <a:pt x="454818" y="990600"/>
                  </a:lnTo>
                  <a:lnTo>
                    <a:pt x="457200" y="1685925"/>
                  </a:lnTo>
                  <a:lnTo>
                    <a:pt x="216693" y="1714500"/>
                  </a:lnTo>
                  <a:cubicBezTo>
                    <a:pt x="215899" y="1483519"/>
                    <a:pt x="215106" y="1252537"/>
                    <a:pt x="214312" y="1021556"/>
                  </a:cubicBezTo>
                  <a:cubicBezTo>
                    <a:pt x="213518" y="885825"/>
                    <a:pt x="212725" y="750093"/>
                    <a:pt x="214312" y="623887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250;p107">
              <a:extLst>
                <a:ext uri="{FF2B5EF4-FFF2-40B4-BE49-F238E27FC236}">
                  <a16:creationId xmlns:a16="http://schemas.microsoft.com/office/drawing/2014/main" id="{36C8D37E-0252-DF48-8316-3C45B2423317}"/>
                </a:ext>
              </a:extLst>
            </p:cNvPr>
            <p:cNvSpPr/>
            <p:nvPr/>
          </p:nvSpPr>
          <p:spPr>
            <a:xfrm>
              <a:off x="2938463" y="2909888"/>
              <a:ext cx="4246562" cy="649287"/>
            </a:xfrm>
            <a:custGeom>
              <a:avLst/>
              <a:gdLst/>
              <a:ahLst/>
              <a:cxnLst/>
              <a:rect l="l" t="t" r="r" b="b"/>
              <a:pathLst>
                <a:path w="4247194" h="649612" extrusionOk="0">
                  <a:moveTo>
                    <a:pt x="2015917" y="367172"/>
                  </a:moveTo>
                  <a:lnTo>
                    <a:pt x="1666397" y="416599"/>
                  </a:lnTo>
                  <a:lnTo>
                    <a:pt x="1186249" y="497801"/>
                  </a:lnTo>
                  <a:lnTo>
                    <a:pt x="1023846" y="536636"/>
                  </a:lnTo>
                  <a:lnTo>
                    <a:pt x="766119" y="603716"/>
                  </a:lnTo>
                  <a:lnTo>
                    <a:pt x="610777" y="646082"/>
                  </a:lnTo>
                  <a:lnTo>
                    <a:pt x="571941" y="649612"/>
                  </a:lnTo>
                  <a:lnTo>
                    <a:pt x="504862" y="635490"/>
                  </a:lnTo>
                  <a:lnTo>
                    <a:pt x="388355" y="600185"/>
                  </a:lnTo>
                  <a:lnTo>
                    <a:pt x="271849" y="547228"/>
                  </a:lnTo>
                  <a:lnTo>
                    <a:pt x="165934" y="487209"/>
                  </a:lnTo>
                  <a:lnTo>
                    <a:pt x="84732" y="430721"/>
                  </a:lnTo>
                  <a:lnTo>
                    <a:pt x="45897" y="395416"/>
                  </a:lnTo>
                  <a:lnTo>
                    <a:pt x="10592" y="356581"/>
                  </a:lnTo>
                  <a:lnTo>
                    <a:pt x="0" y="331867"/>
                  </a:lnTo>
                  <a:lnTo>
                    <a:pt x="0" y="314215"/>
                  </a:lnTo>
                  <a:lnTo>
                    <a:pt x="14122" y="303623"/>
                  </a:lnTo>
                  <a:lnTo>
                    <a:pt x="35305" y="300093"/>
                  </a:lnTo>
                  <a:lnTo>
                    <a:pt x="77671" y="314215"/>
                  </a:lnTo>
                  <a:lnTo>
                    <a:pt x="180056" y="338928"/>
                  </a:lnTo>
                  <a:lnTo>
                    <a:pt x="278910" y="363642"/>
                  </a:lnTo>
                  <a:lnTo>
                    <a:pt x="381294" y="381294"/>
                  </a:lnTo>
                  <a:lnTo>
                    <a:pt x="469557" y="388355"/>
                  </a:lnTo>
                  <a:lnTo>
                    <a:pt x="649612" y="374233"/>
                  </a:lnTo>
                  <a:lnTo>
                    <a:pt x="1006193" y="328337"/>
                  </a:lnTo>
                  <a:lnTo>
                    <a:pt x="1334530" y="278910"/>
                  </a:lnTo>
                  <a:lnTo>
                    <a:pt x="1669927" y="225952"/>
                  </a:lnTo>
                  <a:lnTo>
                    <a:pt x="1945307" y="180056"/>
                  </a:lnTo>
                  <a:lnTo>
                    <a:pt x="2178320" y="162403"/>
                  </a:lnTo>
                  <a:lnTo>
                    <a:pt x="2263052" y="148281"/>
                  </a:lnTo>
                  <a:lnTo>
                    <a:pt x="2358375" y="141220"/>
                  </a:lnTo>
                  <a:lnTo>
                    <a:pt x="2474882" y="134159"/>
                  </a:lnTo>
                  <a:lnTo>
                    <a:pt x="2884420" y="88263"/>
                  </a:lnTo>
                  <a:lnTo>
                    <a:pt x="3131555" y="70610"/>
                  </a:lnTo>
                  <a:lnTo>
                    <a:pt x="3466953" y="45897"/>
                  </a:lnTo>
                  <a:lnTo>
                    <a:pt x="3601112" y="17653"/>
                  </a:lnTo>
                  <a:lnTo>
                    <a:pt x="3696436" y="3531"/>
                  </a:lnTo>
                  <a:lnTo>
                    <a:pt x="3756454" y="0"/>
                  </a:lnTo>
                  <a:lnTo>
                    <a:pt x="3834125" y="10592"/>
                  </a:lnTo>
                  <a:lnTo>
                    <a:pt x="4003589" y="49427"/>
                  </a:lnTo>
                  <a:lnTo>
                    <a:pt x="4134218" y="98854"/>
                  </a:lnTo>
                  <a:lnTo>
                    <a:pt x="4187175" y="127098"/>
                  </a:lnTo>
                  <a:lnTo>
                    <a:pt x="4218950" y="151812"/>
                  </a:lnTo>
                  <a:lnTo>
                    <a:pt x="4236602" y="183586"/>
                  </a:lnTo>
                  <a:lnTo>
                    <a:pt x="4247194" y="211830"/>
                  </a:lnTo>
                  <a:lnTo>
                    <a:pt x="4247194" y="240074"/>
                  </a:lnTo>
                  <a:lnTo>
                    <a:pt x="4229541" y="264788"/>
                  </a:lnTo>
                  <a:lnTo>
                    <a:pt x="4187175" y="296562"/>
                  </a:lnTo>
                  <a:lnTo>
                    <a:pt x="4137748" y="307154"/>
                  </a:lnTo>
                  <a:lnTo>
                    <a:pt x="4042425" y="303623"/>
                  </a:lnTo>
                  <a:lnTo>
                    <a:pt x="3929449" y="289501"/>
                  </a:lnTo>
                  <a:lnTo>
                    <a:pt x="3798820" y="278910"/>
                  </a:lnTo>
                  <a:lnTo>
                    <a:pt x="3445770" y="275379"/>
                  </a:lnTo>
                  <a:lnTo>
                    <a:pt x="3018579" y="278910"/>
                  </a:lnTo>
                  <a:lnTo>
                    <a:pt x="2654937" y="289501"/>
                  </a:lnTo>
                  <a:lnTo>
                    <a:pt x="2294826" y="335398"/>
                  </a:lnTo>
                  <a:lnTo>
                    <a:pt x="2015917" y="36717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251;p107">
              <a:extLst>
                <a:ext uri="{FF2B5EF4-FFF2-40B4-BE49-F238E27FC236}">
                  <a16:creationId xmlns:a16="http://schemas.microsoft.com/office/drawing/2014/main" id="{99BA03FA-3953-BE48-8BA5-1D4BB5CA8464}"/>
                </a:ext>
              </a:extLst>
            </p:cNvPr>
            <p:cNvSpPr/>
            <p:nvPr/>
          </p:nvSpPr>
          <p:spPr>
            <a:xfrm>
              <a:off x="2824163" y="1822450"/>
              <a:ext cx="3781425" cy="3140075"/>
            </a:xfrm>
            <a:custGeom>
              <a:avLst/>
              <a:gdLst/>
              <a:ahLst/>
              <a:cxnLst/>
              <a:rect l="l" t="t" r="r" b="b"/>
              <a:pathLst>
                <a:path w="3780845" h="3140765" extrusionOk="0">
                  <a:moveTo>
                    <a:pt x="1669774" y="1999753"/>
                  </a:moveTo>
                  <a:lnTo>
                    <a:pt x="1912289" y="1820849"/>
                  </a:lnTo>
                  <a:lnTo>
                    <a:pt x="2190585" y="1602188"/>
                  </a:lnTo>
                  <a:lnTo>
                    <a:pt x="2417197" y="1407381"/>
                  </a:lnTo>
                  <a:lnTo>
                    <a:pt x="2600077" y="1212574"/>
                  </a:lnTo>
                  <a:lnTo>
                    <a:pt x="2771030" y="1033669"/>
                  </a:lnTo>
                  <a:lnTo>
                    <a:pt x="3061252" y="723569"/>
                  </a:lnTo>
                  <a:lnTo>
                    <a:pt x="3236181" y="508883"/>
                  </a:lnTo>
                  <a:lnTo>
                    <a:pt x="3303767" y="421419"/>
                  </a:lnTo>
                  <a:lnTo>
                    <a:pt x="3387256" y="290223"/>
                  </a:lnTo>
                  <a:lnTo>
                    <a:pt x="3407134" y="234563"/>
                  </a:lnTo>
                  <a:lnTo>
                    <a:pt x="3411110" y="210709"/>
                  </a:lnTo>
                  <a:lnTo>
                    <a:pt x="3411110" y="186856"/>
                  </a:lnTo>
                  <a:lnTo>
                    <a:pt x="3391232" y="151075"/>
                  </a:lnTo>
                  <a:lnTo>
                    <a:pt x="3355451" y="111318"/>
                  </a:lnTo>
                  <a:lnTo>
                    <a:pt x="3319670" y="79513"/>
                  </a:lnTo>
                  <a:lnTo>
                    <a:pt x="3295816" y="55659"/>
                  </a:lnTo>
                  <a:lnTo>
                    <a:pt x="3287865" y="43732"/>
                  </a:lnTo>
                  <a:lnTo>
                    <a:pt x="3287865" y="19878"/>
                  </a:lnTo>
                  <a:lnTo>
                    <a:pt x="3295816" y="3976"/>
                  </a:lnTo>
                  <a:lnTo>
                    <a:pt x="3315694" y="0"/>
                  </a:lnTo>
                  <a:lnTo>
                    <a:pt x="3347499" y="0"/>
                  </a:lnTo>
                  <a:lnTo>
                    <a:pt x="3411110" y="19878"/>
                  </a:lnTo>
                  <a:lnTo>
                    <a:pt x="3526404" y="63610"/>
                  </a:lnTo>
                  <a:lnTo>
                    <a:pt x="3601941" y="107343"/>
                  </a:lnTo>
                  <a:lnTo>
                    <a:pt x="3685430" y="163002"/>
                  </a:lnTo>
                  <a:lnTo>
                    <a:pt x="3745065" y="226612"/>
                  </a:lnTo>
                  <a:lnTo>
                    <a:pt x="3768919" y="270344"/>
                  </a:lnTo>
                  <a:lnTo>
                    <a:pt x="3780845" y="310101"/>
                  </a:lnTo>
                  <a:lnTo>
                    <a:pt x="3780845" y="349857"/>
                  </a:lnTo>
                  <a:lnTo>
                    <a:pt x="3772894" y="381663"/>
                  </a:lnTo>
                  <a:lnTo>
                    <a:pt x="3756992" y="401541"/>
                  </a:lnTo>
                  <a:lnTo>
                    <a:pt x="3697357" y="445273"/>
                  </a:lnTo>
                  <a:lnTo>
                    <a:pt x="3621819" y="524786"/>
                  </a:lnTo>
                  <a:lnTo>
                    <a:pt x="3359426" y="811033"/>
                  </a:lnTo>
                  <a:lnTo>
                    <a:pt x="2973788" y="1192696"/>
                  </a:lnTo>
                  <a:lnTo>
                    <a:pt x="2747176" y="1387503"/>
                  </a:lnTo>
                  <a:lnTo>
                    <a:pt x="2564296" y="1550504"/>
                  </a:lnTo>
                  <a:lnTo>
                    <a:pt x="2182633" y="1864581"/>
                  </a:lnTo>
                  <a:lnTo>
                    <a:pt x="1828800" y="2154803"/>
                  </a:lnTo>
                  <a:lnTo>
                    <a:pt x="1614115" y="2282024"/>
                  </a:lnTo>
                  <a:lnTo>
                    <a:pt x="1359673" y="2449002"/>
                  </a:lnTo>
                  <a:lnTo>
                    <a:pt x="1049572" y="2639833"/>
                  </a:lnTo>
                  <a:lnTo>
                    <a:pt x="834887" y="2759103"/>
                  </a:lnTo>
                  <a:lnTo>
                    <a:pt x="548640" y="2906202"/>
                  </a:lnTo>
                  <a:lnTo>
                    <a:pt x="294199" y="3029447"/>
                  </a:lnTo>
                  <a:lnTo>
                    <a:pt x="59635" y="3132814"/>
                  </a:lnTo>
                  <a:lnTo>
                    <a:pt x="23854" y="3140765"/>
                  </a:lnTo>
                  <a:lnTo>
                    <a:pt x="3976" y="3128838"/>
                  </a:lnTo>
                  <a:lnTo>
                    <a:pt x="0" y="3108960"/>
                  </a:lnTo>
                  <a:lnTo>
                    <a:pt x="11927" y="3081130"/>
                  </a:lnTo>
                  <a:lnTo>
                    <a:pt x="91440" y="3033423"/>
                  </a:lnTo>
                  <a:lnTo>
                    <a:pt x="365760" y="2874396"/>
                  </a:lnTo>
                  <a:lnTo>
                    <a:pt x="751399" y="2639833"/>
                  </a:lnTo>
                  <a:lnTo>
                    <a:pt x="1073426" y="2429123"/>
                  </a:lnTo>
                  <a:lnTo>
                    <a:pt x="1331844" y="2254195"/>
                  </a:lnTo>
                  <a:lnTo>
                    <a:pt x="1669774" y="199975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252;p107">
              <a:extLst>
                <a:ext uri="{FF2B5EF4-FFF2-40B4-BE49-F238E27FC236}">
                  <a16:creationId xmlns:a16="http://schemas.microsoft.com/office/drawing/2014/main" id="{13A6202C-F209-4F48-BAD7-D0BE329FB2C5}"/>
                </a:ext>
              </a:extLst>
            </p:cNvPr>
            <p:cNvSpPr/>
            <p:nvPr/>
          </p:nvSpPr>
          <p:spPr>
            <a:xfrm rot="-5400000">
              <a:off x="3422650" y="4799013"/>
              <a:ext cx="2193925" cy="320675"/>
            </a:xfrm>
            <a:custGeom>
              <a:avLst/>
              <a:gdLst/>
              <a:ahLst/>
              <a:cxnLst/>
              <a:rect l="l" t="t" r="r" b="b"/>
              <a:pathLst>
                <a:path w="2193131" h="321469" extrusionOk="0">
                  <a:moveTo>
                    <a:pt x="1262062" y="71437"/>
                  </a:moveTo>
                  <a:lnTo>
                    <a:pt x="1990725" y="71437"/>
                  </a:lnTo>
                  <a:lnTo>
                    <a:pt x="2193131" y="321469"/>
                  </a:lnTo>
                  <a:lnTo>
                    <a:pt x="1833562" y="316706"/>
                  </a:lnTo>
                  <a:lnTo>
                    <a:pt x="1243012" y="316706"/>
                  </a:lnTo>
                  <a:lnTo>
                    <a:pt x="1112044" y="316706"/>
                  </a:lnTo>
                  <a:lnTo>
                    <a:pt x="809625" y="302419"/>
                  </a:lnTo>
                  <a:lnTo>
                    <a:pt x="514350" y="295275"/>
                  </a:lnTo>
                  <a:lnTo>
                    <a:pt x="316706" y="292894"/>
                  </a:lnTo>
                  <a:lnTo>
                    <a:pt x="128587" y="269081"/>
                  </a:lnTo>
                  <a:lnTo>
                    <a:pt x="69056" y="247650"/>
                  </a:lnTo>
                  <a:lnTo>
                    <a:pt x="33337" y="228600"/>
                  </a:lnTo>
                  <a:lnTo>
                    <a:pt x="14287" y="209550"/>
                  </a:lnTo>
                  <a:lnTo>
                    <a:pt x="0" y="192881"/>
                  </a:lnTo>
                  <a:lnTo>
                    <a:pt x="0" y="164306"/>
                  </a:lnTo>
                  <a:lnTo>
                    <a:pt x="9525" y="130969"/>
                  </a:lnTo>
                  <a:lnTo>
                    <a:pt x="28575" y="107156"/>
                  </a:lnTo>
                  <a:lnTo>
                    <a:pt x="69056" y="73819"/>
                  </a:lnTo>
                  <a:lnTo>
                    <a:pt x="123825" y="45244"/>
                  </a:lnTo>
                  <a:lnTo>
                    <a:pt x="169069" y="26194"/>
                  </a:lnTo>
                  <a:lnTo>
                    <a:pt x="238125" y="7144"/>
                  </a:lnTo>
                  <a:lnTo>
                    <a:pt x="283369" y="0"/>
                  </a:lnTo>
                  <a:lnTo>
                    <a:pt x="326231" y="4762"/>
                  </a:lnTo>
                  <a:lnTo>
                    <a:pt x="388144" y="21431"/>
                  </a:lnTo>
                  <a:lnTo>
                    <a:pt x="490537" y="38100"/>
                  </a:lnTo>
                  <a:lnTo>
                    <a:pt x="588169" y="50006"/>
                  </a:lnTo>
                  <a:lnTo>
                    <a:pt x="716756" y="61912"/>
                  </a:lnTo>
                  <a:lnTo>
                    <a:pt x="902494" y="69056"/>
                  </a:lnTo>
                  <a:lnTo>
                    <a:pt x="1262062" y="714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53;p107">
              <a:extLst>
                <a:ext uri="{FF2B5EF4-FFF2-40B4-BE49-F238E27FC236}">
                  <a16:creationId xmlns:a16="http://schemas.microsoft.com/office/drawing/2014/main" id="{82678AA0-4C25-8345-B9E9-EF3AD5A41A5C}"/>
                </a:ext>
              </a:extLst>
            </p:cNvPr>
            <p:cNvSpPr/>
            <p:nvPr/>
          </p:nvSpPr>
          <p:spPr>
            <a:xfrm rot="-5400000">
              <a:off x="4367213" y="3983037"/>
              <a:ext cx="2192338" cy="1795463"/>
            </a:xfrm>
            <a:custGeom>
              <a:avLst/>
              <a:gdLst/>
              <a:ahLst/>
              <a:cxnLst/>
              <a:rect l="l" t="t" r="r" b="b"/>
              <a:pathLst>
                <a:path w="2193131" h="1795462" extrusionOk="0">
                  <a:moveTo>
                    <a:pt x="933450" y="1445418"/>
                  </a:moveTo>
                  <a:lnTo>
                    <a:pt x="1724025" y="1450181"/>
                  </a:lnTo>
                  <a:lnTo>
                    <a:pt x="1854994" y="1447800"/>
                  </a:lnTo>
                  <a:lnTo>
                    <a:pt x="1900238" y="1440656"/>
                  </a:lnTo>
                  <a:lnTo>
                    <a:pt x="1924050" y="1428750"/>
                  </a:lnTo>
                  <a:lnTo>
                    <a:pt x="1938338" y="1409700"/>
                  </a:lnTo>
                  <a:lnTo>
                    <a:pt x="1947863" y="1383506"/>
                  </a:lnTo>
                  <a:lnTo>
                    <a:pt x="1947863" y="1364456"/>
                  </a:lnTo>
                  <a:lnTo>
                    <a:pt x="1921669" y="1214437"/>
                  </a:lnTo>
                  <a:lnTo>
                    <a:pt x="1888331" y="1002506"/>
                  </a:lnTo>
                  <a:lnTo>
                    <a:pt x="1862138" y="812006"/>
                  </a:lnTo>
                  <a:lnTo>
                    <a:pt x="1833563" y="576262"/>
                  </a:lnTo>
                  <a:lnTo>
                    <a:pt x="1812131" y="347662"/>
                  </a:lnTo>
                  <a:lnTo>
                    <a:pt x="1783556" y="47625"/>
                  </a:lnTo>
                  <a:lnTo>
                    <a:pt x="1997869" y="0"/>
                  </a:lnTo>
                  <a:lnTo>
                    <a:pt x="1990725" y="183356"/>
                  </a:lnTo>
                  <a:lnTo>
                    <a:pt x="2000250" y="402431"/>
                  </a:lnTo>
                  <a:lnTo>
                    <a:pt x="2026444" y="614362"/>
                  </a:lnTo>
                  <a:lnTo>
                    <a:pt x="2059781" y="842962"/>
                  </a:lnTo>
                  <a:lnTo>
                    <a:pt x="2076450" y="926306"/>
                  </a:lnTo>
                  <a:lnTo>
                    <a:pt x="2100263" y="1081087"/>
                  </a:lnTo>
                  <a:lnTo>
                    <a:pt x="2128838" y="1223962"/>
                  </a:lnTo>
                  <a:lnTo>
                    <a:pt x="2159794" y="1357312"/>
                  </a:lnTo>
                  <a:lnTo>
                    <a:pt x="2193131" y="1473993"/>
                  </a:lnTo>
                  <a:lnTo>
                    <a:pt x="2162175" y="1554956"/>
                  </a:lnTo>
                  <a:lnTo>
                    <a:pt x="2119313" y="1640681"/>
                  </a:lnTo>
                  <a:lnTo>
                    <a:pt x="2071688" y="1707356"/>
                  </a:lnTo>
                  <a:lnTo>
                    <a:pt x="2026444" y="1759743"/>
                  </a:lnTo>
                  <a:lnTo>
                    <a:pt x="1988344" y="1785937"/>
                  </a:lnTo>
                  <a:lnTo>
                    <a:pt x="1955006" y="1795462"/>
                  </a:lnTo>
                  <a:lnTo>
                    <a:pt x="1921669" y="1788318"/>
                  </a:lnTo>
                  <a:lnTo>
                    <a:pt x="1895475" y="1774031"/>
                  </a:lnTo>
                  <a:lnTo>
                    <a:pt x="1881188" y="1762125"/>
                  </a:lnTo>
                  <a:lnTo>
                    <a:pt x="1859756" y="1752600"/>
                  </a:lnTo>
                  <a:lnTo>
                    <a:pt x="1793081" y="1740693"/>
                  </a:lnTo>
                  <a:lnTo>
                    <a:pt x="1690688" y="1738312"/>
                  </a:lnTo>
                  <a:lnTo>
                    <a:pt x="1357313" y="1733550"/>
                  </a:lnTo>
                  <a:lnTo>
                    <a:pt x="1002506" y="1726406"/>
                  </a:lnTo>
                  <a:lnTo>
                    <a:pt x="566738" y="1721643"/>
                  </a:lnTo>
                  <a:lnTo>
                    <a:pt x="226219" y="1714500"/>
                  </a:lnTo>
                  <a:lnTo>
                    <a:pt x="140494" y="1704975"/>
                  </a:lnTo>
                  <a:lnTo>
                    <a:pt x="80963" y="1690687"/>
                  </a:lnTo>
                  <a:lnTo>
                    <a:pt x="38100" y="1669256"/>
                  </a:lnTo>
                  <a:lnTo>
                    <a:pt x="16669" y="1650206"/>
                  </a:lnTo>
                  <a:lnTo>
                    <a:pt x="0" y="1616868"/>
                  </a:lnTo>
                  <a:lnTo>
                    <a:pt x="4763" y="1574006"/>
                  </a:lnTo>
                  <a:lnTo>
                    <a:pt x="28575" y="1528762"/>
                  </a:lnTo>
                  <a:lnTo>
                    <a:pt x="69056" y="1490662"/>
                  </a:lnTo>
                  <a:lnTo>
                    <a:pt x="104775" y="1450181"/>
                  </a:lnTo>
                  <a:lnTo>
                    <a:pt x="147638" y="1416843"/>
                  </a:lnTo>
                  <a:lnTo>
                    <a:pt x="190500" y="1404937"/>
                  </a:lnTo>
                  <a:lnTo>
                    <a:pt x="366713" y="1445418"/>
                  </a:lnTo>
                  <a:lnTo>
                    <a:pt x="933450" y="14454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254;p107">
              <a:extLst>
                <a:ext uri="{FF2B5EF4-FFF2-40B4-BE49-F238E27FC236}">
                  <a16:creationId xmlns:a16="http://schemas.microsoft.com/office/drawing/2014/main" id="{45F18ECA-2FA9-EB49-A1FA-86B775724F03}"/>
                </a:ext>
              </a:extLst>
            </p:cNvPr>
            <p:cNvSpPr/>
            <p:nvPr/>
          </p:nvSpPr>
          <p:spPr>
            <a:xfrm>
              <a:off x="4603750" y="4638675"/>
              <a:ext cx="1495425" cy="314325"/>
            </a:xfrm>
            <a:custGeom>
              <a:avLst/>
              <a:gdLst/>
              <a:ahLst/>
              <a:cxnLst/>
              <a:rect l="l" t="t" r="r" b="b"/>
              <a:pathLst>
                <a:path w="1495425" h="314325" extrusionOk="0">
                  <a:moveTo>
                    <a:pt x="342900" y="290513"/>
                  </a:moveTo>
                  <a:lnTo>
                    <a:pt x="73819" y="307181"/>
                  </a:lnTo>
                  <a:lnTo>
                    <a:pt x="0" y="314325"/>
                  </a:lnTo>
                  <a:lnTo>
                    <a:pt x="0" y="145256"/>
                  </a:lnTo>
                  <a:lnTo>
                    <a:pt x="135732" y="140494"/>
                  </a:lnTo>
                  <a:lnTo>
                    <a:pt x="283369" y="123825"/>
                  </a:lnTo>
                  <a:lnTo>
                    <a:pt x="535782" y="90488"/>
                  </a:lnTo>
                  <a:lnTo>
                    <a:pt x="738188" y="64294"/>
                  </a:lnTo>
                  <a:lnTo>
                    <a:pt x="904875" y="42863"/>
                  </a:lnTo>
                  <a:lnTo>
                    <a:pt x="1119188" y="14288"/>
                  </a:lnTo>
                  <a:lnTo>
                    <a:pt x="1197769" y="2381"/>
                  </a:lnTo>
                  <a:lnTo>
                    <a:pt x="1266825" y="0"/>
                  </a:lnTo>
                  <a:lnTo>
                    <a:pt x="1412082" y="11906"/>
                  </a:lnTo>
                  <a:lnTo>
                    <a:pt x="1490663" y="19050"/>
                  </a:lnTo>
                  <a:lnTo>
                    <a:pt x="1495425" y="238125"/>
                  </a:lnTo>
                  <a:lnTo>
                    <a:pt x="1388269" y="214313"/>
                  </a:lnTo>
                  <a:lnTo>
                    <a:pt x="1264444" y="202406"/>
                  </a:lnTo>
                  <a:lnTo>
                    <a:pt x="1171575" y="207169"/>
                  </a:lnTo>
                  <a:lnTo>
                    <a:pt x="990600" y="230981"/>
                  </a:lnTo>
                  <a:lnTo>
                    <a:pt x="738188" y="261938"/>
                  </a:lnTo>
                  <a:lnTo>
                    <a:pt x="342900" y="2905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255;p107">
              <a:extLst>
                <a:ext uri="{FF2B5EF4-FFF2-40B4-BE49-F238E27FC236}">
                  <a16:creationId xmlns:a16="http://schemas.microsoft.com/office/drawing/2014/main" id="{65A6750F-78CF-174D-BC53-A7FEE0DBC34B}"/>
                </a:ext>
              </a:extLst>
            </p:cNvPr>
            <p:cNvSpPr/>
            <p:nvPr/>
          </p:nvSpPr>
          <p:spPr>
            <a:xfrm>
              <a:off x="4537075" y="5562600"/>
              <a:ext cx="1549400" cy="373063"/>
            </a:xfrm>
            <a:custGeom>
              <a:avLst/>
              <a:gdLst/>
              <a:ahLst/>
              <a:cxnLst/>
              <a:rect l="l" t="t" r="r" b="b"/>
              <a:pathLst>
                <a:path w="1550194" h="373856" extrusionOk="0">
                  <a:moveTo>
                    <a:pt x="330994" y="323850"/>
                  </a:moveTo>
                  <a:lnTo>
                    <a:pt x="11907" y="373856"/>
                  </a:lnTo>
                  <a:lnTo>
                    <a:pt x="0" y="166688"/>
                  </a:lnTo>
                  <a:lnTo>
                    <a:pt x="223838" y="147638"/>
                  </a:lnTo>
                  <a:lnTo>
                    <a:pt x="571500" y="102394"/>
                  </a:lnTo>
                  <a:lnTo>
                    <a:pt x="719138" y="78581"/>
                  </a:lnTo>
                  <a:lnTo>
                    <a:pt x="952500" y="38100"/>
                  </a:lnTo>
                  <a:lnTo>
                    <a:pt x="1092994" y="11906"/>
                  </a:lnTo>
                  <a:lnTo>
                    <a:pt x="1147763" y="2381"/>
                  </a:lnTo>
                  <a:lnTo>
                    <a:pt x="1202532" y="0"/>
                  </a:lnTo>
                  <a:lnTo>
                    <a:pt x="1276350" y="2381"/>
                  </a:lnTo>
                  <a:lnTo>
                    <a:pt x="1345407" y="9525"/>
                  </a:lnTo>
                  <a:lnTo>
                    <a:pt x="1397794" y="19050"/>
                  </a:lnTo>
                  <a:lnTo>
                    <a:pt x="1550194" y="66675"/>
                  </a:lnTo>
                  <a:lnTo>
                    <a:pt x="1524000" y="252413"/>
                  </a:lnTo>
                  <a:lnTo>
                    <a:pt x="1402557" y="219075"/>
                  </a:lnTo>
                  <a:lnTo>
                    <a:pt x="1335882" y="202406"/>
                  </a:lnTo>
                  <a:lnTo>
                    <a:pt x="1297782" y="197644"/>
                  </a:lnTo>
                  <a:lnTo>
                    <a:pt x="1257300" y="197644"/>
                  </a:lnTo>
                  <a:lnTo>
                    <a:pt x="1209675" y="202406"/>
                  </a:lnTo>
                  <a:lnTo>
                    <a:pt x="1133475" y="214313"/>
                  </a:lnTo>
                  <a:lnTo>
                    <a:pt x="781050" y="264319"/>
                  </a:lnTo>
                  <a:lnTo>
                    <a:pt x="330994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1260;p108">
            <a:extLst>
              <a:ext uri="{FF2B5EF4-FFF2-40B4-BE49-F238E27FC236}">
                <a16:creationId xmlns:a16="http://schemas.microsoft.com/office/drawing/2014/main" id="{BB2BACA1-EB6B-9147-B8CE-BE09BFA1DE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756" y="1343104"/>
            <a:ext cx="436562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" name="Google Shape;1260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1743" y="1275349"/>
            <a:ext cx="436562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217"/>
          <p:cNvSpPr txBox="1"/>
          <p:nvPr/>
        </p:nvSpPr>
        <p:spPr>
          <a:xfrm>
            <a:off x="4448944" y="7461448"/>
            <a:ext cx="350445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育</a:t>
            </a:r>
            <a:endParaRPr/>
          </a:p>
        </p:txBody>
      </p:sp>
      <p:sp>
        <p:nvSpPr>
          <p:cNvPr id="2400" name="Google Shape;2400;p217"/>
          <p:cNvSpPr/>
          <p:nvPr/>
        </p:nvSpPr>
        <p:spPr>
          <a:xfrm>
            <a:off x="4603750" y="1433513"/>
            <a:ext cx="577850" cy="688975"/>
          </a:xfrm>
          <a:custGeom>
            <a:avLst/>
            <a:gdLst/>
            <a:ahLst/>
            <a:cxnLst/>
            <a:rect l="l" t="t" r="r" b="b"/>
            <a:pathLst>
              <a:path w="578644" h="688181" extrusionOk="0">
                <a:moveTo>
                  <a:pt x="207169" y="495300"/>
                </a:moveTo>
                <a:cubicBezTo>
                  <a:pt x="207963" y="431800"/>
                  <a:pt x="208756" y="368300"/>
                  <a:pt x="209550" y="304800"/>
                </a:cubicBezTo>
                <a:cubicBezTo>
                  <a:pt x="208756" y="284162"/>
                  <a:pt x="207963" y="263525"/>
                  <a:pt x="207169" y="242887"/>
                </a:cubicBezTo>
                <a:lnTo>
                  <a:pt x="195263" y="200025"/>
                </a:lnTo>
                <a:lnTo>
                  <a:pt x="183357" y="173831"/>
                </a:lnTo>
                <a:lnTo>
                  <a:pt x="169069" y="152400"/>
                </a:lnTo>
                <a:lnTo>
                  <a:pt x="133350" y="128587"/>
                </a:lnTo>
                <a:lnTo>
                  <a:pt x="71438" y="102393"/>
                </a:lnTo>
                <a:lnTo>
                  <a:pt x="40482" y="90487"/>
                </a:lnTo>
                <a:lnTo>
                  <a:pt x="19050" y="73818"/>
                </a:lnTo>
                <a:lnTo>
                  <a:pt x="4763" y="50006"/>
                </a:lnTo>
                <a:lnTo>
                  <a:pt x="0" y="30956"/>
                </a:lnTo>
                <a:lnTo>
                  <a:pt x="4763" y="16668"/>
                </a:lnTo>
                <a:lnTo>
                  <a:pt x="19050" y="7143"/>
                </a:lnTo>
                <a:lnTo>
                  <a:pt x="47625" y="0"/>
                </a:lnTo>
                <a:lnTo>
                  <a:pt x="161925" y="4762"/>
                </a:lnTo>
                <a:lnTo>
                  <a:pt x="254794" y="11906"/>
                </a:lnTo>
                <a:lnTo>
                  <a:pt x="314325" y="23812"/>
                </a:lnTo>
                <a:lnTo>
                  <a:pt x="381000" y="47625"/>
                </a:lnTo>
                <a:lnTo>
                  <a:pt x="461963" y="85725"/>
                </a:lnTo>
                <a:lnTo>
                  <a:pt x="502444" y="116681"/>
                </a:lnTo>
                <a:lnTo>
                  <a:pt x="545307" y="159543"/>
                </a:lnTo>
                <a:lnTo>
                  <a:pt x="566738" y="195262"/>
                </a:lnTo>
                <a:lnTo>
                  <a:pt x="578644" y="228600"/>
                </a:lnTo>
                <a:lnTo>
                  <a:pt x="576263" y="247650"/>
                </a:lnTo>
                <a:lnTo>
                  <a:pt x="557213" y="266700"/>
                </a:lnTo>
                <a:lnTo>
                  <a:pt x="531019" y="300037"/>
                </a:lnTo>
                <a:lnTo>
                  <a:pt x="507207" y="354806"/>
                </a:lnTo>
                <a:lnTo>
                  <a:pt x="495300" y="409575"/>
                </a:lnTo>
                <a:lnTo>
                  <a:pt x="500063" y="597693"/>
                </a:lnTo>
                <a:cubicBezTo>
                  <a:pt x="499269" y="623887"/>
                  <a:pt x="498476" y="650081"/>
                  <a:pt x="497682" y="676275"/>
                </a:cubicBezTo>
                <a:lnTo>
                  <a:pt x="209550" y="688181"/>
                </a:lnTo>
                <a:cubicBezTo>
                  <a:pt x="208756" y="623887"/>
                  <a:pt x="207963" y="559594"/>
                  <a:pt x="207169" y="49530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217"/>
          <p:cNvSpPr/>
          <p:nvPr/>
        </p:nvSpPr>
        <p:spPr>
          <a:xfrm rot="-5400000">
            <a:off x="2759075" y="4660901"/>
            <a:ext cx="2714625" cy="361950"/>
          </a:xfrm>
          <a:custGeom>
            <a:avLst/>
            <a:gdLst/>
            <a:ahLst/>
            <a:cxnLst/>
            <a:rect l="l" t="t" r="r" b="b"/>
            <a:pathLst>
              <a:path w="2714625" h="361950" extrusionOk="0">
                <a:moveTo>
                  <a:pt x="955675" y="314325"/>
                </a:moveTo>
                <a:lnTo>
                  <a:pt x="609600" y="301625"/>
                </a:lnTo>
                <a:lnTo>
                  <a:pt x="352425" y="292100"/>
                </a:lnTo>
                <a:lnTo>
                  <a:pt x="250825" y="288925"/>
                </a:lnTo>
                <a:lnTo>
                  <a:pt x="155575" y="276225"/>
                </a:lnTo>
                <a:lnTo>
                  <a:pt x="95250" y="257175"/>
                </a:lnTo>
                <a:lnTo>
                  <a:pt x="53975" y="238125"/>
                </a:lnTo>
                <a:lnTo>
                  <a:pt x="22225" y="215900"/>
                </a:lnTo>
                <a:lnTo>
                  <a:pt x="0" y="187325"/>
                </a:lnTo>
                <a:lnTo>
                  <a:pt x="0" y="149225"/>
                </a:lnTo>
                <a:lnTo>
                  <a:pt x="19050" y="114300"/>
                </a:lnTo>
                <a:lnTo>
                  <a:pt x="50800" y="88900"/>
                </a:lnTo>
                <a:lnTo>
                  <a:pt x="111125" y="60325"/>
                </a:lnTo>
                <a:lnTo>
                  <a:pt x="215900" y="34925"/>
                </a:lnTo>
                <a:lnTo>
                  <a:pt x="349250" y="19050"/>
                </a:lnTo>
                <a:lnTo>
                  <a:pt x="447675" y="6350"/>
                </a:lnTo>
                <a:lnTo>
                  <a:pt x="508000" y="15875"/>
                </a:lnTo>
                <a:lnTo>
                  <a:pt x="688975" y="53975"/>
                </a:lnTo>
                <a:lnTo>
                  <a:pt x="923925" y="79375"/>
                </a:lnTo>
                <a:lnTo>
                  <a:pt x="1593850" y="101600"/>
                </a:lnTo>
                <a:lnTo>
                  <a:pt x="2260600" y="117475"/>
                </a:lnTo>
                <a:lnTo>
                  <a:pt x="2384425" y="117475"/>
                </a:lnTo>
                <a:lnTo>
                  <a:pt x="2451100" y="111125"/>
                </a:lnTo>
                <a:lnTo>
                  <a:pt x="2517775" y="85725"/>
                </a:lnTo>
                <a:lnTo>
                  <a:pt x="2613025" y="28575"/>
                </a:lnTo>
                <a:lnTo>
                  <a:pt x="2651125" y="3175"/>
                </a:lnTo>
                <a:lnTo>
                  <a:pt x="2676525" y="0"/>
                </a:lnTo>
                <a:lnTo>
                  <a:pt x="2705100" y="12700"/>
                </a:lnTo>
                <a:lnTo>
                  <a:pt x="2714625" y="34925"/>
                </a:lnTo>
                <a:lnTo>
                  <a:pt x="2692400" y="136525"/>
                </a:lnTo>
                <a:lnTo>
                  <a:pt x="2660650" y="219075"/>
                </a:lnTo>
                <a:lnTo>
                  <a:pt x="2616200" y="320675"/>
                </a:lnTo>
                <a:lnTo>
                  <a:pt x="2444750" y="361950"/>
                </a:lnTo>
                <a:lnTo>
                  <a:pt x="2016125" y="358775"/>
                </a:lnTo>
                <a:lnTo>
                  <a:pt x="1819275" y="342900"/>
                </a:lnTo>
                <a:lnTo>
                  <a:pt x="1381125" y="336550"/>
                </a:lnTo>
                <a:lnTo>
                  <a:pt x="1168400" y="317500"/>
                </a:lnTo>
                <a:lnTo>
                  <a:pt x="955675" y="314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217"/>
          <p:cNvSpPr/>
          <p:nvPr/>
        </p:nvSpPr>
        <p:spPr>
          <a:xfrm>
            <a:off x="2770188" y="1882775"/>
            <a:ext cx="4310062" cy="647700"/>
          </a:xfrm>
          <a:custGeom>
            <a:avLst/>
            <a:gdLst/>
            <a:ahLst/>
            <a:cxnLst/>
            <a:rect l="l" t="t" r="r" b="b"/>
            <a:pathLst>
              <a:path w="4309450" h="647323" extrusionOk="0">
                <a:moveTo>
                  <a:pt x="1480242" y="434566"/>
                </a:moveTo>
                <a:lnTo>
                  <a:pt x="1172424" y="479833"/>
                </a:lnTo>
                <a:lnTo>
                  <a:pt x="946088" y="516047"/>
                </a:lnTo>
                <a:lnTo>
                  <a:pt x="760491" y="556788"/>
                </a:lnTo>
                <a:lnTo>
                  <a:pt x="520575" y="633742"/>
                </a:lnTo>
                <a:lnTo>
                  <a:pt x="475307" y="647323"/>
                </a:lnTo>
                <a:lnTo>
                  <a:pt x="430040" y="647323"/>
                </a:lnTo>
                <a:lnTo>
                  <a:pt x="325925" y="597529"/>
                </a:lnTo>
                <a:lnTo>
                  <a:pt x="190123" y="502467"/>
                </a:lnTo>
                <a:lnTo>
                  <a:pt x="117695" y="434566"/>
                </a:lnTo>
                <a:lnTo>
                  <a:pt x="54321" y="371192"/>
                </a:lnTo>
                <a:lnTo>
                  <a:pt x="27161" y="325925"/>
                </a:lnTo>
                <a:lnTo>
                  <a:pt x="13581" y="298764"/>
                </a:lnTo>
                <a:lnTo>
                  <a:pt x="4527" y="267077"/>
                </a:lnTo>
                <a:lnTo>
                  <a:pt x="0" y="230863"/>
                </a:lnTo>
                <a:lnTo>
                  <a:pt x="18107" y="212756"/>
                </a:lnTo>
                <a:lnTo>
                  <a:pt x="40741" y="212756"/>
                </a:lnTo>
                <a:lnTo>
                  <a:pt x="104115" y="253497"/>
                </a:lnTo>
                <a:lnTo>
                  <a:pt x="226337" y="312344"/>
                </a:lnTo>
                <a:lnTo>
                  <a:pt x="357612" y="366665"/>
                </a:lnTo>
                <a:lnTo>
                  <a:pt x="506994" y="384772"/>
                </a:lnTo>
                <a:lnTo>
                  <a:pt x="719751" y="357612"/>
                </a:lnTo>
                <a:lnTo>
                  <a:pt x="1290119" y="271604"/>
                </a:lnTo>
                <a:lnTo>
                  <a:pt x="2037030" y="185596"/>
                </a:lnTo>
                <a:lnTo>
                  <a:pt x="2349375" y="162962"/>
                </a:lnTo>
                <a:lnTo>
                  <a:pt x="2996697" y="122222"/>
                </a:lnTo>
                <a:lnTo>
                  <a:pt x="3426737" y="99588"/>
                </a:lnTo>
                <a:lnTo>
                  <a:pt x="3512745" y="90534"/>
                </a:lnTo>
                <a:lnTo>
                  <a:pt x="3603280" y="58847"/>
                </a:lnTo>
                <a:lnTo>
                  <a:pt x="3702868" y="9053"/>
                </a:lnTo>
                <a:lnTo>
                  <a:pt x="3720975" y="0"/>
                </a:lnTo>
                <a:lnTo>
                  <a:pt x="3951838" y="40740"/>
                </a:lnTo>
                <a:lnTo>
                  <a:pt x="4200808" y="122222"/>
                </a:lnTo>
                <a:lnTo>
                  <a:pt x="4273236" y="162962"/>
                </a:lnTo>
                <a:lnTo>
                  <a:pt x="4300396" y="194649"/>
                </a:lnTo>
                <a:lnTo>
                  <a:pt x="4309450" y="230863"/>
                </a:lnTo>
                <a:lnTo>
                  <a:pt x="4309450" y="280657"/>
                </a:lnTo>
                <a:lnTo>
                  <a:pt x="4291343" y="307818"/>
                </a:lnTo>
                <a:lnTo>
                  <a:pt x="4255129" y="334978"/>
                </a:lnTo>
                <a:lnTo>
                  <a:pt x="4182701" y="344031"/>
                </a:lnTo>
                <a:lnTo>
                  <a:pt x="4083113" y="344031"/>
                </a:lnTo>
                <a:lnTo>
                  <a:pt x="3825090" y="303291"/>
                </a:lnTo>
                <a:lnTo>
                  <a:pt x="3530852" y="289711"/>
                </a:lnTo>
                <a:lnTo>
                  <a:pt x="3037438" y="303291"/>
                </a:lnTo>
                <a:lnTo>
                  <a:pt x="2218099" y="353085"/>
                </a:lnTo>
                <a:lnTo>
                  <a:pt x="1711105" y="411932"/>
                </a:lnTo>
                <a:lnTo>
                  <a:pt x="1480242" y="43456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217"/>
          <p:cNvSpPr/>
          <p:nvPr/>
        </p:nvSpPr>
        <p:spPr>
          <a:xfrm>
            <a:off x="3813175" y="2214563"/>
            <a:ext cx="1190625" cy="920750"/>
          </a:xfrm>
          <a:custGeom>
            <a:avLst/>
            <a:gdLst/>
            <a:ahLst/>
            <a:cxnLst/>
            <a:rect l="l" t="t" r="r" b="b"/>
            <a:pathLst>
              <a:path w="1190625" h="921543" extrusionOk="0">
                <a:moveTo>
                  <a:pt x="185738" y="704850"/>
                </a:moveTo>
                <a:lnTo>
                  <a:pt x="345282" y="531018"/>
                </a:lnTo>
                <a:lnTo>
                  <a:pt x="485775" y="359568"/>
                </a:lnTo>
                <a:lnTo>
                  <a:pt x="614363" y="188118"/>
                </a:lnTo>
                <a:lnTo>
                  <a:pt x="695325" y="47625"/>
                </a:lnTo>
                <a:lnTo>
                  <a:pt x="1119188" y="0"/>
                </a:lnTo>
                <a:lnTo>
                  <a:pt x="1140619" y="33337"/>
                </a:lnTo>
                <a:lnTo>
                  <a:pt x="1159669" y="40481"/>
                </a:lnTo>
                <a:lnTo>
                  <a:pt x="1176338" y="52387"/>
                </a:lnTo>
                <a:lnTo>
                  <a:pt x="1190625" y="71437"/>
                </a:lnTo>
                <a:lnTo>
                  <a:pt x="1190625" y="95250"/>
                </a:lnTo>
                <a:lnTo>
                  <a:pt x="1181100" y="114300"/>
                </a:lnTo>
                <a:lnTo>
                  <a:pt x="1135857" y="145256"/>
                </a:lnTo>
                <a:lnTo>
                  <a:pt x="985838" y="230981"/>
                </a:lnTo>
                <a:lnTo>
                  <a:pt x="735807" y="390525"/>
                </a:lnTo>
                <a:lnTo>
                  <a:pt x="633413" y="478631"/>
                </a:lnTo>
                <a:lnTo>
                  <a:pt x="169069" y="869156"/>
                </a:lnTo>
                <a:lnTo>
                  <a:pt x="119063" y="916781"/>
                </a:lnTo>
                <a:lnTo>
                  <a:pt x="0" y="921543"/>
                </a:lnTo>
                <a:lnTo>
                  <a:pt x="28575" y="873918"/>
                </a:lnTo>
                <a:lnTo>
                  <a:pt x="185738" y="704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217"/>
          <p:cNvSpPr/>
          <p:nvPr/>
        </p:nvSpPr>
        <p:spPr>
          <a:xfrm>
            <a:off x="3679825" y="2803525"/>
            <a:ext cx="2257425" cy="577850"/>
          </a:xfrm>
          <a:custGeom>
            <a:avLst/>
            <a:gdLst/>
            <a:ahLst/>
            <a:cxnLst/>
            <a:rect l="l" t="t" r="r" b="b"/>
            <a:pathLst>
              <a:path w="2257425" h="577850" extrusionOk="0">
                <a:moveTo>
                  <a:pt x="984250" y="390525"/>
                </a:moveTo>
                <a:lnTo>
                  <a:pt x="666750" y="457200"/>
                </a:lnTo>
                <a:lnTo>
                  <a:pt x="460375" y="517525"/>
                </a:lnTo>
                <a:lnTo>
                  <a:pt x="415925" y="536575"/>
                </a:lnTo>
                <a:lnTo>
                  <a:pt x="371475" y="561975"/>
                </a:lnTo>
                <a:lnTo>
                  <a:pt x="352425" y="568325"/>
                </a:lnTo>
                <a:lnTo>
                  <a:pt x="307975" y="574675"/>
                </a:lnTo>
                <a:lnTo>
                  <a:pt x="247650" y="577850"/>
                </a:lnTo>
                <a:lnTo>
                  <a:pt x="209550" y="577850"/>
                </a:lnTo>
                <a:lnTo>
                  <a:pt x="177800" y="571500"/>
                </a:lnTo>
                <a:lnTo>
                  <a:pt x="107950" y="520700"/>
                </a:lnTo>
                <a:lnTo>
                  <a:pt x="47625" y="463550"/>
                </a:lnTo>
                <a:lnTo>
                  <a:pt x="15875" y="419100"/>
                </a:lnTo>
                <a:lnTo>
                  <a:pt x="0" y="381000"/>
                </a:lnTo>
                <a:lnTo>
                  <a:pt x="3175" y="349250"/>
                </a:lnTo>
                <a:lnTo>
                  <a:pt x="25400" y="311150"/>
                </a:lnTo>
                <a:lnTo>
                  <a:pt x="50800" y="292100"/>
                </a:lnTo>
                <a:lnTo>
                  <a:pt x="85725" y="285750"/>
                </a:lnTo>
                <a:lnTo>
                  <a:pt x="158750" y="285750"/>
                </a:lnTo>
                <a:lnTo>
                  <a:pt x="330200" y="285750"/>
                </a:lnTo>
                <a:lnTo>
                  <a:pt x="758825" y="225425"/>
                </a:lnTo>
                <a:lnTo>
                  <a:pt x="1276350" y="146050"/>
                </a:lnTo>
                <a:lnTo>
                  <a:pt x="1809750" y="63500"/>
                </a:lnTo>
                <a:lnTo>
                  <a:pt x="2073275" y="22225"/>
                </a:lnTo>
                <a:lnTo>
                  <a:pt x="2136775" y="0"/>
                </a:lnTo>
                <a:lnTo>
                  <a:pt x="2257425" y="127000"/>
                </a:lnTo>
                <a:lnTo>
                  <a:pt x="2181225" y="142875"/>
                </a:lnTo>
                <a:lnTo>
                  <a:pt x="1758950" y="225425"/>
                </a:lnTo>
                <a:lnTo>
                  <a:pt x="984250" y="390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217"/>
          <p:cNvSpPr/>
          <p:nvPr/>
        </p:nvSpPr>
        <p:spPr>
          <a:xfrm>
            <a:off x="5356225" y="2435225"/>
            <a:ext cx="996950" cy="955675"/>
          </a:xfrm>
          <a:custGeom>
            <a:avLst/>
            <a:gdLst/>
            <a:ahLst/>
            <a:cxnLst/>
            <a:rect l="l" t="t" r="r" b="b"/>
            <a:pathLst>
              <a:path w="996950" h="955675" extrusionOk="0">
                <a:moveTo>
                  <a:pt x="622300" y="641350"/>
                </a:moveTo>
                <a:lnTo>
                  <a:pt x="530225" y="511175"/>
                </a:lnTo>
                <a:lnTo>
                  <a:pt x="381000" y="358775"/>
                </a:lnTo>
                <a:lnTo>
                  <a:pt x="257175" y="238125"/>
                </a:lnTo>
                <a:lnTo>
                  <a:pt x="180975" y="171450"/>
                </a:lnTo>
                <a:lnTo>
                  <a:pt x="95250" y="111125"/>
                </a:lnTo>
                <a:lnTo>
                  <a:pt x="34925" y="69850"/>
                </a:lnTo>
                <a:lnTo>
                  <a:pt x="19050" y="60325"/>
                </a:lnTo>
                <a:lnTo>
                  <a:pt x="3175" y="44450"/>
                </a:lnTo>
                <a:lnTo>
                  <a:pt x="0" y="22225"/>
                </a:lnTo>
                <a:lnTo>
                  <a:pt x="3175" y="9525"/>
                </a:lnTo>
                <a:lnTo>
                  <a:pt x="19050" y="0"/>
                </a:lnTo>
                <a:lnTo>
                  <a:pt x="47625" y="0"/>
                </a:lnTo>
                <a:lnTo>
                  <a:pt x="219075" y="79375"/>
                </a:lnTo>
                <a:lnTo>
                  <a:pt x="495300" y="215900"/>
                </a:lnTo>
                <a:lnTo>
                  <a:pt x="708025" y="349250"/>
                </a:lnTo>
                <a:lnTo>
                  <a:pt x="863600" y="476250"/>
                </a:lnTo>
                <a:lnTo>
                  <a:pt x="904875" y="536575"/>
                </a:lnTo>
                <a:lnTo>
                  <a:pt x="977900" y="692150"/>
                </a:lnTo>
                <a:lnTo>
                  <a:pt x="996950" y="787400"/>
                </a:lnTo>
                <a:lnTo>
                  <a:pt x="987425" y="863600"/>
                </a:lnTo>
                <a:lnTo>
                  <a:pt x="971550" y="917575"/>
                </a:lnTo>
                <a:lnTo>
                  <a:pt x="949325" y="939800"/>
                </a:lnTo>
                <a:lnTo>
                  <a:pt x="923925" y="955675"/>
                </a:lnTo>
                <a:lnTo>
                  <a:pt x="885825" y="955675"/>
                </a:lnTo>
                <a:lnTo>
                  <a:pt x="844550" y="942975"/>
                </a:lnTo>
                <a:lnTo>
                  <a:pt x="812800" y="914400"/>
                </a:lnTo>
                <a:lnTo>
                  <a:pt x="622300" y="641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217"/>
          <p:cNvSpPr/>
          <p:nvPr/>
        </p:nvSpPr>
        <p:spPr>
          <a:xfrm rot="-5400000">
            <a:off x="3714750" y="3841751"/>
            <a:ext cx="2846387" cy="1852612"/>
          </a:xfrm>
          <a:custGeom>
            <a:avLst/>
            <a:gdLst/>
            <a:ahLst/>
            <a:cxnLst/>
            <a:rect l="l" t="t" r="r" b="b"/>
            <a:pathLst>
              <a:path w="2845585" h="1853514" extrusionOk="0">
                <a:moveTo>
                  <a:pt x="1037968" y="1518116"/>
                </a:moveTo>
                <a:lnTo>
                  <a:pt x="1299225" y="1518116"/>
                </a:lnTo>
                <a:lnTo>
                  <a:pt x="1521647" y="1521647"/>
                </a:lnTo>
                <a:lnTo>
                  <a:pt x="1952368" y="1521647"/>
                </a:lnTo>
                <a:lnTo>
                  <a:pt x="2160667" y="1542830"/>
                </a:lnTo>
                <a:lnTo>
                  <a:pt x="2527840" y="1539299"/>
                </a:lnTo>
                <a:lnTo>
                  <a:pt x="2580797" y="1535769"/>
                </a:lnTo>
                <a:lnTo>
                  <a:pt x="2609041" y="1518116"/>
                </a:lnTo>
                <a:lnTo>
                  <a:pt x="2626694" y="1489872"/>
                </a:lnTo>
                <a:lnTo>
                  <a:pt x="2630224" y="1458098"/>
                </a:lnTo>
                <a:lnTo>
                  <a:pt x="2591389" y="1203902"/>
                </a:lnTo>
                <a:lnTo>
                  <a:pt x="2524309" y="677857"/>
                </a:lnTo>
                <a:lnTo>
                  <a:pt x="2439577" y="49427"/>
                </a:lnTo>
                <a:lnTo>
                  <a:pt x="2598450" y="0"/>
                </a:lnTo>
                <a:lnTo>
                  <a:pt x="2609041" y="67080"/>
                </a:lnTo>
                <a:lnTo>
                  <a:pt x="2605511" y="151812"/>
                </a:lnTo>
                <a:lnTo>
                  <a:pt x="2623163" y="254197"/>
                </a:lnTo>
                <a:lnTo>
                  <a:pt x="2750261" y="1027376"/>
                </a:lnTo>
                <a:lnTo>
                  <a:pt x="2806749" y="1394549"/>
                </a:lnTo>
                <a:lnTo>
                  <a:pt x="2838524" y="1482811"/>
                </a:lnTo>
                <a:lnTo>
                  <a:pt x="2845585" y="1503994"/>
                </a:lnTo>
                <a:lnTo>
                  <a:pt x="2757322" y="1648745"/>
                </a:lnTo>
                <a:lnTo>
                  <a:pt x="2654938" y="1779373"/>
                </a:lnTo>
                <a:lnTo>
                  <a:pt x="2591389" y="1839392"/>
                </a:lnTo>
                <a:lnTo>
                  <a:pt x="2556084" y="1853514"/>
                </a:lnTo>
                <a:lnTo>
                  <a:pt x="2524309" y="1853514"/>
                </a:lnTo>
                <a:lnTo>
                  <a:pt x="2464291" y="1814678"/>
                </a:lnTo>
                <a:lnTo>
                  <a:pt x="2436047" y="1782904"/>
                </a:lnTo>
                <a:lnTo>
                  <a:pt x="2411333" y="1772312"/>
                </a:lnTo>
                <a:lnTo>
                  <a:pt x="2358375" y="1765251"/>
                </a:lnTo>
                <a:lnTo>
                  <a:pt x="646082" y="1761721"/>
                </a:lnTo>
                <a:lnTo>
                  <a:pt x="533106" y="1765251"/>
                </a:lnTo>
                <a:lnTo>
                  <a:pt x="441313" y="1751129"/>
                </a:lnTo>
                <a:lnTo>
                  <a:pt x="353050" y="1726416"/>
                </a:lnTo>
                <a:lnTo>
                  <a:pt x="254196" y="1684050"/>
                </a:lnTo>
                <a:lnTo>
                  <a:pt x="148281" y="1627562"/>
                </a:lnTo>
                <a:lnTo>
                  <a:pt x="63549" y="1567543"/>
                </a:lnTo>
                <a:lnTo>
                  <a:pt x="24714" y="1535769"/>
                </a:lnTo>
                <a:lnTo>
                  <a:pt x="0" y="1514586"/>
                </a:lnTo>
                <a:lnTo>
                  <a:pt x="751997" y="1518116"/>
                </a:lnTo>
                <a:lnTo>
                  <a:pt x="1037968" y="15181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217"/>
          <p:cNvSpPr/>
          <p:nvPr/>
        </p:nvSpPr>
        <p:spPr>
          <a:xfrm>
            <a:off x="4992688" y="5448300"/>
            <a:ext cx="771525" cy="750888"/>
          </a:xfrm>
          <a:custGeom>
            <a:avLst/>
            <a:gdLst/>
            <a:ahLst/>
            <a:cxnLst/>
            <a:rect l="l" t="t" r="r" b="b"/>
            <a:pathLst>
              <a:path w="771525" h="750094" extrusionOk="0">
                <a:moveTo>
                  <a:pt x="404813" y="419100"/>
                </a:moveTo>
                <a:lnTo>
                  <a:pt x="485775" y="507206"/>
                </a:lnTo>
                <a:lnTo>
                  <a:pt x="571500" y="616744"/>
                </a:lnTo>
                <a:lnTo>
                  <a:pt x="633413" y="704850"/>
                </a:lnTo>
                <a:lnTo>
                  <a:pt x="661988" y="733425"/>
                </a:lnTo>
                <a:lnTo>
                  <a:pt x="681038" y="745331"/>
                </a:lnTo>
                <a:lnTo>
                  <a:pt x="697707" y="750094"/>
                </a:lnTo>
                <a:lnTo>
                  <a:pt x="714375" y="750094"/>
                </a:lnTo>
                <a:lnTo>
                  <a:pt x="735807" y="740569"/>
                </a:lnTo>
                <a:lnTo>
                  <a:pt x="771525" y="673894"/>
                </a:lnTo>
                <a:lnTo>
                  <a:pt x="738188" y="4763"/>
                </a:lnTo>
                <a:lnTo>
                  <a:pt x="719138" y="92869"/>
                </a:lnTo>
                <a:lnTo>
                  <a:pt x="692944" y="154781"/>
                </a:lnTo>
                <a:lnTo>
                  <a:pt x="666750" y="176213"/>
                </a:lnTo>
                <a:lnTo>
                  <a:pt x="635794" y="190500"/>
                </a:lnTo>
                <a:lnTo>
                  <a:pt x="607219" y="192881"/>
                </a:lnTo>
                <a:lnTo>
                  <a:pt x="552450" y="185738"/>
                </a:lnTo>
                <a:lnTo>
                  <a:pt x="354807" y="128588"/>
                </a:lnTo>
                <a:lnTo>
                  <a:pt x="78582" y="19050"/>
                </a:lnTo>
                <a:lnTo>
                  <a:pt x="50007" y="4763"/>
                </a:lnTo>
                <a:lnTo>
                  <a:pt x="16669" y="0"/>
                </a:lnTo>
                <a:lnTo>
                  <a:pt x="0" y="11906"/>
                </a:lnTo>
                <a:lnTo>
                  <a:pt x="0" y="40481"/>
                </a:lnTo>
                <a:lnTo>
                  <a:pt x="30957" y="73819"/>
                </a:lnTo>
                <a:lnTo>
                  <a:pt x="176213" y="190500"/>
                </a:lnTo>
                <a:lnTo>
                  <a:pt x="404813" y="4191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217"/>
          <p:cNvSpPr/>
          <p:nvPr/>
        </p:nvSpPr>
        <p:spPr>
          <a:xfrm>
            <a:off x="4175125" y="4027488"/>
            <a:ext cx="1677988" cy="349250"/>
          </a:xfrm>
          <a:custGeom>
            <a:avLst/>
            <a:gdLst/>
            <a:ahLst/>
            <a:cxnLst/>
            <a:rect l="l" t="t" r="r" b="b"/>
            <a:pathLst>
              <a:path w="1678782" h="350044" extrusionOk="0">
                <a:moveTo>
                  <a:pt x="497682" y="304800"/>
                </a:moveTo>
                <a:lnTo>
                  <a:pt x="100013" y="345281"/>
                </a:lnTo>
                <a:lnTo>
                  <a:pt x="45244" y="350044"/>
                </a:lnTo>
                <a:lnTo>
                  <a:pt x="0" y="159544"/>
                </a:lnTo>
                <a:lnTo>
                  <a:pt x="123825" y="157162"/>
                </a:lnTo>
                <a:lnTo>
                  <a:pt x="564357" y="111919"/>
                </a:lnTo>
                <a:lnTo>
                  <a:pt x="1245394" y="40481"/>
                </a:lnTo>
                <a:lnTo>
                  <a:pt x="1571625" y="4762"/>
                </a:lnTo>
                <a:lnTo>
                  <a:pt x="1616869" y="0"/>
                </a:lnTo>
                <a:lnTo>
                  <a:pt x="1678782" y="214312"/>
                </a:lnTo>
                <a:lnTo>
                  <a:pt x="1538288" y="214312"/>
                </a:lnTo>
                <a:lnTo>
                  <a:pt x="497682" y="304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217"/>
          <p:cNvSpPr/>
          <p:nvPr/>
        </p:nvSpPr>
        <p:spPr>
          <a:xfrm>
            <a:off x="4162425" y="4675188"/>
            <a:ext cx="1681163" cy="352425"/>
          </a:xfrm>
          <a:custGeom>
            <a:avLst/>
            <a:gdLst/>
            <a:ahLst/>
            <a:cxnLst/>
            <a:rect l="l" t="t" r="r" b="b"/>
            <a:pathLst>
              <a:path w="1681163" h="352425" extrusionOk="0">
                <a:moveTo>
                  <a:pt x="602456" y="292894"/>
                </a:moveTo>
                <a:lnTo>
                  <a:pt x="88106" y="345281"/>
                </a:lnTo>
                <a:lnTo>
                  <a:pt x="40481" y="352425"/>
                </a:lnTo>
                <a:lnTo>
                  <a:pt x="0" y="147637"/>
                </a:lnTo>
                <a:lnTo>
                  <a:pt x="126206" y="138112"/>
                </a:lnTo>
                <a:lnTo>
                  <a:pt x="878681" y="66675"/>
                </a:lnTo>
                <a:lnTo>
                  <a:pt x="1554956" y="4762"/>
                </a:lnTo>
                <a:lnTo>
                  <a:pt x="1607344" y="0"/>
                </a:lnTo>
                <a:lnTo>
                  <a:pt x="1681163" y="207169"/>
                </a:lnTo>
                <a:lnTo>
                  <a:pt x="1564481" y="209550"/>
                </a:lnTo>
                <a:lnTo>
                  <a:pt x="602456" y="2928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FB55273-420B-8C46-951C-88C3CD57D519}"/>
              </a:ext>
            </a:extLst>
          </p:cNvPr>
          <p:cNvGrpSpPr/>
          <p:nvPr/>
        </p:nvGrpSpPr>
        <p:grpSpPr>
          <a:xfrm>
            <a:off x="2766175" y="1429500"/>
            <a:ext cx="4310062" cy="4765675"/>
            <a:chOff x="2922588" y="1585913"/>
            <a:chExt cx="4310062" cy="4765675"/>
          </a:xfrm>
        </p:grpSpPr>
        <p:sp>
          <p:nvSpPr>
            <p:cNvPr id="13" name="Google Shape;2400;p217">
              <a:extLst>
                <a:ext uri="{FF2B5EF4-FFF2-40B4-BE49-F238E27FC236}">
                  <a16:creationId xmlns:a16="http://schemas.microsoft.com/office/drawing/2014/main" id="{1DBB3FAE-D7E0-144E-A29C-E316DDEB5FEC}"/>
                </a:ext>
              </a:extLst>
            </p:cNvPr>
            <p:cNvSpPr/>
            <p:nvPr/>
          </p:nvSpPr>
          <p:spPr>
            <a:xfrm>
              <a:off x="4756150" y="1585913"/>
              <a:ext cx="577850" cy="688975"/>
            </a:xfrm>
            <a:custGeom>
              <a:avLst/>
              <a:gdLst/>
              <a:ahLst/>
              <a:cxnLst/>
              <a:rect l="l" t="t" r="r" b="b"/>
              <a:pathLst>
                <a:path w="578644" h="688181" extrusionOk="0">
                  <a:moveTo>
                    <a:pt x="207169" y="495300"/>
                  </a:moveTo>
                  <a:cubicBezTo>
                    <a:pt x="207963" y="431800"/>
                    <a:pt x="208756" y="368300"/>
                    <a:pt x="209550" y="304800"/>
                  </a:cubicBezTo>
                  <a:cubicBezTo>
                    <a:pt x="208756" y="284162"/>
                    <a:pt x="207963" y="263525"/>
                    <a:pt x="207169" y="242887"/>
                  </a:cubicBezTo>
                  <a:lnTo>
                    <a:pt x="195263" y="200025"/>
                  </a:lnTo>
                  <a:lnTo>
                    <a:pt x="183357" y="173831"/>
                  </a:lnTo>
                  <a:lnTo>
                    <a:pt x="169069" y="152400"/>
                  </a:lnTo>
                  <a:lnTo>
                    <a:pt x="133350" y="128587"/>
                  </a:lnTo>
                  <a:lnTo>
                    <a:pt x="71438" y="102393"/>
                  </a:lnTo>
                  <a:lnTo>
                    <a:pt x="40482" y="90487"/>
                  </a:lnTo>
                  <a:lnTo>
                    <a:pt x="19050" y="73818"/>
                  </a:lnTo>
                  <a:lnTo>
                    <a:pt x="4763" y="50006"/>
                  </a:lnTo>
                  <a:lnTo>
                    <a:pt x="0" y="30956"/>
                  </a:lnTo>
                  <a:lnTo>
                    <a:pt x="4763" y="16668"/>
                  </a:lnTo>
                  <a:lnTo>
                    <a:pt x="19050" y="7143"/>
                  </a:lnTo>
                  <a:lnTo>
                    <a:pt x="47625" y="0"/>
                  </a:lnTo>
                  <a:lnTo>
                    <a:pt x="161925" y="4762"/>
                  </a:lnTo>
                  <a:lnTo>
                    <a:pt x="254794" y="11906"/>
                  </a:lnTo>
                  <a:lnTo>
                    <a:pt x="314325" y="23812"/>
                  </a:lnTo>
                  <a:lnTo>
                    <a:pt x="381000" y="47625"/>
                  </a:lnTo>
                  <a:lnTo>
                    <a:pt x="461963" y="85725"/>
                  </a:lnTo>
                  <a:lnTo>
                    <a:pt x="502444" y="116681"/>
                  </a:lnTo>
                  <a:lnTo>
                    <a:pt x="545307" y="159543"/>
                  </a:lnTo>
                  <a:lnTo>
                    <a:pt x="566738" y="195262"/>
                  </a:lnTo>
                  <a:lnTo>
                    <a:pt x="578644" y="228600"/>
                  </a:lnTo>
                  <a:lnTo>
                    <a:pt x="576263" y="247650"/>
                  </a:lnTo>
                  <a:lnTo>
                    <a:pt x="557213" y="266700"/>
                  </a:lnTo>
                  <a:lnTo>
                    <a:pt x="531019" y="300037"/>
                  </a:lnTo>
                  <a:lnTo>
                    <a:pt x="507207" y="354806"/>
                  </a:lnTo>
                  <a:lnTo>
                    <a:pt x="495300" y="409575"/>
                  </a:lnTo>
                  <a:lnTo>
                    <a:pt x="500063" y="597693"/>
                  </a:lnTo>
                  <a:cubicBezTo>
                    <a:pt x="499269" y="623887"/>
                    <a:pt x="498476" y="650081"/>
                    <a:pt x="497682" y="676275"/>
                  </a:cubicBezTo>
                  <a:lnTo>
                    <a:pt x="209550" y="688181"/>
                  </a:lnTo>
                  <a:cubicBezTo>
                    <a:pt x="208756" y="623887"/>
                    <a:pt x="207963" y="559594"/>
                    <a:pt x="207169" y="49530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01;p217">
              <a:extLst>
                <a:ext uri="{FF2B5EF4-FFF2-40B4-BE49-F238E27FC236}">
                  <a16:creationId xmlns:a16="http://schemas.microsoft.com/office/drawing/2014/main" id="{C279BAF4-A95C-5248-BFBC-64FCB69474B3}"/>
                </a:ext>
              </a:extLst>
            </p:cNvPr>
            <p:cNvSpPr/>
            <p:nvPr/>
          </p:nvSpPr>
          <p:spPr>
            <a:xfrm rot="-5400000">
              <a:off x="2911475" y="4813301"/>
              <a:ext cx="2714625" cy="361950"/>
            </a:xfrm>
            <a:custGeom>
              <a:avLst/>
              <a:gdLst/>
              <a:ahLst/>
              <a:cxnLst/>
              <a:rect l="l" t="t" r="r" b="b"/>
              <a:pathLst>
                <a:path w="2714625" h="361950" extrusionOk="0">
                  <a:moveTo>
                    <a:pt x="955675" y="314325"/>
                  </a:moveTo>
                  <a:lnTo>
                    <a:pt x="609600" y="301625"/>
                  </a:lnTo>
                  <a:lnTo>
                    <a:pt x="352425" y="292100"/>
                  </a:lnTo>
                  <a:lnTo>
                    <a:pt x="250825" y="288925"/>
                  </a:lnTo>
                  <a:lnTo>
                    <a:pt x="155575" y="276225"/>
                  </a:lnTo>
                  <a:lnTo>
                    <a:pt x="95250" y="257175"/>
                  </a:lnTo>
                  <a:lnTo>
                    <a:pt x="53975" y="238125"/>
                  </a:lnTo>
                  <a:lnTo>
                    <a:pt x="22225" y="215900"/>
                  </a:lnTo>
                  <a:lnTo>
                    <a:pt x="0" y="187325"/>
                  </a:lnTo>
                  <a:lnTo>
                    <a:pt x="0" y="149225"/>
                  </a:lnTo>
                  <a:lnTo>
                    <a:pt x="19050" y="114300"/>
                  </a:lnTo>
                  <a:lnTo>
                    <a:pt x="50800" y="88900"/>
                  </a:lnTo>
                  <a:lnTo>
                    <a:pt x="111125" y="60325"/>
                  </a:lnTo>
                  <a:lnTo>
                    <a:pt x="215900" y="34925"/>
                  </a:lnTo>
                  <a:lnTo>
                    <a:pt x="349250" y="19050"/>
                  </a:lnTo>
                  <a:lnTo>
                    <a:pt x="447675" y="6350"/>
                  </a:lnTo>
                  <a:lnTo>
                    <a:pt x="508000" y="15875"/>
                  </a:lnTo>
                  <a:lnTo>
                    <a:pt x="688975" y="53975"/>
                  </a:lnTo>
                  <a:lnTo>
                    <a:pt x="923925" y="79375"/>
                  </a:lnTo>
                  <a:lnTo>
                    <a:pt x="1593850" y="101600"/>
                  </a:lnTo>
                  <a:lnTo>
                    <a:pt x="2260600" y="117475"/>
                  </a:lnTo>
                  <a:lnTo>
                    <a:pt x="2384425" y="117475"/>
                  </a:lnTo>
                  <a:lnTo>
                    <a:pt x="2451100" y="111125"/>
                  </a:lnTo>
                  <a:lnTo>
                    <a:pt x="2517775" y="85725"/>
                  </a:lnTo>
                  <a:lnTo>
                    <a:pt x="2613025" y="28575"/>
                  </a:lnTo>
                  <a:lnTo>
                    <a:pt x="2651125" y="3175"/>
                  </a:lnTo>
                  <a:lnTo>
                    <a:pt x="2676525" y="0"/>
                  </a:lnTo>
                  <a:lnTo>
                    <a:pt x="2705100" y="12700"/>
                  </a:lnTo>
                  <a:lnTo>
                    <a:pt x="2714625" y="34925"/>
                  </a:lnTo>
                  <a:lnTo>
                    <a:pt x="2692400" y="136525"/>
                  </a:lnTo>
                  <a:lnTo>
                    <a:pt x="2660650" y="219075"/>
                  </a:lnTo>
                  <a:lnTo>
                    <a:pt x="2616200" y="320675"/>
                  </a:lnTo>
                  <a:lnTo>
                    <a:pt x="2444750" y="361950"/>
                  </a:lnTo>
                  <a:lnTo>
                    <a:pt x="2016125" y="358775"/>
                  </a:lnTo>
                  <a:lnTo>
                    <a:pt x="1819275" y="342900"/>
                  </a:lnTo>
                  <a:lnTo>
                    <a:pt x="1381125" y="336550"/>
                  </a:lnTo>
                  <a:lnTo>
                    <a:pt x="1168400" y="317500"/>
                  </a:lnTo>
                  <a:lnTo>
                    <a:pt x="955675" y="314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02;p217">
              <a:extLst>
                <a:ext uri="{FF2B5EF4-FFF2-40B4-BE49-F238E27FC236}">
                  <a16:creationId xmlns:a16="http://schemas.microsoft.com/office/drawing/2014/main" id="{63E29FE0-D378-A146-B5A2-3FBE226D247B}"/>
                </a:ext>
              </a:extLst>
            </p:cNvPr>
            <p:cNvSpPr/>
            <p:nvPr/>
          </p:nvSpPr>
          <p:spPr>
            <a:xfrm>
              <a:off x="2922588" y="2035175"/>
              <a:ext cx="4310062" cy="647700"/>
            </a:xfrm>
            <a:custGeom>
              <a:avLst/>
              <a:gdLst/>
              <a:ahLst/>
              <a:cxnLst/>
              <a:rect l="l" t="t" r="r" b="b"/>
              <a:pathLst>
                <a:path w="4309450" h="647323" extrusionOk="0">
                  <a:moveTo>
                    <a:pt x="1480242" y="434566"/>
                  </a:moveTo>
                  <a:lnTo>
                    <a:pt x="1172424" y="479833"/>
                  </a:lnTo>
                  <a:lnTo>
                    <a:pt x="946088" y="516047"/>
                  </a:lnTo>
                  <a:lnTo>
                    <a:pt x="760491" y="556788"/>
                  </a:lnTo>
                  <a:lnTo>
                    <a:pt x="520575" y="633742"/>
                  </a:lnTo>
                  <a:lnTo>
                    <a:pt x="475307" y="647323"/>
                  </a:lnTo>
                  <a:lnTo>
                    <a:pt x="430040" y="647323"/>
                  </a:lnTo>
                  <a:lnTo>
                    <a:pt x="325925" y="597529"/>
                  </a:lnTo>
                  <a:lnTo>
                    <a:pt x="190123" y="502467"/>
                  </a:lnTo>
                  <a:lnTo>
                    <a:pt x="117695" y="434566"/>
                  </a:lnTo>
                  <a:lnTo>
                    <a:pt x="54321" y="371192"/>
                  </a:lnTo>
                  <a:lnTo>
                    <a:pt x="27161" y="325925"/>
                  </a:lnTo>
                  <a:lnTo>
                    <a:pt x="13581" y="298764"/>
                  </a:lnTo>
                  <a:lnTo>
                    <a:pt x="4527" y="267077"/>
                  </a:lnTo>
                  <a:lnTo>
                    <a:pt x="0" y="230863"/>
                  </a:lnTo>
                  <a:lnTo>
                    <a:pt x="18107" y="212756"/>
                  </a:lnTo>
                  <a:lnTo>
                    <a:pt x="40741" y="212756"/>
                  </a:lnTo>
                  <a:lnTo>
                    <a:pt x="104115" y="253497"/>
                  </a:lnTo>
                  <a:lnTo>
                    <a:pt x="226337" y="312344"/>
                  </a:lnTo>
                  <a:lnTo>
                    <a:pt x="357612" y="366665"/>
                  </a:lnTo>
                  <a:lnTo>
                    <a:pt x="506994" y="384772"/>
                  </a:lnTo>
                  <a:lnTo>
                    <a:pt x="719751" y="357612"/>
                  </a:lnTo>
                  <a:lnTo>
                    <a:pt x="1290119" y="271604"/>
                  </a:lnTo>
                  <a:lnTo>
                    <a:pt x="2037030" y="185596"/>
                  </a:lnTo>
                  <a:lnTo>
                    <a:pt x="2349375" y="162962"/>
                  </a:lnTo>
                  <a:lnTo>
                    <a:pt x="2996697" y="122222"/>
                  </a:lnTo>
                  <a:lnTo>
                    <a:pt x="3426737" y="99588"/>
                  </a:lnTo>
                  <a:lnTo>
                    <a:pt x="3512745" y="90534"/>
                  </a:lnTo>
                  <a:lnTo>
                    <a:pt x="3603280" y="58847"/>
                  </a:lnTo>
                  <a:lnTo>
                    <a:pt x="3702868" y="9053"/>
                  </a:lnTo>
                  <a:lnTo>
                    <a:pt x="3720975" y="0"/>
                  </a:lnTo>
                  <a:lnTo>
                    <a:pt x="3951838" y="40740"/>
                  </a:lnTo>
                  <a:lnTo>
                    <a:pt x="4200808" y="122222"/>
                  </a:lnTo>
                  <a:lnTo>
                    <a:pt x="4273236" y="162962"/>
                  </a:lnTo>
                  <a:lnTo>
                    <a:pt x="4300396" y="194649"/>
                  </a:lnTo>
                  <a:lnTo>
                    <a:pt x="4309450" y="230863"/>
                  </a:lnTo>
                  <a:lnTo>
                    <a:pt x="4309450" y="280657"/>
                  </a:lnTo>
                  <a:lnTo>
                    <a:pt x="4291343" y="307818"/>
                  </a:lnTo>
                  <a:lnTo>
                    <a:pt x="4255129" y="334978"/>
                  </a:lnTo>
                  <a:lnTo>
                    <a:pt x="4182701" y="344031"/>
                  </a:lnTo>
                  <a:lnTo>
                    <a:pt x="4083113" y="344031"/>
                  </a:lnTo>
                  <a:lnTo>
                    <a:pt x="3825090" y="303291"/>
                  </a:lnTo>
                  <a:lnTo>
                    <a:pt x="3530852" y="289711"/>
                  </a:lnTo>
                  <a:lnTo>
                    <a:pt x="3037438" y="303291"/>
                  </a:lnTo>
                  <a:lnTo>
                    <a:pt x="2218099" y="353085"/>
                  </a:lnTo>
                  <a:lnTo>
                    <a:pt x="1711105" y="411932"/>
                  </a:lnTo>
                  <a:lnTo>
                    <a:pt x="1480242" y="43456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03;p217">
              <a:extLst>
                <a:ext uri="{FF2B5EF4-FFF2-40B4-BE49-F238E27FC236}">
                  <a16:creationId xmlns:a16="http://schemas.microsoft.com/office/drawing/2014/main" id="{1A5A3293-F1E1-7C4A-B5F2-77FDBA7A319C}"/>
                </a:ext>
              </a:extLst>
            </p:cNvPr>
            <p:cNvSpPr/>
            <p:nvPr/>
          </p:nvSpPr>
          <p:spPr>
            <a:xfrm>
              <a:off x="3965575" y="2366963"/>
              <a:ext cx="1190625" cy="920750"/>
            </a:xfrm>
            <a:custGeom>
              <a:avLst/>
              <a:gdLst/>
              <a:ahLst/>
              <a:cxnLst/>
              <a:rect l="l" t="t" r="r" b="b"/>
              <a:pathLst>
                <a:path w="1190625" h="921543" extrusionOk="0">
                  <a:moveTo>
                    <a:pt x="185738" y="704850"/>
                  </a:moveTo>
                  <a:lnTo>
                    <a:pt x="345282" y="531018"/>
                  </a:lnTo>
                  <a:lnTo>
                    <a:pt x="485775" y="359568"/>
                  </a:lnTo>
                  <a:lnTo>
                    <a:pt x="614363" y="188118"/>
                  </a:lnTo>
                  <a:lnTo>
                    <a:pt x="695325" y="47625"/>
                  </a:lnTo>
                  <a:lnTo>
                    <a:pt x="1119188" y="0"/>
                  </a:lnTo>
                  <a:lnTo>
                    <a:pt x="1140619" y="33337"/>
                  </a:lnTo>
                  <a:lnTo>
                    <a:pt x="1159669" y="40481"/>
                  </a:lnTo>
                  <a:lnTo>
                    <a:pt x="1176338" y="52387"/>
                  </a:lnTo>
                  <a:lnTo>
                    <a:pt x="1190625" y="71437"/>
                  </a:lnTo>
                  <a:lnTo>
                    <a:pt x="1190625" y="95250"/>
                  </a:lnTo>
                  <a:lnTo>
                    <a:pt x="1181100" y="114300"/>
                  </a:lnTo>
                  <a:lnTo>
                    <a:pt x="1135857" y="145256"/>
                  </a:lnTo>
                  <a:lnTo>
                    <a:pt x="985838" y="230981"/>
                  </a:lnTo>
                  <a:lnTo>
                    <a:pt x="735807" y="390525"/>
                  </a:lnTo>
                  <a:lnTo>
                    <a:pt x="633413" y="478631"/>
                  </a:lnTo>
                  <a:lnTo>
                    <a:pt x="169069" y="869156"/>
                  </a:lnTo>
                  <a:lnTo>
                    <a:pt x="119063" y="916781"/>
                  </a:lnTo>
                  <a:lnTo>
                    <a:pt x="0" y="921543"/>
                  </a:lnTo>
                  <a:lnTo>
                    <a:pt x="28575" y="873918"/>
                  </a:lnTo>
                  <a:lnTo>
                    <a:pt x="185738" y="704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04;p217">
              <a:extLst>
                <a:ext uri="{FF2B5EF4-FFF2-40B4-BE49-F238E27FC236}">
                  <a16:creationId xmlns:a16="http://schemas.microsoft.com/office/drawing/2014/main" id="{E38CB2E5-CF1B-D149-89EE-076F98B7D48B}"/>
                </a:ext>
              </a:extLst>
            </p:cNvPr>
            <p:cNvSpPr/>
            <p:nvPr/>
          </p:nvSpPr>
          <p:spPr>
            <a:xfrm>
              <a:off x="3832225" y="2955925"/>
              <a:ext cx="2257425" cy="577850"/>
            </a:xfrm>
            <a:custGeom>
              <a:avLst/>
              <a:gdLst/>
              <a:ahLst/>
              <a:cxnLst/>
              <a:rect l="l" t="t" r="r" b="b"/>
              <a:pathLst>
                <a:path w="2257425" h="577850" extrusionOk="0">
                  <a:moveTo>
                    <a:pt x="984250" y="390525"/>
                  </a:moveTo>
                  <a:lnTo>
                    <a:pt x="666750" y="457200"/>
                  </a:lnTo>
                  <a:lnTo>
                    <a:pt x="460375" y="517525"/>
                  </a:lnTo>
                  <a:lnTo>
                    <a:pt x="415925" y="536575"/>
                  </a:lnTo>
                  <a:lnTo>
                    <a:pt x="371475" y="561975"/>
                  </a:lnTo>
                  <a:lnTo>
                    <a:pt x="352425" y="568325"/>
                  </a:lnTo>
                  <a:lnTo>
                    <a:pt x="307975" y="574675"/>
                  </a:lnTo>
                  <a:lnTo>
                    <a:pt x="247650" y="577850"/>
                  </a:lnTo>
                  <a:lnTo>
                    <a:pt x="209550" y="577850"/>
                  </a:lnTo>
                  <a:lnTo>
                    <a:pt x="177800" y="571500"/>
                  </a:lnTo>
                  <a:lnTo>
                    <a:pt x="107950" y="520700"/>
                  </a:lnTo>
                  <a:lnTo>
                    <a:pt x="47625" y="463550"/>
                  </a:lnTo>
                  <a:lnTo>
                    <a:pt x="15875" y="419100"/>
                  </a:lnTo>
                  <a:lnTo>
                    <a:pt x="0" y="381000"/>
                  </a:lnTo>
                  <a:lnTo>
                    <a:pt x="3175" y="349250"/>
                  </a:lnTo>
                  <a:lnTo>
                    <a:pt x="25400" y="311150"/>
                  </a:lnTo>
                  <a:lnTo>
                    <a:pt x="50800" y="292100"/>
                  </a:lnTo>
                  <a:lnTo>
                    <a:pt x="85725" y="285750"/>
                  </a:lnTo>
                  <a:lnTo>
                    <a:pt x="158750" y="285750"/>
                  </a:lnTo>
                  <a:lnTo>
                    <a:pt x="330200" y="285750"/>
                  </a:lnTo>
                  <a:lnTo>
                    <a:pt x="758825" y="225425"/>
                  </a:lnTo>
                  <a:lnTo>
                    <a:pt x="1276350" y="146050"/>
                  </a:lnTo>
                  <a:lnTo>
                    <a:pt x="1809750" y="63500"/>
                  </a:lnTo>
                  <a:lnTo>
                    <a:pt x="2073275" y="22225"/>
                  </a:lnTo>
                  <a:lnTo>
                    <a:pt x="2136775" y="0"/>
                  </a:lnTo>
                  <a:lnTo>
                    <a:pt x="2257425" y="127000"/>
                  </a:lnTo>
                  <a:lnTo>
                    <a:pt x="2181225" y="142875"/>
                  </a:lnTo>
                  <a:lnTo>
                    <a:pt x="1758950" y="225425"/>
                  </a:lnTo>
                  <a:lnTo>
                    <a:pt x="984250" y="3905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05;p217">
              <a:extLst>
                <a:ext uri="{FF2B5EF4-FFF2-40B4-BE49-F238E27FC236}">
                  <a16:creationId xmlns:a16="http://schemas.microsoft.com/office/drawing/2014/main" id="{B845E37A-FFFC-8E4B-B3A9-E5A8524DC280}"/>
                </a:ext>
              </a:extLst>
            </p:cNvPr>
            <p:cNvSpPr/>
            <p:nvPr/>
          </p:nvSpPr>
          <p:spPr>
            <a:xfrm>
              <a:off x="5508625" y="2587625"/>
              <a:ext cx="996950" cy="955675"/>
            </a:xfrm>
            <a:custGeom>
              <a:avLst/>
              <a:gdLst/>
              <a:ahLst/>
              <a:cxnLst/>
              <a:rect l="l" t="t" r="r" b="b"/>
              <a:pathLst>
                <a:path w="996950" h="955675" extrusionOk="0">
                  <a:moveTo>
                    <a:pt x="622300" y="641350"/>
                  </a:moveTo>
                  <a:lnTo>
                    <a:pt x="530225" y="511175"/>
                  </a:lnTo>
                  <a:lnTo>
                    <a:pt x="381000" y="358775"/>
                  </a:lnTo>
                  <a:lnTo>
                    <a:pt x="257175" y="238125"/>
                  </a:lnTo>
                  <a:lnTo>
                    <a:pt x="180975" y="171450"/>
                  </a:lnTo>
                  <a:lnTo>
                    <a:pt x="95250" y="111125"/>
                  </a:lnTo>
                  <a:lnTo>
                    <a:pt x="34925" y="69850"/>
                  </a:lnTo>
                  <a:lnTo>
                    <a:pt x="19050" y="60325"/>
                  </a:lnTo>
                  <a:lnTo>
                    <a:pt x="3175" y="44450"/>
                  </a:lnTo>
                  <a:lnTo>
                    <a:pt x="0" y="22225"/>
                  </a:lnTo>
                  <a:lnTo>
                    <a:pt x="3175" y="9525"/>
                  </a:lnTo>
                  <a:lnTo>
                    <a:pt x="19050" y="0"/>
                  </a:lnTo>
                  <a:lnTo>
                    <a:pt x="47625" y="0"/>
                  </a:lnTo>
                  <a:lnTo>
                    <a:pt x="219075" y="79375"/>
                  </a:lnTo>
                  <a:lnTo>
                    <a:pt x="495300" y="215900"/>
                  </a:lnTo>
                  <a:lnTo>
                    <a:pt x="708025" y="349250"/>
                  </a:lnTo>
                  <a:lnTo>
                    <a:pt x="863600" y="476250"/>
                  </a:lnTo>
                  <a:lnTo>
                    <a:pt x="904875" y="536575"/>
                  </a:lnTo>
                  <a:lnTo>
                    <a:pt x="977900" y="692150"/>
                  </a:lnTo>
                  <a:lnTo>
                    <a:pt x="996950" y="787400"/>
                  </a:lnTo>
                  <a:lnTo>
                    <a:pt x="987425" y="863600"/>
                  </a:lnTo>
                  <a:lnTo>
                    <a:pt x="971550" y="917575"/>
                  </a:lnTo>
                  <a:lnTo>
                    <a:pt x="949325" y="939800"/>
                  </a:lnTo>
                  <a:lnTo>
                    <a:pt x="923925" y="955675"/>
                  </a:lnTo>
                  <a:lnTo>
                    <a:pt x="885825" y="955675"/>
                  </a:lnTo>
                  <a:lnTo>
                    <a:pt x="844550" y="942975"/>
                  </a:lnTo>
                  <a:lnTo>
                    <a:pt x="812800" y="914400"/>
                  </a:lnTo>
                  <a:lnTo>
                    <a:pt x="622300" y="641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06;p217">
              <a:extLst>
                <a:ext uri="{FF2B5EF4-FFF2-40B4-BE49-F238E27FC236}">
                  <a16:creationId xmlns:a16="http://schemas.microsoft.com/office/drawing/2014/main" id="{E94D3A31-E5EC-8947-A2D8-461044D97F8F}"/>
                </a:ext>
              </a:extLst>
            </p:cNvPr>
            <p:cNvSpPr/>
            <p:nvPr/>
          </p:nvSpPr>
          <p:spPr>
            <a:xfrm rot="-5400000">
              <a:off x="3867150" y="3994151"/>
              <a:ext cx="2846387" cy="1852612"/>
            </a:xfrm>
            <a:custGeom>
              <a:avLst/>
              <a:gdLst/>
              <a:ahLst/>
              <a:cxnLst/>
              <a:rect l="l" t="t" r="r" b="b"/>
              <a:pathLst>
                <a:path w="2845585" h="1853514" extrusionOk="0">
                  <a:moveTo>
                    <a:pt x="1037968" y="1518116"/>
                  </a:moveTo>
                  <a:lnTo>
                    <a:pt x="1299225" y="1518116"/>
                  </a:lnTo>
                  <a:lnTo>
                    <a:pt x="1521647" y="1521647"/>
                  </a:lnTo>
                  <a:lnTo>
                    <a:pt x="1952368" y="1521647"/>
                  </a:lnTo>
                  <a:lnTo>
                    <a:pt x="2160667" y="1542830"/>
                  </a:lnTo>
                  <a:lnTo>
                    <a:pt x="2527840" y="1539299"/>
                  </a:lnTo>
                  <a:lnTo>
                    <a:pt x="2580797" y="1535769"/>
                  </a:lnTo>
                  <a:lnTo>
                    <a:pt x="2609041" y="1518116"/>
                  </a:lnTo>
                  <a:lnTo>
                    <a:pt x="2626694" y="1489872"/>
                  </a:lnTo>
                  <a:lnTo>
                    <a:pt x="2630224" y="1458098"/>
                  </a:lnTo>
                  <a:lnTo>
                    <a:pt x="2591389" y="1203902"/>
                  </a:lnTo>
                  <a:lnTo>
                    <a:pt x="2524309" y="677857"/>
                  </a:lnTo>
                  <a:lnTo>
                    <a:pt x="2439577" y="49427"/>
                  </a:lnTo>
                  <a:lnTo>
                    <a:pt x="2598450" y="0"/>
                  </a:lnTo>
                  <a:lnTo>
                    <a:pt x="2609041" y="67080"/>
                  </a:lnTo>
                  <a:lnTo>
                    <a:pt x="2605511" y="151812"/>
                  </a:lnTo>
                  <a:lnTo>
                    <a:pt x="2623163" y="254197"/>
                  </a:lnTo>
                  <a:lnTo>
                    <a:pt x="2750261" y="1027376"/>
                  </a:lnTo>
                  <a:lnTo>
                    <a:pt x="2806749" y="1394549"/>
                  </a:lnTo>
                  <a:lnTo>
                    <a:pt x="2838524" y="1482811"/>
                  </a:lnTo>
                  <a:lnTo>
                    <a:pt x="2845585" y="1503994"/>
                  </a:lnTo>
                  <a:lnTo>
                    <a:pt x="2757322" y="1648745"/>
                  </a:lnTo>
                  <a:lnTo>
                    <a:pt x="2654938" y="1779373"/>
                  </a:lnTo>
                  <a:lnTo>
                    <a:pt x="2591389" y="1839392"/>
                  </a:lnTo>
                  <a:lnTo>
                    <a:pt x="2556084" y="1853514"/>
                  </a:lnTo>
                  <a:lnTo>
                    <a:pt x="2524309" y="1853514"/>
                  </a:lnTo>
                  <a:lnTo>
                    <a:pt x="2464291" y="1814678"/>
                  </a:lnTo>
                  <a:lnTo>
                    <a:pt x="2436047" y="1782904"/>
                  </a:lnTo>
                  <a:lnTo>
                    <a:pt x="2411333" y="1772312"/>
                  </a:lnTo>
                  <a:lnTo>
                    <a:pt x="2358375" y="1765251"/>
                  </a:lnTo>
                  <a:lnTo>
                    <a:pt x="646082" y="1761721"/>
                  </a:lnTo>
                  <a:lnTo>
                    <a:pt x="533106" y="1765251"/>
                  </a:lnTo>
                  <a:lnTo>
                    <a:pt x="441313" y="1751129"/>
                  </a:lnTo>
                  <a:lnTo>
                    <a:pt x="353050" y="1726416"/>
                  </a:lnTo>
                  <a:lnTo>
                    <a:pt x="254196" y="1684050"/>
                  </a:lnTo>
                  <a:lnTo>
                    <a:pt x="148281" y="1627562"/>
                  </a:lnTo>
                  <a:lnTo>
                    <a:pt x="63549" y="1567543"/>
                  </a:lnTo>
                  <a:lnTo>
                    <a:pt x="24714" y="1535769"/>
                  </a:lnTo>
                  <a:lnTo>
                    <a:pt x="0" y="1514586"/>
                  </a:lnTo>
                  <a:lnTo>
                    <a:pt x="751997" y="1518116"/>
                  </a:lnTo>
                  <a:lnTo>
                    <a:pt x="1037968" y="151811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07;p217">
              <a:extLst>
                <a:ext uri="{FF2B5EF4-FFF2-40B4-BE49-F238E27FC236}">
                  <a16:creationId xmlns:a16="http://schemas.microsoft.com/office/drawing/2014/main" id="{A5BCC55F-DC47-F040-9BE0-250CB7D5C019}"/>
                </a:ext>
              </a:extLst>
            </p:cNvPr>
            <p:cNvSpPr/>
            <p:nvPr/>
          </p:nvSpPr>
          <p:spPr>
            <a:xfrm>
              <a:off x="5145088" y="5600700"/>
              <a:ext cx="771525" cy="750888"/>
            </a:xfrm>
            <a:custGeom>
              <a:avLst/>
              <a:gdLst/>
              <a:ahLst/>
              <a:cxnLst/>
              <a:rect l="l" t="t" r="r" b="b"/>
              <a:pathLst>
                <a:path w="771525" h="750094" extrusionOk="0">
                  <a:moveTo>
                    <a:pt x="404813" y="419100"/>
                  </a:moveTo>
                  <a:lnTo>
                    <a:pt x="485775" y="507206"/>
                  </a:lnTo>
                  <a:lnTo>
                    <a:pt x="571500" y="616744"/>
                  </a:lnTo>
                  <a:lnTo>
                    <a:pt x="633413" y="704850"/>
                  </a:lnTo>
                  <a:lnTo>
                    <a:pt x="661988" y="733425"/>
                  </a:lnTo>
                  <a:lnTo>
                    <a:pt x="681038" y="745331"/>
                  </a:lnTo>
                  <a:lnTo>
                    <a:pt x="697707" y="750094"/>
                  </a:lnTo>
                  <a:lnTo>
                    <a:pt x="714375" y="750094"/>
                  </a:lnTo>
                  <a:lnTo>
                    <a:pt x="735807" y="740569"/>
                  </a:lnTo>
                  <a:lnTo>
                    <a:pt x="771525" y="673894"/>
                  </a:lnTo>
                  <a:lnTo>
                    <a:pt x="738188" y="4763"/>
                  </a:lnTo>
                  <a:lnTo>
                    <a:pt x="719138" y="92869"/>
                  </a:lnTo>
                  <a:lnTo>
                    <a:pt x="692944" y="154781"/>
                  </a:lnTo>
                  <a:lnTo>
                    <a:pt x="666750" y="176213"/>
                  </a:lnTo>
                  <a:lnTo>
                    <a:pt x="635794" y="190500"/>
                  </a:lnTo>
                  <a:lnTo>
                    <a:pt x="607219" y="192881"/>
                  </a:lnTo>
                  <a:lnTo>
                    <a:pt x="552450" y="185738"/>
                  </a:lnTo>
                  <a:lnTo>
                    <a:pt x="354807" y="128588"/>
                  </a:lnTo>
                  <a:lnTo>
                    <a:pt x="78582" y="19050"/>
                  </a:lnTo>
                  <a:lnTo>
                    <a:pt x="50007" y="4763"/>
                  </a:lnTo>
                  <a:lnTo>
                    <a:pt x="16669" y="0"/>
                  </a:lnTo>
                  <a:lnTo>
                    <a:pt x="0" y="11906"/>
                  </a:lnTo>
                  <a:lnTo>
                    <a:pt x="0" y="40481"/>
                  </a:lnTo>
                  <a:lnTo>
                    <a:pt x="30957" y="73819"/>
                  </a:lnTo>
                  <a:lnTo>
                    <a:pt x="176213" y="190500"/>
                  </a:lnTo>
                  <a:lnTo>
                    <a:pt x="404813" y="4191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08;p217">
              <a:extLst>
                <a:ext uri="{FF2B5EF4-FFF2-40B4-BE49-F238E27FC236}">
                  <a16:creationId xmlns:a16="http://schemas.microsoft.com/office/drawing/2014/main" id="{6D208964-F25D-4340-B690-422BCBB9D005}"/>
                </a:ext>
              </a:extLst>
            </p:cNvPr>
            <p:cNvSpPr/>
            <p:nvPr/>
          </p:nvSpPr>
          <p:spPr>
            <a:xfrm>
              <a:off x="4327525" y="4179888"/>
              <a:ext cx="1677988" cy="349250"/>
            </a:xfrm>
            <a:custGeom>
              <a:avLst/>
              <a:gdLst/>
              <a:ahLst/>
              <a:cxnLst/>
              <a:rect l="l" t="t" r="r" b="b"/>
              <a:pathLst>
                <a:path w="1678782" h="350044" extrusionOk="0">
                  <a:moveTo>
                    <a:pt x="497682" y="304800"/>
                  </a:moveTo>
                  <a:lnTo>
                    <a:pt x="100013" y="345281"/>
                  </a:lnTo>
                  <a:lnTo>
                    <a:pt x="45244" y="350044"/>
                  </a:lnTo>
                  <a:lnTo>
                    <a:pt x="0" y="159544"/>
                  </a:lnTo>
                  <a:lnTo>
                    <a:pt x="123825" y="157162"/>
                  </a:lnTo>
                  <a:lnTo>
                    <a:pt x="564357" y="111919"/>
                  </a:lnTo>
                  <a:lnTo>
                    <a:pt x="1245394" y="40481"/>
                  </a:lnTo>
                  <a:lnTo>
                    <a:pt x="1571625" y="4762"/>
                  </a:lnTo>
                  <a:lnTo>
                    <a:pt x="1616869" y="0"/>
                  </a:lnTo>
                  <a:lnTo>
                    <a:pt x="1678782" y="214312"/>
                  </a:lnTo>
                  <a:lnTo>
                    <a:pt x="1538288" y="214312"/>
                  </a:lnTo>
                  <a:lnTo>
                    <a:pt x="497682" y="3048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09;p217">
              <a:extLst>
                <a:ext uri="{FF2B5EF4-FFF2-40B4-BE49-F238E27FC236}">
                  <a16:creationId xmlns:a16="http://schemas.microsoft.com/office/drawing/2014/main" id="{F5AE8F52-0313-E543-A3D1-E92CA85E251F}"/>
                </a:ext>
              </a:extLst>
            </p:cNvPr>
            <p:cNvSpPr/>
            <p:nvPr/>
          </p:nvSpPr>
          <p:spPr>
            <a:xfrm>
              <a:off x="4314825" y="4827588"/>
              <a:ext cx="1681163" cy="352425"/>
            </a:xfrm>
            <a:custGeom>
              <a:avLst/>
              <a:gdLst/>
              <a:ahLst/>
              <a:cxnLst/>
              <a:rect l="l" t="t" r="r" b="b"/>
              <a:pathLst>
                <a:path w="1681163" h="352425" extrusionOk="0">
                  <a:moveTo>
                    <a:pt x="602456" y="292894"/>
                  </a:moveTo>
                  <a:lnTo>
                    <a:pt x="88106" y="345281"/>
                  </a:lnTo>
                  <a:lnTo>
                    <a:pt x="40481" y="352425"/>
                  </a:lnTo>
                  <a:lnTo>
                    <a:pt x="0" y="147637"/>
                  </a:lnTo>
                  <a:lnTo>
                    <a:pt x="126206" y="138112"/>
                  </a:lnTo>
                  <a:lnTo>
                    <a:pt x="878681" y="66675"/>
                  </a:lnTo>
                  <a:lnTo>
                    <a:pt x="1554956" y="4762"/>
                  </a:lnTo>
                  <a:lnTo>
                    <a:pt x="1607344" y="0"/>
                  </a:lnTo>
                  <a:lnTo>
                    <a:pt x="1681163" y="207169"/>
                  </a:lnTo>
                  <a:lnTo>
                    <a:pt x="1564481" y="209550"/>
                  </a:lnTo>
                  <a:lnTo>
                    <a:pt x="602456" y="2928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414;p218">
            <a:extLst>
              <a:ext uri="{FF2B5EF4-FFF2-40B4-BE49-F238E27FC236}">
                <a16:creationId xmlns:a16="http://schemas.microsoft.com/office/drawing/2014/main" id="{B9131301-0A99-4A42-AA61-6FAE051E72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1079" y="1429587"/>
            <a:ext cx="4311650" cy="47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4" name="Google Shape;2414;p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7175" y="1465683"/>
            <a:ext cx="4311650" cy="47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2" name="Google Shape;3362;p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738" y="1429421"/>
            <a:ext cx="4962525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7"/>
          <p:cNvSpPr txBox="1"/>
          <p:nvPr/>
        </p:nvSpPr>
        <p:spPr>
          <a:xfrm>
            <a:off x="4088903" y="6858000"/>
            <a:ext cx="386449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消</a:t>
            </a:r>
            <a:endParaRPr/>
          </a:p>
        </p:txBody>
      </p:sp>
      <p:sp>
        <p:nvSpPr>
          <p:cNvPr id="822" name="Google Shape;822;p67"/>
          <p:cNvSpPr/>
          <p:nvPr/>
        </p:nvSpPr>
        <p:spPr>
          <a:xfrm>
            <a:off x="3189288" y="1674813"/>
            <a:ext cx="844550" cy="649287"/>
          </a:xfrm>
          <a:custGeom>
            <a:avLst/>
            <a:gdLst/>
            <a:ahLst/>
            <a:cxnLst/>
            <a:rect l="l" t="t" r="r" b="b"/>
            <a:pathLst>
              <a:path w="845344" h="650081" extrusionOk="0">
                <a:moveTo>
                  <a:pt x="388144" y="433387"/>
                </a:moveTo>
                <a:lnTo>
                  <a:pt x="300037" y="359569"/>
                </a:lnTo>
                <a:lnTo>
                  <a:pt x="195262" y="259556"/>
                </a:lnTo>
                <a:lnTo>
                  <a:pt x="109537" y="169069"/>
                </a:lnTo>
                <a:lnTo>
                  <a:pt x="30956" y="83344"/>
                </a:lnTo>
                <a:lnTo>
                  <a:pt x="9525" y="59531"/>
                </a:lnTo>
                <a:lnTo>
                  <a:pt x="0" y="40481"/>
                </a:lnTo>
                <a:lnTo>
                  <a:pt x="0" y="23812"/>
                </a:lnTo>
                <a:lnTo>
                  <a:pt x="4762" y="9525"/>
                </a:lnTo>
                <a:lnTo>
                  <a:pt x="11906" y="2381"/>
                </a:lnTo>
                <a:lnTo>
                  <a:pt x="35719" y="0"/>
                </a:lnTo>
                <a:lnTo>
                  <a:pt x="109537" y="38100"/>
                </a:lnTo>
                <a:lnTo>
                  <a:pt x="202406" y="78581"/>
                </a:lnTo>
                <a:lnTo>
                  <a:pt x="290512" y="114300"/>
                </a:lnTo>
                <a:lnTo>
                  <a:pt x="414337" y="150019"/>
                </a:lnTo>
                <a:lnTo>
                  <a:pt x="619125" y="192881"/>
                </a:lnTo>
                <a:lnTo>
                  <a:pt x="666750" y="223837"/>
                </a:lnTo>
                <a:lnTo>
                  <a:pt x="726281" y="278606"/>
                </a:lnTo>
                <a:lnTo>
                  <a:pt x="778669" y="338137"/>
                </a:lnTo>
                <a:lnTo>
                  <a:pt x="809625" y="395287"/>
                </a:lnTo>
                <a:lnTo>
                  <a:pt x="833437" y="461962"/>
                </a:lnTo>
                <a:lnTo>
                  <a:pt x="842962" y="504825"/>
                </a:lnTo>
                <a:lnTo>
                  <a:pt x="845344" y="561975"/>
                </a:lnTo>
                <a:lnTo>
                  <a:pt x="842962" y="595312"/>
                </a:lnTo>
                <a:lnTo>
                  <a:pt x="831056" y="616744"/>
                </a:lnTo>
                <a:lnTo>
                  <a:pt x="797719" y="638175"/>
                </a:lnTo>
                <a:lnTo>
                  <a:pt x="769144" y="650081"/>
                </a:lnTo>
                <a:lnTo>
                  <a:pt x="719137" y="645319"/>
                </a:lnTo>
                <a:lnTo>
                  <a:pt x="652462" y="614362"/>
                </a:lnTo>
                <a:lnTo>
                  <a:pt x="535781" y="542925"/>
                </a:lnTo>
                <a:lnTo>
                  <a:pt x="388144" y="4333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67"/>
          <p:cNvSpPr/>
          <p:nvPr/>
        </p:nvSpPr>
        <p:spPr>
          <a:xfrm>
            <a:off x="2743200" y="2789238"/>
            <a:ext cx="827088" cy="593725"/>
          </a:xfrm>
          <a:custGeom>
            <a:avLst/>
            <a:gdLst/>
            <a:ahLst/>
            <a:cxnLst/>
            <a:rect l="l" t="t" r="r" b="b"/>
            <a:pathLst>
              <a:path w="826294" h="595312" extrusionOk="0">
                <a:moveTo>
                  <a:pt x="421481" y="445294"/>
                </a:moveTo>
                <a:lnTo>
                  <a:pt x="333375" y="376237"/>
                </a:lnTo>
                <a:lnTo>
                  <a:pt x="257175" y="311944"/>
                </a:lnTo>
                <a:lnTo>
                  <a:pt x="180975" y="240506"/>
                </a:lnTo>
                <a:lnTo>
                  <a:pt x="92869" y="154781"/>
                </a:lnTo>
                <a:lnTo>
                  <a:pt x="16669" y="71437"/>
                </a:lnTo>
                <a:lnTo>
                  <a:pt x="2381" y="45244"/>
                </a:lnTo>
                <a:lnTo>
                  <a:pt x="0" y="30956"/>
                </a:lnTo>
                <a:lnTo>
                  <a:pt x="4763" y="9525"/>
                </a:lnTo>
                <a:lnTo>
                  <a:pt x="9525" y="2381"/>
                </a:lnTo>
                <a:lnTo>
                  <a:pt x="26194" y="0"/>
                </a:lnTo>
                <a:lnTo>
                  <a:pt x="52388" y="9525"/>
                </a:lnTo>
                <a:lnTo>
                  <a:pt x="109538" y="45244"/>
                </a:lnTo>
                <a:lnTo>
                  <a:pt x="159544" y="73819"/>
                </a:lnTo>
                <a:lnTo>
                  <a:pt x="254794" y="109537"/>
                </a:lnTo>
                <a:lnTo>
                  <a:pt x="383381" y="150019"/>
                </a:lnTo>
                <a:lnTo>
                  <a:pt x="545306" y="195262"/>
                </a:lnTo>
                <a:lnTo>
                  <a:pt x="645319" y="219075"/>
                </a:lnTo>
                <a:lnTo>
                  <a:pt x="683419" y="240506"/>
                </a:lnTo>
                <a:lnTo>
                  <a:pt x="745331" y="302419"/>
                </a:lnTo>
                <a:lnTo>
                  <a:pt x="778669" y="342900"/>
                </a:lnTo>
                <a:lnTo>
                  <a:pt x="802481" y="388144"/>
                </a:lnTo>
                <a:lnTo>
                  <a:pt x="819150" y="426244"/>
                </a:lnTo>
                <a:lnTo>
                  <a:pt x="826294" y="483394"/>
                </a:lnTo>
                <a:lnTo>
                  <a:pt x="823913" y="538162"/>
                </a:lnTo>
                <a:lnTo>
                  <a:pt x="814388" y="559594"/>
                </a:lnTo>
                <a:lnTo>
                  <a:pt x="790575" y="576262"/>
                </a:lnTo>
                <a:lnTo>
                  <a:pt x="742950" y="590550"/>
                </a:lnTo>
                <a:lnTo>
                  <a:pt x="702469" y="595312"/>
                </a:lnTo>
                <a:lnTo>
                  <a:pt x="664369" y="588169"/>
                </a:lnTo>
                <a:lnTo>
                  <a:pt x="519113" y="516731"/>
                </a:lnTo>
                <a:lnTo>
                  <a:pt x="421481" y="4452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67"/>
          <p:cNvSpPr/>
          <p:nvPr/>
        </p:nvSpPr>
        <p:spPr>
          <a:xfrm>
            <a:off x="2670175" y="5038725"/>
            <a:ext cx="466725" cy="600075"/>
          </a:xfrm>
          <a:custGeom>
            <a:avLst/>
            <a:gdLst/>
            <a:ahLst/>
            <a:cxnLst/>
            <a:rect l="l" t="t" r="r" b="b"/>
            <a:pathLst>
              <a:path w="466725" h="600075" extrusionOk="0">
                <a:moveTo>
                  <a:pt x="145257" y="402431"/>
                </a:moveTo>
                <a:lnTo>
                  <a:pt x="95250" y="323850"/>
                </a:lnTo>
                <a:lnTo>
                  <a:pt x="57150" y="250031"/>
                </a:lnTo>
                <a:lnTo>
                  <a:pt x="26194" y="180975"/>
                </a:lnTo>
                <a:lnTo>
                  <a:pt x="9525" y="133350"/>
                </a:lnTo>
                <a:lnTo>
                  <a:pt x="0" y="88106"/>
                </a:lnTo>
                <a:lnTo>
                  <a:pt x="0" y="57150"/>
                </a:lnTo>
                <a:lnTo>
                  <a:pt x="2382" y="28575"/>
                </a:lnTo>
                <a:lnTo>
                  <a:pt x="19050" y="9525"/>
                </a:lnTo>
                <a:lnTo>
                  <a:pt x="33338" y="0"/>
                </a:lnTo>
                <a:lnTo>
                  <a:pt x="57150" y="4763"/>
                </a:lnTo>
                <a:lnTo>
                  <a:pt x="109538" y="57150"/>
                </a:lnTo>
                <a:lnTo>
                  <a:pt x="142875" y="80963"/>
                </a:lnTo>
                <a:lnTo>
                  <a:pt x="200025" y="104775"/>
                </a:lnTo>
                <a:lnTo>
                  <a:pt x="245269" y="109538"/>
                </a:lnTo>
                <a:lnTo>
                  <a:pt x="466725" y="433388"/>
                </a:lnTo>
                <a:lnTo>
                  <a:pt x="452438" y="511969"/>
                </a:lnTo>
                <a:lnTo>
                  <a:pt x="438150" y="557213"/>
                </a:lnTo>
                <a:lnTo>
                  <a:pt x="414338" y="592931"/>
                </a:lnTo>
                <a:lnTo>
                  <a:pt x="395288" y="600075"/>
                </a:lnTo>
                <a:lnTo>
                  <a:pt x="359569" y="592931"/>
                </a:lnTo>
                <a:lnTo>
                  <a:pt x="283369" y="545306"/>
                </a:lnTo>
                <a:lnTo>
                  <a:pt x="219075" y="495300"/>
                </a:lnTo>
                <a:lnTo>
                  <a:pt x="145257" y="4024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67"/>
          <p:cNvSpPr/>
          <p:nvPr/>
        </p:nvSpPr>
        <p:spPr>
          <a:xfrm>
            <a:off x="4186238" y="1990725"/>
            <a:ext cx="693737" cy="750888"/>
          </a:xfrm>
          <a:custGeom>
            <a:avLst/>
            <a:gdLst/>
            <a:ahLst/>
            <a:cxnLst/>
            <a:rect l="l" t="t" r="r" b="b"/>
            <a:pathLst>
              <a:path w="692943" h="750094" extrusionOk="0">
                <a:moveTo>
                  <a:pt x="440531" y="631031"/>
                </a:moveTo>
                <a:lnTo>
                  <a:pt x="388143" y="542925"/>
                </a:lnTo>
                <a:lnTo>
                  <a:pt x="333375" y="447675"/>
                </a:lnTo>
                <a:lnTo>
                  <a:pt x="273843" y="347663"/>
                </a:lnTo>
                <a:lnTo>
                  <a:pt x="207168" y="250031"/>
                </a:lnTo>
                <a:lnTo>
                  <a:pt x="142875" y="169069"/>
                </a:lnTo>
                <a:lnTo>
                  <a:pt x="92868" y="114300"/>
                </a:lnTo>
                <a:lnTo>
                  <a:pt x="38100" y="69056"/>
                </a:lnTo>
                <a:lnTo>
                  <a:pt x="9525" y="45244"/>
                </a:lnTo>
                <a:lnTo>
                  <a:pt x="0" y="30956"/>
                </a:lnTo>
                <a:lnTo>
                  <a:pt x="0" y="16669"/>
                </a:lnTo>
                <a:lnTo>
                  <a:pt x="7143" y="4763"/>
                </a:lnTo>
                <a:lnTo>
                  <a:pt x="23812" y="0"/>
                </a:lnTo>
                <a:lnTo>
                  <a:pt x="80962" y="9525"/>
                </a:lnTo>
                <a:lnTo>
                  <a:pt x="166687" y="38100"/>
                </a:lnTo>
                <a:lnTo>
                  <a:pt x="269081" y="85725"/>
                </a:lnTo>
                <a:lnTo>
                  <a:pt x="397668" y="157163"/>
                </a:lnTo>
                <a:lnTo>
                  <a:pt x="516731" y="235744"/>
                </a:lnTo>
                <a:lnTo>
                  <a:pt x="611981" y="302419"/>
                </a:lnTo>
                <a:lnTo>
                  <a:pt x="635793" y="340519"/>
                </a:lnTo>
                <a:lnTo>
                  <a:pt x="664368" y="392906"/>
                </a:lnTo>
                <a:lnTo>
                  <a:pt x="683418" y="461963"/>
                </a:lnTo>
                <a:lnTo>
                  <a:pt x="692943" y="516731"/>
                </a:lnTo>
                <a:cubicBezTo>
                  <a:pt x="692149" y="545306"/>
                  <a:pt x="691356" y="573881"/>
                  <a:pt x="690562" y="602456"/>
                </a:cubicBezTo>
                <a:lnTo>
                  <a:pt x="683418" y="642938"/>
                </a:lnTo>
                <a:lnTo>
                  <a:pt x="661987" y="692944"/>
                </a:lnTo>
                <a:lnTo>
                  <a:pt x="635793" y="723900"/>
                </a:lnTo>
                <a:lnTo>
                  <a:pt x="600075" y="742950"/>
                </a:lnTo>
                <a:lnTo>
                  <a:pt x="576262" y="750094"/>
                </a:lnTo>
                <a:lnTo>
                  <a:pt x="540543" y="745331"/>
                </a:lnTo>
                <a:lnTo>
                  <a:pt x="507206" y="723900"/>
                </a:lnTo>
                <a:lnTo>
                  <a:pt x="440531" y="6310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67"/>
          <p:cNvSpPr/>
          <p:nvPr/>
        </p:nvSpPr>
        <p:spPr>
          <a:xfrm>
            <a:off x="6091238" y="1751013"/>
            <a:ext cx="993775" cy="936625"/>
          </a:xfrm>
          <a:custGeom>
            <a:avLst/>
            <a:gdLst/>
            <a:ahLst/>
            <a:cxnLst/>
            <a:rect l="l" t="t" r="r" b="b"/>
            <a:pathLst>
              <a:path w="992981" h="938212" extrusionOk="0">
                <a:moveTo>
                  <a:pt x="423862" y="711994"/>
                </a:moveTo>
                <a:lnTo>
                  <a:pt x="245268" y="823912"/>
                </a:lnTo>
                <a:lnTo>
                  <a:pt x="97631" y="914400"/>
                </a:lnTo>
                <a:lnTo>
                  <a:pt x="64293" y="931069"/>
                </a:lnTo>
                <a:lnTo>
                  <a:pt x="38100" y="938212"/>
                </a:lnTo>
                <a:lnTo>
                  <a:pt x="19050" y="938212"/>
                </a:lnTo>
                <a:lnTo>
                  <a:pt x="4762" y="933450"/>
                </a:lnTo>
                <a:lnTo>
                  <a:pt x="0" y="916781"/>
                </a:lnTo>
                <a:lnTo>
                  <a:pt x="4762" y="890587"/>
                </a:lnTo>
                <a:lnTo>
                  <a:pt x="35718" y="854869"/>
                </a:lnTo>
                <a:lnTo>
                  <a:pt x="228600" y="678656"/>
                </a:lnTo>
                <a:lnTo>
                  <a:pt x="369093" y="538162"/>
                </a:lnTo>
                <a:lnTo>
                  <a:pt x="502443" y="385762"/>
                </a:lnTo>
                <a:lnTo>
                  <a:pt x="573881" y="295275"/>
                </a:lnTo>
                <a:lnTo>
                  <a:pt x="588168" y="264319"/>
                </a:lnTo>
                <a:lnTo>
                  <a:pt x="588168" y="242887"/>
                </a:lnTo>
                <a:lnTo>
                  <a:pt x="585787" y="209550"/>
                </a:lnTo>
                <a:lnTo>
                  <a:pt x="578643" y="173831"/>
                </a:lnTo>
                <a:lnTo>
                  <a:pt x="564356" y="150019"/>
                </a:lnTo>
                <a:lnTo>
                  <a:pt x="523875" y="116681"/>
                </a:lnTo>
                <a:lnTo>
                  <a:pt x="466725" y="76200"/>
                </a:lnTo>
                <a:lnTo>
                  <a:pt x="450056" y="61912"/>
                </a:lnTo>
                <a:lnTo>
                  <a:pt x="445293" y="35719"/>
                </a:lnTo>
                <a:lnTo>
                  <a:pt x="450056" y="16669"/>
                </a:lnTo>
                <a:lnTo>
                  <a:pt x="469106" y="4762"/>
                </a:lnTo>
                <a:lnTo>
                  <a:pt x="504825" y="0"/>
                </a:lnTo>
                <a:lnTo>
                  <a:pt x="554831" y="4762"/>
                </a:lnTo>
                <a:lnTo>
                  <a:pt x="607218" y="16669"/>
                </a:lnTo>
                <a:lnTo>
                  <a:pt x="671512" y="40481"/>
                </a:lnTo>
                <a:lnTo>
                  <a:pt x="747712" y="80962"/>
                </a:lnTo>
                <a:lnTo>
                  <a:pt x="814387" y="123825"/>
                </a:lnTo>
                <a:lnTo>
                  <a:pt x="892968" y="176212"/>
                </a:lnTo>
                <a:lnTo>
                  <a:pt x="954881" y="226219"/>
                </a:lnTo>
                <a:lnTo>
                  <a:pt x="971550" y="250031"/>
                </a:lnTo>
                <a:lnTo>
                  <a:pt x="985837" y="295275"/>
                </a:lnTo>
                <a:lnTo>
                  <a:pt x="992981" y="335756"/>
                </a:lnTo>
                <a:lnTo>
                  <a:pt x="990600" y="366712"/>
                </a:lnTo>
                <a:lnTo>
                  <a:pt x="981075" y="395287"/>
                </a:lnTo>
                <a:lnTo>
                  <a:pt x="952500" y="419100"/>
                </a:lnTo>
                <a:lnTo>
                  <a:pt x="902493" y="438150"/>
                </a:lnTo>
                <a:lnTo>
                  <a:pt x="795337" y="473869"/>
                </a:lnTo>
                <a:lnTo>
                  <a:pt x="423862" y="7119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67"/>
          <p:cNvSpPr/>
          <p:nvPr/>
        </p:nvSpPr>
        <p:spPr>
          <a:xfrm>
            <a:off x="5280025" y="1514475"/>
            <a:ext cx="609600" cy="1566863"/>
          </a:xfrm>
          <a:custGeom>
            <a:avLst/>
            <a:gdLst/>
            <a:ahLst/>
            <a:cxnLst/>
            <a:rect l="l" t="t" r="r" b="b"/>
            <a:pathLst>
              <a:path w="609600" h="1566863" extrusionOk="0">
                <a:moveTo>
                  <a:pt x="504825" y="1090613"/>
                </a:moveTo>
                <a:lnTo>
                  <a:pt x="497682" y="1533525"/>
                </a:lnTo>
                <a:lnTo>
                  <a:pt x="250032" y="1566863"/>
                </a:lnTo>
                <a:lnTo>
                  <a:pt x="247650" y="1335881"/>
                </a:lnTo>
                <a:cubicBezTo>
                  <a:pt x="246856" y="1195387"/>
                  <a:pt x="246063" y="1054894"/>
                  <a:pt x="245269" y="914400"/>
                </a:cubicBezTo>
                <a:cubicBezTo>
                  <a:pt x="246063" y="781844"/>
                  <a:pt x="246856" y="649287"/>
                  <a:pt x="247650" y="516731"/>
                </a:cubicBezTo>
                <a:cubicBezTo>
                  <a:pt x="246856" y="481012"/>
                  <a:pt x="246063" y="445294"/>
                  <a:pt x="245269" y="409575"/>
                </a:cubicBezTo>
                <a:lnTo>
                  <a:pt x="242888" y="361950"/>
                </a:lnTo>
                <a:lnTo>
                  <a:pt x="233363" y="307181"/>
                </a:lnTo>
                <a:lnTo>
                  <a:pt x="214313" y="257175"/>
                </a:lnTo>
                <a:lnTo>
                  <a:pt x="178594" y="209550"/>
                </a:lnTo>
                <a:lnTo>
                  <a:pt x="123825" y="157163"/>
                </a:lnTo>
                <a:lnTo>
                  <a:pt x="50007" y="102394"/>
                </a:lnTo>
                <a:lnTo>
                  <a:pt x="26194" y="85725"/>
                </a:lnTo>
                <a:lnTo>
                  <a:pt x="7144" y="69056"/>
                </a:lnTo>
                <a:lnTo>
                  <a:pt x="0" y="52388"/>
                </a:lnTo>
                <a:lnTo>
                  <a:pt x="2382" y="30956"/>
                </a:lnTo>
                <a:lnTo>
                  <a:pt x="16669" y="19050"/>
                </a:lnTo>
                <a:lnTo>
                  <a:pt x="45244" y="7144"/>
                </a:lnTo>
                <a:lnTo>
                  <a:pt x="83344" y="2381"/>
                </a:lnTo>
                <a:lnTo>
                  <a:pt x="128588" y="0"/>
                </a:lnTo>
                <a:lnTo>
                  <a:pt x="178594" y="4763"/>
                </a:lnTo>
                <a:lnTo>
                  <a:pt x="230982" y="14288"/>
                </a:lnTo>
                <a:lnTo>
                  <a:pt x="307182" y="45244"/>
                </a:lnTo>
                <a:lnTo>
                  <a:pt x="416719" y="109538"/>
                </a:lnTo>
                <a:lnTo>
                  <a:pt x="516732" y="173831"/>
                </a:lnTo>
                <a:lnTo>
                  <a:pt x="576263" y="226219"/>
                </a:lnTo>
                <a:lnTo>
                  <a:pt x="600075" y="261938"/>
                </a:lnTo>
                <a:lnTo>
                  <a:pt x="609600" y="302419"/>
                </a:lnTo>
                <a:lnTo>
                  <a:pt x="604838" y="333375"/>
                </a:lnTo>
                <a:lnTo>
                  <a:pt x="585788" y="364331"/>
                </a:lnTo>
                <a:lnTo>
                  <a:pt x="559594" y="397669"/>
                </a:lnTo>
                <a:lnTo>
                  <a:pt x="535782" y="450056"/>
                </a:lnTo>
                <a:lnTo>
                  <a:pt x="519113" y="519113"/>
                </a:lnTo>
                <a:lnTo>
                  <a:pt x="511969" y="623888"/>
                </a:lnTo>
                <a:lnTo>
                  <a:pt x="504825" y="10906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67"/>
          <p:cNvSpPr/>
          <p:nvPr/>
        </p:nvSpPr>
        <p:spPr>
          <a:xfrm rot="-5400000">
            <a:off x="3355182" y="4223544"/>
            <a:ext cx="2871787" cy="403225"/>
          </a:xfrm>
          <a:custGeom>
            <a:avLst/>
            <a:gdLst/>
            <a:ahLst/>
            <a:cxnLst/>
            <a:rect l="l" t="t" r="r" b="b"/>
            <a:pathLst>
              <a:path w="2871788" h="402431" extrusionOk="0">
                <a:moveTo>
                  <a:pt x="904875" y="364331"/>
                </a:moveTo>
                <a:lnTo>
                  <a:pt x="581025" y="357188"/>
                </a:lnTo>
                <a:lnTo>
                  <a:pt x="378619" y="357188"/>
                </a:lnTo>
                <a:lnTo>
                  <a:pt x="290513" y="340519"/>
                </a:lnTo>
                <a:lnTo>
                  <a:pt x="188119" y="316706"/>
                </a:lnTo>
                <a:lnTo>
                  <a:pt x="121444" y="295275"/>
                </a:lnTo>
                <a:lnTo>
                  <a:pt x="61913" y="271463"/>
                </a:lnTo>
                <a:lnTo>
                  <a:pt x="21432" y="245269"/>
                </a:lnTo>
                <a:lnTo>
                  <a:pt x="7144" y="226219"/>
                </a:lnTo>
                <a:lnTo>
                  <a:pt x="0" y="197644"/>
                </a:lnTo>
                <a:lnTo>
                  <a:pt x="9525" y="166688"/>
                </a:lnTo>
                <a:lnTo>
                  <a:pt x="33338" y="130969"/>
                </a:lnTo>
                <a:lnTo>
                  <a:pt x="80963" y="90488"/>
                </a:lnTo>
                <a:lnTo>
                  <a:pt x="121444" y="66675"/>
                </a:lnTo>
                <a:lnTo>
                  <a:pt x="195263" y="42863"/>
                </a:lnTo>
                <a:lnTo>
                  <a:pt x="285750" y="23813"/>
                </a:lnTo>
                <a:lnTo>
                  <a:pt x="435769" y="0"/>
                </a:lnTo>
                <a:lnTo>
                  <a:pt x="457200" y="4763"/>
                </a:lnTo>
                <a:lnTo>
                  <a:pt x="519113" y="45244"/>
                </a:lnTo>
                <a:lnTo>
                  <a:pt x="588169" y="76200"/>
                </a:lnTo>
                <a:lnTo>
                  <a:pt x="661988" y="100013"/>
                </a:lnTo>
                <a:lnTo>
                  <a:pt x="735807" y="114300"/>
                </a:lnTo>
                <a:lnTo>
                  <a:pt x="1071563" y="140494"/>
                </a:lnTo>
                <a:lnTo>
                  <a:pt x="1574007" y="173831"/>
                </a:lnTo>
                <a:lnTo>
                  <a:pt x="1969294" y="178594"/>
                </a:lnTo>
                <a:lnTo>
                  <a:pt x="2224088" y="178594"/>
                </a:lnTo>
                <a:lnTo>
                  <a:pt x="2447925" y="176213"/>
                </a:lnTo>
                <a:lnTo>
                  <a:pt x="2493169" y="169069"/>
                </a:lnTo>
                <a:lnTo>
                  <a:pt x="2550319" y="152400"/>
                </a:lnTo>
                <a:lnTo>
                  <a:pt x="2662238" y="107156"/>
                </a:lnTo>
                <a:lnTo>
                  <a:pt x="2797969" y="30956"/>
                </a:lnTo>
                <a:lnTo>
                  <a:pt x="2833688" y="14288"/>
                </a:lnTo>
                <a:lnTo>
                  <a:pt x="2857500" y="11906"/>
                </a:lnTo>
                <a:lnTo>
                  <a:pt x="2869407" y="23813"/>
                </a:lnTo>
                <a:lnTo>
                  <a:pt x="2871788" y="38100"/>
                </a:lnTo>
                <a:lnTo>
                  <a:pt x="2850357" y="97631"/>
                </a:lnTo>
                <a:lnTo>
                  <a:pt x="2762250" y="369094"/>
                </a:lnTo>
                <a:lnTo>
                  <a:pt x="2624138" y="402431"/>
                </a:lnTo>
                <a:lnTo>
                  <a:pt x="2093119" y="402431"/>
                </a:lnTo>
                <a:lnTo>
                  <a:pt x="1914525" y="400050"/>
                </a:lnTo>
                <a:lnTo>
                  <a:pt x="1390650" y="395288"/>
                </a:lnTo>
                <a:lnTo>
                  <a:pt x="1243013" y="373856"/>
                </a:lnTo>
                <a:lnTo>
                  <a:pt x="904875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67"/>
          <p:cNvSpPr/>
          <p:nvPr/>
        </p:nvSpPr>
        <p:spPr>
          <a:xfrm>
            <a:off x="2860675" y="3697288"/>
            <a:ext cx="1042988" cy="1800225"/>
          </a:xfrm>
          <a:custGeom>
            <a:avLst/>
            <a:gdLst/>
            <a:ahLst/>
            <a:cxnLst/>
            <a:rect l="l" t="t" r="r" b="b"/>
            <a:pathLst>
              <a:path w="1042988" h="1800225" extrusionOk="0">
                <a:moveTo>
                  <a:pt x="476250" y="1352550"/>
                </a:moveTo>
                <a:lnTo>
                  <a:pt x="369094" y="1576388"/>
                </a:lnTo>
                <a:lnTo>
                  <a:pt x="264319" y="1800225"/>
                </a:lnTo>
                <a:lnTo>
                  <a:pt x="0" y="1450182"/>
                </a:lnTo>
                <a:lnTo>
                  <a:pt x="61913" y="1450182"/>
                </a:lnTo>
                <a:lnTo>
                  <a:pt x="111919" y="1438275"/>
                </a:lnTo>
                <a:lnTo>
                  <a:pt x="147638" y="1419225"/>
                </a:lnTo>
                <a:lnTo>
                  <a:pt x="195263" y="1376363"/>
                </a:lnTo>
                <a:lnTo>
                  <a:pt x="252413" y="1307307"/>
                </a:lnTo>
                <a:lnTo>
                  <a:pt x="402432" y="1078707"/>
                </a:lnTo>
                <a:lnTo>
                  <a:pt x="604838" y="745332"/>
                </a:lnTo>
                <a:lnTo>
                  <a:pt x="790575" y="397669"/>
                </a:lnTo>
                <a:lnTo>
                  <a:pt x="897732" y="197644"/>
                </a:lnTo>
                <a:lnTo>
                  <a:pt x="971550" y="50007"/>
                </a:lnTo>
                <a:lnTo>
                  <a:pt x="988219" y="21432"/>
                </a:lnTo>
                <a:lnTo>
                  <a:pt x="1000125" y="7144"/>
                </a:lnTo>
                <a:lnTo>
                  <a:pt x="1016794" y="0"/>
                </a:lnTo>
                <a:lnTo>
                  <a:pt x="1023938" y="2382"/>
                </a:lnTo>
                <a:lnTo>
                  <a:pt x="1023938" y="2382"/>
                </a:lnTo>
                <a:lnTo>
                  <a:pt x="1038225" y="9525"/>
                </a:lnTo>
                <a:lnTo>
                  <a:pt x="1042988" y="26194"/>
                </a:lnTo>
                <a:lnTo>
                  <a:pt x="1019175" y="104775"/>
                </a:lnTo>
                <a:lnTo>
                  <a:pt x="907257" y="411957"/>
                </a:lnTo>
                <a:lnTo>
                  <a:pt x="804863" y="661988"/>
                </a:lnTo>
                <a:lnTo>
                  <a:pt x="664369" y="966788"/>
                </a:lnTo>
                <a:lnTo>
                  <a:pt x="476250" y="1352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67"/>
          <p:cNvSpPr/>
          <p:nvPr/>
        </p:nvSpPr>
        <p:spPr>
          <a:xfrm rot="-5400000">
            <a:off x="4223544" y="3475831"/>
            <a:ext cx="3157538" cy="1889125"/>
          </a:xfrm>
          <a:custGeom>
            <a:avLst/>
            <a:gdLst/>
            <a:ahLst/>
            <a:cxnLst/>
            <a:rect l="l" t="t" r="r" b="b"/>
            <a:pathLst>
              <a:path w="3158116" h="1889584" extrusionOk="0">
                <a:moveTo>
                  <a:pt x="1366315" y="1741588"/>
                </a:moveTo>
                <a:lnTo>
                  <a:pt x="1001612" y="1738946"/>
                </a:lnTo>
                <a:lnTo>
                  <a:pt x="673908" y="1736303"/>
                </a:lnTo>
                <a:lnTo>
                  <a:pt x="488913" y="1744231"/>
                </a:lnTo>
                <a:lnTo>
                  <a:pt x="433415" y="1741588"/>
                </a:lnTo>
                <a:lnTo>
                  <a:pt x="343561" y="1723089"/>
                </a:lnTo>
                <a:lnTo>
                  <a:pt x="198208" y="1675519"/>
                </a:lnTo>
                <a:lnTo>
                  <a:pt x="95140" y="1622664"/>
                </a:lnTo>
                <a:lnTo>
                  <a:pt x="44927" y="1590950"/>
                </a:lnTo>
                <a:lnTo>
                  <a:pt x="18500" y="1580379"/>
                </a:lnTo>
                <a:lnTo>
                  <a:pt x="5286" y="1561880"/>
                </a:lnTo>
                <a:lnTo>
                  <a:pt x="0" y="1532809"/>
                </a:lnTo>
                <a:lnTo>
                  <a:pt x="0" y="1503739"/>
                </a:lnTo>
                <a:lnTo>
                  <a:pt x="13214" y="1464097"/>
                </a:lnTo>
                <a:lnTo>
                  <a:pt x="44927" y="1435027"/>
                </a:lnTo>
                <a:lnTo>
                  <a:pt x="108354" y="1392742"/>
                </a:lnTo>
                <a:lnTo>
                  <a:pt x="589339" y="1493168"/>
                </a:lnTo>
                <a:lnTo>
                  <a:pt x="700335" y="1498453"/>
                </a:lnTo>
                <a:lnTo>
                  <a:pt x="1152250" y="1509024"/>
                </a:lnTo>
                <a:lnTo>
                  <a:pt x="1831443" y="1516953"/>
                </a:lnTo>
                <a:lnTo>
                  <a:pt x="2502708" y="1535452"/>
                </a:lnTo>
                <a:lnTo>
                  <a:pt x="2838340" y="1540738"/>
                </a:lnTo>
                <a:lnTo>
                  <a:pt x="2877982" y="1535452"/>
                </a:lnTo>
                <a:lnTo>
                  <a:pt x="2901767" y="1524881"/>
                </a:lnTo>
                <a:lnTo>
                  <a:pt x="2917623" y="1495810"/>
                </a:lnTo>
                <a:lnTo>
                  <a:pt x="2922909" y="1464097"/>
                </a:lnTo>
                <a:lnTo>
                  <a:pt x="2922909" y="1424456"/>
                </a:lnTo>
                <a:lnTo>
                  <a:pt x="2917623" y="1324030"/>
                </a:lnTo>
                <a:lnTo>
                  <a:pt x="2875339" y="961970"/>
                </a:lnTo>
                <a:lnTo>
                  <a:pt x="2835697" y="634266"/>
                </a:lnTo>
                <a:lnTo>
                  <a:pt x="2788127" y="248421"/>
                </a:lnTo>
                <a:lnTo>
                  <a:pt x="2759057" y="89854"/>
                </a:lnTo>
                <a:lnTo>
                  <a:pt x="2885910" y="0"/>
                </a:lnTo>
                <a:lnTo>
                  <a:pt x="2904409" y="137424"/>
                </a:lnTo>
                <a:lnTo>
                  <a:pt x="2944051" y="372631"/>
                </a:lnTo>
                <a:lnTo>
                  <a:pt x="2999549" y="692407"/>
                </a:lnTo>
                <a:lnTo>
                  <a:pt x="3015406" y="924971"/>
                </a:lnTo>
                <a:lnTo>
                  <a:pt x="3055048" y="1223605"/>
                </a:lnTo>
                <a:lnTo>
                  <a:pt x="3081475" y="1382171"/>
                </a:lnTo>
                <a:lnTo>
                  <a:pt x="3142259" y="1498453"/>
                </a:lnTo>
                <a:lnTo>
                  <a:pt x="3158116" y="1543380"/>
                </a:lnTo>
                <a:lnTo>
                  <a:pt x="3152830" y="1585665"/>
                </a:lnTo>
                <a:lnTo>
                  <a:pt x="3126402" y="1635877"/>
                </a:lnTo>
                <a:lnTo>
                  <a:pt x="3052405" y="1746874"/>
                </a:lnTo>
                <a:lnTo>
                  <a:pt x="2962550" y="1865799"/>
                </a:lnTo>
                <a:lnTo>
                  <a:pt x="2933480" y="1881656"/>
                </a:lnTo>
                <a:lnTo>
                  <a:pt x="2901767" y="1889584"/>
                </a:lnTo>
                <a:lnTo>
                  <a:pt x="2867411" y="1884298"/>
                </a:lnTo>
                <a:lnTo>
                  <a:pt x="2830412" y="1863156"/>
                </a:lnTo>
                <a:lnTo>
                  <a:pt x="2777556" y="1834086"/>
                </a:lnTo>
                <a:lnTo>
                  <a:pt x="2722058" y="1815586"/>
                </a:lnTo>
                <a:lnTo>
                  <a:pt x="2621633" y="1805015"/>
                </a:lnTo>
                <a:lnTo>
                  <a:pt x="2050793" y="1768016"/>
                </a:lnTo>
                <a:lnTo>
                  <a:pt x="1662305" y="1752160"/>
                </a:lnTo>
                <a:lnTo>
                  <a:pt x="1366315" y="1741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67"/>
          <p:cNvSpPr/>
          <p:nvPr/>
        </p:nvSpPr>
        <p:spPr>
          <a:xfrm>
            <a:off x="5713413" y="5343525"/>
            <a:ext cx="692150" cy="582613"/>
          </a:xfrm>
          <a:custGeom>
            <a:avLst/>
            <a:gdLst/>
            <a:ahLst/>
            <a:cxnLst/>
            <a:rect l="l" t="t" r="r" b="b"/>
            <a:pathLst>
              <a:path w="692944" h="583406" extrusionOk="0">
                <a:moveTo>
                  <a:pt x="266700" y="92869"/>
                </a:moveTo>
                <a:lnTo>
                  <a:pt x="478631" y="140494"/>
                </a:lnTo>
                <a:lnTo>
                  <a:pt x="504825" y="140494"/>
                </a:lnTo>
                <a:lnTo>
                  <a:pt x="538162" y="135731"/>
                </a:lnTo>
                <a:lnTo>
                  <a:pt x="566737" y="130969"/>
                </a:lnTo>
                <a:lnTo>
                  <a:pt x="590550" y="121444"/>
                </a:lnTo>
                <a:lnTo>
                  <a:pt x="607219" y="111919"/>
                </a:lnTo>
                <a:lnTo>
                  <a:pt x="692944" y="0"/>
                </a:lnTo>
                <a:lnTo>
                  <a:pt x="561975" y="583406"/>
                </a:lnTo>
                <a:lnTo>
                  <a:pt x="519112" y="516731"/>
                </a:lnTo>
                <a:lnTo>
                  <a:pt x="485775" y="466725"/>
                </a:lnTo>
                <a:lnTo>
                  <a:pt x="438150" y="409575"/>
                </a:lnTo>
                <a:lnTo>
                  <a:pt x="376237" y="347663"/>
                </a:lnTo>
                <a:lnTo>
                  <a:pt x="307181" y="288131"/>
                </a:lnTo>
                <a:lnTo>
                  <a:pt x="216694" y="223838"/>
                </a:lnTo>
                <a:lnTo>
                  <a:pt x="100012" y="147638"/>
                </a:lnTo>
                <a:lnTo>
                  <a:pt x="28575" y="104775"/>
                </a:lnTo>
                <a:lnTo>
                  <a:pt x="7144" y="85725"/>
                </a:lnTo>
                <a:lnTo>
                  <a:pt x="0" y="71438"/>
                </a:lnTo>
                <a:lnTo>
                  <a:pt x="4762" y="57150"/>
                </a:lnTo>
                <a:lnTo>
                  <a:pt x="26194" y="50006"/>
                </a:lnTo>
                <a:lnTo>
                  <a:pt x="64294" y="50006"/>
                </a:lnTo>
                <a:lnTo>
                  <a:pt x="266700" y="92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67"/>
          <p:cNvSpPr/>
          <p:nvPr/>
        </p:nvSpPr>
        <p:spPr>
          <a:xfrm>
            <a:off x="4914900" y="3582988"/>
            <a:ext cx="1409700" cy="349250"/>
          </a:xfrm>
          <a:custGeom>
            <a:avLst/>
            <a:gdLst/>
            <a:ahLst/>
            <a:cxnLst/>
            <a:rect l="l" t="t" r="r" b="b"/>
            <a:pathLst>
              <a:path w="1409700" h="347663" extrusionOk="0">
                <a:moveTo>
                  <a:pt x="340519" y="300038"/>
                </a:moveTo>
                <a:lnTo>
                  <a:pt x="9525" y="347663"/>
                </a:lnTo>
                <a:lnTo>
                  <a:pt x="0" y="166688"/>
                </a:lnTo>
                <a:lnTo>
                  <a:pt x="195263" y="147638"/>
                </a:lnTo>
                <a:lnTo>
                  <a:pt x="659606" y="100013"/>
                </a:lnTo>
                <a:lnTo>
                  <a:pt x="947738" y="69057"/>
                </a:lnTo>
                <a:lnTo>
                  <a:pt x="1116806" y="4763"/>
                </a:lnTo>
                <a:lnTo>
                  <a:pt x="1133475" y="0"/>
                </a:lnTo>
                <a:lnTo>
                  <a:pt x="1197769" y="4763"/>
                </a:lnTo>
                <a:lnTo>
                  <a:pt x="1288256" y="23813"/>
                </a:lnTo>
                <a:lnTo>
                  <a:pt x="1362075" y="52388"/>
                </a:lnTo>
                <a:lnTo>
                  <a:pt x="1397794" y="69057"/>
                </a:lnTo>
                <a:lnTo>
                  <a:pt x="1404938" y="92869"/>
                </a:lnTo>
                <a:lnTo>
                  <a:pt x="1409700" y="145257"/>
                </a:lnTo>
                <a:lnTo>
                  <a:pt x="1397794" y="176213"/>
                </a:lnTo>
                <a:lnTo>
                  <a:pt x="1376363" y="200025"/>
                </a:lnTo>
                <a:lnTo>
                  <a:pt x="1326356" y="204788"/>
                </a:lnTo>
                <a:lnTo>
                  <a:pt x="1262063" y="204788"/>
                </a:lnTo>
                <a:lnTo>
                  <a:pt x="1190625" y="214313"/>
                </a:lnTo>
                <a:lnTo>
                  <a:pt x="1014413" y="223838"/>
                </a:lnTo>
                <a:lnTo>
                  <a:pt x="785813" y="247650"/>
                </a:lnTo>
                <a:lnTo>
                  <a:pt x="340519" y="3000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67"/>
          <p:cNvSpPr/>
          <p:nvPr/>
        </p:nvSpPr>
        <p:spPr>
          <a:xfrm>
            <a:off x="4900613" y="4322763"/>
            <a:ext cx="1431925" cy="333375"/>
          </a:xfrm>
          <a:custGeom>
            <a:avLst/>
            <a:gdLst/>
            <a:ahLst/>
            <a:cxnLst/>
            <a:rect l="l" t="t" r="r" b="b"/>
            <a:pathLst>
              <a:path w="1431131" h="333375" extrusionOk="0">
                <a:moveTo>
                  <a:pt x="764381" y="285750"/>
                </a:moveTo>
                <a:lnTo>
                  <a:pt x="607218" y="309562"/>
                </a:lnTo>
                <a:lnTo>
                  <a:pt x="478631" y="326231"/>
                </a:lnTo>
                <a:lnTo>
                  <a:pt x="290512" y="333375"/>
                </a:lnTo>
                <a:lnTo>
                  <a:pt x="2381" y="280987"/>
                </a:lnTo>
                <a:cubicBezTo>
                  <a:pt x="1587" y="233362"/>
                  <a:pt x="794" y="185737"/>
                  <a:pt x="0" y="138112"/>
                </a:cubicBezTo>
                <a:lnTo>
                  <a:pt x="221456" y="130969"/>
                </a:lnTo>
                <a:lnTo>
                  <a:pt x="590550" y="109537"/>
                </a:lnTo>
                <a:lnTo>
                  <a:pt x="885825" y="66675"/>
                </a:lnTo>
                <a:lnTo>
                  <a:pt x="1054893" y="45244"/>
                </a:lnTo>
                <a:lnTo>
                  <a:pt x="1116806" y="19050"/>
                </a:lnTo>
                <a:lnTo>
                  <a:pt x="1162050" y="4762"/>
                </a:lnTo>
                <a:lnTo>
                  <a:pt x="1204912" y="0"/>
                </a:lnTo>
                <a:lnTo>
                  <a:pt x="1257300" y="2381"/>
                </a:lnTo>
                <a:lnTo>
                  <a:pt x="1297781" y="9525"/>
                </a:lnTo>
                <a:lnTo>
                  <a:pt x="1335881" y="26194"/>
                </a:lnTo>
                <a:lnTo>
                  <a:pt x="1388268" y="61912"/>
                </a:lnTo>
                <a:lnTo>
                  <a:pt x="1419225" y="109537"/>
                </a:lnTo>
                <a:lnTo>
                  <a:pt x="1431131" y="154781"/>
                </a:lnTo>
                <a:lnTo>
                  <a:pt x="1423987" y="202406"/>
                </a:lnTo>
                <a:lnTo>
                  <a:pt x="1402556" y="221456"/>
                </a:lnTo>
                <a:lnTo>
                  <a:pt x="1366837" y="235744"/>
                </a:lnTo>
                <a:lnTo>
                  <a:pt x="1309687" y="242887"/>
                </a:lnTo>
                <a:lnTo>
                  <a:pt x="1216818" y="247650"/>
                </a:lnTo>
                <a:lnTo>
                  <a:pt x="1081087" y="247650"/>
                </a:lnTo>
                <a:lnTo>
                  <a:pt x="764381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43476D9-1B27-AF4C-8E86-A1194B01985C}"/>
              </a:ext>
            </a:extLst>
          </p:cNvPr>
          <p:cNvGrpSpPr/>
          <p:nvPr/>
        </p:nvGrpSpPr>
        <p:grpSpPr>
          <a:xfrm>
            <a:off x="2666162" y="1510463"/>
            <a:ext cx="4414838" cy="4484688"/>
            <a:chOff x="2822575" y="1666875"/>
            <a:chExt cx="4414838" cy="4484688"/>
          </a:xfrm>
        </p:grpSpPr>
        <p:sp>
          <p:nvSpPr>
            <p:cNvPr id="15" name="Google Shape;822;p67">
              <a:extLst>
                <a:ext uri="{FF2B5EF4-FFF2-40B4-BE49-F238E27FC236}">
                  <a16:creationId xmlns:a16="http://schemas.microsoft.com/office/drawing/2014/main" id="{9322F0D9-DCC7-A943-904E-159F9921C579}"/>
                </a:ext>
              </a:extLst>
            </p:cNvPr>
            <p:cNvSpPr/>
            <p:nvPr/>
          </p:nvSpPr>
          <p:spPr>
            <a:xfrm>
              <a:off x="3341688" y="1827213"/>
              <a:ext cx="844550" cy="649287"/>
            </a:xfrm>
            <a:custGeom>
              <a:avLst/>
              <a:gdLst/>
              <a:ahLst/>
              <a:cxnLst/>
              <a:rect l="l" t="t" r="r" b="b"/>
              <a:pathLst>
                <a:path w="845344" h="650081" extrusionOk="0">
                  <a:moveTo>
                    <a:pt x="388144" y="433387"/>
                  </a:moveTo>
                  <a:lnTo>
                    <a:pt x="300037" y="359569"/>
                  </a:lnTo>
                  <a:lnTo>
                    <a:pt x="195262" y="259556"/>
                  </a:lnTo>
                  <a:lnTo>
                    <a:pt x="109537" y="169069"/>
                  </a:lnTo>
                  <a:lnTo>
                    <a:pt x="30956" y="83344"/>
                  </a:lnTo>
                  <a:lnTo>
                    <a:pt x="9525" y="59531"/>
                  </a:lnTo>
                  <a:lnTo>
                    <a:pt x="0" y="40481"/>
                  </a:lnTo>
                  <a:lnTo>
                    <a:pt x="0" y="23812"/>
                  </a:lnTo>
                  <a:lnTo>
                    <a:pt x="4762" y="9525"/>
                  </a:lnTo>
                  <a:lnTo>
                    <a:pt x="11906" y="2381"/>
                  </a:lnTo>
                  <a:lnTo>
                    <a:pt x="35719" y="0"/>
                  </a:lnTo>
                  <a:lnTo>
                    <a:pt x="109537" y="38100"/>
                  </a:lnTo>
                  <a:lnTo>
                    <a:pt x="202406" y="78581"/>
                  </a:lnTo>
                  <a:lnTo>
                    <a:pt x="290512" y="114300"/>
                  </a:lnTo>
                  <a:lnTo>
                    <a:pt x="414337" y="150019"/>
                  </a:lnTo>
                  <a:lnTo>
                    <a:pt x="619125" y="192881"/>
                  </a:lnTo>
                  <a:lnTo>
                    <a:pt x="666750" y="223837"/>
                  </a:lnTo>
                  <a:lnTo>
                    <a:pt x="726281" y="278606"/>
                  </a:lnTo>
                  <a:lnTo>
                    <a:pt x="778669" y="338137"/>
                  </a:lnTo>
                  <a:lnTo>
                    <a:pt x="809625" y="395287"/>
                  </a:lnTo>
                  <a:lnTo>
                    <a:pt x="833437" y="461962"/>
                  </a:lnTo>
                  <a:lnTo>
                    <a:pt x="842962" y="504825"/>
                  </a:lnTo>
                  <a:lnTo>
                    <a:pt x="845344" y="561975"/>
                  </a:lnTo>
                  <a:lnTo>
                    <a:pt x="842962" y="595312"/>
                  </a:lnTo>
                  <a:lnTo>
                    <a:pt x="831056" y="616744"/>
                  </a:lnTo>
                  <a:lnTo>
                    <a:pt x="797719" y="638175"/>
                  </a:lnTo>
                  <a:lnTo>
                    <a:pt x="769144" y="650081"/>
                  </a:lnTo>
                  <a:lnTo>
                    <a:pt x="719137" y="645319"/>
                  </a:lnTo>
                  <a:lnTo>
                    <a:pt x="652462" y="614362"/>
                  </a:lnTo>
                  <a:lnTo>
                    <a:pt x="535781" y="542925"/>
                  </a:lnTo>
                  <a:lnTo>
                    <a:pt x="388144" y="4333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823;p67">
              <a:extLst>
                <a:ext uri="{FF2B5EF4-FFF2-40B4-BE49-F238E27FC236}">
                  <a16:creationId xmlns:a16="http://schemas.microsoft.com/office/drawing/2014/main" id="{A85321DA-D841-FC4C-9454-7AE41A4F7AAF}"/>
                </a:ext>
              </a:extLst>
            </p:cNvPr>
            <p:cNvSpPr/>
            <p:nvPr/>
          </p:nvSpPr>
          <p:spPr>
            <a:xfrm>
              <a:off x="2895600" y="2941638"/>
              <a:ext cx="827088" cy="593725"/>
            </a:xfrm>
            <a:custGeom>
              <a:avLst/>
              <a:gdLst/>
              <a:ahLst/>
              <a:cxnLst/>
              <a:rect l="l" t="t" r="r" b="b"/>
              <a:pathLst>
                <a:path w="826294" h="595312" extrusionOk="0">
                  <a:moveTo>
                    <a:pt x="421481" y="445294"/>
                  </a:moveTo>
                  <a:lnTo>
                    <a:pt x="333375" y="376237"/>
                  </a:lnTo>
                  <a:lnTo>
                    <a:pt x="257175" y="311944"/>
                  </a:lnTo>
                  <a:lnTo>
                    <a:pt x="180975" y="240506"/>
                  </a:lnTo>
                  <a:lnTo>
                    <a:pt x="92869" y="154781"/>
                  </a:lnTo>
                  <a:lnTo>
                    <a:pt x="16669" y="71437"/>
                  </a:lnTo>
                  <a:lnTo>
                    <a:pt x="2381" y="45244"/>
                  </a:lnTo>
                  <a:lnTo>
                    <a:pt x="0" y="30956"/>
                  </a:lnTo>
                  <a:lnTo>
                    <a:pt x="4763" y="9525"/>
                  </a:lnTo>
                  <a:lnTo>
                    <a:pt x="9525" y="2381"/>
                  </a:lnTo>
                  <a:lnTo>
                    <a:pt x="26194" y="0"/>
                  </a:lnTo>
                  <a:lnTo>
                    <a:pt x="52388" y="9525"/>
                  </a:lnTo>
                  <a:lnTo>
                    <a:pt x="109538" y="45244"/>
                  </a:lnTo>
                  <a:lnTo>
                    <a:pt x="159544" y="73819"/>
                  </a:lnTo>
                  <a:lnTo>
                    <a:pt x="254794" y="109537"/>
                  </a:lnTo>
                  <a:lnTo>
                    <a:pt x="383381" y="150019"/>
                  </a:lnTo>
                  <a:lnTo>
                    <a:pt x="545306" y="195262"/>
                  </a:lnTo>
                  <a:lnTo>
                    <a:pt x="645319" y="219075"/>
                  </a:lnTo>
                  <a:lnTo>
                    <a:pt x="683419" y="240506"/>
                  </a:lnTo>
                  <a:lnTo>
                    <a:pt x="745331" y="302419"/>
                  </a:lnTo>
                  <a:lnTo>
                    <a:pt x="778669" y="342900"/>
                  </a:lnTo>
                  <a:lnTo>
                    <a:pt x="802481" y="388144"/>
                  </a:lnTo>
                  <a:lnTo>
                    <a:pt x="819150" y="426244"/>
                  </a:lnTo>
                  <a:lnTo>
                    <a:pt x="826294" y="483394"/>
                  </a:lnTo>
                  <a:lnTo>
                    <a:pt x="823913" y="538162"/>
                  </a:lnTo>
                  <a:lnTo>
                    <a:pt x="814388" y="559594"/>
                  </a:lnTo>
                  <a:lnTo>
                    <a:pt x="790575" y="576262"/>
                  </a:lnTo>
                  <a:lnTo>
                    <a:pt x="742950" y="590550"/>
                  </a:lnTo>
                  <a:lnTo>
                    <a:pt x="702469" y="595312"/>
                  </a:lnTo>
                  <a:lnTo>
                    <a:pt x="664369" y="588169"/>
                  </a:lnTo>
                  <a:lnTo>
                    <a:pt x="519113" y="516731"/>
                  </a:lnTo>
                  <a:lnTo>
                    <a:pt x="421481" y="4452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24;p67">
              <a:extLst>
                <a:ext uri="{FF2B5EF4-FFF2-40B4-BE49-F238E27FC236}">
                  <a16:creationId xmlns:a16="http://schemas.microsoft.com/office/drawing/2014/main" id="{8BFD200A-4C89-A845-8595-0528A2FBFA57}"/>
                </a:ext>
              </a:extLst>
            </p:cNvPr>
            <p:cNvSpPr/>
            <p:nvPr/>
          </p:nvSpPr>
          <p:spPr>
            <a:xfrm>
              <a:off x="2822575" y="5191125"/>
              <a:ext cx="466725" cy="600075"/>
            </a:xfrm>
            <a:custGeom>
              <a:avLst/>
              <a:gdLst/>
              <a:ahLst/>
              <a:cxnLst/>
              <a:rect l="l" t="t" r="r" b="b"/>
              <a:pathLst>
                <a:path w="466725" h="600075" extrusionOk="0">
                  <a:moveTo>
                    <a:pt x="145257" y="402431"/>
                  </a:moveTo>
                  <a:lnTo>
                    <a:pt x="95250" y="323850"/>
                  </a:lnTo>
                  <a:lnTo>
                    <a:pt x="57150" y="250031"/>
                  </a:lnTo>
                  <a:lnTo>
                    <a:pt x="26194" y="180975"/>
                  </a:lnTo>
                  <a:lnTo>
                    <a:pt x="9525" y="133350"/>
                  </a:lnTo>
                  <a:lnTo>
                    <a:pt x="0" y="88106"/>
                  </a:lnTo>
                  <a:lnTo>
                    <a:pt x="0" y="57150"/>
                  </a:lnTo>
                  <a:lnTo>
                    <a:pt x="2382" y="28575"/>
                  </a:lnTo>
                  <a:lnTo>
                    <a:pt x="19050" y="9525"/>
                  </a:lnTo>
                  <a:lnTo>
                    <a:pt x="33338" y="0"/>
                  </a:lnTo>
                  <a:lnTo>
                    <a:pt x="57150" y="4763"/>
                  </a:lnTo>
                  <a:lnTo>
                    <a:pt x="109538" y="57150"/>
                  </a:lnTo>
                  <a:lnTo>
                    <a:pt x="142875" y="80963"/>
                  </a:lnTo>
                  <a:lnTo>
                    <a:pt x="200025" y="104775"/>
                  </a:lnTo>
                  <a:lnTo>
                    <a:pt x="245269" y="109538"/>
                  </a:lnTo>
                  <a:lnTo>
                    <a:pt x="466725" y="433388"/>
                  </a:lnTo>
                  <a:lnTo>
                    <a:pt x="452438" y="511969"/>
                  </a:lnTo>
                  <a:lnTo>
                    <a:pt x="438150" y="557213"/>
                  </a:lnTo>
                  <a:lnTo>
                    <a:pt x="414338" y="592931"/>
                  </a:lnTo>
                  <a:lnTo>
                    <a:pt x="395288" y="600075"/>
                  </a:lnTo>
                  <a:lnTo>
                    <a:pt x="359569" y="592931"/>
                  </a:lnTo>
                  <a:lnTo>
                    <a:pt x="283369" y="545306"/>
                  </a:lnTo>
                  <a:lnTo>
                    <a:pt x="219075" y="495300"/>
                  </a:lnTo>
                  <a:lnTo>
                    <a:pt x="145257" y="4024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825;p67">
              <a:extLst>
                <a:ext uri="{FF2B5EF4-FFF2-40B4-BE49-F238E27FC236}">
                  <a16:creationId xmlns:a16="http://schemas.microsoft.com/office/drawing/2014/main" id="{B286A08C-0536-A74C-898E-737B2417C2BA}"/>
                </a:ext>
              </a:extLst>
            </p:cNvPr>
            <p:cNvSpPr/>
            <p:nvPr/>
          </p:nvSpPr>
          <p:spPr>
            <a:xfrm>
              <a:off x="4338638" y="2143125"/>
              <a:ext cx="693737" cy="750888"/>
            </a:xfrm>
            <a:custGeom>
              <a:avLst/>
              <a:gdLst/>
              <a:ahLst/>
              <a:cxnLst/>
              <a:rect l="l" t="t" r="r" b="b"/>
              <a:pathLst>
                <a:path w="692943" h="750094" extrusionOk="0">
                  <a:moveTo>
                    <a:pt x="440531" y="631031"/>
                  </a:moveTo>
                  <a:lnTo>
                    <a:pt x="388143" y="542925"/>
                  </a:lnTo>
                  <a:lnTo>
                    <a:pt x="333375" y="447675"/>
                  </a:lnTo>
                  <a:lnTo>
                    <a:pt x="273843" y="347663"/>
                  </a:lnTo>
                  <a:lnTo>
                    <a:pt x="207168" y="250031"/>
                  </a:lnTo>
                  <a:lnTo>
                    <a:pt x="142875" y="169069"/>
                  </a:lnTo>
                  <a:lnTo>
                    <a:pt x="92868" y="114300"/>
                  </a:lnTo>
                  <a:lnTo>
                    <a:pt x="38100" y="69056"/>
                  </a:lnTo>
                  <a:lnTo>
                    <a:pt x="9525" y="45244"/>
                  </a:lnTo>
                  <a:lnTo>
                    <a:pt x="0" y="30956"/>
                  </a:lnTo>
                  <a:lnTo>
                    <a:pt x="0" y="16669"/>
                  </a:lnTo>
                  <a:lnTo>
                    <a:pt x="7143" y="4763"/>
                  </a:lnTo>
                  <a:lnTo>
                    <a:pt x="23812" y="0"/>
                  </a:lnTo>
                  <a:lnTo>
                    <a:pt x="80962" y="9525"/>
                  </a:lnTo>
                  <a:lnTo>
                    <a:pt x="166687" y="38100"/>
                  </a:lnTo>
                  <a:lnTo>
                    <a:pt x="269081" y="85725"/>
                  </a:lnTo>
                  <a:lnTo>
                    <a:pt x="397668" y="157163"/>
                  </a:lnTo>
                  <a:lnTo>
                    <a:pt x="516731" y="235744"/>
                  </a:lnTo>
                  <a:lnTo>
                    <a:pt x="611981" y="302419"/>
                  </a:lnTo>
                  <a:lnTo>
                    <a:pt x="635793" y="340519"/>
                  </a:lnTo>
                  <a:lnTo>
                    <a:pt x="664368" y="392906"/>
                  </a:lnTo>
                  <a:lnTo>
                    <a:pt x="683418" y="461963"/>
                  </a:lnTo>
                  <a:lnTo>
                    <a:pt x="692943" y="516731"/>
                  </a:lnTo>
                  <a:cubicBezTo>
                    <a:pt x="692149" y="545306"/>
                    <a:pt x="691356" y="573881"/>
                    <a:pt x="690562" y="602456"/>
                  </a:cubicBezTo>
                  <a:lnTo>
                    <a:pt x="683418" y="642938"/>
                  </a:lnTo>
                  <a:lnTo>
                    <a:pt x="661987" y="692944"/>
                  </a:lnTo>
                  <a:lnTo>
                    <a:pt x="635793" y="723900"/>
                  </a:lnTo>
                  <a:lnTo>
                    <a:pt x="600075" y="742950"/>
                  </a:lnTo>
                  <a:lnTo>
                    <a:pt x="576262" y="750094"/>
                  </a:lnTo>
                  <a:lnTo>
                    <a:pt x="540543" y="745331"/>
                  </a:lnTo>
                  <a:lnTo>
                    <a:pt x="507206" y="723900"/>
                  </a:lnTo>
                  <a:lnTo>
                    <a:pt x="440531" y="6310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26;p67">
              <a:extLst>
                <a:ext uri="{FF2B5EF4-FFF2-40B4-BE49-F238E27FC236}">
                  <a16:creationId xmlns:a16="http://schemas.microsoft.com/office/drawing/2014/main" id="{C96C64A0-8836-C149-A6A0-11510C23A143}"/>
                </a:ext>
              </a:extLst>
            </p:cNvPr>
            <p:cNvSpPr/>
            <p:nvPr/>
          </p:nvSpPr>
          <p:spPr>
            <a:xfrm>
              <a:off x="6243638" y="1903413"/>
              <a:ext cx="993775" cy="936625"/>
            </a:xfrm>
            <a:custGeom>
              <a:avLst/>
              <a:gdLst/>
              <a:ahLst/>
              <a:cxnLst/>
              <a:rect l="l" t="t" r="r" b="b"/>
              <a:pathLst>
                <a:path w="992981" h="938212" extrusionOk="0">
                  <a:moveTo>
                    <a:pt x="423862" y="711994"/>
                  </a:moveTo>
                  <a:lnTo>
                    <a:pt x="245268" y="823912"/>
                  </a:lnTo>
                  <a:lnTo>
                    <a:pt x="97631" y="914400"/>
                  </a:lnTo>
                  <a:lnTo>
                    <a:pt x="64293" y="931069"/>
                  </a:lnTo>
                  <a:lnTo>
                    <a:pt x="38100" y="938212"/>
                  </a:lnTo>
                  <a:lnTo>
                    <a:pt x="19050" y="938212"/>
                  </a:lnTo>
                  <a:lnTo>
                    <a:pt x="4762" y="933450"/>
                  </a:lnTo>
                  <a:lnTo>
                    <a:pt x="0" y="916781"/>
                  </a:lnTo>
                  <a:lnTo>
                    <a:pt x="4762" y="890587"/>
                  </a:lnTo>
                  <a:lnTo>
                    <a:pt x="35718" y="854869"/>
                  </a:lnTo>
                  <a:lnTo>
                    <a:pt x="228600" y="678656"/>
                  </a:lnTo>
                  <a:lnTo>
                    <a:pt x="369093" y="538162"/>
                  </a:lnTo>
                  <a:lnTo>
                    <a:pt x="502443" y="385762"/>
                  </a:lnTo>
                  <a:lnTo>
                    <a:pt x="573881" y="295275"/>
                  </a:lnTo>
                  <a:lnTo>
                    <a:pt x="588168" y="264319"/>
                  </a:lnTo>
                  <a:lnTo>
                    <a:pt x="588168" y="242887"/>
                  </a:lnTo>
                  <a:lnTo>
                    <a:pt x="585787" y="209550"/>
                  </a:lnTo>
                  <a:lnTo>
                    <a:pt x="578643" y="173831"/>
                  </a:lnTo>
                  <a:lnTo>
                    <a:pt x="564356" y="150019"/>
                  </a:lnTo>
                  <a:lnTo>
                    <a:pt x="523875" y="116681"/>
                  </a:lnTo>
                  <a:lnTo>
                    <a:pt x="466725" y="76200"/>
                  </a:lnTo>
                  <a:lnTo>
                    <a:pt x="450056" y="61912"/>
                  </a:lnTo>
                  <a:lnTo>
                    <a:pt x="445293" y="35719"/>
                  </a:lnTo>
                  <a:lnTo>
                    <a:pt x="450056" y="16669"/>
                  </a:lnTo>
                  <a:lnTo>
                    <a:pt x="469106" y="4762"/>
                  </a:lnTo>
                  <a:lnTo>
                    <a:pt x="504825" y="0"/>
                  </a:lnTo>
                  <a:lnTo>
                    <a:pt x="554831" y="4762"/>
                  </a:lnTo>
                  <a:lnTo>
                    <a:pt x="607218" y="16669"/>
                  </a:lnTo>
                  <a:lnTo>
                    <a:pt x="671512" y="40481"/>
                  </a:lnTo>
                  <a:lnTo>
                    <a:pt x="747712" y="80962"/>
                  </a:lnTo>
                  <a:lnTo>
                    <a:pt x="814387" y="123825"/>
                  </a:lnTo>
                  <a:lnTo>
                    <a:pt x="892968" y="176212"/>
                  </a:lnTo>
                  <a:lnTo>
                    <a:pt x="954881" y="226219"/>
                  </a:lnTo>
                  <a:lnTo>
                    <a:pt x="971550" y="250031"/>
                  </a:lnTo>
                  <a:lnTo>
                    <a:pt x="985837" y="295275"/>
                  </a:lnTo>
                  <a:lnTo>
                    <a:pt x="992981" y="335756"/>
                  </a:lnTo>
                  <a:lnTo>
                    <a:pt x="990600" y="366712"/>
                  </a:lnTo>
                  <a:lnTo>
                    <a:pt x="981075" y="395287"/>
                  </a:lnTo>
                  <a:lnTo>
                    <a:pt x="952500" y="419100"/>
                  </a:lnTo>
                  <a:lnTo>
                    <a:pt x="902493" y="438150"/>
                  </a:lnTo>
                  <a:lnTo>
                    <a:pt x="795337" y="473869"/>
                  </a:lnTo>
                  <a:lnTo>
                    <a:pt x="423862" y="7119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27;p67">
              <a:extLst>
                <a:ext uri="{FF2B5EF4-FFF2-40B4-BE49-F238E27FC236}">
                  <a16:creationId xmlns:a16="http://schemas.microsoft.com/office/drawing/2014/main" id="{61C143CA-DED5-DC48-B0AE-AB23D36994C4}"/>
                </a:ext>
              </a:extLst>
            </p:cNvPr>
            <p:cNvSpPr/>
            <p:nvPr/>
          </p:nvSpPr>
          <p:spPr>
            <a:xfrm>
              <a:off x="5432425" y="1666875"/>
              <a:ext cx="609600" cy="1566863"/>
            </a:xfrm>
            <a:custGeom>
              <a:avLst/>
              <a:gdLst/>
              <a:ahLst/>
              <a:cxnLst/>
              <a:rect l="l" t="t" r="r" b="b"/>
              <a:pathLst>
                <a:path w="609600" h="1566863" extrusionOk="0">
                  <a:moveTo>
                    <a:pt x="504825" y="1090613"/>
                  </a:moveTo>
                  <a:lnTo>
                    <a:pt x="497682" y="1533525"/>
                  </a:lnTo>
                  <a:lnTo>
                    <a:pt x="250032" y="1566863"/>
                  </a:lnTo>
                  <a:lnTo>
                    <a:pt x="247650" y="1335881"/>
                  </a:lnTo>
                  <a:cubicBezTo>
                    <a:pt x="246856" y="1195387"/>
                    <a:pt x="246063" y="1054894"/>
                    <a:pt x="245269" y="914400"/>
                  </a:cubicBezTo>
                  <a:cubicBezTo>
                    <a:pt x="246063" y="781844"/>
                    <a:pt x="246856" y="649287"/>
                    <a:pt x="247650" y="516731"/>
                  </a:cubicBezTo>
                  <a:cubicBezTo>
                    <a:pt x="246856" y="481012"/>
                    <a:pt x="246063" y="445294"/>
                    <a:pt x="245269" y="409575"/>
                  </a:cubicBezTo>
                  <a:lnTo>
                    <a:pt x="242888" y="361950"/>
                  </a:lnTo>
                  <a:lnTo>
                    <a:pt x="233363" y="307181"/>
                  </a:lnTo>
                  <a:lnTo>
                    <a:pt x="214313" y="257175"/>
                  </a:lnTo>
                  <a:lnTo>
                    <a:pt x="178594" y="209550"/>
                  </a:lnTo>
                  <a:lnTo>
                    <a:pt x="123825" y="157163"/>
                  </a:lnTo>
                  <a:lnTo>
                    <a:pt x="50007" y="102394"/>
                  </a:lnTo>
                  <a:lnTo>
                    <a:pt x="26194" y="85725"/>
                  </a:lnTo>
                  <a:lnTo>
                    <a:pt x="7144" y="69056"/>
                  </a:lnTo>
                  <a:lnTo>
                    <a:pt x="0" y="52388"/>
                  </a:lnTo>
                  <a:lnTo>
                    <a:pt x="2382" y="30956"/>
                  </a:lnTo>
                  <a:lnTo>
                    <a:pt x="16669" y="19050"/>
                  </a:lnTo>
                  <a:lnTo>
                    <a:pt x="45244" y="7144"/>
                  </a:lnTo>
                  <a:lnTo>
                    <a:pt x="83344" y="2381"/>
                  </a:lnTo>
                  <a:lnTo>
                    <a:pt x="128588" y="0"/>
                  </a:lnTo>
                  <a:lnTo>
                    <a:pt x="178594" y="4763"/>
                  </a:lnTo>
                  <a:lnTo>
                    <a:pt x="230982" y="14288"/>
                  </a:lnTo>
                  <a:lnTo>
                    <a:pt x="307182" y="45244"/>
                  </a:lnTo>
                  <a:lnTo>
                    <a:pt x="416719" y="109538"/>
                  </a:lnTo>
                  <a:lnTo>
                    <a:pt x="516732" y="173831"/>
                  </a:lnTo>
                  <a:lnTo>
                    <a:pt x="576263" y="226219"/>
                  </a:lnTo>
                  <a:lnTo>
                    <a:pt x="600075" y="261938"/>
                  </a:lnTo>
                  <a:lnTo>
                    <a:pt x="609600" y="302419"/>
                  </a:lnTo>
                  <a:lnTo>
                    <a:pt x="604838" y="333375"/>
                  </a:lnTo>
                  <a:lnTo>
                    <a:pt x="585788" y="364331"/>
                  </a:lnTo>
                  <a:lnTo>
                    <a:pt x="559594" y="397669"/>
                  </a:lnTo>
                  <a:lnTo>
                    <a:pt x="535782" y="450056"/>
                  </a:lnTo>
                  <a:lnTo>
                    <a:pt x="519113" y="519113"/>
                  </a:lnTo>
                  <a:lnTo>
                    <a:pt x="511969" y="623888"/>
                  </a:lnTo>
                  <a:lnTo>
                    <a:pt x="504825" y="10906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828;p67">
              <a:extLst>
                <a:ext uri="{FF2B5EF4-FFF2-40B4-BE49-F238E27FC236}">
                  <a16:creationId xmlns:a16="http://schemas.microsoft.com/office/drawing/2014/main" id="{AAC28EB4-2CF0-D04C-85DB-D3B60146B813}"/>
                </a:ext>
              </a:extLst>
            </p:cNvPr>
            <p:cNvSpPr/>
            <p:nvPr/>
          </p:nvSpPr>
          <p:spPr>
            <a:xfrm rot="-5400000">
              <a:off x="3507582" y="4375944"/>
              <a:ext cx="2871787" cy="403225"/>
            </a:xfrm>
            <a:custGeom>
              <a:avLst/>
              <a:gdLst/>
              <a:ahLst/>
              <a:cxnLst/>
              <a:rect l="l" t="t" r="r" b="b"/>
              <a:pathLst>
                <a:path w="2871788" h="402431" extrusionOk="0">
                  <a:moveTo>
                    <a:pt x="904875" y="364331"/>
                  </a:moveTo>
                  <a:lnTo>
                    <a:pt x="581025" y="357188"/>
                  </a:lnTo>
                  <a:lnTo>
                    <a:pt x="378619" y="357188"/>
                  </a:lnTo>
                  <a:lnTo>
                    <a:pt x="290513" y="340519"/>
                  </a:lnTo>
                  <a:lnTo>
                    <a:pt x="188119" y="316706"/>
                  </a:lnTo>
                  <a:lnTo>
                    <a:pt x="121444" y="295275"/>
                  </a:lnTo>
                  <a:lnTo>
                    <a:pt x="61913" y="271463"/>
                  </a:lnTo>
                  <a:lnTo>
                    <a:pt x="21432" y="245269"/>
                  </a:lnTo>
                  <a:lnTo>
                    <a:pt x="7144" y="226219"/>
                  </a:lnTo>
                  <a:lnTo>
                    <a:pt x="0" y="197644"/>
                  </a:lnTo>
                  <a:lnTo>
                    <a:pt x="9525" y="166688"/>
                  </a:lnTo>
                  <a:lnTo>
                    <a:pt x="33338" y="130969"/>
                  </a:lnTo>
                  <a:lnTo>
                    <a:pt x="80963" y="90488"/>
                  </a:lnTo>
                  <a:lnTo>
                    <a:pt x="121444" y="66675"/>
                  </a:lnTo>
                  <a:lnTo>
                    <a:pt x="195263" y="42863"/>
                  </a:lnTo>
                  <a:lnTo>
                    <a:pt x="285750" y="23813"/>
                  </a:lnTo>
                  <a:lnTo>
                    <a:pt x="435769" y="0"/>
                  </a:lnTo>
                  <a:lnTo>
                    <a:pt x="457200" y="4763"/>
                  </a:lnTo>
                  <a:lnTo>
                    <a:pt x="519113" y="45244"/>
                  </a:lnTo>
                  <a:lnTo>
                    <a:pt x="588169" y="76200"/>
                  </a:lnTo>
                  <a:lnTo>
                    <a:pt x="661988" y="100013"/>
                  </a:lnTo>
                  <a:lnTo>
                    <a:pt x="735807" y="114300"/>
                  </a:lnTo>
                  <a:lnTo>
                    <a:pt x="1071563" y="140494"/>
                  </a:lnTo>
                  <a:lnTo>
                    <a:pt x="1574007" y="173831"/>
                  </a:lnTo>
                  <a:lnTo>
                    <a:pt x="1969294" y="178594"/>
                  </a:lnTo>
                  <a:lnTo>
                    <a:pt x="2224088" y="178594"/>
                  </a:lnTo>
                  <a:lnTo>
                    <a:pt x="2447925" y="176213"/>
                  </a:lnTo>
                  <a:lnTo>
                    <a:pt x="2493169" y="169069"/>
                  </a:lnTo>
                  <a:lnTo>
                    <a:pt x="2550319" y="152400"/>
                  </a:lnTo>
                  <a:lnTo>
                    <a:pt x="2662238" y="107156"/>
                  </a:lnTo>
                  <a:lnTo>
                    <a:pt x="2797969" y="30956"/>
                  </a:lnTo>
                  <a:lnTo>
                    <a:pt x="2833688" y="14288"/>
                  </a:lnTo>
                  <a:lnTo>
                    <a:pt x="2857500" y="11906"/>
                  </a:lnTo>
                  <a:lnTo>
                    <a:pt x="2869407" y="23813"/>
                  </a:lnTo>
                  <a:lnTo>
                    <a:pt x="2871788" y="38100"/>
                  </a:lnTo>
                  <a:lnTo>
                    <a:pt x="2850357" y="97631"/>
                  </a:lnTo>
                  <a:lnTo>
                    <a:pt x="2762250" y="369094"/>
                  </a:lnTo>
                  <a:lnTo>
                    <a:pt x="2624138" y="402431"/>
                  </a:lnTo>
                  <a:lnTo>
                    <a:pt x="2093119" y="402431"/>
                  </a:lnTo>
                  <a:lnTo>
                    <a:pt x="1914525" y="400050"/>
                  </a:lnTo>
                  <a:lnTo>
                    <a:pt x="1390650" y="395288"/>
                  </a:lnTo>
                  <a:lnTo>
                    <a:pt x="1243013" y="373856"/>
                  </a:lnTo>
                  <a:lnTo>
                    <a:pt x="904875" y="3643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829;p67">
              <a:extLst>
                <a:ext uri="{FF2B5EF4-FFF2-40B4-BE49-F238E27FC236}">
                  <a16:creationId xmlns:a16="http://schemas.microsoft.com/office/drawing/2014/main" id="{1DD7161B-4A3A-D94A-BE74-DC943217782A}"/>
                </a:ext>
              </a:extLst>
            </p:cNvPr>
            <p:cNvSpPr/>
            <p:nvPr/>
          </p:nvSpPr>
          <p:spPr>
            <a:xfrm>
              <a:off x="3013075" y="3849688"/>
              <a:ext cx="1042988" cy="1800225"/>
            </a:xfrm>
            <a:custGeom>
              <a:avLst/>
              <a:gdLst/>
              <a:ahLst/>
              <a:cxnLst/>
              <a:rect l="l" t="t" r="r" b="b"/>
              <a:pathLst>
                <a:path w="1042988" h="1800225" extrusionOk="0">
                  <a:moveTo>
                    <a:pt x="476250" y="1352550"/>
                  </a:moveTo>
                  <a:lnTo>
                    <a:pt x="369094" y="1576388"/>
                  </a:lnTo>
                  <a:lnTo>
                    <a:pt x="264319" y="1800225"/>
                  </a:lnTo>
                  <a:lnTo>
                    <a:pt x="0" y="1450182"/>
                  </a:lnTo>
                  <a:lnTo>
                    <a:pt x="61913" y="1450182"/>
                  </a:lnTo>
                  <a:lnTo>
                    <a:pt x="111919" y="1438275"/>
                  </a:lnTo>
                  <a:lnTo>
                    <a:pt x="147638" y="1419225"/>
                  </a:lnTo>
                  <a:lnTo>
                    <a:pt x="195263" y="1376363"/>
                  </a:lnTo>
                  <a:lnTo>
                    <a:pt x="252413" y="1307307"/>
                  </a:lnTo>
                  <a:lnTo>
                    <a:pt x="402432" y="1078707"/>
                  </a:lnTo>
                  <a:lnTo>
                    <a:pt x="604838" y="745332"/>
                  </a:lnTo>
                  <a:lnTo>
                    <a:pt x="790575" y="397669"/>
                  </a:lnTo>
                  <a:lnTo>
                    <a:pt x="897732" y="197644"/>
                  </a:lnTo>
                  <a:lnTo>
                    <a:pt x="971550" y="50007"/>
                  </a:lnTo>
                  <a:lnTo>
                    <a:pt x="988219" y="21432"/>
                  </a:lnTo>
                  <a:lnTo>
                    <a:pt x="1000125" y="7144"/>
                  </a:lnTo>
                  <a:lnTo>
                    <a:pt x="1016794" y="0"/>
                  </a:lnTo>
                  <a:lnTo>
                    <a:pt x="1023938" y="2382"/>
                  </a:lnTo>
                  <a:lnTo>
                    <a:pt x="1023938" y="2382"/>
                  </a:lnTo>
                  <a:lnTo>
                    <a:pt x="1038225" y="9525"/>
                  </a:lnTo>
                  <a:lnTo>
                    <a:pt x="1042988" y="26194"/>
                  </a:lnTo>
                  <a:lnTo>
                    <a:pt x="1019175" y="104775"/>
                  </a:lnTo>
                  <a:lnTo>
                    <a:pt x="907257" y="411957"/>
                  </a:lnTo>
                  <a:lnTo>
                    <a:pt x="804863" y="661988"/>
                  </a:lnTo>
                  <a:lnTo>
                    <a:pt x="664369" y="966788"/>
                  </a:lnTo>
                  <a:lnTo>
                    <a:pt x="476250" y="13525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830;p67">
              <a:extLst>
                <a:ext uri="{FF2B5EF4-FFF2-40B4-BE49-F238E27FC236}">
                  <a16:creationId xmlns:a16="http://schemas.microsoft.com/office/drawing/2014/main" id="{60687A20-38FE-1643-8DC8-B4BF0802227B}"/>
                </a:ext>
              </a:extLst>
            </p:cNvPr>
            <p:cNvSpPr/>
            <p:nvPr/>
          </p:nvSpPr>
          <p:spPr>
            <a:xfrm rot="-5400000">
              <a:off x="4375944" y="3628231"/>
              <a:ext cx="3157538" cy="1889125"/>
            </a:xfrm>
            <a:custGeom>
              <a:avLst/>
              <a:gdLst/>
              <a:ahLst/>
              <a:cxnLst/>
              <a:rect l="l" t="t" r="r" b="b"/>
              <a:pathLst>
                <a:path w="3158116" h="1889584" extrusionOk="0">
                  <a:moveTo>
                    <a:pt x="1366315" y="1741588"/>
                  </a:moveTo>
                  <a:lnTo>
                    <a:pt x="1001612" y="1738946"/>
                  </a:lnTo>
                  <a:lnTo>
                    <a:pt x="673908" y="1736303"/>
                  </a:lnTo>
                  <a:lnTo>
                    <a:pt x="488913" y="1744231"/>
                  </a:lnTo>
                  <a:lnTo>
                    <a:pt x="433415" y="1741588"/>
                  </a:lnTo>
                  <a:lnTo>
                    <a:pt x="343561" y="1723089"/>
                  </a:lnTo>
                  <a:lnTo>
                    <a:pt x="198208" y="1675519"/>
                  </a:lnTo>
                  <a:lnTo>
                    <a:pt x="95140" y="1622664"/>
                  </a:lnTo>
                  <a:lnTo>
                    <a:pt x="44927" y="1590950"/>
                  </a:lnTo>
                  <a:lnTo>
                    <a:pt x="18500" y="1580379"/>
                  </a:lnTo>
                  <a:lnTo>
                    <a:pt x="5286" y="1561880"/>
                  </a:lnTo>
                  <a:lnTo>
                    <a:pt x="0" y="1532809"/>
                  </a:lnTo>
                  <a:lnTo>
                    <a:pt x="0" y="1503739"/>
                  </a:lnTo>
                  <a:lnTo>
                    <a:pt x="13214" y="1464097"/>
                  </a:lnTo>
                  <a:lnTo>
                    <a:pt x="44927" y="1435027"/>
                  </a:lnTo>
                  <a:lnTo>
                    <a:pt x="108354" y="1392742"/>
                  </a:lnTo>
                  <a:lnTo>
                    <a:pt x="589339" y="1493168"/>
                  </a:lnTo>
                  <a:lnTo>
                    <a:pt x="700335" y="1498453"/>
                  </a:lnTo>
                  <a:lnTo>
                    <a:pt x="1152250" y="1509024"/>
                  </a:lnTo>
                  <a:lnTo>
                    <a:pt x="1831443" y="1516953"/>
                  </a:lnTo>
                  <a:lnTo>
                    <a:pt x="2502708" y="1535452"/>
                  </a:lnTo>
                  <a:lnTo>
                    <a:pt x="2838340" y="1540738"/>
                  </a:lnTo>
                  <a:lnTo>
                    <a:pt x="2877982" y="1535452"/>
                  </a:lnTo>
                  <a:lnTo>
                    <a:pt x="2901767" y="1524881"/>
                  </a:lnTo>
                  <a:lnTo>
                    <a:pt x="2917623" y="1495810"/>
                  </a:lnTo>
                  <a:lnTo>
                    <a:pt x="2922909" y="1464097"/>
                  </a:lnTo>
                  <a:lnTo>
                    <a:pt x="2922909" y="1424456"/>
                  </a:lnTo>
                  <a:lnTo>
                    <a:pt x="2917623" y="1324030"/>
                  </a:lnTo>
                  <a:lnTo>
                    <a:pt x="2875339" y="961970"/>
                  </a:lnTo>
                  <a:lnTo>
                    <a:pt x="2835697" y="634266"/>
                  </a:lnTo>
                  <a:lnTo>
                    <a:pt x="2788127" y="248421"/>
                  </a:lnTo>
                  <a:lnTo>
                    <a:pt x="2759057" y="89854"/>
                  </a:lnTo>
                  <a:lnTo>
                    <a:pt x="2885910" y="0"/>
                  </a:lnTo>
                  <a:lnTo>
                    <a:pt x="2904409" y="137424"/>
                  </a:lnTo>
                  <a:lnTo>
                    <a:pt x="2944051" y="372631"/>
                  </a:lnTo>
                  <a:lnTo>
                    <a:pt x="2999549" y="692407"/>
                  </a:lnTo>
                  <a:lnTo>
                    <a:pt x="3015406" y="924971"/>
                  </a:lnTo>
                  <a:lnTo>
                    <a:pt x="3055048" y="1223605"/>
                  </a:lnTo>
                  <a:lnTo>
                    <a:pt x="3081475" y="1382171"/>
                  </a:lnTo>
                  <a:lnTo>
                    <a:pt x="3142259" y="1498453"/>
                  </a:lnTo>
                  <a:lnTo>
                    <a:pt x="3158116" y="1543380"/>
                  </a:lnTo>
                  <a:lnTo>
                    <a:pt x="3152830" y="1585665"/>
                  </a:lnTo>
                  <a:lnTo>
                    <a:pt x="3126402" y="1635877"/>
                  </a:lnTo>
                  <a:lnTo>
                    <a:pt x="3052405" y="1746874"/>
                  </a:lnTo>
                  <a:lnTo>
                    <a:pt x="2962550" y="1865799"/>
                  </a:lnTo>
                  <a:lnTo>
                    <a:pt x="2933480" y="1881656"/>
                  </a:lnTo>
                  <a:lnTo>
                    <a:pt x="2901767" y="1889584"/>
                  </a:lnTo>
                  <a:lnTo>
                    <a:pt x="2867411" y="1884298"/>
                  </a:lnTo>
                  <a:lnTo>
                    <a:pt x="2830412" y="1863156"/>
                  </a:lnTo>
                  <a:lnTo>
                    <a:pt x="2777556" y="1834086"/>
                  </a:lnTo>
                  <a:lnTo>
                    <a:pt x="2722058" y="1815586"/>
                  </a:lnTo>
                  <a:lnTo>
                    <a:pt x="2621633" y="1805015"/>
                  </a:lnTo>
                  <a:lnTo>
                    <a:pt x="2050793" y="1768016"/>
                  </a:lnTo>
                  <a:lnTo>
                    <a:pt x="1662305" y="1752160"/>
                  </a:lnTo>
                  <a:lnTo>
                    <a:pt x="1366315" y="17415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831;p67">
              <a:extLst>
                <a:ext uri="{FF2B5EF4-FFF2-40B4-BE49-F238E27FC236}">
                  <a16:creationId xmlns:a16="http://schemas.microsoft.com/office/drawing/2014/main" id="{D73A624C-C25A-6D4F-B60F-24D56D355A40}"/>
                </a:ext>
              </a:extLst>
            </p:cNvPr>
            <p:cNvSpPr/>
            <p:nvPr/>
          </p:nvSpPr>
          <p:spPr>
            <a:xfrm>
              <a:off x="5865813" y="5495925"/>
              <a:ext cx="692150" cy="582613"/>
            </a:xfrm>
            <a:custGeom>
              <a:avLst/>
              <a:gdLst/>
              <a:ahLst/>
              <a:cxnLst/>
              <a:rect l="l" t="t" r="r" b="b"/>
              <a:pathLst>
                <a:path w="692944" h="583406" extrusionOk="0">
                  <a:moveTo>
                    <a:pt x="266700" y="92869"/>
                  </a:moveTo>
                  <a:lnTo>
                    <a:pt x="478631" y="140494"/>
                  </a:lnTo>
                  <a:lnTo>
                    <a:pt x="504825" y="140494"/>
                  </a:lnTo>
                  <a:lnTo>
                    <a:pt x="538162" y="135731"/>
                  </a:lnTo>
                  <a:lnTo>
                    <a:pt x="566737" y="130969"/>
                  </a:lnTo>
                  <a:lnTo>
                    <a:pt x="590550" y="121444"/>
                  </a:lnTo>
                  <a:lnTo>
                    <a:pt x="607219" y="111919"/>
                  </a:lnTo>
                  <a:lnTo>
                    <a:pt x="692944" y="0"/>
                  </a:lnTo>
                  <a:lnTo>
                    <a:pt x="561975" y="583406"/>
                  </a:lnTo>
                  <a:lnTo>
                    <a:pt x="519112" y="516731"/>
                  </a:lnTo>
                  <a:lnTo>
                    <a:pt x="485775" y="466725"/>
                  </a:lnTo>
                  <a:lnTo>
                    <a:pt x="438150" y="409575"/>
                  </a:lnTo>
                  <a:lnTo>
                    <a:pt x="376237" y="347663"/>
                  </a:lnTo>
                  <a:lnTo>
                    <a:pt x="307181" y="288131"/>
                  </a:lnTo>
                  <a:lnTo>
                    <a:pt x="216694" y="223838"/>
                  </a:lnTo>
                  <a:lnTo>
                    <a:pt x="100012" y="147638"/>
                  </a:lnTo>
                  <a:lnTo>
                    <a:pt x="28575" y="104775"/>
                  </a:lnTo>
                  <a:lnTo>
                    <a:pt x="7144" y="85725"/>
                  </a:lnTo>
                  <a:lnTo>
                    <a:pt x="0" y="71438"/>
                  </a:lnTo>
                  <a:lnTo>
                    <a:pt x="4762" y="57150"/>
                  </a:lnTo>
                  <a:lnTo>
                    <a:pt x="26194" y="50006"/>
                  </a:lnTo>
                  <a:lnTo>
                    <a:pt x="64294" y="50006"/>
                  </a:lnTo>
                  <a:lnTo>
                    <a:pt x="266700" y="928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832;p67">
              <a:extLst>
                <a:ext uri="{FF2B5EF4-FFF2-40B4-BE49-F238E27FC236}">
                  <a16:creationId xmlns:a16="http://schemas.microsoft.com/office/drawing/2014/main" id="{FA6F59E6-DFAF-154A-9984-920E8E87E257}"/>
                </a:ext>
              </a:extLst>
            </p:cNvPr>
            <p:cNvSpPr/>
            <p:nvPr/>
          </p:nvSpPr>
          <p:spPr>
            <a:xfrm>
              <a:off x="5067300" y="3735388"/>
              <a:ext cx="1409700" cy="349250"/>
            </a:xfrm>
            <a:custGeom>
              <a:avLst/>
              <a:gdLst/>
              <a:ahLst/>
              <a:cxnLst/>
              <a:rect l="l" t="t" r="r" b="b"/>
              <a:pathLst>
                <a:path w="1409700" h="347663" extrusionOk="0">
                  <a:moveTo>
                    <a:pt x="340519" y="300038"/>
                  </a:moveTo>
                  <a:lnTo>
                    <a:pt x="9525" y="347663"/>
                  </a:lnTo>
                  <a:lnTo>
                    <a:pt x="0" y="166688"/>
                  </a:lnTo>
                  <a:lnTo>
                    <a:pt x="195263" y="147638"/>
                  </a:lnTo>
                  <a:lnTo>
                    <a:pt x="659606" y="100013"/>
                  </a:lnTo>
                  <a:lnTo>
                    <a:pt x="947738" y="69057"/>
                  </a:lnTo>
                  <a:lnTo>
                    <a:pt x="1116806" y="4763"/>
                  </a:lnTo>
                  <a:lnTo>
                    <a:pt x="1133475" y="0"/>
                  </a:lnTo>
                  <a:lnTo>
                    <a:pt x="1197769" y="4763"/>
                  </a:lnTo>
                  <a:lnTo>
                    <a:pt x="1288256" y="23813"/>
                  </a:lnTo>
                  <a:lnTo>
                    <a:pt x="1362075" y="52388"/>
                  </a:lnTo>
                  <a:lnTo>
                    <a:pt x="1397794" y="69057"/>
                  </a:lnTo>
                  <a:lnTo>
                    <a:pt x="1404938" y="92869"/>
                  </a:lnTo>
                  <a:lnTo>
                    <a:pt x="1409700" y="145257"/>
                  </a:lnTo>
                  <a:lnTo>
                    <a:pt x="1397794" y="176213"/>
                  </a:lnTo>
                  <a:lnTo>
                    <a:pt x="1376363" y="200025"/>
                  </a:lnTo>
                  <a:lnTo>
                    <a:pt x="1326356" y="204788"/>
                  </a:lnTo>
                  <a:lnTo>
                    <a:pt x="1262063" y="204788"/>
                  </a:lnTo>
                  <a:lnTo>
                    <a:pt x="1190625" y="214313"/>
                  </a:lnTo>
                  <a:lnTo>
                    <a:pt x="1014413" y="223838"/>
                  </a:lnTo>
                  <a:lnTo>
                    <a:pt x="785813" y="247650"/>
                  </a:lnTo>
                  <a:lnTo>
                    <a:pt x="340519" y="3000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833;p67">
              <a:extLst>
                <a:ext uri="{FF2B5EF4-FFF2-40B4-BE49-F238E27FC236}">
                  <a16:creationId xmlns:a16="http://schemas.microsoft.com/office/drawing/2014/main" id="{E808F571-F627-8648-9665-EFE4C828C698}"/>
                </a:ext>
              </a:extLst>
            </p:cNvPr>
            <p:cNvSpPr/>
            <p:nvPr/>
          </p:nvSpPr>
          <p:spPr>
            <a:xfrm>
              <a:off x="5053013" y="4475163"/>
              <a:ext cx="1431925" cy="333375"/>
            </a:xfrm>
            <a:custGeom>
              <a:avLst/>
              <a:gdLst/>
              <a:ahLst/>
              <a:cxnLst/>
              <a:rect l="l" t="t" r="r" b="b"/>
              <a:pathLst>
                <a:path w="1431131" h="333375" extrusionOk="0">
                  <a:moveTo>
                    <a:pt x="764381" y="285750"/>
                  </a:moveTo>
                  <a:lnTo>
                    <a:pt x="607218" y="309562"/>
                  </a:lnTo>
                  <a:lnTo>
                    <a:pt x="478631" y="326231"/>
                  </a:lnTo>
                  <a:lnTo>
                    <a:pt x="290512" y="333375"/>
                  </a:lnTo>
                  <a:lnTo>
                    <a:pt x="2381" y="280987"/>
                  </a:lnTo>
                  <a:cubicBezTo>
                    <a:pt x="1587" y="233362"/>
                    <a:pt x="794" y="185737"/>
                    <a:pt x="0" y="138112"/>
                  </a:cubicBezTo>
                  <a:lnTo>
                    <a:pt x="221456" y="130969"/>
                  </a:lnTo>
                  <a:lnTo>
                    <a:pt x="590550" y="109537"/>
                  </a:lnTo>
                  <a:lnTo>
                    <a:pt x="885825" y="66675"/>
                  </a:lnTo>
                  <a:lnTo>
                    <a:pt x="1054893" y="45244"/>
                  </a:lnTo>
                  <a:lnTo>
                    <a:pt x="1116806" y="19050"/>
                  </a:lnTo>
                  <a:lnTo>
                    <a:pt x="1162050" y="4762"/>
                  </a:lnTo>
                  <a:lnTo>
                    <a:pt x="1204912" y="0"/>
                  </a:lnTo>
                  <a:lnTo>
                    <a:pt x="1257300" y="2381"/>
                  </a:lnTo>
                  <a:lnTo>
                    <a:pt x="1297781" y="9525"/>
                  </a:lnTo>
                  <a:lnTo>
                    <a:pt x="1335881" y="26194"/>
                  </a:lnTo>
                  <a:lnTo>
                    <a:pt x="1388268" y="61912"/>
                  </a:lnTo>
                  <a:lnTo>
                    <a:pt x="1419225" y="109537"/>
                  </a:lnTo>
                  <a:lnTo>
                    <a:pt x="1431131" y="154781"/>
                  </a:lnTo>
                  <a:lnTo>
                    <a:pt x="1423987" y="202406"/>
                  </a:lnTo>
                  <a:lnTo>
                    <a:pt x="1402556" y="221456"/>
                  </a:lnTo>
                  <a:lnTo>
                    <a:pt x="1366837" y="235744"/>
                  </a:lnTo>
                  <a:lnTo>
                    <a:pt x="1309687" y="242887"/>
                  </a:lnTo>
                  <a:lnTo>
                    <a:pt x="1216818" y="247650"/>
                  </a:lnTo>
                  <a:lnTo>
                    <a:pt x="1081087" y="247650"/>
                  </a:lnTo>
                  <a:lnTo>
                    <a:pt x="764381" y="285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838;p68">
            <a:extLst>
              <a:ext uri="{FF2B5EF4-FFF2-40B4-BE49-F238E27FC236}">
                <a16:creationId xmlns:a16="http://schemas.microsoft.com/office/drawing/2014/main" id="{9DB88259-FFFC-2245-BF9A-8861CB4BCC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4185" y="1510719"/>
            <a:ext cx="44132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931" y="1462591"/>
            <a:ext cx="44132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1"/>
          <p:cNvSpPr txBox="1"/>
          <p:nvPr/>
        </p:nvSpPr>
        <p:spPr>
          <a:xfrm>
            <a:off x="3800872" y="6661150"/>
            <a:ext cx="415252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取</a:t>
            </a:r>
            <a:endParaRPr/>
          </a:p>
        </p:txBody>
      </p:sp>
      <p:sp>
        <p:nvSpPr>
          <p:cNvPr id="641" name="Google Shape;641;p51"/>
          <p:cNvSpPr/>
          <p:nvPr/>
        </p:nvSpPr>
        <p:spPr>
          <a:xfrm>
            <a:off x="2566988" y="1751013"/>
            <a:ext cx="2452687" cy="641350"/>
          </a:xfrm>
          <a:custGeom>
            <a:avLst/>
            <a:gdLst/>
            <a:ahLst/>
            <a:cxnLst/>
            <a:rect l="l" t="t" r="r" b="b"/>
            <a:pathLst>
              <a:path w="2452687" h="642937" extrusionOk="0">
                <a:moveTo>
                  <a:pt x="1000125" y="442912"/>
                </a:moveTo>
                <a:lnTo>
                  <a:pt x="702468" y="521494"/>
                </a:lnTo>
                <a:lnTo>
                  <a:pt x="559593" y="564356"/>
                </a:lnTo>
                <a:lnTo>
                  <a:pt x="495300" y="592931"/>
                </a:lnTo>
                <a:lnTo>
                  <a:pt x="459581" y="619125"/>
                </a:lnTo>
                <a:lnTo>
                  <a:pt x="428625" y="635794"/>
                </a:lnTo>
                <a:lnTo>
                  <a:pt x="395287" y="642937"/>
                </a:lnTo>
                <a:lnTo>
                  <a:pt x="361950" y="642937"/>
                </a:lnTo>
                <a:lnTo>
                  <a:pt x="333375" y="638175"/>
                </a:lnTo>
                <a:lnTo>
                  <a:pt x="283368" y="621506"/>
                </a:lnTo>
                <a:lnTo>
                  <a:pt x="233362" y="592931"/>
                </a:lnTo>
                <a:lnTo>
                  <a:pt x="171450" y="533400"/>
                </a:lnTo>
                <a:lnTo>
                  <a:pt x="111918" y="473869"/>
                </a:lnTo>
                <a:lnTo>
                  <a:pt x="57150" y="409575"/>
                </a:lnTo>
                <a:lnTo>
                  <a:pt x="19050" y="359569"/>
                </a:lnTo>
                <a:lnTo>
                  <a:pt x="2381" y="328612"/>
                </a:lnTo>
                <a:lnTo>
                  <a:pt x="0" y="311944"/>
                </a:lnTo>
                <a:lnTo>
                  <a:pt x="0" y="302419"/>
                </a:lnTo>
                <a:lnTo>
                  <a:pt x="4762" y="285750"/>
                </a:lnTo>
                <a:lnTo>
                  <a:pt x="19050" y="280987"/>
                </a:lnTo>
                <a:lnTo>
                  <a:pt x="45243" y="288131"/>
                </a:lnTo>
                <a:lnTo>
                  <a:pt x="126206" y="326231"/>
                </a:lnTo>
                <a:lnTo>
                  <a:pt x="195262" y="350044"/>
                </a:lnTo>
                <a:lnTo>
                  <a:pt x="290512" y="376237"/>
                </a:lnTo>
                <a:lnTo>
                  <a:pt x="350043" y="385762"/>
                </a:lnTo>
                <a:lnTo>
                  <a:pt x="395287" y="388144"/>
                </a:lnTo>
                <a:lnTo>
                  <a:pt x="461962" y="378619"/>
                </a:lnTo>
                <a:lnTo>
                  <a:pt x="792956" y="302419"/>
                </a:lnTo>
                <a:lnTo>
                  <a:pt x="1264443" y="200025"/>
                </a:lnTo>
                <a:lnTo>
                  <a:pt x="1707356" y="109537"/>
                </a:lnTo>
                <a:lnTo>
                  <a:pt x="1883568" y="73819"/>
                </a:lnTo>
                <a:lnTo>
                  <a:pt x="1921668" y="42862"/>
                </a:lnTo>
                <a:lnTo>
                  <a:pt x="1976437" y="14287"/>
                </a:lnTo>
                <a:lnTo>
                  <a:pt x="2024062" y="0"/>
                </a:lnTo>
                <a:lnTo>
                  <a:pt x="2097881" y="4762"/>
                </a:lnTo>
                <a:lnTo>
                  <a:pt x="2221706" y="28575"/>
                </a:lnTo>
                <a:lnTo>
                  <a:pt x="2331243" y="59531"/>
                </a:lnTo>
                <a:lnTo>
                  <a:pt x="2366962" y="76200"/>
                </a:lnTo>
                <a:lnTo>
                  <a:pt x="2412206" y="111919"/>
                </a:lnTo>
                <a:lnTo>
                  <a:pt x="2440781" y="145256"/>
                </a:lnTo>
                <a:lnTo>
                  <a:pt x="2452687" y="169069"/>
                </a:lnTo>
                <a:lnTo>
                  <a:pt x="2452687" y="190500"/>
                </a:lnTo>
                <a:lnTo>
                  <a:pt x="2436018" y="209550"/>
                </a:lnTo>
                <a:lnTo>
                  <a:pt x="2402681" y="230981"/>
                </a:lnTo>
                <a:lnTo>
                  <a:pt x="2371725" y="245269"/>
                </a:lnTo>
                <a:lnTo>
                  <a:pt x="2336006" y="247650"/>
                </a:lnTo>
                <a:lnTo>
                  <a:pt x="2109787" y="242887"/>
                </a:lnTo>
                <a:lnTo>
                  <a:pt x="1983581" y="250031"/>
                </a:lnTo>
                <a:lnTo>
                  <a:pt x="1838325" y="261937"/>
                </a:lnTo>
                <a:lnTo>
                  <a:pt x="1604962" y="297656"/>
                </a:lnTo>
                <a:lnTo>
                  <a:pt x="1431131" y="338137"/>
                </a:lnTo>
                <a:lnTo>
                  <a:pt x="1000125" y="4429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51"/>
          <p:cNvSpPr/>
          <p:nvPr/>
        </p:nvSpPr>
        <p:spPr>
          <a:xfrm>
            <a:off x="4932363" y="2420938"/>
            <a:ext cx="1824037" cy="541337"/>
          </a:xfrm>
          <a:custGeom>
            <a:avLst/>
            <a:gdLst/>
            <a:ahLst/>
            <a:cxnLst/>
            <a:rect l="l" t="t" r="r" b="b"/>
            <a:pathLst>
              <a:path w="1824037" h="540544" extrusionOk="0">
                <a:moveTo>
                  <a:pt x="547687" y="500063"/>
                </a:moveTo>
                <a:lnTo>
                  <a:pt x="454819" y="535782"/>
                </a:lnTo>
                <a:lnTo>
                  <a:pt x="428625" y="540544"/>
                </a:lnTo>
                <a:lnTo>
                  <a:pt x="383381" y="535782"/>
                </a:lnTo>
                <a:lnTo>
                  <a:pt x="330994" y="521494"/>
                </a:lnTo>
                <a:lnTo>
                  <a:pt x="235744" y="473869"/>
                </a:lnTo>
                <a:lnTo>
                  <a:pt x="183356" y="433388"/>
                </a:lnTo>
                <a:lnTo>
                  <a:pt x="126206" y="381000"/>
                </a:lnTo>
                <a:lnTo>
                  <a:pt x="73819" y="328613"/>
                </a:lnTo>
                <a:lnTo>
                  <a:pt x="21431" y="271463"/>
                </a:lnTo>
                <a:lnTo>
                  <a:pt x="4762" y="247650"/>
                </a:lnTo>
                <a:lnTo>
                  <a:pt x="0" y="228600"/>
                </a:lnTo>
                <a:lnTo>
                  <a:pt x="0" y="211932"/>
                </a:lnTo>
                <a:lnTo>
                  <a:pt x="4762" y="192882"/>
                </a:lnTo>
                <a:lnTo>
                  <a:pt x="14287" y="188119"/>
                </a:lnTo>
                <a:lnTo>
                  <a:pt x="33337" y="188119"/>
                </a:lnTo>
                <a:lnTo>
                  <a:pt x="64294" y="204788"/>
                </a:lnTo>
                <a:lnTo>
                  <a:pt x="135731" y="245269"/>
                </a:lnTo>
                <a:lnTo>
                  <a:pt x="197644" y="276225"/>
                </a:lnTo>
                <a:lnTo>
                  <a:pt x="257175" y="297657"/>
                </a:lnTo>
                <a:lnTo>
                  <a:pt x="304800" y="309563"/>
                </a:lnTo>
                <a:lnTo>
                  <a:pt x="347662" y="319088"/>
                </a:lnTo>
                <a:lnTo>
                  <a:pt x="381000" y="321469"/>
                </a:lnTo>
                <a:lnTo>
                  <a:pt x="428625" y="316707"/>
                </a:lnTo>
                <a:lnTo>
                  <a:pt x="519112" y="300038"/>
                </a:lnTo>
                <a:lnTo>
                  <a:pt x="692944" y="264319"/>
                </a:lnTo>
                <a:lnTo>
                  <a:pt x="862012" y="211932"/>
                </a:lnTo>
                <a:lnTo>
                  <a:pt x="1140619" y="130969"/>
                </a:lnTo>
                <a:lnTo>
                  <a:pt x="1369219" y="64294"/>
                </a:lnTo>
                <a:lnTo>
                  <a:pt x="1402556" y="47625"/>
                </a:lnTo>
                <a:lnTo>
                  <a:pt x="1466850" y="0"/>
                </a:lnTo>
                <a:lnTo>
                  <a:pt x="1493044" y="7144"/>
                </a:lnTo>
                <a:lnTo>
                  <a:pt x="1564481" y="40482"/>
                </a:lnTo>
                <a:lnTo>
                  <a:pt x="1635919" y="95250"/>
                </a:lnTo>
                <a:lnTo>
                  <a:pt x="1745456" y="192882"/>
                </a:lnTo>
                <a:lnTo>
                  <a:pt x="1809750" y="259557"/>
                </a:lnTo>
                <a:lnTo>
                  <a:pt x="1821656" y="280988"/>
                </a:lnTo>
                <a:lnTo>
                  <a:pt x="1824037" y="290513"/>
                </a:lnTo>
                <a:lnTo>
                  <a:pt x="1821656" y="323850"/>
                </a:lnTo>
                <a:lnTo>
                  <a:pt x="1814512" y="350044"/>
                </a:lnTo>
                <a:lnTo>
                  <a:pt x="1771650" y="385763"/>
                </a:lnTo>
                <a:lnTo>
                  <a:pt x="1719262" y="431007"/>
                </a:lnTo>
                <a:lnTo>
                  <a:pt x="1695450" y="464344"/>
                </a:lnTo>
                <a:lnTo>
                  <a:pt x="1416844" y="342900"/>
                </a:lnTo>
                <a:lnTo>
                  <a:pt x="1412081" y="314325"/>
                </a:lnTo>
                <a:lnTo>
                  <a:pt x="1404937" y="297657"/>
                </a:lnTo>
                <a:lnTo>
                  <a:pt x="1393031" y="285750"/>
                </a:lnTo>
                <a:lnTo>
                  <a:pt x="1369219" y="271463"/>
                </a:lnTo>
                <a:lnTo>
                  <a:pt x="1335881" y="266700"/>
                </a:lnTo>
                <a:lnTo>
                  <a:pt x="1285875" y="269082"/>
                </a:lnTo>
                <a:lnTo>
                  <a:pt x="1200150" y="295275"/>
                </a:lnTo>
                <a:lnTo>
                  <a:pt x="547687" y="5000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51"/>
          <p:cNvSpPr/>
          <p:nvPr/>
        </p:nvSpPr>
        <p:spPr>
          <a:xfrm rot="-5400000">
            <a:off x="1989138" y="3286125"/>
            <a:ext cx="2560638" cy="503237"/>
          </a:xfrm>
          <a:custGeom>
            <a:avLst/>
            <a:gdLst/>
            <a:ahLst/>
            <a:cxnLst/>
            <a:rect l="l" t="t" r="r" b="b"/>
            <a:pathLst>
              <a:path w="2559844" h="502444" extrusionOk="0">
                <a:moveTo>
                  <a:pt x="509587" y="452438"/>
                </a:moveTo>
                <a:lnTo>
                  <a:pt x="90487" y="459581"/>
                </a:lnTo>
                <a:lnTo>
                  <a:pt x="0" y="240506"/>
                </a:lnTo>
                <a:lnTo>
                  <a:pt x="238125" y="233363"/>
                </a:lnTo>
                <a:lnTo>
                  <a:pt x="866775" y="230981"/>
                </a:lnTo>
                <a:lnTo>
                  <a:pt x="1397794" y="233363"/>
                </a:lnTo>
                <a:lnTo>
                  <a:pt x="1862137" y="221456"/>
                </a:lnTo>
                <a:lnTo>
                  <a:pt x="2019300" y="211931"/>
                </a:lnTo>
                <a:lnTo>
                  <a:pt x="2135981" y="200025"/>
                </a:lnTo>
                <a:lnTo>
                  <a:pt x="2209800" y="188119"/>
                </a:lnTo>
                <a:lnTo>
                  <a:pt x="2250281" y="180975"/>
                </a:lnTo>
                <a:lnTo>
                  <a:pt x="2293144" y="166688"/>
                </a:lnTo>
                <a:lnTo>
                  <a:pt x="2547937" y="0"/>
                </a:lnTo>
                <a:lnTo>
                  <a:pt x="2559844" y="26194"/>
                </a:lnTo>
                <a:lnTo>
                  <a:pt x="2414587" y="254794"/>
                </a:lnTo>
                <a:lnTo>
                  <a:pt x="2276475" y="411956"/>
                </a:lnTo>
                <a:lnTo>
                  <a:pt x="2212181" y="471488"/>
                </a:lnTo>
                <a:lnTo>
                  <a:pt x="2181225" y="492919"/>
                </a:lnTo>
                <a:lnTo>
                  <a:pt x="2150269" y="502444"/>
                </a:lnTo>
                <a:lnTo>
                  <a:pt x="2112169" y="502444"/>
                </a:lnTo>
                <a:lnTo>
                  <a:pt x="2069306" y="485775"/>
                </a:lnTo>
                <a:lnTo>
                  <a:pt x="2043112" y="473869"/>
                </a:lnTo>
                <a:lnTo>
                  <a:pt x="2002631" y="464344"/>
                </a:lnTo>
                <a:lnTo>
                  <a:pt x="1950244" y="457200"/>
                </a:lnTo>
                <a:lnTo>
                  <a:pt x="1693069" y="457200"/>
                </a:lnTo>
                <a:lnTo>
                  <a:pt x="1023937" y="454819"/>
                </a:lnTo>
                <a:lnTo>
                  <a:pt x="509587" y="452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51"/>
          <p:cNvSpPr/>
          <p:nvPr/>
        </p:nvSpPr>
        <p:spPr>
          <a:xfrm>
            <a:off x="3371850" y="2706688"/>
            <a:ext cx="1071563" cy="384175"/>
          </a:xfrm>
          <a:custGeom>
            <a:avLst/>
            <a:gdLst/>
            <a:ahLst/>
            <a:cxnLst/>
            <a:rect l="l" t="t" r="r" b="b"/>
            <a:pathLst>
              <a:path w="1071563" h="383382" extrusionOk="0">
                <a:moveTo>
                  <a:pt x="516731" y="323850"/>
                </a:moveTo>
                <a:lnTo>
                  <a:pt x="347663" y="361950"/>
                </a:lnTo>
                <a:lnTo>
                  <a:pt x="288131" y="376238"/>
                </a:lnTo>
                <a:lnTo>
                  <a:pt x="247650" y="381000"/>
                </a:lnTo>
                <a:lnTo>
                  <a:pt x="204788" y="383382"/>
                </a:lnTo>
                <a:lnTo>
                  <a:pt x="147638" y="381000"/>
                </a:lnTo>
                <a:lnTo>
                  <a:pt x="95250" y="369094"/>
                </a:lnTo>
                <a:lnTo>
                  <a:pt x="0" y="347663"/>
                </a:lnTo>
                <a:lnTo>
                  <a:pt x="19050" y="235744"/>
                </a:lnTo>
                <a:lnTo>
                  <a:pt x="145256" y="228600"/>
                </a:lnTo>
                <a:lnTo>
                  <a:pt x="326231" y="200025"/>
                </a:lnTo>
                <a:lnTo>
                  <a:pt x="650081" y="123825"/>
                </a:lnTo>
                <a:lnTo>
                  <a:pt x="1071563" y="0"/>
                </a:lnTo>
                <a:lnTo>
                  <a:pt x="1069181" y="188119"/>
                </a:lnTo>
                <a:lnTo>
                  <a:pt x="926306" y="221457"/>
                </a:lnTo>
                <a:lnTo>
                  <a:pt x="757238" y="271463"/>
                </a:lnTo>
                <a:lnTo>
                  <a:pt x="516731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51"/>
          <p:cNvSpPr/>
          <p:nvPr/>
        </p:nvSpPr>
        <p:spPr>
          <a:xfrm>
            <a:off x="3375025" y="3562350"/>
            <a:ext cx="1047750" cy="350838"/>
          </a:xfrm>
          <a:custGeom>
            <a:avLst/>
            <a:gdLst/>
            <a:ahLst/>
            <a:cxnLst/>
            <a:rect l="l" t="t" r="r" b="b"/>
            <a:pathLst>
              <a:path w="1047750" h="350044" extrusionOk="0">
                <a:moveTo>
                  <a:pt x="316707" y="307181"/>
                </a:moveTo>
                <a:lnTo>
                  <a:pt x="2382" y="350044"/>
                </a:lnTo>
                <a:lnTo>
                  <a:pt x="0" y="214313"/>
                </a:lnTo>
                <a:lnTo>
                  <a:pt x="264319" y="173831"/>
                </a:lnTo>
                <a:lnTo>
                  <a:pt x="454819" y="128588"/>
                </a:lnTo>
                <a:lnTo>
                  <a:pt x="645319" y="69056"/>
                </a:lnTo>
                <a:lnTo>
                  <a:pt x="809625" y="0"/>
                </a:lnTo>
                <a:lnTo>
                  <a:pt x="823913" y="0"/>
                </a:lnTo>
                <a:lnTo>
                  <a:pt x="888207" y="11906"/>
                </a:lnTo>
                <a:lnTo>
                  <a:pt x="1045369" y="33338"/>
                </a:lnTo>
                <a:cubicBezTo>
                  <a:pt x="1046163" y="76200"/>
                  <a:pt x="1046956" y="119063"/>
                  <a:pt x="1047750" y="161925"/>
                </a:cubicBezTo>
                <a:lnTo>
                  <a:pt x="864394" y="216694"/>
                </a:lnTo>
                <a:lnTo>
                  <a:pt x="614363" y="271463"/>
                </a:lnTo>
                <a:lnTo>
                  <a:pt x="316707" y="307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1"/>
          <p:cNvSpPr/>
          <p:nvPr/>
        </p:nvSpPr>
        <p:spPr>
          <a:xfrm>
            <a:off x="2517775" y="4332288"/>
            <a:ext cx="1928813" cy="831850"/>
          </a:xfrm>
          <a:custGeom>
            <a:avLst/>
            <a:gdLst/>
            <a:ahLst/>
            <a:cxnLst/>
            <a:rect l="l" t="t" r="r" b="b"/>
            <a:pathLst>
              <a:path w="1928813" h="833437" extrusionOk="0">
                <a:moveTo>
                  <a:pt x="1278732" y="383381"/>
                </a:moveTo>
                <a:lnTo>
                  <a:pt x="869157" y="554831"/>
                </a:lnTo>
                <a:lnTo>
                  <a:pt x="616744" y="671512"/>
                </a:lnTo>
                <a:lnTo>
                  <a:pt x="547688" y="711994"/>
                </a:lnTo>
                <a:lnTo>
                  <a:pt x="466725" y="771525"/>
                </a:lnTo>
                <a:lnTo>
                  <a:pt x="428625" y="807244"/>
                </a:lnTo>
                <a:lnTo>
                  <a:pt x="402432" y="826294"/>
                </a:lnTo>
                <a:lnTo>
                  <a:pt x="373857" y="833437"/>
                </a:lnTo>
                <a:lnTo>
                  <a:pt x="335757" y="828675"/>
                </a:lnTo>
                <a:lnTo>
                  <a:pt x="278607" y="785812"/>
                </a:lnTo>
                <a:lnTo>
                  <a:pt x="200025" y="716756"/>
                </a:lnTo>
                <a:lnTo>
                  <a:pt x="135732" y="650081"/>
                </a:lnTo>
                <a:lnTo>
                  <a:pt x="45244" y="535781"/>
                </a:lnTo>
                <a:lnTo>
                  <a:pt x="14288" y="483394"/>
                </a:lnTo>
                <a:lnTo>
                  <a:pt x="4763" y="452437"/>
                </a:lnTo>
                <a:lnTo>
                  <a:pt x="0" y="411956"/>
                </a:lnTo>
                <a:lnTo>
                  <a:pt x="11907" y="392906"/>
                </a:lnTo>
                <a:lnTo>
                  <a:pt x="30957" y="390525"/>
                </a:lnTo>
                <a:lnTo>
                  <a:pt x="57150" y="395287"/>
                </a:lnTo>
                <a:lnTo>
                  <a:pt x="88107" y="419100"/>
                </a:lnTo>
                <a:lnTo>
                  <a:pt x="126207" y="454819"/>
                </a:lnTo>
                <a:lnTo>
                  <a:pt x="173832" y="490537"/>
                </a:lnTo>
                <a:lnTo>
                  <a:pt x="228600" y="519112"/>
                </a:lnTo>
                <a:lnTo>
                  <a:pt x="271463" y="526256"/>
                </a:lnTo>
                <a:lnTo>
                  <a:pt x="330994" y="526256"/>
                </a:lnTo>
                <a:lnTo>
                  <a:pt x="373857" y="516731"/>
                </a:lnTo>
                <a:lnTo>
                  <a:pt x="735807" y="390525"/>
                </a:lnTo>
                <a:lnTo>
                  <a:pt x="950119" y="323850"/>
                </a:lnTo>
                <a:lnTo>
                  <a:pt x="1219200" y="233362"/>
                </a:lnTo>
                <a:lnTo>
                  <a:pt x="1473994" y="147637"/>
                </a:lnTo>
                <a:lnTo>
                  <a:pt x="1928813" y="0"/>
                </a:lnTo>
                <a:lnTo>
                  <a:pt x="1928813" y="145256"/>
                </a:lnTo>
                <a:lnTo>
                  <a:pt x="1716882" y="216694"/>
                </a:lnTo>
                <a:lnTo>
                  <a:pt x="1278732" y="3833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1"/>
          <p:cNvSpPr/>
          <p:nvPr/>
        </p:nvSpPr>
        <p:spPr>
          <a:xfrm rot="-5400000">
            <a:off x="2368551" y="3698875"/>
            <a:ext cx="3979862" cy="579437"/>
          </a:xfrm>
          <a:custGeom>
            <a:avLst/>
            <a:gdLst/>
            <a:ahLst/>
            <a:cxnLst/>
            <a:rect l="l" t="t" r="r" b="b"/>
            <a:pathLst>
              <a:path w="3979943" h="578900" extrusionOk="0">
                <a:moveTo>
                  <a:pt x="1716967" y="522984"/>
                </a:moveTo>
                <a:lnTo>
                  <a:pt x="1397914" y="522984"/>
                </a:lnTo>
                <a:lnTo>
                  <a:pt x="1200561" y="532851"/>
                </a:lnTo>
                <a:lnTo>
                  <a:pt x="907822" y="549298"/>
                </a:lnTo>
                <a:lnTo>
                  <a:pt x="674288" y="565744"/>
                </a:lnTo>
                <a:lnTo>
                  <a:pt x="342078" y="565744"/>
                </a:lnTo>
                <a:lnTo>
                  <a:pt x="217088" y="562454"/>
                </a:lnTo>
                <a:lnTo>
                  <a:pt x="154593" y="552587"/>
                </a:lnTo>
                <a:lnTo>
                  <a:pt x="88809" y="529562"/>
                </a:lnTo>
                <a:lnTo>
                  <a:pt x="46049" y="506538"/>
                </a:lnTo>
                <a:lnTo>
                  <a:pt x="16446" y="476935"/>
                </a:lnTo>
                <a:lnTo>
                  <a:pt x="0" y="447332"/>
                </a:lnTo>
                <a:lnTo>
                  <a:pt x="0" y="414440"/>
                </a:lnTo>
                <a:lnTo>
                  <a:pt x="13157" y="374969"/>
                </a:lnTo>
                <a:lnTo>
                  <a:pt x="32892" y="361813"/>
                </a:lnTo>
                <a:lnTo>
                  <a:pt x="95387" y="342077"/>
                </a:lnTo>
                <a:lnTo>
                  <a:pt x="213799" y="322342"/>
                </a:lnTo>
                <a:lnTo>
                  <a:pt x="309186" y="302607"/>
                </a:lnTo>
                <a:lnTo>
                  <a:pt x="506538" y="296028"/>
                </a:lnTo>
                <a:lnTo>
                  <a:pt x="865062" y="299318"/>
                </a:lnTo>
                <a:lnTo>
                  <a:pt x="1466987" y="299318"/>
                </a:lnTo>
                <a:lnTo>
                  <a:pt x="2262976" y="296028"/>
                </a:lnTo>
                <a:lnTo>
                  <a:pt x="3085278" y="296028"/>
                </a:lnTo>
                <a:lnTo>
                  <a:pt x="3440512" y="299318"/>
                </a:lnTo>
                <a:lnTo>
                  <a:pt x="3516164" y="296028"/>
                </a:lnTo>
                <a:lnTo>
                  <a:pt x="3578659" y="282872"/>
                </a:lnTo>
                <a:lnTo>
                  <a:pt x="3624708" y="263136"/>
                </a:lnTo>
                <a:lnTo>
                  <a:pt x="3697071" y="220377"/>
                </a:lnTo>
                <a:lnTo>
                  <a:pt x="3776012" y="171039"/>
                </a:lnTo>
                <a:lnTo>
                  <a:pt x="3970075" y="0"/>
                </a:lnTo>
                <a:lnTo>
                  <a:pt x="3979943" y="55916"/>
                </a:lnTo>
                <a:lnTo>
                  <a:pt x="3848374" y="273004"/>
                </a:lnTo>
                <a:lnTo>
                  <a:pt x="3743120" y="427597"/>
                </a:lnTo>
                <a:lnTo>
                  <a:pt x="3680625" y="503249"/>
                </a:lnTo>
                <a:lnTo>
                  <a:pt x="3627997" y="552587"/>
                </a:lnTo>
                <a:lnTo>
                  <a:pt x="3585238" y="575611"/>
                </a:lnTo>
                <a:lnTo>
                  <a:pt x="3562213" y="578900"/>
                </a:lnTo>
                <a:lnTo>
                  <a:pt x="3545767" y="575611"/>
                </a:lnTo>
                <a:lnTo>
                  <a:pt x="3503007" y="542719"/>
                </a:lnTo>
                <a:lnTo>
                  <a:pt x="3460248" y="522984"/>
                </a:lnTo>
                <a:lnTo>
                  <a:pt x="3417488" y="519695"/>
                </a:lnTo>
                <a:lnTo>
                  <a:pt x="3058964" y="519695"/>
                </a:lnTo>
                <a:lnTo>
                  <a:pt x="2358363" y="519695"/>
                </a:lnTo>
                <a:lnTo>
                  <a:pt x="1716967" y="5229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51"/>
          <p:cNvSpPr/>
          <p:nvPr/>
        </p:nvSpPr>
        <p:spPr>
          <a:xfrm rot="-5400000">
            <a:off x="4372769" y="3040857"/>
            <a:ext cx="2616200" cy="1947862"/>
          </a:xfrm>
          <a:custGeom>
            <a:avLst/>
            <a:gdLst/>
            <a:ahLst/>
            <a:cxnLst/>
            <a:rect l="l" t="t" r="r" b="b"/>
            <a:pathLst>
              <a:path w="2616347" h="1947725" extrusionOk="0">
                <a:moveTo>
                  <a:pt x="1707233" y="1368957"/>
                </a:moveTo>
                <a:lnTo>
                  <a:pt x="1849943" y="1432384"/>
                </a:lnTo>
                <a:lnTo>
                  <a:pt x="1982081" y="1487882"/>
                </a:lnTo>
                <a:lnTo>
                  <a:pt x="2098363" y="1527524"/>
                </a:lnTo>
                <a:lnTo>
                  <a:pt x="2249002" y="1575094"/>
                </a:lnTo>
                <a:lnTo>
                  <a:pt x="2346784" y="1601521"/>
                </a:lnTo>
                <a:lnTo>
                  <a:pt x="2426068" y="1622663"/>
                </a:lnTo>
                <a:lnTo>
                  <a:pt x="2616347" y="1651734"/>
                </a:lnTo>
                <a:lnTo>
                  <a:pt x="2484209" y="1947725"/>
                </a:lnTo>
                <a:lnTo>
                  <a:pt x="2426068" y="1913369"/>
                </a:lnTo>
                <a:lnTo>
                  <a:pt x="2349427" y="1892226"/>
                </a:lnTo>
                <a:lnTo>
                  <a:pt x="2138005" y="1818229"/>
                </a:lnTo>
                <a:lnTo>
                  <a:pt x="1897513" y="1720446"/>
                </a:lnTo>
                <a:lnTo>
                  <a:pt x="1723089" y="1638520"/>
                </a:lnTo>
                <a:lnTo>
                  <a:pt x="1572451" y="1561880"/>
                </a:lnTo>
                <a:lnTo>
                  <a:pt x="1421813" y="1477311"/>
                </a:lnTo>
                <a:lnTo>
                  <a:pt x="1239462" y="1368957"/>
                </a:lnTo>
                <a:lnTo>
                  <a:pt x="1059753" y="1244747"/>
                </a:lnTo>
                <a:lnTo>
                  <a:pt x="909115" y="1128465"/>
                </a:lnTo>
                <a:lnTo>
                  <a:pt x="800761" y="1038610"/>
                </a:lnTo>
                <a:lnTo>
                  <a:pt x="626338" y="877401"/>
                </a:lnTo>
                <a:lnTo>
                  <a:pt x="491557" y="745262"/>
                </a:lnTo>
                <a:lnTo>
                  <a:pt x="396417" y="647480"/>
                </a:lnTo>
                <a:lnTo>
                  <a:pt x="285420" y="488913"/>
                </a:lnTo>
                <a:lnTo>
                  <a:pt x="192923" y="343561"/>
                </a:lnTo>
                <a:lnTo>
                  <a:pt x="105711" y="208779"/>
                </a:lnTo>
                <a:lnTo>
                  <a:pt x="52856" y="126853"/>
                </a:lnTo>
                <a:lnTo>
                  <a:pt x="13214" y="63426"/>
                </a:lnTo>
                <a:lnTo>
                  <a:pt x="0" y="29070"/>
                </a:lnTo>
                <a:lnTo>
                  <a:pt x="0" y="13214"/>
                </a:lnTo>
                <a:lnTo>
                  <a:pt x="5286" y="2643"/>
                </a:lnTo>
                <a:lnTo>
                  <a:pt x="26428" y="0"/>
                </a:lnTo>
                <a:lnTo>
                  <a:pt x="58141" y="13214"/>
                </a:lnTo>
                <a:lnTo>
                  <a:pt x="118925" y="95140"/>
                </a:lnTo>
                <a:lnTo>
                  <a:pt x="200851" y="203494"/>
                </a:lnTo>
                <a:lnTo>
                  <a:pt x="309205" y="338275"/>
                </a:lnTo>
                <a:lnTo>
                  <a:pt x="417559" y="454557"/>
                </a:lnTo>
                <a:lnTo>
                  <a:pt x="573483" y="610481"/>
                </a:lnTo>
                <a:lnTo>
                  <a:pt x="747906" y="763762"/>
                </a:lnTo>
                <a:lnTo>
                  <a:pt x="946114" y="917043"/>
                </a:lnTo>
                <a:lnTo>
                  <a:pt x="1091466" y="1017468"/>
                </a:lnTo>
                <a:lnTo>
                  <a:pt x="1236819" y="1107322"/>
                </a:lnTo>
                <a:lnTo>
                  <a:pt x="1390100" y="1202462"/>
                </a:lnTo>
                <a:lnTo>
                  <a:pt x="1546024" y="1289674"/>
                </a:lnTo>
                <a:lnTo>
                  <a:pt x="1707233" y="13689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51"/>
          <p:cNvSpPr/>
          <p:nvPr/>
        </p:nvSpPr>
        <p:spPr>
          <a:xfrm>
            <a:off x="4797425" y="3271838"/>
            <a:ext cx="2581275" cy="2147887"/>
          </a:xfrm>
          <a:custGeom>
            <a:avLst/>
            <a:gdLst/>
            <a:ahLst/>
            <a:cxnLst/>
            <a:rect l="l" t="t" r="r" b="b"/>
            <a:pathLst>
              <a:path w="2581666" h="2148985" extrusionOk="0">
                <a:moveTo>
                  <a:pt x="1427849" y="1626882"/>
                </a:moveTo>
                <a:lnTo>
                  <a:pt x="1277853" y="1442272"/>
                </a:lnTo>
                <a:lnTo>
                  <a:pt x="1162471" y="1295160"/>
                </a:lnTo>
                <a:lnTo>
                  <a:pt x="1044205" y="1150933"/>
                </a:lnTo>
                <a:lnTo>
                  <a:pt x="902862" y="983629"/>
                </a:lnTo>
                <a:lnTo>
                  <a:pt x="767289" y="796134"/>
                </a:lnTo>
                <a:lnTo>
                  <a:pt x="643253" y="637484"/>
                </a:lnTo>
                <a:lnTo>
                  <a:pt x="504795" y="481719"/>
                </a:lnTo>
                <a:lnTo>
                  <a:pt x="320185" y="288455"/>
                </a:lnTo>
                <a:lnTo>
                  <a:pt x="170188" y="161535"/>
                </a:lnTo>
                <a:lnTo>
                  <a:pt x="86537" y="98075"/>
                </a:lnTo>
                <a:lnTo>
                  <a:pt x="46153" y="77883"/>
                </a:lnTo>
                <a:lnTo>
                  <a:pt x="5769" y="51922"/>
                </a:lnTo>
                <a:lnTo>
                  <a:pt x="0" y="40384"/>
                </a:lnTo>
                <a:lnTo>
                  <a:pt x="0" y="25961"/>
                </a:lnTo>
                <a:lnTo>
                  <a:pt x="11538" y="11538"/>
                </a:lnTo>
                <a:lnTo>
                  <a:pt x="40384" y="0"/>
                </a:lnTo>
                <a:lnTo>
                  <a:pt x="80768" y="0"/>
                </a:lnTo>
                <a:lnTo>
                  <a:pt x="141343" y="11538"/>
                </a:lnTo>
                <a:lnTo>
                  <a:pt x="213456" y="40384"/>
                </a:lnTo>
                <a:lnTo>
                  <a:pt x="297108" y="106728"/>
                </a:lnTo>
                <a:lnTo>
                  <a:pt x="432682" y="230764"/>
                </a:lnTo>
                <a:lnTo>
                  <a:pt x="781711" y="571140"/>
                </a:lnTo>
                <a:lnTo>
                  <a:pt x="1018244" y="804788"/>
                </a:lnTo>
                <a:lnTo>
                  <a:pt x="1191316" y="980745"/>
                </a:lnTo>
                <a:lnTo>
                  <a:pt x="1407657" y="1194201"/>
                </a:lnTo>
                <a:lnTo>
                  <a:pt x="1623998" y="1390350"/>
                </a:lnTo>
                <a:lnTo>
                  <a:pt x="1857646" y="1592268"/>
                </a:lnTo>
                <a:lnTo>
                  <a:pt x="2085525" y="1759571"/>
                </a:lnTo>
                <a:lnTo>
                  <a:pt x="2304750" y="1906683"/>
                </a:lnTo>
                <a:lnTo>
                  <a:pt x="2448977" y="1987450"/>
                </a:lnTo>
                <a:lnTo>
                  <a:pt x="2558590" y="2042256"/>
                </a:lnTo>
                <a:lnTo>
                  <a:pt x="2581666" y="2059564"/>
                </a:lnTo>
                <a:lnTo>
                  <a:pt x="2567243" y="2076871"/>
                </a:lnTo>
                <a:lnTo>
                  <a:pt x="2454746" y="2111485"/>
                </a:lnTo>
                <a:lnTo>
                  <a:pt x="2313403" y="2134562"/>
                </a:lnTo>
                <a:lnTo>
                  <a:pt x="2082640" y="2148985"/>
                </a:lnTo>
                <a:lnTo>
                  <a:pt x="2007642" y="2140331"/>
                </a:lnTo>
                <a:lnTo>
                  <a:pt x="1932644" y="2120139"/>
                </a:lnTo>
                <a:lnTo>
                  <a:pt x="1863415" y="2079755"/>
                </a:lnTo>
                <a:lnTo>
                  <a:pt x="1768225" y="2004757"/>
                </a:lnTo>
                <a:lnTo>
                  <a:pt x="1667266" y="1906683"/>
                </a:lnTo>
                <a:lnTo>
                  <a:pt x="1427849" y="16268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833390C-897E-5B44-BB86-5CD0D32A8F21}"/>
              </a:ext>
            </a:extLst>
          </p:cNvPr>
          <p:cNvGrpSpPr/>
          <p:nvPr/>
        </p:nvGrpSpPr>
        <p:grpSpPr>
          <a:xfrm>
            <a:off x="2513762" y="1747001"/>
            <a:ext cx="4860925" cy="4227512"/>
            <a:chOff x="2670175" y="1903413"/>
            <a:chExt cx="4860925" cy="4227512"/>
          </a:xfrm>
        </p:grpSpPr>
        <p:sp>
          <p:nvSpPr>
            <p:cNvPr id="12" name="Google Shape;641;p51">
              <a:extLst>
                <a:ext uri="{FF2B5EF4-FFF2-40B4-BE49-F238E27FC236}">
                  <a16:creationId xmlns:a16="http://schemas.microsoft.com/office/drawing/2014/main" id="{65ABF813-8C9E-D243-A653-74029FD3284B}"/>
                </a:ext>
              </a:extLst>
            </p:cNvPr>
            <p:cNvSpPr/>
            <p:nvPr/>
          </p:nvSpPr>
          <p:spPr>
            <a:xfrm>
              <a:off x="2719388" y="1903413"/>
              <a:ext cx="2452687" cy="641350"/>
            </a:xfrm>
            <a:custGeom>
              <a:avLst/>
              <a:gdLst/>
              <a:ahLst/>
              <a:cxnLst/>
              <a:rect l="l" t="t" r="r" b="b"/>
              <a:pathLst>
                <a:path w="2452687" h="642937" extrusionOk="0">
                  <a:moveTo>
                    <a:pt x="1000125" y="442912"/>
                  </a:moveTo>
                  <a:lnTo>
                    <a:pt x="702468" y="521494"/>
                  </a:lnTo>
                  <a:lnTo>
                    <a:pt x="559593" y="564356"/>
                  </a:lnTo>
                  <a:lnTo>
                    <a:pt x="495300" y="592931"/>
                  </a:lnTo>
                  <a:lnTo>
                    <a:pt x="459581" y="619125"/>
                  </a:lnTo>
                  <a:lnTo>
                    <a:pt x="428625" y="635794"/>
                  </a:lnTo>
                  <a:lnTo>
                    <a:pt x="395287" y="642937"/>
                  </a:lnTo>
                  <a:lnTo>
                    <a:pt x="361950" y="642937"/>
                  </a:lnTo>
                  <a:lnTo>
                    <a:pt x="333375" y="638175"/>
                  </a:lnTo>
                  <a:lnTo>
                    <a:pt x="283368" y="621506"/>
                  </a:lnTo>
                  <a:lnTo>
                    <a:pt x="233362" y="592931"/>
                  </a:lnTo>
                  <a:lnTo>
                    <a:pt x="171450" y="533400"/>
                  </a:lnTo>
                  <a:lnTo>
                    <a:pt x="111918" y="473869"/>
                  </a:lnTo>
                  <a:lnTo>
                    <a:pt x="57150" y="409575"/>
                  </a:lnTo>
                  <a:lnTo>
                    <a:pt x="19050" y="359569"/>
                  </a:lnTo>
                  <a:lnTo>
                    <a:pt x="2381" y="328612"/>
                  </a:lnTo>
                  <a:lnTo>
                    <a:pt x="0" y="311944"/>
                  </a:lnTo>
                  <a:lnTo>
                    <a:pt x="0" y="302419"/>
                  </a:lnTo>
                  <a:lnTo>
                    <a:pt x="4762" y="285750"/>
                  </a:lnTo>
                  <a:lnTo>
                    <a:pt x="19050" y="280987"/>
                  </a:lnTo>
                  <a:lnTo>
                    <a:pt x="45243" y="288131"/>
                  </a:lnTo>
                  <a:lnTo>
                    <a:pt x="126206" y="326231"/>
                  </a:lnTo>
                  <a:lnTo>
                    <a:pt x="195262" y="350044"/>
                  </a:lnTo>
                  <a:lnTo>
                    <a:pt x="290512" y="376237"/>
                  </a:lnTo>
                  <a:lnTo>
                    <a:pt x="350043" y="385762"/>
                  </a:lnTo>
                  <a:lnTo>
                    <a:pt x="395287" y="388144"/>
                  </a:lnTo>
                  <a:lnTo>
                    <a:pt x="461962" y="378619"/>
                  </a:lnTo>
                  <a:lnTo>
                    <a:pt x="792956" y="302419"/>
                  </a:lnTo>
                  <a:lnTo>
                    <a:pt x="1264443" y="200025"/>
                  </a:lnTo>
                  <a:lnTo>
                    <a:pt x="1707356" y="109537"/>
                  </a:lnTo>
                  <a:lnTo>
                    <a:pt x="1883568" y="73819"/>
                  </a:lnTo>
                  <a:lnTo>
                    <a:pt x="1921668" y="42862"/>
                  </a:lnTo>
                  <a:lnTo>
                    <a:pt x="1976437" y="14287"/>
                  </a:lnTo>
                  <a:lnTo>
                    <a:pt x="2024062" y="0"/>
                  </a:lnTo>
                  <a:lnTo>
                    <a:pt x="2097881" y="4762"/>
                  </a:lnTo>
                  <a:lnTo>
                    <a:pt x="2221706" y="28575"/>
                  </a:lnTo>
                  <a:lnTo>
                    <a:pt x="2331243" y="59531"/>
                  </a:lnTo>
                  <a:lnTo>
                    <a:pt x="2366962" y="76200"/>
                  </a:lnTo>
                  <a:lnTo>
                    <a:pt x="2412206" y="111919"/>
                  </a:lnTo>
                  <a:lnTo>
                    <a:pt x="2440781" y="145256"/>
                  </a:lnTo>
                  <a:lnTo>
                    <a:pt x="2452687" y="169069"/>
                  </a:lnTo>
                  <a:lnTo>
                    <a:pt x="2452687" y="190500"/>
                  </a:lnTo>
                  <a:lnTo>
                    <a:pt x="2436018" y="209550"/>
                  </a:lnTo>
                  <a:lnTo>
                    <a:pt x="2402681" y="230981"/>
                  </a:lnTo>
                  <a:lnTo>
                    <a:pt x="2371725" y="245269"/>
                  </a:lnTo>
                  <a:lnTo>
                    <a:pt x="2336006" y="247650"/>
                  </a:lnTo>
                  <a:lnTo>
                    <a:pt x="2109787" y="242887"/>
                  </a:lnTo>
                  <a:lnTo>
                    <a:pt x="1983581" y="250031"/>
                  </a:lnTo>
                  <a:lnTo>
                    <a:pt x="1838325" y="261937"/>
                  </a:lnTo>
                  <a:lnTo>
                    <a:pt x="1604962" y="297656"/>
                  </a:lnTo>
                  <a:lnTo>
                    <a:pt x="1431131" y="338137"/>
                  </a:lnTo>
                  <a:lnTo>
                    <a:pt x="1000125" y="4429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42;p51">
              <a:extLst>
                <a:ext uri="{FF2B5EF4-FFF2-40B4-BE49-F238E27FC236}">
                  <a16:creationId xmlns:a16="http://schemas.microsoft.com/office/drawing/2014/main" id="{CD26CC62-1C24-4A40-B623-0125519AAA99}"/>
                </a:ext>
              </a:extLst>
            </p:cNvPr>
            <p:cNvSpPr/>
            <p:nvPr/>
          </p:nvSpPr>
          <p:spPr>
            <a:xfrm>
              <a:off x="5084763" y="2573338"/>
              <a:ext cx="1824037" cy="541337"/>
            </a:xfrm>
            <a:custGeom>
              <a:avLst/>
              <a:gdLst/>
              <a:ahLst/>
              <a:cxnLst/>
              <a:rect l="l" t="t" r="r" b="b"/>
              <a:pathLst>
                <a:path w="1824037" h="540544" extrusionOk="0">
                  <a:moveTo>
                    <a:pt x="547687" y="500063"/>
                  </a:moveTo>
                  <a:lnTo>
                    <a:pt x="454819" y="535782"/>
                  </a:lnTo>
                  <a:lnTo>
                    <a:pt x="428625" y="540544"/>
                  </a:lnTo>
                  <a:lnTo>
                    <a:pt x="383381" y="535782"/>
                  </a:lnTo>
                  <a:lnTo>
                    <a:pt x="330994" y="521494"/>
                  </a:lnTo>
                  <a:lnTo>
                    <a:pt x="235744" y="473869"/>
                  </a:lnTo>
                  <a:lnTo>
                    <a:pt x="183356" y="433388"/>
                  </a:lnTo>
                  <a:lnTo>
                    <a:pt x="126206" y="381000"/>
                  </a:lnTo>
                  <a:lnTo>
                    <a:pt x="73819" y="328613"/>
                  </a:lnTo>
                  <a:lnTo>
                    <a:pt x="21431" y="271463"/>
                  </a:lnTo>
                  <a:lnTo>
                    <a:pt x="4762" y="247650"/>
                  </a:lnTo>
                  <a:lnTo>
                    <a:pt x="0" y="228600"/>
                  </a:lnTo>
                  <a:lnTo>
                    <a:pt x="0" y="211932"/>
                  </a:lnTo>
                  <a:lnTo>
                    <a:pt x="4762" y="192882"/>
                  </a:lnTo>
                  <a:lnTo>
                    <a:pt x="14287" y="188119"/>
                  </a:lnTo>
                  <a:lnTo>
                    <a:pt x="33337" y="188119"/>
                  </a:lnTo>
                  <a:lnTo>
                    <a:pt x="64294" y="204788"/>
                  </a:lnTo>
                  <a:lnTo>
                    <a:pt x="135731" y="245269"/>
                  </a:lnTo>
                  <a:lnTo>
                    <a:pt x="197644" y="276225"/>
                  </a:lnTo>
                  <a:lnTo>
                    <a:pt x="257175" y="297657"/>
                  </a:lnTo>
                  <a:lnTo>
                    <a:pt x="304800" y="309563"/>
                  </a:lnTo>
                  <a:lnTo>
                    <a:pt x="347662" y="319088"/>
                  </a:lnTo>
                  <a:lnTo>
                    <a:pt x="381000" y="321469"/>
                  </a:lnTo>
                  <a:lnTo>
                    <a:pt x="428625" y="316707"/>
                  </a:lnTo>
                  <a:lnTo>
                    <a:pt x="519112" y="300038"/>
                  </a:lnTo>
                  <a:lnTo>
                    <a:pt x="692944" y="264319"/>
                  </a:lnTo>
                  <a:lnTo>
                    <a:pt x="862012" y="211932"/>
                  </a:lnTo>
                  <a:lnTo>
                    <a:pt x="1140619" y="130969"/>
                  </a:lnTo>
                  <a:lnTo>
                    <a:pt x="1369219" y="64294"/>
                  </a:lnTo>
                  <a:lnTo>
                    <a:pt x="1402556" y="47625"/>
                  </a:lnTo>
                  <a:lnTo>
                    <a:pt x="1466850" y="0"/>
                  </a:lnTo>
                  <a:lnTo>
                    <a:pt x="1493044" y="7144"/>
                  </a:lnTo>
                  <a:lnTo>
                    <a:pt x="1564481" y="40482"/>
                  </a:lnTo>
                  <a:lnTo>
                    <a:pt x="1635919" y="95250"/>
                  </a:lnTo>
                  <a:lnTo>
                    <a:pt x="1745456" y="192882"/>
                  </a:lnTo>
                  <a:lnTo>
                    <a:pt x="1809750" y="259557"/>
                  </a:lnTo>
                  <a:lnTo>
                    <a:pt x="1821656" y="280988"/>
                  </a:lnTo>
                  <a:lnTo>
                    <a:pt x="1824037" y="290513"/>
                  </a:lnTo>
                  <a:lnTo>
                    <a:pt x="1821656" y="323850"/>
                  </a:lnTo>
                  <a:lnTo>
                    <a:pt x="1814512" y="350044"/>
                  </a:lnTo>
                  <a:lnTo>
                    <a:pt x="1771650" y="385763"/>
                  </a:lnTo>
                  <a:lnTo>
                    <a:pt x="1719262" y="431007"/>
                  </a:lnTo>
                  <a:lnTo>
                    <a:pt x="1695450" y="464344"/>
                  </a:lnTo>
                  <a:lnTo>
                    <a:pt x="1416844" y="342900"/>
                  </a:lnTo>
                  <a:lnTo>
                    <a:pt x="1412081" y="314325"/>
                  </a:lnTo>
                  <a:lnTo>
                    <a:pt x="1404937" y="297657"/>
                  </a:lnTo>
                  <a:lnTo>
                    <a:pt x="1393031" y="285750"/>
                  </a:lnTo>
                  <a:lnTo>
                    <a:pt x="1369219" y="271463"/>
                  </a:lnTo>
                  <a:lnTo>
                    <a:pt x="1335881" y="266700"/>
                  </a:lnTo>
                  <a:lnTo>
                    <a:pt x="1285875" y="269082"/>
                  </a:lnTo>
                  <a:lnTo>
                    <a:pt x="1200150" y="295275"/>
                  </a:lnTo>
                  <a:lnTo>
                    <a:pt x="547687" y="5000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643;p51">
              <a:extLst>
                <a:ext uri="{FF2B5EF4-FFF2-40B4-BE49-F238E27FC236}">
                  <a16:creationId xmlns:a16="http://schemas.microsoft.com/office/drawing/2014/main" id="{0E93767A-1F17-2E42-8ECB-C14DE986FAEA}"/>
                </a:ext>
              </a:extLst>
            </p:cNvPr>
            <p:cNvSpPr/>
            <p:nvPr/>
          </p:nvSpPr>
          <p:spPr>
            <a:xfrm rot="-5400000">
              <a:off x="2141538" y="3438525"/>
              <a:ext cx="2560638" cy="503237"/>
            </a:xfrm>
            <a:custGeom>
              <a:avLst/>
              <a:gdLst/>
              <a:ahLst/>
              <a:cxnLst/>
              <a:rect l="l" t="t" r="r" b="b"/>
              <a:pathLst>
                <a:path w="2559844" h="502444" extrusionOk="0">
                  <a:moveTo>
                    <a:pt x="509587" y="452438"/>
                  </a:moveTo>
                  <a:lnTo>
                    <a:pt x="90487" y="459581"/>
                  </a:lnTo>
                  <a:lnTo>
                    <a:pt x="0" y="240506"/>
                  </a:lnTo>
                  <a:lnTo>
                    <a:pt x="238125" y="233363"/>
                  </a:lnTo>
                  <a:lnTo>
                    <a:pt x="866775" y="230981"/>
                  </a:lnTo>
                  <a:lnTo>
                    <a:pt x="1397794" y="233363"/>
                  </a:lnTo>
                  <a:lnTo>
                    <a:pt x="1862137" y="221456"/>
                  </a:lnTo>
                  <a:lnTo>
                    <a:pt x="2019300" y="211931"/>
                  </a:lnTo>
                  <a:lnTo>
                    <a:pt x="2135981" y="200025"/>
                  </a:lnTo>
                  <a:lnTo>
                    <a:pt x="2209800" y="188119"/>
                  </a:lnTo>
                  <a:lnTo>
                    <a:pt x="2250281" y="180975"/>
                  </a:lnTo>
                  <a:lnTo>
                    <a:pt x="2293144" y="166688"/>
                  </a:lnTo>
                  <a:lnTo>
                    <a:pt x="2547937" y="0"/>
                  </a:lnTo>
                  <a:lnTo>
                    <a:pt x="2559844" y="26194"/>
                  </a:lnTo>
                  <a:lnTo>
                    <a:pt x="2414587" y="254794"/>
                  </a:lnTo>
                  <a:lnTo>
                    <a:pt x="2276475" y="411956"/>
                  </a:lnTo>
                  <a:lnTo>
                    <a:pt x="2212181" y="471488"/>
                  </a:lnTo>
                  <a:lnTo>
                    <a:pt x="2181225" y="492919"/>
                  </a:lnTo>
                  <a:lnTo>
                    <a:pt x="2150269" y="502444"/>
                  </a:lnTo>
                  <a:lnTo>
                    <a:pt x="2112169" y="502444"/>
                  </a:lnTo>
                  <a:lnTo>
                    <a:pt x="2069306" y="485775"/>
                  </a:lnTo>
                  <a:lnTo>
                    <a:pt x="2043112" y="473869"/>
                  </a:lnTo>
                  <a:lnTo>
                    <a:pt x="2002631" y="464344"/>
                  </a:lnTo>
                  <a:lnTo>
                    <a:pt x="1950244" y="457200"/>
                  </a:lnTo>
                  <a:lnTo>
                    <a:pt x="1693069" y="457200"/>
                  </a:lnTo>
                  <a:lnTo>
                    <a:pt x="1023937" y="454819"/>
                  </a:lnTo>
                  <a:lnTo>
                    <a:pt x="509587" y="4524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644;p51">
              <a:extLst>
                <a:ext uri="{FF2B5EF4-FFF2-40B4-BE49-F238E27FC236}">
                  <a16:creationId xmlns:a16="http://schemas.microsoft.com/office/drawing/2014/main" id="{0B125FEE-791A-AE44-A589-519F7CCC11FD}"/>
                </a:ext>
              </a:extLst>
            </p:cNvPr>
            <p:cNvSpPr/>
            <p:nvPr/>
          </p:nvSpPr>
          <p:spPr>
            <a:xfrm>
              <a:off x="3524250" y="2859088"/>
              <a:ext cx="1071563" cy="384175"/>
            </a:xfrm>
            <a:custGeom>
              <a:avLst/>
              <a:gdLst/>
              <a:ahLst/>
              <a:cxnLst/>
              <a:rect l="l" t="t" r="r" b="b"/>
              <a:pathLst>
                <a:path w="1071563" h="383382" extrusionOk="0">
                  <a:moveTo>
                    <a:pt x="516731" y="323850"/>
                  </a:moveTo>
                  <a:lnTo>
                    <a:pt x="347663" y="361950"/>
                  </a:lnTo>
                  <a:lnTo>
                    <a:pt x="288131" y="376238"/>
                  </a:lnTo>
                  <a:lnTo>
                    <a:pt x="247650" y="381000"/>
                  </a:lnTo>
                  <a:lnTo>
                    <a:pt x="204788" y="383382"/>
                  </a:lnTo>
                  <a:lnTo>
                    <a:pt x="147638" y="381000"/>
                  </a:lnTo>
                  <a:lnTo>
                    <a:pt x="95250" y="369094"/>
                  </a:lnTo>
                  <a:lnTo>
                    <a:pt x="0" y="347663"/>
                  </a:lnTo>
                  <a:lnTo>
                    <a:pt x="19050" y="235744"/>
                  </a:lnTo>
                  <a:lnTo>
                    <a:pt x="145256" y="228600"/>
                  </a:lnTo>
                  <a:lnTo>
                    <a:pt x="326231" y="200025"/>
                  </a:lnTo>
                  <a:lnTo>
                    <a:pt x="650081" y="123825"/>
                  </a:lnTo>
                  <a:lnTo>
                    <a:pt x="1071563" y="0"/>
                  </a:lnTo>
                  <a:lnTo>
                    <a:pt x="1069181" y="188119"/>
                  </a:lnTo>
                  <a:lnTo>
                    <a:pt x="926306" y="221457"/>
                  </a:lnTo>
                  <a:lnTo>
                    <a:pt x="757238" y="271463"/>
                  </a:lnTo>
                  <a:lnTo>
                    <a:pt x="516731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645;p51">
              <a:extLst>
                <a:ext uri="{FF2B5EF4-FFF2-40B4-BE49-F238E27FC236}">
                  <a16:creationId xmlns:a16="http://schemas.microsoft.com/office/drawing/2014/main" id="{EA94E2B8-609E-F446-9500-7E057D6D8408}"/>
                </a:ext>
              </a:extLst>
            </p:cNvPr>
            <p:cNvSpPr/>
            <p:nvPr/>
          </p:nvSpPr>
          <p:spPr>
            <a:xfrm>
              <a:off x="3527425" y="3714750"/>
              <a:ext cx="1047750" cy="350838"/>
            </a:xfrm>
            <a:custGeom>
              <a:avLst/>
              <a:gdLst/>
              <a:ahLst/>
              <a:cxnLst/>
              <a:rect l="l" t="t" r="r" b="b"/>
              <a:pathLst>
                <a:path w="1047750" h="350044" extrusionOk="0">
                  <a:moveTo>
                    <a:pt x="316707" y="307181"/>
                  </a:moveTo>
                  <a:lnTo>
                    <a:pt x="2382" y="350044"/>
                  </a:lnTo>
                  <a:lnTo>
                    <a:pt x="0" y="214313"/>
                  </a:lnTo>
                  <a:lnTo>
                    <a:pt x="264319" y="173831"/>
                  </a:lnTo>
                  <a:lnTo>
                    <a:pt x="454819" y="128588"/>
                  </a:lnTo>
                  <a:lnTo>
                    <a:pt x="645319" y="69056"/>
                  </a:lnTo>
                  <a:lnTo>
                    <a:pt x="809625" y="0"/>
                  </a:lnTo>
                  <a:lnTo>
                    <a:pt x="823913" y="0"/>
                  </a:lnTo>
                  <a:lnTo>
                    <a:pt x="888207" y="11906"/>
                  </a:lnTo>
                  <a:lnTo>
                    <a:pt x="1045369" y="33338"/>
                  </a:lnTo>
                  <a:cubicBezTo>
                    <a:pt x="1046163" y="76200"/>
                    <a:pt x="1046956" y="119063"/>
                    <a:pt x="1047750" y="161925"/>
                  </a:cubicBezTo>
                  <a:lnTo>
                    <a:pt x="864394" y="216694"/>
                  </a:lnTo>
                  <a:lnTo>
                    <a:pt x="614363" y="271463"/>
                  </a:lnTo>
                  <a:lnTo>
                    <a:pt x="316707" y="307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646;p51">
              <a:extLst>
                <a:ext uri="{FF2B5EF4-FFF2-40B4-BE49-F238E27FC236}">
                  <a16:creationId xmlns:a16="http://schemas.microsoft.com/office/drawing/2014/main" id="{69701569-8092-C140-B38E-104A5DAB5EFE}"/>
                </a:ext>
              </a:extLst>
            </p:cNvPr>
            <p:cNvSpPr/>
            <p:nvPr/>
          </p:nvSpPr>
          <p:spPr>
            <a:xfrm>
              <a:off x="2670175" y="4484688"/>
              <a:ext cx="1928813" cy="831850"/>
            </a:xfrm>
            <a:custGeom>
              <a:avLst/>
              <a:gdLst/>
              <a:ahLst/>
              <a:cxnLst/>
              <a:rect l="l" t="t" r="r" b="b"/>
              <a:pathLst>
                <a:path w="1928813" h="833437" extrusionOk="0">
                  <a:moveTo>
                    <a:pt x="1278732" y="383381"/>
                  </a:moveTo>
                  <a:lnTo>
                    <a:pt x="869157" y="554831"/>
                  </a:lnTo>
                  <a:lnTo>
                    <a:pt x="616744" y="671512"/>
                  </a:lnTo>
                  <a:lnTo>
                    <a:pt x="547688" y="711994"/>
                  </a:lnTo>
                  <a:lnTo>
                    <a:pt x="466725" y="771525"/>
                  </a:lnTo>
                  <a:lnTo>
                    <a:pt x="428625" y="807244"/>
                  </a:lnTo>
                  <a:lnTo>
                    <a:pt x="402432" y="826294"/>
                  </a:lnTo>
                  <a:lnTo>
                    <a:pt x="373857" y="833437"/>
                  </a:lnTo>
                  <a:lnTo>
                    <a:pt x="335757" y="828675"/>
                  </a:lnTo>
                  <a:lnTo>
                    <a:pt x="278607" y="785812"/>
                  </a:lnTo>
                  <a:lnTo>
                    <a:pt x="200025" y="716756"/>
                  </a:lnTo>
                  <a:lnTo>
                    <a:pt x="135732" y="650081"/>
                  </a:lnTo>
                  <a:lnTo>
                    <a:pt x="45244" y="535781"/>
                  </a:lnTo>
                  <a:lnTo>
                    <a:pt x="14288" y="483394"/>
                  </a:lnTo>
                  <a:lnTo>
                    <a:pt x="4763" y="452437"/>
                  </a:lnTo>
                  <a:lnTo>
                    <a:pt x="0" y="411956"/>
                  </a:lnTo>
                  <a:lnTo>
                    <a:pt x="11907" y="392906"/>
                  </a:lnTo>
                  <a:lnTo>
                    <a:pt x="30957" y="390525"/>
                  </a:lnTo>
                  <a:lnTo>
                    <a:pt x="57150" y="395287"/>
                  </a:lnTo>
                  <a:lnTo>
                    <a:pt x="88107" y="419100"/>
                  </a:lnTo>
                  <a:lnTo>
                    <a:pt x="126207" y="454819"/>
                  </a:lnTo>
                  <a:lnTo>
                    <a:pt x="173832" y="490537"/>
                  </a:lnTo>
                  <a:lnTo>
                    <a:pt x="228600" y="519112"/>
                  </a:lnTo>
                  <a:lnTo>
                    <a:pt x="271463" y="526256"/>
                  </a:lnTo>
                  <a:lnTo>
                    <a:pt x="330994" y="526256"/>
                  </a:lnTo>
                  <a:lnTo>
                    <a:pt x="373857" y="516731"/>
                  </a:lnTo>
                  <a:lnTo>
                    <a:pt x="735807" y="390525"/>
                  </a:lnTo>
                  <a:lnTo>
                    <a:pt x="950119" y="323850"/>
                  </a:lnTo>
                  <a:lnTo>
                    <a:pt x="1219200" y="233362"/>
                  </a:lnTo>
                  <a:lnTo>
                    <a:pt x="1473994" y="147637"/>
                  </a:lnTo>
                  <a:lnTo>
                    <a:pt x="1928813" y="0"/>
                  </a:lnTo>
                  <a:lnTo>
                    <a:pt x="1928813" y="145256"/>
                  </a:lnTo>
                  <a:lnTo>
                    <a:pt x="1716882" y="216694"/>
                  </a:lnTo>
                  <a:lnTo>
                    <a:pt x="1278732" y="3833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647;p51">
              <a:extLst>
                <a:ext uri="{FF2B5EF4-FFF2-40B4-BE49-F238E27FC236}">
                  <a16:creationId xmlns:a16="http://schemas.microsoft.com/office/drawing/2014/main" id="{92434D5A-3A06-E347-A581-B2201EBA2679}"/>
                </a:ext>
              </a:extLst>
            </p:cNvPr>
            <p:cNvSpPr/>
            <p:nvPr/>
          </p:nvSpPr>
          <p:spPr>
            <a:xfrm rot="-5400000">
              <a:off x="2520951" y="3851275"/>
              <a:ext cx="3979862" cy="579437"/>
            </a:xfrm>
            <a:custGeom>
              <a:avLst/>
              <a:gdLst/>
              <a:ahLst/>
              <a:cxnLst/>
              <a:rect l="l" t="t" r="r" b="b"/>
              <a:pathLst>
                <a:path w="3979943" h="578900" extrusionOk="0">
                  <a:moveTo>
                    <a:pt x="1716967" y="522984"/>
                  </a:moveTo>
                  <a:lnTo>
                    <a:pt x="1397914" y="522984"/>
                  </a:lnTo>
                  <a:lnTo>
                    <a:pt x="1200561" y="532851"/>
                  </a:lnTo>
                  <a:lnTo>
                    <a:pt x="907822" y="549298"/>
                  </a:lnTo>
                  <a:lnTo>
                    <a:pt x="674288" y="565744"/>
                  </a:lnTo>
                  <a:lnTo>
                    <a:pt x="342078" y="565744"/>
                  </a:lnTo>
                  <a:lnTo>
                    <a:pt x="217088" y="562454"/>
                  </a:lnTo>
                  <a:lnTo>
                    <a:pt x="154593" y="552587"/>
                  </a:lnTo>
                  <a:lnTo>
                    <a:pt x="88809" y="529562"/>
                  </a:lnTo>
                  <a:lnTo>
                    <a:pt x="46049" y="506538"/>
                  </a:lnTo>
                  <a:lnTo>
                    <a:pt x="16446" y="476935"/>
                  </a:lnTo>
                  <a:lnTo>
                    <a:pt x="0" y="447332"/>
                  </a:lnTo>
                  <a:lnTo>
                    <a:pt x="0" y="414440"/>
                  </a:lnTo>
                  <a:lnTo>
                    <a:pt x="13157" y="374969"/>
                  </a:lnTo>
                  <a:lnTo>
                    <a:pt x="32892" y="361813"/>
                  </a:lnTo>
                  <a:lnTo>
                    <a:pt x="95387" y="342077"/>
                  </a:lnTo>
                  <a:lnTo>
                    <a:pt x="213799" y="322342"/>
                  </a:lnTo>
                  <a:lnTo>
                    <a:pt x="309186" y="302607"/>
                  </a:lnTo>
                  <a:lnTo>
                    <a:pt x="506538" y="296028"/>
                  </a:lnTo>
                  <a:lnTo>
                    <a:pt x="865062" y="299318"/>
                  </a:lnTo>
                  <a:lnTo>
                    <a:pt x="1466987" y="299318"/>
                  </a:lnTo>
                  <a:lnTo>
                    <a:pt x="2262976" y="296028"/>
                  </a:lnTo>
                  <a:lnTo>
                    <a:pt x="3085278" y="296028"/>
                  </a:lnTo>
                  <a:lnTo>
                    <a:pt x="3440512" y="299318"/>
                  </a:lnTo>
                  <a:lnTo>
                    <a:pt x="3516164" y="296028"/>
                  </a:lnTo>
                  <a:lnTo>
                    <a:pt x="3578659" y="282872"/>
                  </a:lnTo>
                  <a:lnTo>
                    <a:pt x="3624708" y="263136"/>
                  </a:lnTo>
                  <a:lnTo>
                    <a:pt x="3697071" y="220377"/>
                  </a:lnTo>
                  <a:lnTo>
                    <a:pt x="3776012" y="171039"/>
                  </a:lnTo>
                  <a:lnTo>
                    <a:pt x="3970075" y="0"/>
                  </a:lnTo>
                  <a:lnTo>
                    <a:pt x="3979943" y="55916"/>
                  </a:lnTo>
                  <a:lnTo>
                    <a:pt x="3848374" y="273004"/>
                  </a:lnTo>
                  <a:lnTo>
                    <a:pt x="3743120" y="427597"/>
                  </a:lnTo>
                  <a:lnTo>
                    <a:pt x="3680625" y="503249"/>
                  </a:lnTo>
                  <a:lnTo>
                    <a:pt x="3627997" y="552587"/>
                  </a:lnTo>
                  <a:lnTo>
                    <a:pt x="3585238" y="575611"/>
                  </a:lnTo>
                  <a:lnTo>
                    <a:pt x="3562213" y="578900"/>
                  </a:lnTo>
                  <a:lnTo>
                    <a:pt x="3545767" y="575611"/>
                  </a:lnTo>
                  <a:lnTo>
                    <a:pt x="3503007" y="542719"/>
                  </a:lnTo>
                  <a:lnTo>
                    <a:pt x="3460248" y="522984"/>
                  </a:lnTo>
                  <a:lnTo>
                    <a:pt x="3417488" y="519695"/>
                  </a:lnTo>
                  <a:lnTo>
                    <a:pt x="3058964" y="519695"/>
                  </a:lnTo>
                  <a:lnTo>
                    <a:pt x="2358363" y="519695"/>
                  </a:lnTo>
                  <a:lnTo>
                    <a:pt x="1716967" y="5229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48;p51">
              <a:extLst>
                <a:ext uri="{FF2B5EF4-FFF2-40B4-BE49-F238E27FC236}">
                  <a16:creationId xmlns:a16="http://schemas.microsoft.com/office/drawing/2014/main" id="{2E943915-A9E7-0043-AC62-45C4F44AC12F}"/>
                </a:ext>
              </a:extLst>
            </p:cNvPr>
            <p:cNvSpPr/>
            <p:nvPr/>
          </p:nvSpPr>
          <p:spPr>
            <a:xfrm rot="-5400000">
              <a:off x="4525169" y="3193257"/>
              <a:ext cx="2616200" cy="1947862"/>
            </a:xfrm>
            <a:custGeom>
              <a:avLst/>
              <a:gdLst/>
              <a:ahLst/>
              <a:cxnLst/>
              <a:rect l="l" t="t" r="r" b="b"/>
              <a:pathLst>
                <a:path w="2616347" h="1947725" extrusionOk="0">
                  <a:moveTo>
                    <a:pt x="1707233" y="1368957"/>
                  </a:moveTo>
                  <a:lnTo>
                    <a:pt x="1849943" y="1432384"/>
                  </a:lnTo>
                  <a:lnTo>
                    <a:pt x="1982081" y="1487882"/>
                  </a:lnTo>
                  <a:lnTo>
                    <a:pt x="2098363" y="1527524"/>
                  </a:lnTo>
                  <a:lnTo>
                    <a:pt x="2249002" y="1575094"/>
                  </a:lnTo>
                  <a:lnTo>
                    <a:pt x="2346784" y="1601521"/>
                  </a:lnTo>
                  <a:lnTo>
                    <a:pt x="2426068" y="1622663"/>
                  </a:lnTo>
                  <a:lnTo>
                    <a:pt x="2616347" y="1651734"/>
                  </a:lnTo>
                  <a:lnTo>
                    <a:pt x="2484209" y="1947725"/>
                  </a:lnTo>
                  <a:lnTo>
                    <a:pt x="2426068" y="1913369"/>
                  </a:lnTo>
                  <a:lnTo>
                    <a:pt x="2349427" y="1892226"/>
                  </a:lnTo>
                  <a:lnTo>
                    <a:pt x="2138005" y="1818229"/>
                  </a:lnTo>
                  <a:lnTo>
                    <a:pt x="1897513" y="1720446"/>
                  </a:lnTo>
                  <a:lnTo>
                    <a:pt x="1723089" y="1638520"/>
                  </a:lnTo>
                  <a:lnTo>
                    <a:pt x="1572451" y="1561880"/>
                  </a:lnTo>
                  <a:lnTo>
                    <a:pt x="1421813" y="1477311"/>
                  </a:lnTo>
                  <a:lnTo>
                    <a:pt x="1239462" y="1368957"/>
                  </a:lnTo>
                  <a:lnTo>
                    <a:pt x="1059753" y="1244747"/>
                  </a:lnTo>
                  <a:lnTo>
                    <a:pt x="909115" y="1128465"/>
                  </a:lnTo>
                  <a:lnTo>
                    <a:pt x="800761" y="1038610"/>
                  </a:lnTo>
                  <a:lnTo>
                    <a:pt x="626338" y="877401"/>
                  </a:lnTo>
                  <a:lnTo>
                    <a:pt x="491557" y="745262"/>
                  </a:lnTo>
                  <a:lnTo>
                    <a:pt x="396417" y="647480"/>
                  </a:lnTo>
                  <a:lnTo>
                    <a:pt x="285420" y="488913"/>
                  </a:lnTo>
                  <a:lnTo>
                    <a:pt x="192923" y="343561"/>
                  </a:lnTo>
                  <a:lnTo>
                    <a:pt x="105711" y="208779"/>
                  </a:lnTo>
                  <a:lnTo>
                    <a:pt x="52856" y="126853"/>
                  </a:lnTo>
                  <a:lnTo>
                    <a:pt x="13214" y="63426"/>
                  </a:lnTo>
                  <a:lnTo>
                    <a:pt x="0" y="29070"/>
                  </a:lnTo>
                  <a:lnTo>
                    <a:pt x="0" y="13214"/>
                  </a:lnTo>
                  <a:lnTo>
                    <a:pt x="5286" y="2643"/>
                  </a:lnTo>
                  <a:lnTo>
                    <a:pt x="26428" y="0"/>
                  </a:lnTo>
                  <a:lnTo>
                    <a:pt x="58141" y="13214"/>
                  </a:lnTo>
                  <a:lnTo>
                    <a:pt x="118925" y="95140"/>
                  </a:lnTo>
                  <a:lnTo>
                    <a:pt x="200851" y="203494"/>
                  </a:lnTo>
                  <a:lnTo>
                    <a:pt x="309205" y="338275"/>
                  </a:lnTo>
                  <a:lnTo>
                    <a:pt x="417559" y="454557"/>
                  </a:lnTo>
                  <a:lnTo>
                    <a:pt x="573483" y="610481"/>
                  </a:lnTo>
                  <a:lnTo>
                    <a:pt x="747906" y="763762"/>
                  </a:lnTo>
                  <a:lnTo>
                    <a:pt x="946114" y="917043"/>
                  </a:lnTo>
                  <a:lnTo>
                    <a:pt x="1091466" y="1017468"/>
                  </a:lnTo>
                  <a:lnTo>
                    <a:pt x="1236819" y="1107322"/>
                  </a:lnTo>
                  <a:lnTo>
                    <a:pt x="1390100" y="1202462"/>
                  </a:lnTo>
                  <a:lnTo>
                    <a:pt x="1546024" y="1289674"/>
                  </a:lnTo>
                  <a:lnTo>
                    <a:pt x="1707233" y="13689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49;p51">
              <a:extLst>
                <a:ext uri="{FF2B5EF4-FFF2-40B4-BE49-F238E27FC236}">
                  <a16:creationId xmlns:a16="http://schemas.microsoft.com/office/drawing/2014/main" id="{3A0C68D2-1B70-C24D-AB2E-BC11510C6DA6}"/>
                </a:ext>
              </a:extLst>
            </p:cNvPr>
            <p:cNvSpPr/>
            <p:nvPr/>
          </p:nvSpPr>
          <p:spPr>
            <a:xfrm>
              <a:off x="4949825" y="3424238"/>
              <a:ext cx="2581275" cy="2147887"/>
            </a:xfrm>
            <a:custGeom>
              <a:avLst/>
              <a:gdLst/>
              <a:ahLst/>
              <a:cxnLst/>
              <a:rect l="l" t="t" r="r" b="b"/>
              <a:pathLst>
                <a:path w="2581666" h="2148985" extrusionOk="0">
                  <a:moveTo>
                    <a:pt x="1427849" y="1626882"/>
                  </a:moveTo>
                  <a:lnTo>
                    <a:pt x="1277853" y="1442272"/>
                  </a:lnTo>
                  <a:lnTo>
                    <a:pt x="1162471" y="1295160"/>
                  </a:lnTo>
                  <a:lnTo>
                    <a:pt x="1044205" y="1150933"/>
                  </a:lnTo>
                  <a:lnTo>
                    <a:pt x="902862" y="983629"/>
                  </a:lnTo>
                  <a:lnTo>
                    <a:pt x="767289" y="796134"/>
                  </a:lnTo>
                  <a:lnTo>
                    <a:pt x="643253" y="637484"/>
                  </a:lnTo>
                  <a:lnTo>
                    <a:pt x="504795" y="481719"/>
                  </a:lnTo>
                  <a:lnTo>
                    <a:pt x="320185" y="288455"/>
                  </a:lnTo>
                  <a:lnTo>
                    <a:pt x="170188" y="161535"/>
                  </a:lnTo>
                  <a:lnTo>
                    <a:pt x="86537" y="98075"/>
                  </a:lnTo>
                  <a:lnTo>
                    <a:pt x="46153" y="77883"/>
                  </a:lnTo>
                  <a:lnTo>
                    <a:pt x="5769" y="51922"/>
                  </a:lnTo>
                  <a:lnTo>
                    <a:pt x="0" y="40384"/>
                  </a:lnTo>
                  <a:lnTo>
                    <a:pt x="0" y="25961"/>
                  </a:lnTo>
                  <a:lnTo>
                    <a:pt x="11538" y="11538"/>
                  </a:lnTo>
                  <a:lnTo>
                    <a:pt x="40384" y="0"/>
                  </a:lnTo>
                  <a:lnTo>
                    <a:pt x="80768" y="0"/>
                  </a:lnTo>
                  <a:lnTo>
                    <a:pt x="141343" y="11538"/>
                  </a:lnTo>
                  <a:lnTo>
                    <a:pt x="213456" y="40384"/>
                  </a:lnTo>
                  <a:lnTo>
                    <a:pt x="297108" y="106728"/>
                  </a:lnTo>
                  <a:lnTo>
                    <a:pt x="432682" y="230764"/>
                  </a:lnTo>
                  <a:lnTo>
                    <a:pt x="781711" y="571140"/>
                  </a:lnTo>
                  <a:lnTo>
                    <a:pt x="1018244" y="804788"/>
                  </a:lnTo>
                  <a:lnTo>
                    <a:pt x="1191316" y="980745"/>
                  </a:lnTo>
                  <a:lnTo>
                    <a:pt x="1407657" y="1194201"/>
                  </a:lnTo>
                  <a:lnTo>
                    <a:pt x="1623998" y="1390350"/>
                  </a:lnTo>
                  <a:lnTo>
                    <a:pt x="1857646" y="1592268"/>
                  </a:lnTo>
                  <a:lnTo>
                    <a:pt x="2085525" y="1759571"/>
                  </a:lnTo>
                  <a:lnTo>
                    <a:pt x="2304750" y="1906683"/>
                  </a:lnTo>
                  <a:lnTo>
                    <a:pt x="2448977" y="1987450"/>
                  </a:lnTo>
                  <a:lnTo>
                    <a:pt x="2558590" y="2042256"/>
                  </a:lnTo>
                  <a:lnTo>
                    <a:pt x="2581666" y="2059564"/>
                  </a:lnTo>
                  <a:lnTo>
                    <a:pt x="2567243" y="2076871"/>
                  </a:lnTo>
                  <a:lnTo>
                    <a:pt x="2454746" y="2111485"/>
                  </a:lnTo>
                  <a:lnTo>
                    <a:pt x="2313403" y="2134562"/>
                  </a:lnTo>
                  <a:lnTo>
                    <a:pt x="2082640" y="2148985"/>
                  </a:lnTo>
                  <a:lnTo>
                    <a:pt x="2007642" y="2140331"/>
                  </a:lnTo>
                  <a:lnTo>
                    <a:pt x="1932644" y="2120139"/>
                  </a:lnTo>
                  <a:lnTo>
                    <a:pt x="1863415" y="2079755"/>
                  </a:lnTo>
                  <a:lnTo>
                    <a:pt x="1768225" y="2004757"/>
                  </a:lnTo>
                  <a:lnTo>
                    <a:pt x="1667266" y="1906683"/>
                  </a:lnTo>
                  <a:lnTo>
                    <a:pt x="1427849" y="16268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654;p52">
            <a:extLst>
              <a:ext uri="{FF2B5EF4-FFF2-40B4-BE49-F238E27FC236}">
                <a16:creationId xmlns:a16="http://schemas.microsoft.com/office/drawing/2014/main" id="{93A57807-0565-FF42-AE1A-5F198C1702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2093" y="1746005"/>
            <a:ext cx="4857750" cy="42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2093" y="1733975"/>
            <a:ext cx="4857750" cy="42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197"/>
          <p:cNvSpPr txBox="1"/>
          <p:nvPr/>
        </p:nvSpPr>
        <p:spPr>
          <a:xfrm>
            <a:off x="3728864" y="6545262"/>
            <a:ext cx="422453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期</a:t>
            </a:r>
            <a:endParaRPr/>
          </a:p>
        </p:txBody>
      </p:sp>
      <p:sp>
        <p:nvSpPr>
          <p:cNvPr id="2181" name="Google Shape;2181;p197"/>
          <p:cNvSpPr/>
          <p:nvPr/>
        </p:nvSpPr>
        <p:spPr>
          <a:xfrm>
            <a:off x="2719388" y="2160588"/>
            <a:ext cx="2395537" cy="511175"/>
          </a:xfrm>
          <a:custGeom>
            <a:avLst/>
            <a:gdLst/>
            <a:ahLst/>
            <a:cxnLst/>
            <a:rect l="l" t="t" r="r" b="b"/>
            <a:pathLst>
              <a:path w="2395537" h="511969" extrusionOk="0">
                <a:moveTo>
                  <a:pt x="1243012" y="321469"/>
                </a:moveTo>
                <a:lnTo>
                  <a:pt x="892968" y="373856"/>
                </a:lnTo>
                <a:lnTo>
                  <a:pt x="671512" y="402431"/>
                </a:lnTo>
                <a:lnTo>
                  <a:pt x="592931" y="419100"/>
                </a:lnTo>
                <a:lnTo>
                  <a:pt x="376237" y="504825"/>
                </a:lnTo>
                <a:lnTo>
                  <a:pt x="350043" y="511969"/>
                </a:lnTo>
                <a:lnTo>
                  <a:pt x="292893" y="497681"/>
                </a:lnTo>
                <a:lnTo>
                  <a:pt x="173831" y="433387"/>
                </a:lnTo>
                <a:lnTo>
                  <a:pt x="45243" y="323850"/>
                </a:lnTo>
                <a:lnTo>
                  <a:pt x="14287" y="292894"/>
                </a:lnTo>
                <a:lnTo>
                  <a:pt x="4762" y="259556"/>
                </a:lnTo>
                <a:lnTo>
                  <a:pt x="0" y="226219"/>
                </a:lnTo>
                <a:lnTo>
                  <a:pt x="7143" y="207169"/>
                </a:lnTo>
                <a:lnTo>
                  <a:pt x="19050" y="202406"/>
                </a:lnTo>
                <a:lnTo>
                  <a:pt x="42862" y="209550"/>
                </a:lnTo>
                <a:lnTo>
                  <a:pt x="102393" y="250031"/>
                </a:lnTo>
                <a:lnTo>
                  <a:pt x="157162" y="271462"/>
                </a:lnTo>
                <a:lnTo>
                  <a:pt x="226218" y="290512"/>
                </a:lnTo>
                <a:lnTo>
                  <a:pt x="269081" y="292894"/>
                </a:lnTo>
                <a:lnTo>
                  <a:pt x="657225" y="242887"/>
                </a:lnTo>
                <a:lnTo>
                  <a:pt x="902493" y="195262"/>
                </a:lnTo>
                <a:lnTo>
                  <a:pt x="1631156" y="83344"/>
                </a:lnTo>
                <a:lnTo>
                  <a:pt x="1897856" y="40481"/>
                </a:lnTo>
                <a:lnTo>
                  <a:pt x="2040731" y="2381"/>
                </a:lnTo>
                <a:lnTo>
                  <a:pt x="2062162" y="0"/>
                </a:lnTo>
                <a:lnTo>
                  <a:pt x="2178843" y="16669"/>
                </a:lnTo>
                <a:lnTo>
                  <a:pt x="2271712" y="42862"/>
                </a:lnTo>
                <a:lnTo>
                  <a:pt x="2338387" y="76200"/>
                </a:lnTo>
                <a:lnTo>
                  <a:pt x="2357437" y="95250"/>
                </a:lnTo>
                <a:lnTo>
                  <a:pt x="2378868" y="126206"/>
                </a:lnTo>
                <a:lnTo>
                  <a:pt x="2395537" y="176212"/>
                </a:lnTo>
                <a:lnTo>
                  <a:pt x="2390775" y="211931"/>
                </a:lnTo>
                <a:lnTo>
                  <a:pt x="2369343" y="223837"/>
                </a:lnTo>
                <a:lnTo>
                  <a:pt x="2312193" y="223837"/>
                </a:lnTo>
                <a:lnTo>
                  <a:pt x="2128837" y="219075"/>
                </a:lnTo>
                <a:lnTo>
                  <a:pt x="1876425" y="242887"/>
                </a:lnTo>
                <a:lnTo>
                  <a:pt x="1609725" y="271462"/>
                </a:lnTo>
                <a:lnTo>
                  <a:pt x="1243012" y="3214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197"/>
          <p:cNvSpPr/>
          <p:nvPr/>
        </p:nvSpPr>
        <p:spPr>
          <a:xfrm>
            <a:off x="2732088" y="4805363"/>
            <a:ext cx="1123950" cy="1022350"/>
          </a:xfrm>
          <a:custGeom>
            <a:avLst/>
            <a:gdLst/>
            <a:ahLst/>
            <a:cxnLst/>
            <a:rect l="l" t="t" r="r" b="b"/>
            <a:pathLst>
              <a:path w="1123950" h="1021556" extrusionOk="0">
                <a:moveTo>
                  <a:pt x="328612" y="676275"/>
                </a:moveTo>
                <a:lnTo>
                  <a:pt x="471487" y="528637"/>
                </a:lnTo>
                <a:lnTo>
                  <a:pt x="623887" y="347662"/>
                </a:lnTo>
                <a:lnTo>
                  <a:pt x="721519" y="192881"/>
                </a:lnTo>
                <a:lnTo>
                  <a:pt x="723900" y="166687"/>
                </a:lnTo>
                <a:lnTo>
                  <a:pt x="719137" y="145256"/>
                </a:lnTo>
                <a:lnTo>
                  <a:pt x="704850" y="121443"/>
                </a:lnTo>
                <a:lnTo>
                  <a:pt x="633412" y="66675"/>
                </a:lnTo>
                <a:lnTo>
                  <a:pt x="621506" y="52387"/>
                </a:lnTo>
                <a:lnTo>
                  <a:pt x="626269" y="30956"/>
                </a:lnTo>
                <a:lnTo>
                  <a:pt x="642937" y="7143"/>
                </a:lnTo>
                <a:lnTo>
                  <a:pt x="666750" y="0"/>
                </a:lnTo>
                <a:lnTo>
                  <a:pt x="795337" y="14287"/>
                </a:lnTo>
                <a:lnTo>
                  <a:pt x="907256" y="40481"/>
                </a:lnTo>
                <a:lnTo>
                  <a:pt x="957262" y="59531"/>
                </a:lnTo>
                <a:lnTo>
                  <a:pt x="1035844" y="100012"/>
                </a:lnTo>
                <a:lnTo>
                  <a:pt x="1104900" y="152400"/>
                </a:lnTo>
                <a:lnTo>
                  <a:pt x="1121569" y="180975"/>
                </a:lnTo>
                <a:lnTo>
                  <a:pt x="1123950" y="211931"/>
                </a:lnTo>
                <a:lnTo>
                  <a:pt x="1114425" y="240506"/>
                </a:lnTo>
                <a:lnTo>
                  <a:pt x="1088231" y="264318"/>
                </a:lnTo>
                <a:lnTo>
                  <a:pt x="1004887" y="302418"/>
                </a:lnTo>
                <a:lnTo>
                  <a:pt x="976312" y="330993"/>
                </a:lnTo>
                <a:lnTo>
                  <a:pt x="728662" y="554831"/>
                </a:lnTo>
                <a:lnTo>
                  <a:pt x="545306" y="695325"/>
                </a:lnTo>
                <a:lnTo>
                  <a:pt x="223837" y="909637"/>
                </a:lnTo>
                <a:lnTo>
                  <a:pt x="73819" y="1002506"/>
                </a:lnTo>
                <a:lnTo>
                  <a:pt x="30956" y="1021556"/>
                </a:lnTo>
                <a:lnTo>
                  <a:pt x="11906" y="1021556"/>
                </a:lnTo>
                <a:lnTo>
                  <a:pt x="0" y="1009650"/>
                </a:lnTo>
                <a:lnTo>
                  <a:pt x="0" y="992981"/>
                </a:lnTo>
                <a:lnTo>
                  <a:pt x="21431" y="966787"/>
                </a:lnTo>
                <a:lnTo>
                  <a:pt x="328612" y="6762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197"/>
          <p:cNvSpPr/>
          <p:nvPr/>
        </p:nvSpPr>
        <p:spPr>
          <a:xfrm>
            <a:off x="4194175" y="4681538"/>
            <a:ext cx="687388" cy="784225"/>
          </a:xfrm>
          <a:custGeom>
            <a:avLst/>
            <a:gdLst/>
            <a:ahLst/>
            <a:cxnLst/>
            <a:rect l="l" t="t" r="r" b="b"/>
            <a:pathLst>
              <a:path w="688182" h="783431" extrusionOk="0">
                <a:moveTo>
                  <a:pt x="340519" y="514350"/>
                </a:moveTo>
                <a:lnTo>
                  <a:pt x="216694" y="326231"/>
                </a:lnTo>
                <a:lnTo>
                  <a:pt x="38100" y="100012"/>
                </a:lnTo>
                <a:lnTo>
                  <a:pt x="9525" y="61912"/>
                </a:lnTo>
                <a:lnTo>
                  <a:pt x="0" y="38100"/>
                </a:lnTo>
                <a:lnTo>
                  <a:pt x="0" y="16668"/>
                </a:lnTo>
                <a:lnTo>
                  <a:pt x="7144" y="7143"/>
                </a:lnTo>
                <a:lnTo>
                  <a:pt x="30957" y="0"/>
                </a:lnTo>
                <a:lnTo>
                  <a:pt x="59532" y="11906"/>
                </a:lnTo>
                <a:lnTo>
                  <a:pt x="381000" y="214312"/>
                </a:lnTo>
                <a:lnTo>
                  <a:pt x="502444" y="285750"/>
                </a:lnTo>
                <a:lnTo>
                  <a:pt x="526257" y="307181"/>
                </a:lnTo>
                <a:lnTo>
                  <a:pt x="614363" y="435768"/>
                </a:lnTo>
                <a:lnTo>
                  <a:pt x="661988" y="521493"/>
                </a:lnTo>
                <a:lnTo>
                  <a:pt x="683419" y="581025"/>
                </a:lnTo>
                <a:lnTo>
                  <a:pt x="688182" y="659606"/>
                </a:lnTo>
                <a:lnTo>
                  <a:pt x="666750" y="735806"/>
                </a:lnTo>
                <a:lnTo>
                  <a:pt x="635794" y="771525"/>
                </a:lnTo>
                <a:lnTo>
                  <a:pt x="600075" y="783431"/>
                </a:lnTo>
                <a:lnTo>
                  <a:pt x="545307" y="771525"/>
                </a:lnTo>
                <a:lnTo>
                  <a:pt x="488157" y="714375"/>
                </a:lnTo>
                <a:lnTo>
                  <a:pt x="340519" y="5143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197"/>
          <p:cNvSpPr/>
          <p:nvPr/>
        </p:nvSpPr>
        <p:spPr>
          <a:xfrm rot="-5400000">
            <a:off x="3533776" y="3473450"/>
            <a:ext cx="3721100" cy="669925"/>
          </a:xfrm>
          <a:custGeom>
            <a:avLst/>
            <a:gdLst/>
            <a:ahLst/>
            <a:cxnLst/>
            <a:rect l="l" t="t" r="r" b="b"/>
            <a:pathLst>
              <a:path w="3721100" h="669925" extrusionOk="0">
                <a:moveTo>
                  <a:pt x="2076450" y="406400"/>
                </a:moveTo>
                <a:lnTo>
                  <a:pt x="2381250" y="422275"/>
                </a:lnTo>
                <a:lnTo>
                  <a:pt x="2952750" y="403225"/>
                </a:lnTo>
                <a:lnTo>
                  <a:pt x="3384550" y="371475"/>
                </a:lnTo>
                <a:lnTo>
                  <a:pt x="3495675" y="342900"/>
                </a:lnTo>
                <a:lnTo>
                  <a:pt x="3641725" y="273050"/>
                </a:lnTo>
                <a:lnTo>
                  <a:pt x="3676650" y="254000"/>
                </a:lnTo>
                <a:lnTo>
                  <a:pt x="3698875" y="254000"/>
                </a:lnTo>
                <a:lnTo>
                  <a:pt x="3714750" y="260350"/>
                </a:lnTo>
                <a:lnTo>
                  <a:pt x="3721100" y="282575"/>
                </a:lnTo>
                <a:lnTo>
                  <a:pt x="3622675" y="565150"/>
                </a:lnTo>
                <a:lnTo>
                  <a:pt x="3463925" y="622300"/>
                </a:lnTo>
                <a:lnTo>
                  <a:pt x="3143250" y="650875"/>
                </a:lnTo>
                <a:lnTo>
                  <a:pt x="2724150" y="669925"/>
                </a:lnTo>
                <a:lnTo>
                  <a:pt x="2603500" y="663575"/>
                </a:lnTo>
                <a:lnTo>
                  <a:pt x="1809750" y="619125"/>
                </a:lnTo>
                <a:lnTo>
                  <a:pt x="1663700" y="600075"/>
                </a:lnTo>
                <a:lnTo>
                  <a:pt x="1304925" y="533400"/>
                </a:lnTo>
                <a:lnTo>
                  <a:pt x="1009650" y="463550"/>
                </a:lnTo>
                <a:lnTo>
                  <a:pt x="717550" y="381000"/>
                </a:lnTo>
                <a:lnTo>
                  <a:pt x="390525" y="254000"/>
                </a:lnTo>
                <a:lnTo>
                  <a:pt x="107950" y="117475"/>
                </a:lnTo>
                <a:lnTo>
                  <a:pt x="19050" y="63500"/>
                </a:lnTo>
                <a:lnTo>
                  <a:pt x="9525" y="47625"/>
                </a:lnTo>
                <a:lnTo>
                  <a:pt x="0" y="19050"/>
                </a:lnTo>
                <a:lnTo>
                  <a:pt x="12700" y="0"/>
                </a:lnTo>
                <a:lnTo>
                  <a:pt x="53975" y="3175"/>
                </a:lnTo>
                <a:lnTo>
                  <a:pt x="447675" y="136525"/>
                </a:lnTo>
                <a:lnTo>
                  <a:pt x="768350" y="231775"/>
                </a:lnTo>
                <a:lnTo>
                  <a:pt x="1079500" y="301625"/>
                </a:lnTo>
                <a:lnTo>
                  <a:pt x="1466850" y="355600"/>
                </a:lnTo>
                <a:lnTo>
                  <a:pt x="2076450" y="4064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197"/>
          <p:cNvSpPr/>
          <p:nvPr/>
        </p:nvSpPr>
        <p:spPr>
          <a:xfrm rot="-5400000">
            <a:off x="1978026" y="2859087"/>
            <a:ext cx="2794000" cy="542925"/>
          </a:xfrm>
          <a:custGeom>
            <a:avLst/>
            <a:gdLst/>
            <a:ahLst/>
            <a:cxnLst/>
            <a:rect l="l" t="t" r="r" b="b"/>
            <a:pathLst>
              <a:path w="2793207" h="542925" extrusionOk="0">
                <a:moveTo>
                  <a:pt x="1176338" y="307181"/>
                </a:moveTo>
                <a:lnTo>
                  <a:pt x="1964532" y="300038"/>
                </a:lnTo>
                <a:lnTo>
                  <a:pt x="2112169" y="276225"/>
                </a:lnTo>
                <a:lnTo>
                  <a:pt x="2374107" y="276225"/>
                </a:lnTo>
                <a:lnTo>
                  <a:pt x="2440782" y="269081"/>
                </a:lnTo>
                <a:lnTo>
                  <a:pt x="2490788" y="257175"/>
                </a:lnTo>
                <a:lnTo>
                  <a:pt x="2533650" y="238125"/>
                </a:lnTo>
                <a:lnTo>
                  <a:pt x="2600325" y="192881"/>
                </a:lnTo>
                <a:lnTo>
                  <a:pt x="2655094" y="140494"/>
                </a:lnTo>
                <a:lnTo>
                  <a:pt x="2705100" y="57150"/>
                </a:lnTo>
                <a:lnTo>
                  <a:pt x="2724150" y="23813"/>
                </a:lnTo>
                <a:lnTo>
                  <a:pt x="2733675" y="11906"/>
                </a:lnTo>
                <a:lnTo>
                  <a:pt x="2745582" y="2381"/>
                </a:lnTo>
                <a:lnTo>
                  <a:pt x="2757488" y="0"/>
                </a:lnTo>
                <a:lnTo>
                  <a:pt x="2771775" y="11906"/>
                </a:lnTo>
                <a:lnTo>
                  <a:pt x="2788444" y="50006"/>
                </a:lnTo>
                <a:lnTo>
                  <a:pt x="2793207" y="88106"/>
                </a:lnTo>
                <a:lnTo>
                  <a:pt x="2786063" y="150019"/>
                </a:lnTo>
                <a:lnTo>
                  <a:pt x="2733675" y="302419"/>
                </a:lnTo>
                <a:lnTo>
                  <a:pt x="2621757" y="459581"/>
                </a:lnTo>
                <a:lnTo>
                  <a:pt x="2566988" y="519113"/>
                </a:lnTo>
                <a:lnTo>
                  <a:pt x="2540794" y="535781"/>
                </a:lnTo>
                <a:lnTo>
                  <a:pt x="2512219" y="542925"/>
                </a:lnTo>
                <a:lnTo>
                  <a:pt x="2476500" y="540544"/>
                </a:lnTo>
                <a:lnTo>
                  <a:pt x="2431257" y="521494"/>
                </a:lnTo>
                <a:lnTo>
                  <a:pt x="2390775" y="504825"/>
                </a:lnTo>
                <a:lnTo>
                  <a:pt x="2152650" y="507206"/>
                </a:lnTo>
                <a:lnTo>
                  <a:pt x="1997869" y="504825"/>
                </a:lnTo>
                <a:lnTo>
                  <a:pt x="1452563" y="507206"/>
                </a:lnTo>
                <a:lnTo>
                  <a:pt x="1359694" y="516731"/>
                </a:lnTo>
                <a:lnTo>
                  <a:pt x="76200" y="521494"/>
                </a:lnTo>
                <a:lnTo>
                  <a:pt x="0" y="383381"/>
                </a:lnTo>
                <a:lnTo>
                  <a:pt x="64294" y="330994"/>
                </a:lnTo>
                <a:lnTo>
                  <a:pt x="1176338" y="307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197"/>
          <p:cNvSpPr/>
          <p:nvPr/>
        </p:nvSpPr>
        <p:spPr>
          <a:xfrm rot="-5400000">
            <a:off x="3009900" y="2673351"/>
            <a:ext cx="2859087" cy="519112"/>
          </a:xfrm>
          <a:custGeom>
            <a:avLst/>
            <a:gdLst/>
            <a:ahLst/>
            <a:cxnLst/>
            <a:rect l="l" t="t" r="r" b="b"/>
            <a:pathLst>
              <a:path w="2859881" h="519113" extrusionOk="0">
                <a:moveTo>
                  <a:pt x="1038225" y="371475"/>
                </a:moveTo>
                <a:lnTo>
                  <a:pt x="85725" y="342900"/>
                </a:lnTo>
                <a:lnTo>
                  <a:pt x="0" y="183356"/>
                </a:lnTo>
                <a:lnTo>
                  <a:pt x="69056" y="138113"/>
                </a:lnTo>
                <a:lnTo>
                  <a:pt x="1302543" y="145256"/>
                </a:lnTo>
                <a:lnTo>
                  <a:pt x="1440656" y="159544"/>
                </a:lnTo>
                <a:lnTo>
                  <a:pt x="1943100" y="154781"/>
                </a:lnTo>
                <a:lnTo>
                  <a:pt x="2093118" y="183356"/>
                </a:lnTo>
                <a:lnTo>
                  <a:pt x="2600325" y="188119"/>
                </a:lnTo>
                <a:lnTo>
                  <a:pt x="2647950" y="164306"/>
                </a:lnTo>
                <a:lnTo>
                  <a:pt x="2747962" y="73819"/>
                </a:lnTo>
                <a:lnTo>
                  <a:pt x="2786062" y="26194"/>
                </a:lnTo>
                <a:lnTo>
                  <a:pt x="2809875" y="4763"/>
                </a:lnTo>
                <a:lnTo>
                  <a:pt x="2826543" y="0"/>
                </a:lnTo>
                <a:lnTo>
                  <a:pt x="2840831" y="2381"/>
                </a:lnTo>
                <a:lnTo>
                  <a:pt x="2852737" y="11906"/>
                </a:lnTo>
                <a:lnTo>
                  <a:pt x="2859881" y="38100"/>
                </a:lnTo>
                <a:lnTo>
                  <a:pt x="2797968" y="261938"/>
                </a:lnTo>
                <a:lnTo>
                  <a:pt x="2743200" y="388144"/>
                </a:lnTo>
                <a:lnTo>
                  <a:pt x="2686050" y="478631"/>
                </a:lnTo>
                <a:lnTo>
                  <a:pt x="2652712" y="509588"/>
                </a:lnTo>
                <a:lnTo>
                  <a:pt x="2624137" y="519113"/>
                </a:lnTo>
                <a:lnTo>
                  <a:pt x="2578893" y="509588"/>
                </a:lnTo>
                <a:lnTo>
                  <a:pt x="2531268" y="478631"/>
                </a:lnTo>
                <a:lnTo>
                  <a:pt x="2483643" y="457200"/>
                </a:lnTo>
                <a:lnTo>
                  <a:pt x="2397918" y="438150"/>
                </a:lnTo>
                <a:lnTo>
                  <a:pt x="2147887" y="433388"/>
                </a:lnTo>
                <a:lnTo>
                  <a:pt x="1962150" y="409575"/>
                </a:lnTo>
                <a:lnTo>
                  <a:pt x="1038225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197"/>
          <p:cNvSpPr/>
          <p:nvPr/>
        </p:nvSpPr>
        <p:spPr>
          <a:xfrm>
            <a:off x="3524250" y="2903538"/>
            <a:ext cx="917575" cy="292100"/>
          </a:xfrm>
          <a:custGeom>
            <a:avLst/>
            <a:gdLst/>
            <a:ahLst/>
            <a:cxnLst/>
            <a:rect l="l" t="t" r="r" b="b"/>
            <a:pathLst>
              <a:path w="916781" h="292894" extrusionOk="0">
                <a:moveTo>
                  <a:pt x="381000" y="230981"/>
                </a:moveTo>
                <a:lnTo>
                  <a:pt x="52388" y="292894"/>
                </a:lnTo>
                <a:lnTo>
                  <a:pt x="0" y="235744"/>
                </a:lnTo>
                <a:lnTo>
                  <a:pt x="23813" y="159544"/>
                </a:lnTo>
                <a:lnTo>
                  <a:pt x="864394" y="0"/>
                </a:lnTo>
                <a:lnTo>
                  <a:pt x="916781" y="100012"/>
                </a:lnTo>
                <a:lnTo>
                  <a:pt x="840581" y="159544"/>
                </a:lnTo>
                <a:lnTo>
                  <a:pt x="381000" y="2309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197"/>
          <p:cNvSpPr/>
          <p:nvPr/>
        </p:nvSpPr>
        <p:spPr>
          <a:xfrm>
            <a:off x="3503613" y="3548063"/>
            <a:ext cx="944562" cy="298450"/>
          </a:xfrm>
          <a:custGeom>
            <a:avLst/>
            <a:gdLst/>
            <a:ahLst/>
            <a:cxnLst/>
            <a:rect l="l" t="t" r="r" b="b"/>
            <a:pathLst>
              <a:path w="945356" h="297656" extrusionOk="0">
                <a:moveTo>
                  <a:pt x="371475" y="242887"/>
                </a:moveTo>
                <a:lnTo>
                  <a:pt x="69056" y="297656"/>
                </a:lnTo>
                <a:lnTo>
                  <a:pt x="0" y="226218"/>
                </a:lnTo>
                <a:lnTo>
                  <a:pt x="57150" y="140493"/>
                </a:lnTo>
                <a:lnTo>
                  <a:pt x="873919" y="0"/>
                </a:lnTo>
                <a:lnTo>
                  <a:pt x="945356" y="97631"/>
                </a:lnTo>
                <a:lnTo>
                  <a:pt x="871537" y="164306"/>
                </a:lnTo>
                <a:lnTo>
                  <a:pt x="371475" y="2428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197"/>
          <p:cNvSpPr/>
          <p:nvPr/>
        </p:nvSpPr>
        <p:spPr>
          <a:xfrm>
            <a:off x="2522538" y="4135438"/>
            <a:ext cx="2638425" cy="635000"/>
          </a:xfrm>
          <a:custGeom>
            <a:avLst/>
            <a:gdLst/>
            <a:ahLst/>
            <a:cxnLst/>
            <a:rect l="l" t="t" r="r" b="b"/>
            <a:pathLst>
              <a:path w="2638425" h="633413" extrusionOk="0">
                <a:moveTo>
                  <a:pt x="1204912" y="392907"/>
                </a:moveTo>
                <a:lnTo>
                  <a:pt x="912019" y="459582"/>
                </a:lnTo>
                <a:lnTo>
                  <a:pt x="661987" y="526257"/>
                </a:lnTo>
                <a:lnTo>
                  <a:pt x="478631" y="600075"/>
                </a:lnTo>
                <a:lnTo>
                  <a:pt x="400050" y="626269"/>
                </a:lnTo>
                <a:lnTo>
                  <a:pt x="373856" y="633413"/>
                </a:lnTo>
                <a:lnTo>
                  <a:pt x="347662" y="626269"/>
                </a:lnTo>
                <a:lnTo>
                  <a:pt x="183356" y="526257"/>
                </a:lnTo>
                <a:lnTo>
                  <a:pt x="50006" y="395288"/>
                </a:lnTo>
                <a:lnTo>
                  <a:pt x="23812" y="357188"/>
                </a:lnTo>
                <a:lnTo>
                  <a:pt x="0" y="319088"/>
                </a:lnTo>
                <a:lnTo>
                  <a:pt x="0" y="302419"/>
                </a:lnTo>
                <a:lnTo>
                  <a:pt x="4762" y="285750"/>
                </a:lnTo>
                <a:lnTo>
                  <a:pt x="19050" y="280988"/>
                </a:lnTo>
                <a:lnTo>
                  <a:pt x="54769" y="292894"/>
                </a:lnTo>
                <a:lnTo>
                  <a:pt x="171450" y="354807"/>
                </a:lnTo>
                <a:lnTo>
                  <a:pt x="223837" y="373857"/>
                </a:lnTo>
                <a:lnTo>
                  <a:pt x="276225" y="385763"/>
                </a:lnTo>
                <a:lnTo>
                  <a:pt x="330994" y="388144"/>
                </a:lnTo>
                <a:lnTo>
                  <a:pt x="395287" y="385763"/>
                </a:lnTo>
                <a:lnTo>
                  <a:pt x="509587" y="371475"/>
                </a:lnTo>
                <a:lnTo>
                  <a:pt x="907256" y="297657"/>
                </a:lnTo>
                <a:lnTo>
                  <a:pt x="1112044" y="257175"/>
                </a:lnTo>
                <a:lnTo>
                  <a:pt x="1793081" y="138113"/>
                </a:lnTo>
                <a:lnTo>
                  <a:pt x="2000250" y="95250"/>
                </a:lnTo>
                <a:lnTo>
                  <a:pt x="2205037" y="69057"/>
                </a:lnTo>
                <a:lnTo>
                  <a:pt x="2243137" y="30957"/>
                </a:lnTo>
                <a:lnTo>
                  <a:pt x="2278856" y="9525"/>
                </a:lnTo>
                <a:lnTo>
                  <a:pt x="2321719" y="0"/>
                </a:lnTo>
                <a:lnTo>
                  <a:pt x="2350294" y="4763"/>
                </a:lnTo>
                <a:lnTo>
                  <a:pt x="2486025" y="61913"/>
                </a:lnTo>
                <a:lnTo>
                  <a:pt x="2562225" y="111919"/>
                </a:lnTo>
                <a:lnTo>
                  <a:pt x="2607469" y="159544"/>
                </a:lnTo>
                <a:lnTo>
                  <a:pt x="2631281" y="188119"/>
                </a:lnTo>
                <a:lnTo>
                  <a:pt x="2638425" y="221457"/>
                </a:lnTo>
                <a:lnTo>
                  <a:pt x="2626519" y="252413"/>
                </a:lnTo>
                <a:lnTo>
                  <a:pt x="2607469" y="261938"/>
                </a:lnTo>
                <a:lnTo>
                  <a:pt x="2590800" y="271463"/>
                </a:lnTo>
                <a:lnTo>
                  <a:pt x="2214562" y="276225"/>
                </a:lnTo>
                <a:lnTo>
                  <a:pt x="1969294" y="292894"/>
                </a:lnTo>
                <a:lnTo>
                  <a:pt x="1595437" y="333375"/>
                </a:lnTo>
                <a:lnTo>
                  <a:pt x="1204912" y="3929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197"/>
          <p:cNvSpPr/>
          <p:nvPr/>
        </p:nvSpPr>
        <p:spPr>
          <a:xfrm rot="-5400000">
            <a:off x="4144169" y="3183732"/>
            <a:ext cx="4235450" cy="1420812"/>
          </a:xfrm>
          <a:custGeom>
            <a:avLst/>
            <a:gdLst/>
            <a:ahLst/>
            <a:cxnLst/>
            <a:rect l="l" t="t" r="r" b="b"/>
            <a:pathLst>
              <a:path w="4235474" h="1420890" extrusionOk="0">
                <a:moveTo>
                  <a:pt x="3888749" y="506490"/>
                </a:moveTo>
                <a:lnTo>
                  <a:pt x="3793570" y="74784"/>
                </a:lnTo>
                <a:lnTo>
                  <a:pt x="3888749" y="0"/>
                </a:lnTo>
                <a:lnTo>
                  <a:pt x="3963533" y="40791"/>
                </a:lnTo>
                <a:lnTo>
                  <a:pt x="4123298" y="798826"/>
                </a:lnTo>
                <a:lnTo>
                  <a:pt x="4143694" y="904203"/>
                </a:lnTo>
                <a:lnTo>
                  <a:pt x="4232074" y="1019777"/>
                </a:lnTo>
                <a:lnTo>
                  <a:pt x="4235474" y="1040173"/>
                </a:lnTo>
                <a:lnTo>
                  <a:pt x="4208279" y="1142151"/>
                </a:lnTo>
                <a:lnTo>
                  <a:pt x="4051914" y="1407293"/>
                </a:lnTo>
                <a:lnTo>
                  <a:pt x="4028119" y="1420890"/>
                </a:lnTo>
                <a:lnTo>
                  <a:pt x="3987328" y="1420890"/>
                </a:lnTo>
                <a:lnTo>
                  <a:pt x="3939738" y="1400494"/>
                </a:lnTo>
                <a:lnTo>
                  <a:pt x="3837761" y="1346106"/>
                </a:lnTo>
                <a:lnTo>
                  <a:pt x="3769775" y="1329110"/>
                </a:lnTo>
                <a:lnTo>
                  <a:pt x="2943756" y="1312113"/>
                </a:lnTo>
                <a:lnTo>
                  <a:pt x="1964770" y="1315513"/>
                </a:lnTo>
                <a:lnTo>
                  <a:pt x="1342706" y="1315513"/>
                </a:lnTo>
                <a:lnTo>
                  <a:pt x="849814" y="1329110"/>
                </a:lnTo>
                <a:lnTo>
                  <a:pt x="424907" y="1383498"/>
                </a:lnTo>
                <a:lnTo>
                  <a:pt x="343325" y="1366501"/>
                </a:lnTo>
                <a:lnTo>
                  <a:pt x="183560" y="1305315"/>
                </a:lnTo>
                <a:lnTo>
                  <a:pt x="30593" y="1213535"/>
                </a:lnTo>
                <a:lnTo>
                  <a:pt x="0" y="1172744"/>
                </a:lnTo>
                <a:lnTo>
                  <a:pt x="10198" y="1114956"/>
                </a:lnTo>
                <a:lnTo>
                  <a:pt x="47590" y="1077565"/>
                </a:lnTo>
                <a:lnTo>
                  <a:pt x="149567" y="1019777"/>
                </a:lnTo>
                <a:lnTo>
                  <a:pt x="615265" y="1063968"/>
                </a:lnTo>
                <a:lnTo>
                  <a:pt x="2117737" y="1067367"/>
                </a:lnTo>
                <a:lnTo>
                  <a:pt x="3885350" y="1067367"/>
                </a:lnTo>
                <a:lnTo>
                  <a:pt x="3926141" y="1067367"/>
                </a:lnTo>
                <a:lnTo>
                  <a:pt x="3953335" y="1053770"/>
                </a:lnTo>
                <a:lnTo>
                  <a:pt x="3970332" y="1012979"/>
                </a:lnTo>
                <a:lnTo>
                  <a:pt x="3980529" y="978986"/>
                </a:lnTo>
                <a:lnTo>
                  <a:pt x="3888749" y="50649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197"/>
          <p:cNvSpPr/>
          <p:nvPr/>
        </p:nvSpPr>
        <p:spPr>
          <a:xfrm>
            <a:off x="5970588" y="5310188"/>
            <a:ext cx="735012" cy="558800"/>
          </a:xfrm>
          <a:custGeom>
            <a:avLst/>
            <a:gdLst/>
            <a:ahLst/>
            <a:cxnLst/>
            <a:rect l="l" t="t" r="r" b="b"/>
            <a:pathLst>
              <a:path w="735806" h="559593" extrusionOk="0">
                <a:moveTo>
                  <a:pt x="209550" y="176212"/>
                </a:moveTo>
                <a:lnTo>
                  <a:pt x="345281" y="278606"/>
                </a:lnTo>
                <a:lnTo>
                  <a:pt x="409575" y="333375"/>
                </a:lnTo>
                <a:lnTo>
                  <a:pt x="469106" y="390525"/>
                </a:lnTo>
                <a:lnTo>
                  <a:pt x="542925" y="473868"/>
                </a:lnTo>
                <a:lnTo>
                  <a:pt x="607219" y="559593"/>
                </a:lnTo>
                <a:lnTo>
                  <a:pt x="735806" y="228600"/>
                </a:lnTo>
                <a:lnTo>
                  <a:pt x="645319" y="102393"/>
                </a:lnTo>
                <a:lnTo>
                  <a:pt x="626269" y="140493"/>
                </a:lnTo>
                <a:lnTo>
                  <a:pt x="611981" y="150018"/>
                </a:lnTo>
                <a:lnTo>
                  <a:pt x="585787" y="154781"/>
                </a:lnTo>
                <a:lnTo>
                  <a:pt x="538162" y="147637"/>
                </a:lnTo>
                <a:lnTo>
                  <a:pt x="78581" y="14287"/>
                </a:lnTo>
                <a:lnTo>
                  <a:pt x="45244" y="4762"/>
                </a:lnTo>
                <a:lnTo>
                  <a:pt x="21431" y="0"/>
                </a:lnTo>
                <a:lnTo>
                  <a:pt x="0" y="9525"/>
                </a:lnTo>
                <a:lnTo>
                  <a:pt x="2381" y="23812"/>
                </a:lnTo>
                <a:lnTo>
                  <a:pt x="28575" y="52387"/>
                </a:lnTo>
                <a:lnTo>
                  <a:pt x="209550" y="1762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197"/>
          <p:cNvSpPr/>
          <p:nvPr/>
        </p:nvSpPr>
        <p:spPr>
          <a:xfrm>
            <a:off x="5605463" y="2781300"/>
            <a:ext cx="1143000" cy="303213"/>
          </a:xfrm>
          <a:custGeom>
            <a:avLst/>
            <a:gdLst/>
            <a:ahLst/>
            <a:cxnLst/>
            <a:rect l="l" t="t" r="r" b="b"/>
            <a:pathLst>
              <a:path w="1143000" h="302419" extrusionOk="0">
                <a:moveTo>
                  <a:pt x="485775" y="252413"/>
                </a:moveTo>
                <a:lnTo>
                  <a:pt x="61912" y="302419"/>
                </a:lnTo>
                <a:lnTo>
                  <a:pt x="0" y="238125"/>
                </a:lnTo>
                <a:lnTo>
                  <a:pt x="64293" y="169069"/>
                </a:lnTo>
                <a:lnTo>
                  <a:pt x="826293" y="2381"/>
                </a:lnTo>
                <a:lnTo>
                  <a:pt x="854868" y="0"/>
                </a:lnTo>
                <a:lnTo>
                  <a:pt x="1071562" y="33338"/>
                </a:lnTo>
                <a:lnTo>
                  <a:pt x="1143000" y="123825"/>
                </a:lnTo>
                <a:lnTo>
                  <a:pt x="1073943" y="200025"/>
                </a:lnTo>
                <a:lnTo>
                  <a:pt x="485775" y="2524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197"/>
          <p:cNvSpPr/>
          <p:nvPr/>
        </p:nvSpPr>
        <p:spPr>
          <a:xfrm>
            <a:off x="5543550" y="3686175"/>
            <a:ext cx="1217613" cy="333375"/>
          </a:xfrm>
          <a:custGeom>
            <a:avLst/>
            <a:gdLst/>
            <a:ahLst/>
            <a:cxnLst/>
            <a:rect l="l" t="t" r="r" b="b"/>
            <a:pathLst>
              <a:path w="1216819" h="333375" extrusionOk="0">
                <a:moveTo>
                  <a:pt x="559594" y="266700"/>
                </a:moveTo>
                <a:lnTo>
                  <a:pt x="57150" y="333375"/>
                </a:lnTo>
                <a:lnTo>
                  <a:pt x="0" y="230981"/>
                </a:lnTo>
                <a:lnTo>
                  <a:pt x="90488" y="150019"/>
                </a:lnTo>
                <a:lnTo>
                  <a:pt x="466725" y="97631"/>
                </a:lnTo>
                <a:lnTo>
                  <a:pt x="1140619" y="0"/>
                </a:lnTo>
                <a:lnTo>
                  <a:pt x="1216819" y="102394"/>
                </a:lnTo>
                <a:lnTo>
                  <a:pt x="1126331" y="209550"/>
                </a:lnTo>
                <a:lnTo>
                  <a:pt x="559594" y="2667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C97D4E7-4F7D-2F41-BF50-33BCB2A7D52E}"/>
              </a:ext>
            </a:extLst>
          </p:cNvPr>
          <p:cNvGrpSpPr/>
          <p:nvPr/>
        </p:nvGrpSpPr>
        <p:grpSpPr>
          <a:xfrm>
            <a:off x="2518526" y="1499350"/>
            <a:ext cx="4449762" cy="4508500"/>
            <a:chOff x="2674938" y="1655763"/>
            <a:chExt cx="4449762" cy="4508500"/>
          </a:xfrm>
        </p:grpSpPr>
        <p:sp>
          <p:nvSpPr>
            <p:cNvPr id="16" name="Google Shape;2181;p197">
              <a:extLst>
                <a:ext uri="{FF2B5EF4-FFF2-40B4-BE49-F238E27FC236}">
                  <a16:creationId xmlns:a16="http://schemas.microsoft.com/office/drawing/2014/main" id="{373B0496-66F9-864E-A0E0-EF06BF3287E9}"/>
                </a:ext>
              </a:extLst>
            </p:cNvPr>
            <p:cNvSpPr/>
            <p:nvPr/>
          </p:nvSpPr>
          <p:spPr>
            <a:xfrm>
              <a:off x="2871788" y="2312988"/>
              <a:ext cx="2395537" cy="511175"/>
            </a:xfrm>
            <a:custGeom>
              <a:avLst/>
              <a:gdLst/>
              <a:ahLst/>
              <a:cxnLst/>
              <a:rect l="l" t="t" r="r" b="b"/>
              <a:pathLst>
                <a:path w="2395537" h="511969" extrusionOk="0">
                  <a:moveTo>
                    <a:pt x="1243012" y="321469"/>
                  </a:moveTo>
                  <a:lnTo>
                    <a:pt x="892968" y="373856"/>
                  </a:lnTo>
                  <a:lnTo>
                    <a:pt x="671512" y="402431"/>
                  </a:lnTo>
                  <a:lnTo>
                    <a:pt x="592931" y="419100"/>
                  </a:lnTo>
                  <a:lnTo>
                    <a:pt x="376237" y="504825"/>
                  </a:lnTo>
                  <a:lnTo>
                    <a:pt x="350043" y="511969"/>
                  </a:lnTo>
                  <a:lnTo>
                    <a:pt x="292893" y="497681"/>
                  </a:lnTo>
                  <a:lnTo>
                    <a:pt x="173831" y="433387"/>
                  </a:lnTo>
                  <a:lnTo>
                    <a:pt x="45243" y="323850"/>
                  </a:lnTo>
                  <a:lnTo>
                    <a:pt x="14287" y="292894"/>
                  </a:lnTo>
                  <a:lnTo>
                    <a:pt x="4762" y="259556"/>
                  </a:lnTo>
                  <a:lnTo>
                    <a:pt x="0" y="226219"/>
                  </a:lnTo>
                  <a:lnTo>
                    <a:pt x="7143" y="207169"/>
                  </a:lnTo>
                  <a:lnTo>
                    <a:pt x="19050" y="202406"/>
                  </a:lnTo>
                  <a:lnTo>
                    <a:pt x="42862" y="209550"/>
                  </a:lnTo>
                  <a:lnTo>
                    <a:pt x="102393" y="250031"/>
                  </a:lnTo>
                  <a:lnTo>
                    <a:pt x="157162" y="271462"/>
                  </a:lnTo>
                  <a:lnTo>
                    <a:pt x="226218" y="290512"/>
                  </a:lnTo>
                  <a:lnTo>
                    <a:pt x="269081" y="292894"/>
                  </a:lnTo>
                  <a:lnTo>
                    <a:pt x="657225" y="242887"/>
                  </a:lnTo>
                  <a:lnTo>
                    <a:pt x="902493" y="195262"/>
                  </a:lnTo>
                  <a:lnTo>
                    <a:pt x="1631156" y="83344"/>
                  </a:lnTo>
                  <a:lnTo>
                    <a:pt x="1897856" y="40481"/>
                  </a:lnTo>
                  <a:lnTo>
                    <a:pt x="2040731" y="2381"/>
                  </a:lnTo>
                  <a:lnTo>
                    <a:pt x="2062162" y="0"/>
                  </a:lnTo>
                  <a:lnTo>
                    <a:pt x="2178843" y="16669"/>
                  </a:lnTo>
                  <a:lnTo>
                    <a:pt x="2271712" y="42862"/>
                  </a:lnTo>
                  <a:lnTo>
                    <a:pt x="2338387" y="76200"/>
                  </a:lnTo>
                  <a:lnTo>
                    <a:pt x="2357437" y="95250"/>
                  </a:lnTo>
                  <a:lnTo>
                    <a:pt x="2378868" y="126206"/>
                  </a:lnTo>
                  <a:lnTo>
                    <a:pt x="2395537" y="176212"/>
                  </a:lnTo>
                  <a:lnTo>
                    <a:pt x="2390775" y="211931"/>
                  </a:lnTo>
                  <a:lnTo>
                    <a:pt x="2369343" y="223837"/>
                  </a:lnTo>
                  <a:lnTo>
                    <a:pt x="2312193" y="223837"/>
                  </a:lnTo>
                  <a:lnTo>
                    <a:pt x="2128837" y="219075"/>
                  </a:lnTo>
                  <a:lnTo>
                    <a:pt x="1876425" y="242887"/>
                  </a:lnTo>
                  <a:lnTo>
                    <a:pt x="1609725" y="271462"/>
                  </a:lnTo>
                  <a:lnTo>
                    <a:pt x="1243012" y="3214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82;p197">
              <a:extLst>
                <a:ext uri="{FF2B5EF4-FFF2-40B4-BE49-F238E27FC236}">
                  <a16:creationId xmlns:a16="http://schemas.microsoft.com/office/drawing/2014/main" id="{65B629B8-9590-6E4D-ADB9-31D8C2A4D562}"/>
                </a:ext>
              </a:extLst>
            </p:cNvPr>
            <p:cNvSpPr/>
            <p:nvPr/>
          </p:nvSpPr>
          <p:spPr>
            <a:xfrm>
              <a:off x="2884488" y="4957763"/>
              <a:ext cx="1123950" cy="1022350"/>
            </a:xfrm>
            <a:custGeom>
              <a:avLst/>
              <a:gdLst/>
              <a:ahLst/>
              <a:cxnLst/>
              <a:rect l="l" t="t" r="r" b="b"/>
              <a:pathLst>
                <a:path w="1123950" h="1021556" extrusionOk="0">
                  <a:moveTo>
                    <a:pt x="328612" y="676275"/>
                  </a:moveTo>
                  <a:lnTo>
                    <a:pt x="471487" y="528637"/>
                  </a:lnTo>
                  <a:lnTo>
                    <a:pt x="623887" y="347662"/>
                  </a:lnTo>
                  <a:lnTo>
                    <a:pt x="721519" y="192881"/>
                  </a:lnTo>
                  <a:lnTo>
                    <a:pt x="723900" y="166687"/>
                  </a:lnTo>
                  <a:lnTo>
                    <a:pt x="719137" y="145256"/>
                  </a:lnTo>
                  <a:lnTo>
                    <a:pt x="704850" y="121443"/>
                  </a:lnTo>
                  <a:lnTo>
                    <a:pt x="633412" y="66675"/>
                  </a:lnTo>
                  <a:lnTo>
                    <a:pt x="621506" y="52387"/>
                  </a:lnTo>
                  <a:lnTo>
                    <a:pt x="626269" y="30956"/>
                  </a:lnTo>
                  <a:lnTo>
                    <a:pt x="642937" y="7143"/>
                  </a:lnTo>
                  <a:lnTo>
                    <a:pt x="666750" y="0"/>
                  </a:lnTo>
                  <a:lnTo>
                    <a:pt x="795337" y="14287"/>
                  </a:lnTo>
                  <a:lnTo>
                    <a:pt x="907256" y="40481"/>
                  </a:lnTo>
                  <a:lnTo>
                    <a:pt x="957262" y="59531"/>
                  </a:lnTo>
                  <a:lnTo>
                    <a:pt x="1035844" y="100012"/>
                  </a:lnTo>
                  <a:lnTo>
                    <a:pt x="1104900" y="152400"/>
                  </a:lnTo>
                  <a:lnTo>
                    <a:pt x="1121569" y="180975"/>
                  </a:lnTo>
                  <a:lnTo>
                    <a:pt x="1123950" y="211931"/>
                  </a:lnTo>
                  <a:lnTo>
                    <a:pt x="1114425" y="240506"/>
                  </a:lnTo>
                  <a:lnTo>
                    <a:pt x="1088231" y="264318"/>
                  </a:lnTo>
                  <a:lnTo>
                    <a:pt x="1004887" y="302418"/>
                  </a:lnTo>
                  <a:lnTo>
                    <a:pt x="976312" y="330993"/>
                  </a:lnTo>
                  <a:lnTo>
                    <a:pt x="728662" y="554831"/>
                  </a:lnTo>
                  <a:lnTo>
                    <a:pt x="545306" y="695325"/>
                  </a:lnTo>
                  <a:lnTo>
                    <a:pt x="223837" y="909637"/>
                  </a:lnTo>
                  <a:lnTo>
                    <a:pt x="73819" y="1002506"/>
                  </a:lnTo>
                  <a:lnTo>
                    <a:pt x="30956" y="1021556"/>
                  </a:lnTo>
                  <a:lnTo>
                    <a:pt x="11906" y="1021556"/>
                  </a:lnTo>
                  <a:lnTo>
                    <a:pt x="0" y="1009650"/>
                  </a:lnTo>
                  <a:lnTo>
                    <a:pt x="0" y="992981"/>
                  </a:lnTo>
                  <a:lnTo>
                    <a:pt x="21431" y="966787"/>
                  </a:lnTo>
                  <a:lnTo>
                    <a:pt x="328612" y="6762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83;p197">
              <a:extLst>
                <a:ext uri="{FF2B5EF4-FFF2-40B4-BE49-F238E27FC236}">
                  <a16:creationId xmlns:a16="http://schemas.microsoft.com/office/drawing/2014/main" id="{9EEB8D3C-700D-AD45-B28E-3A6F9D362941}"/>
                </a:ext>
              </a:extLst>
            </p:cNvPr>
            <p:cNvSpPr/>
            <p:nvPr/>
          </p:nvSpPr>
          <p:spPr>
            <a:xfrm>
              <a:off x="4346575" y="4833938"/>
              <a:ext cx="687388" cy="784225"/>
            </a:xfrm>
            <a:custGeom>
              <a:avLst/>
              <a:gdLst/>
              <a:ahLst/>
              <a:cxnLst/>
              <a:rect l="l" t="t" r="r" b="b"/>
              <a:pathLst>
                <a:path w="688182" h="783431" extrusionOk="0">
                  <a:moveTo>
                    <a:pt x="340519" y="514350"/>
                  </a:moveTo>
                  <a:lnTo>
                    <a:pt x="216694" y="326231"/>
                  </a:lnTo>
                  <a:lnTo>
                    <a:pt x="38100" y="100012"/>
                  </a:lnTo>
                  <a:lnTo>
                    <a:pt x="9525" y="61912"/>
                  </a:lnTo>
                  <a:lnTo>
                    <a:pt x="0" y="38100"/>
                  </a:lnTo>
                  <a:lnTo>
                    <a:pt x="0" y="16668"/>
                  </a:lnTo>
                  <a:lnTo>
                    <a:pt x="7144" y="7143"/>
                  </a:lnTo>
                  <a:lnTo>
                    <a:pt x="30957" y="0"/>
                  </a:lnTo>
                  <a:lnTo>
                    <a:pt x="59532" y="11906"/>
                  </a:lnTo>
                  <a:lnTo>
                    <a:pt x="381000" y="214312"/>
                  </a:lnTo>
                  <a:lnTo>
                    <a:pt x="502444" y="285750"/>
                  </a:lnTo>
                  <a:lnTo>
                    <a:pt x="526257" y="307181"/>
                  </a:lnTo>
                  <a:lnTo>
                    <a:pt x="614363" y="435768"/>
                  </a:lnTo>
                  <a:lnTo>
                    <a:pt x="661988" y="521493"/>
                  </a:lnTo>
                  <a:lnTo>
                    <a:pt x="683419" y="581025"/>
                  </a:lnTo>
                  <a:lnTo>
                    <a:pt x="688182" y="659606"/>
                  </a:lnTo>
                  <a:lnTo>
                    <a:pt x="666750" y="735806"/>
                  </a:lnTo>
                  <a:lnTo>
                    <a:pt x="635794" y="771525"/>
                  </a:lnTo>
                  <a:lnTo>
                    <a:pt x="600075" y="783431"/>
                  </a:lnTo>
                  <a:lnTo>
                    <a:pt x="545307" y="771525"/>
                  </a:lnTo>
                  <a:lnTo>
                    <a:pt x="488157" y="714375"/>
                  </a:lnTo>
                  <a:lnTo>
                    <a:pt x="340519" y="5143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84;p197">
              <a:extLst>
                <a:ext uri="{FF2B5EF4-FFF2-40B4-BE49-F238E27FC236}">
                  <a16:creationId xmlns:a16="http://schemas.microsoft.com/office/drawing/2014/main" id="{078C6FE7-7CF8-184F-815F-E56A2AE0764C}"/>
                </a:ext>
              </a:extLst>
            </p:cNvPr>
            <p:cNvSpPr/>
            <p:nvPr/>
          </p:nvSpPr>
          <p:spPr>
            <a:xfrm rot="-5400000">
              <a:off x="3686176" y="3625850"/>
              <a:ext cx="3721100" cy="669925"/>
            </a:xfrm>
            <a:custGeom>
              <a:avLst/>
              <a:gdLst/>
              <a:ahLst/>
              <a:cxnLst/>
              <a:rect l="l" t="t" r="r" b="b"/>
              <a:pathLst>
                <a:path w="3721100" h="669925" extrusionOk="0">
                  <a:moveTo>
                    <a:pt x="2076450" y="406400"/>
                  </a:moveTo>
                  <a:lnTo>
                    <a:pt x="2381250" y="422275"/>
                  </a:lnTo>
                  <a:lnTo>
                    <a:pt x="2952750" y="403225"/>
                  </a:lnTo>
                  <a:lnTo>
                    <a:pt x="3384550" y="371475"/>
                  </a:lnTo>
                  <a:lnTo>
                    <a:pt x="3495675" y="342900"/>
                  </a:lnTo>
                  <a:lnTo>
                    <a:pt x="3641725" y="273050"/>
                  </a:lnTo>
                  <a:lnTo>
                    <a:pt x="3676650" y="254000"/>
                  </a:lnTo>
                  <a:lnTo>
                    <a:pt x="3698875" y="254000"/>
                  </a:lnTo>
                  <a:lnTo>
                    <a:pt x="3714750" y="260350"/>
                  </a:lnTo>
                  <a:lnTo>
                    <a:pt x="3721100" y="282575"/>
                  </a:lnTo>
                  <a:lnTo>
                    <a:pt x="3622675" y="565150"/>
                  </a:lnTo>
                  <a:lnTo>
                    <a:pt x="3463925" y="622300"/>
                  </a:lnTo>
                  <a:lnTo>
                    <a:pt x="3143250" y="650875"/>
                  </a:lnTo>
                  <a:lnTo>
                    <a:pt x="2724150" y="669925"/>
                  </a:lnTo>
                  <a:lnTo>
                    <a:pt x="2603500" y="663575"/>
                  </a:lnTo>
                  <a:lnTo>
                    <a:pt x="1809750" y="619125"/>
                  </a:lnTo>
                  <a:lnTo>
                    <a:pt x="1663700" y="600075"/>
                  </a:lnTo>
                  <a:lnTo>
                    <a:pt x="1304925" y="533400"/>
                  </a:lnTo>
                  <a:lnTo>
                    <a:pt x="1009650" y="463550"/>
                  </a:lnTo>
                  <a:lnTo>
                    <a:pt x="717550" y="381000"/>
                  </a:lnTo>
                  <a:lnTo>
                    <a:pt x="390525" y="254000"/>
                  </a:lnTo>
                  <a:lnTo>
                    <a:pt x="107950" y="117475"/>
                  </a:lnTo>
                  <a:lnTo>
                    <a:pt x="19050" y="63500"/>
                  </a:lnTo>
                  <a:lnTo>
                    <a:pt x="9525" y="47625"/>
                  </a:lnTo>
                  <a:lnTo>
                    <a:pt x="0" y="19050"/>
                  </a:lnTo>
                  <a:lnTo>
                    <a:pt x="12700" y="0"/>
                  </a:lnTo>
                  <a:lnTo>
                    <a:pt x="53975" y="3175"/>
                  </a:lnTo>
                  <a:lnTo>
                    <a:pt x="447675" y="136525"/>
                  </a:lnTo>
                  <a:lnTo>
                    <a:pt x="768350" y="231775"/>
                  </a:lnTo>
                  <a:lnTo>
                    <a:pt x="1079500" y="301625"/>
                  </a:lnTo>
                  <a:lnTo>
                    <a:pt x="1466850" y="355600"/>
                  </a:lnTo>
                  <a:lnTo>
                    <a:pt x="2076450" y="4064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85;p197">
              <a:extLst>
                <a:ext uri="{FF2B5EF4-FFF2-40B4-BE49-F238E27FC236}">
                  <a16:creationId xmlns:a16="http://schemas.microsoft.com/office/drawing/2014/main" id="{8BBD1B51-1EC8-8940-864D-EDBBAC27243A}"/>
                </a:ext>
              </a:extLst>
            </p:cNvPr>
            <p:cNvSpPr/>
            <p:nvPr/>
          </p:nvSpPr>
          <p:spPr>
            <a:xfrm rot="-5400000">
              <a:off x="2130426" y="3011487"/>
              <a:ext cx="2794000" cy="542925"/>
            </a:xfrm>
            <a:custGeom>
              <a:avLst/>
              <a:gdLst/>
              <a:ahLst/>
              <a:cxnLst/>
              <a:rect l="l" t="t" r="r" b="b"/>
              <a:pathLst>
                <a:path w="2793207" h="542925" extrusionOk="0">
                  <a:moveTo>
                    <a:pt x="1176338" y="307181"/>
                  </a:moveTo>
                  <a:lnTo>
                    <a:pt x="1964532" y="300038"/>
                  </a:lnTo>
                  <a:lnTo>
                    <a:pt x="2112169" y="276225"/>
                  </a:lnTo>
                  <a:lnTo>
                    <a:pt x="2374107" y="276225"/>
                  </a:lnTo>
                  <a:lnTo>
                    <a:pt x="2440782" y="269081"/>
                  </a:lnTo>
                  <a:lnTo>
                    <a:pt x="2490788" y="257175"/>
                  </a:lnTo>
                  <a:lnTo>
                    <a:pt x="2533650" y="238125"/>
                  </a:lnTo>
                  <a:lnTo>
                    <a:pt x="2600325" y="192881"/>
                  </a:lnTo>
                  <a:lnTo>
                    <a:pt x="2655094" y="140494"/>
                  </a:lnTo>
                  <a:lnTo>
                    <a:pt x="2705100" y="57150"/>
                  </a:lnTo>
                  <a:lnTo>
                    <a:pt x="2724150" y="23813"/>
                  </a:lnTo>
                  <a:lnTo>
                    <a:pt x="2733675" y="11906"/>
                  </a:lnTo>
                  <a:lnTo>
                    <a:pt x="2745582" y="2381"/>
                  </a:lnTo>
                  <a:lnTo>
                    <a:pt x="2757488" y="0"/>
                  </a:lnTo>
                  <a:lnTo>
                    <a:pt x="2771775" y="11906"/>
                  </a:lnTo>
                  <a:lnTo>
                    <a:pt x="2788444" y="50006"/>
                  </a:lnTo>
                  <a:lnTo>
                    <a:pt x="2793207" y="88106"/>
                  </a:lnTo>
                  <a:lnTo>
                    <a:pt x="2786063" y="150019"/>
                  </a:lnTo>
                  <a:lnTo>
                    <a:pt x="2733675" y="302419"/>
                  </a:lnTo>
                  <a:lnTo>
                    <a:pt x="2621757" y="459581"/>
                  </a:lnTo>
                  <a:lnTo>
                    <a:pt x="2566988" y="519113"/>
                  </a:lnTo>
                  <a:lnTo>
                    <a:pt x="2540794" y="535781"/>
                  </a:lnTo>
                  <a:lnTo>
                    <a:pt x="2512219" y="542925"/>
                  </a:lnTo>
                  <a:lnTo>
                    <a:pt x="2476500" y="540544"/>
                  </a:lnTo>
                  <a:lnTo>
                    <a:pt x="2431257" y="521494"/>
                  </a:lnTo>
                  <a:lnTo>
                    <a:pt x="2390775" y="504825"/>
                  </a:lnTo>
                  <a:lnTo>
                    <a:pt x="2152650" y="507206"/>
                  </a:lnTo>
                  <a:lnTo>
                    <a:pt x="1997869" y="504825"/>
                  </a:lnTo>
                  <a:lnTo>
                    <a:pt x="1452563" y="507206"/>
                  </a:lnTo>
                  <a:lnTo>
                    <a:pt x="1359694" y="516731"/>
                  </a:lnTo>
                  <a:lnTo>
                    <a:pt x="76200" y="521494"/>
                  </a:lnTo>
                  <a:lnTo>
                    <a:pt x="0" y="383381"/>
                  </a:lnTo>
                  <a:lnTo>
                    <a:pt x="64294" y="330994"/>
                  </a:lnTo>
                  <a:lnTo>
                    <a:pt x="1176338" y="307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86;p197">
              <a:extLst>
                <a:ext uri="{FF2B5EF4-FFF2-40B4-BE49-F238E27FC236}">
                  <a16:creationId xmlns:a16="http://schemas.microsoft.com/office/drawing/2014/main" id="{DB286925-BDB6-874E-9DC9-6329184962EB}"/>
                </a:ext>
              </a:extLst>
            </p:cNvPr>
            <p:cNvSpPr/>
            <p:nvPr/>
          </p:nvSpPr>
          <p:spPr>
            <a:xfrm rot="-5400000">
              <a:off x="3162300" y="2825751"/>
              <a:ext cx="2859087" cy="519112"/>
            </a:xfrm>
            <a:custGeom>
              <a:avLst/>
              <a:gdLst/>
              <a:ahLst/>
              <a:cxnLst/>
              <a:rect l="l" t="t" r="r" b="b"/>
              <a:pathLst>
                <a:path w="2859881" h="519113" extrusionOk="0">
                  <a:moveTo>
                    <a:pt x="1038225" y="371475"/>
                  </a:moveTo>
                  <a:lnTo>
                    <a:pt x="85725" y="342900"/>
                  </a:lnTo>
                  <a:lnTo>
                    <a:pt x="0" y="183356"/>
                  </a:lnTo>
                  <a:lnTo>
                    <a:pt x="69056" y="138113"/>
                  </a:lnTo>
                  <a:lnTo>
                    <a:pt x="1302543" y="145256"/>
                  </a:lnTo>
                  <a:lnTo>
                    <a:pt x="1440656" y="159544"/>
                  </a:lnTo>
                  <a:lnTo>
                    <a:pt x="1943100" y="154781"/>
                  </a:lnTo>
                  <a:lnTo>
                    <a:pt x="2093118" y="183356"/>
                  </a:lnTo>
                  <a:lnTo>
                    <a:pt x="2600325" y="188119"/>
                  </a:lnTo>
                  <a:lnTo>
                    <a:pt x="2647950" y="164306"/>
                  </a:lnTo>
                  <a:lnTo>
                    <a:pt x="2747962" y="73819"/>
                  </a:lnTo>
                  <a:lnTo>
                    <a:pt x="2786062" y="26194"/>
                  </a:lnTo>
                  <a:lnTo>
                    <a:pt x="2809875" y="4763"/>
                  </a:lnTo>
                  <a:lnTo>
                    <a:pt x="2826543" y="0"/>
                  </a:lnTo>
                  <a:lnTo>
                    <a:pt x="2840831" y="2381"/>
                  </a:lnTo>
                  <a:lnTo>
                    <a:pt x="2852737" y="11906"/>
                  </a:lnTo>
                  <a:lnTo>
                    <a:pt x="2859881" y="38100"/>
                  </a:lnTo>
                  <a:lnTo>
                    <a:pt x="2797968" y="261938"/>
                  </a:lnTo>
                  <a:lnTo>
                    <a:pt x="2743200" y="388144"/>
                  </a:lnTo>
                  <a:lnTo>
                    <a:pt x="2686050" y="478631"/>
                  </a:lnTo>
                  <a:lnTo>
                    <a:pt x="2652712" y="509588"/>
                  </a:lnTo>
                  <a:lnTo>
                    <a:pt x="2624137" y="519113"/>
                  </a:lnTo>
                  <a:lnTo>
                    <a:pt x="2578893" y="509588"/>
                  </a:lnTo>
                  <a:lnTo>
                    <a:pt x="2531268" y="478631"/>
                  </a:lnTo>
                  <a:lnTo>
                    <a:pt x="2483643" y="457200"/>
                  </a:lnTo>
                  <a:lnTo>
                    <a:pt x="2397918" y="438150"/>
                  </a:lnTo>
                  <a:lnTo>
                    <a:pt x="2147887" y="433388"/>
                  </a:lnTo>
                  <a:lnTo>
                    <a:pt x="1962150" y="409575"/>
                  </a:lnTo>
                  <a:lnTo>
                    <a:pt x="1038225" y="371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87;p197">
              <a:extLst>
                <a:ext uri="{FF2B5EF4-FFF2-40B4-BE49-F238E27FC236}">
                  <a16:creationId xmlns:a16="http://schemas.microsoft.com/office/drawing/2014/main" id="{1724BD38-7A6C-374F-BC56-7E0D6B12B23A}"/>
                </a:ext>
              </a:extLst>
            </p:cNvPr>
            <p:cNvSpPr/>
            <p:nvPr/>
          </p:nvSpPr>
          <p:spPr>
            <a:xfrm>
              <a:off x="3676650" y="3055938"/>
              <a:ext cx="917575" cy="292100"/>
            </a:xfrm>
            <a:custGeom>
              <a:avLst/>
              <a:gdLst/>
              <a:ahLst/>
              <a:cxnLst/>
              <a:rect l="l" t="t" r="r" b="b"/>
              <a:pathLst>
                <a:path w="916781" h="292894" extrusionOk="0">
                  <a:moveTo>
                    <a:pt x="381000" y="230981"/>
                  </a:moveTo>
                  <a:lnTo>
                    <a:pt x="52388" y="292894"/>
                  </a:lnTo>
                  <a:lnTo>
                    <a:pt x="0" y="235744"/>
                  </a:lnTo>
                  <a:lnTo>
                    <a:pt x="23813" y="159544"/>
                  </a:lnTo>
                  <a:lnTo>
                    <a:pt x="864394" y="0"/>
                  </a:lnTo>
                  <a:lnTo>
                    <a:pt x="916781" y="100012"/>
                  </a:lnTo>
                  <a:lnTo>
                    <a:pt x="840581" y="159544"/>
                  </a:lnTo>
                  <a:lnTo>
                    <a:pt x="381000" y="2309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88;p197">
              <a:extLst>
                <a:ext uri="{FF2B5EF4-FFF2-40B4-BE49-F238E27FC236}">
                  <a16:creationId xmlns:a16="http://schemas.microsoft.com/office/drawing/2014/main" id="{4AE8617A-4421-6648-8EDD-FEBC2A1B1948}"/>
                </a:ext>
              </a:extLst>
            </p:cNvPr>
            <p:cNvSpPr/>
            <p:nvPr/>
          </p:nvSpPr>
          <p:spPr>
            <a:xfrm>
              <a:off x="3656013" y="3700463"/>
              <a:ext cx="944562" cy="298450"/>
            </a:xfrm>
            <a:custGeom>
              <a:avLst/>
              <a:gdLst/>
              <a:ahLst/>
              <a:cxnLst/>
              <a:rect l="l" t="t" r="r" b="b"/>
              <a:pathLst>
                <a:path w="945356" h="297656" extrusionOk="0">
                  <a:moveTo>
                    <a:pt x="371475" y="242887"/>
                  </a:moveTo>
                  <a:lnTo>
                    <a:pt x="69056" y="297656"/>
                  </a:lnTo>
                  <a:lnTo>
                    <a:pt x="0" y="226218"/>
                  </a:lnTo>
                  <a:lnTo>
                    <a:pt x="57150" y="140493"/>
                  </a:lnTo>
                  <a:lnTo>
                    <a:pt x="873919" y="0"/>
                  </a:lnTo>
                  <a:lnTo>
                    <a:pt x="945356" y="97631"/>
                  </a:lnTo>
                  <a:lnTo>
                    <a:pt x="871537" y="164306"/>
                  </a:lnTo>
                  <a:lnTo>
                    <a:pt x="371475" y="2428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89;p197">
              <a:extLst>
                <a:ext uri="{FF2B5EF4-FFF2-40B4-BE49-F238E27FC236}">
                  <a16:creationId xmlns:a16="http://schemas.microsoft.com/office/drawing/2014/main" id="{33EB8747-9EA3-C04C-9626-F079184DB3BD}"/>
                </a:ext>
              </a:extLst>
            </p:cNvPr>
            <p:cNvSpPr/>
            <p:nvPr/>
          </p:nvSpPr>
          <p:spPr>
            <a:xfrm>
              <a:off x="2674938" y="4287838"/>
              <a:ext cx="2638425" cy="635000"/>
            </a:xfrm>
            <a:custGeom>
              <a:avLst/>
              <a:gdLst/>
              <a:ahLst/>
              <a:cxnLst/>
              <a:rect l="l" t="t" r="r" b="b"/>
              <a:pathLst>
                <a:path w="2638425" h="633413" extrusionOk="0">
                  <a:moveTo>
                    <a:pt x="1204912" y="392907"/>
                  </a:moveTo>
                  <a:lnTo>
                    <a:pt x="912019" y="459582"/>
                  </a:lnTo>
                  <a:lnTo>
                    <a:pt x="661987" y="526257"/>
                  </a:lnTo>
                  <a:lnTo>
                    <a:pt x="478631" y="600075"/>
                  </a:lnTo>
                  <a:lnTo>
                    <a:pt x="400050" y="626269"/>
                  </a:lnTo>
                  <a:lnTo>
                    <a:pt x="373856" y="633413"/>
                  </a:lnTo>
                  <a:lnTo>
                    <a:pt x="347662" y="626269"/>
                  </a:lnTo>
                  <a:lnTo>
                    <a:pt x="183356" y="526257"/>
                  </a:lnTo>
                  <a:lnTo>
                    <a:pt x="50006" y="395288"/>
                  </a:lnTo>
                  <a:lnTo>
                    <a:pt x="23812" y="357188"/>
                  </a:lnTo>
                  <a:lnTo>
                    <a:pt x="0" y="319088"/>
                  </a:lnTo>
                  <a:lnTo>
                    <a:pt x="0" y="302419"/>
                  </a:lnTo>
                  <a:lnTo>
                    <a:pt x="4762" y="285750"/>
                  </a:lnTo>
                  <a:lnTo>
                    <a:pt x="19050" y="280988"/>
                  </a:lnTo>
                  <a:lnTo>
                    <a:pt x="54769" y="292894"/>
                  </a:lnTo>
                  <a:lnTo>
                    <a:pt x="171450" y="354807"/>
                  </a:lnTo>
                  <a:lnTo>
                    <a:pt x="223837" y="373857"/>
                  </a:lnTo>
                  <a:lnTo>
                    <a:pt x="276225" y="385763"/>
                  </a:lnTo>
                  <a:lnTo>
                    <a:pt x="330994" y="388144"/>
                  </a:lnTo>
                  <a:lnTo>
                    <a:pt x="395287" y="385763"/>
                  </a:lnTo>
                  <a:lnTo>
                    <a:pt x="509587" y="371475"/>
                  </a:lnTo>
                  <a:lnTo>
                    <a:pt x="907256" y="297657"/>
                  </a:lnTo>
                  <a:lnTo>
                    <a:pt x="1112044" y="257175"/>
                  </a:lnTo>
                  <a:lnTo>
                    <a:pt x="1793081" y="138113"/>
                  </a:lnTo>
                  <a:lnTo>
                    <a:pt x="2000250" y="95250"/>
                  </a:lnTo>
                  <a:lnTo>
                    <a:pt x="2205037" y="69057"/>
                  </a:lnTo>
                  <a:lnTo>
                    <a:pt x="2243137" y="30957"/>
                  </a:lnTo>
                  <a:lnTo>
                    <a:pt x="2278856" y="9525"/>
                  </a:lnTo>
                  <a:lnTo>
                    <a:pt x="2321719" y="0"/>
                  </a:lnTo>
                  <a:lnTo>
                    <a:pt x="2350294" y="4763"/>
                  </a:lnTo>
                  <a:lnTo>
                    <a:pt x="2486025" y="61913"/>
                  </a:lnTo>
                  <a:lnTo>
                    <a:pt x="2562225" y="111919"/>
                  </a:lnTo>
                  <a:lnTo>
                    <a:pt x="2607469" y="159544"/>
                  </a:lnTo>
                  <a:lnTo>
                    <a:pt x="2631281" y="188119"/>
                  </a:lnTo>
                  <a:lnTo>
                    <a:pt x="2638425" y="221457"/>
                  </a:lnTo>
                  <a:lnTo>
                    <a:pt x="2626519" y="252413"/>
                  </a:lnTo>
                  <a:lnTo>
                    <a:pt x="2607469" y="261938"/>
                  </a:lnTo>
                  <a:lnTo>
                    <a:pt x="2590800" y="271463"/>
                  </a:lnTo>
                  <a:lnTo>
                    <a:pt x="2214562" y="276225"/>
                  </a:lnTo>
                  <a:lnTo>
                    <a:pt x="1969294" y="292894"/>
                  </a:lnTo>
                  <a:lnTo>
                    <a:pt x="1595437" y="333375"/>
                  </a:lnTo>
                  <a:lnTo>
                    <a:pt x="1204912" y="39290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90;p197">
              <a:extLst>
                <a:ext uri="{FF2B5EF4-FFF2-40B4-BE49-F238E27FC236}">
                  <a16:creationId xmlns:a16="http://schemas.microsoft.com/office/drawing/2014/main" id="{4EFFF952-80B9-E947-A33D-73E84F66CD2D}"/>
                </a:ext>
              </a:extLst>
            </p:cNvPr>
            <p:cNvSpPr/>
            <p:nvPr/>
          </p:nvSpPr>
          <p:spPr>
            <a:xfrm rot="-5400000">
              <a:off x="4296569" y="3336132"/>
              <a:ext cx="4235450" cy="1420812"/>
            </a:xfrm>
            <a:custGeom>
              <a:avLst/>
              <a:gdLst/>
              <a:ahLst/>
              <a:cxnLst/>
              <a:rect l="l" t="t" r="r" b="b"/>
              <a:pathLst>
                <a:path w="4235474" h="1420890" extrusionOk="0">
                  <a:moveTo>
                    <a:pt x="3888749" y="506490"/>
                  </a:moveTo>
                  <a:lnTo>
                    <a:pt x="3793570" y="74784"/>
                  </a:lnTo>
                  <a:lnTo>
                    <a:pt x="3888749" y="0"/>
                  </a:lnTo>
                  <a:lnTo>
                    <a:pt x="3963533" y="40791"/>
                  </a:lnTo>
                  <a:lnTo>
                    <a:pt x="4123298" y="798826"/>
                  </a:lnTo>
                  <a:lnTo>
                    <a:pt x="4143694" y="904203"/>
                  </a:lnTo>
                  <a:lnTo>
                    <a:pt x="4232074" y="1019777"/>
                  </a:lnTo>
                  <a:lnTo>
                    <a:pt x="4235474" y="1040173"/>
                  </a:lnTo>
                  <a:lnTo>
                    <a:pt x="4208279" y="1142151"/>
                  </a:lnTo>
                  <a:lnTo>
                    <a:pt x="4051914" y="1407293"/>
                  </a:lnTo>
                  <a:lnTo>
                    <a:pt x="4028119" y="1420890"/>
                  </a:lnTo>
                  <a:lnTo>
                    <a:pt x="3987328" y="1420890"/>
                  </a:lnTo>
                  <a:lnTo>
                    <a:pt x="3939738" y="1400494"/>
                  </a:lnTo>
                  <a:lnTo>
                    <a:pt x="3837761" y="1346106"/>
                  </a:lnTo>
                  <a:lnTo>
                    <a:pt x="3769775" y="1329110"/>
                  </a:lnTo>
                  <a:lnTo>
                    <a:pt x="2943756" y="1312113"/>
                  </a:lnTo>
                  <a:lnTo>
                    <a:pt x="1964770" y="1315513"/>
                  </a:lnTo>
                  <a:lnTo>
                    <a:pt x="1342706" y="1315513"/>
                  </a:lnTo>
                  <a:lnTo>
                    <a:pt x="849814" y="1329110"/>
                  </a:lnTo>
                  <a:lnTo>
                    <a:pt x="424907" y="1383498"/>
                  </a:lnTo>
                  <a:lnTo>
                    <a:pt x="343325" y="1366501"/>
                  </a:lnTo>
                  <a:lnTo>
                    <a:pt x="183560" y="1305315"/>
                  </a:lnTo>
                  <a:lnTo>
                    <a:pt x="30593" y="1213535"/>
                  </a:lnTo>
                  <a:lnTo>
                    <a:pt x="0" y="1172744"/>
                  </a:lnTo>
                  <a:lnTo>
                    <a:pt x="10198" y="1114956"/>
                  </a:lnTo>
                  <a:lnTo>
                    <a:pt x="47590" y="1077565"/>
                  </a:lnTo>
                  <a:lnTo>
                    <a:pt x="149567" y="1019777"/>
                  </a:lnTo>
                  <a:lnTo>
                    <a:pt x="615265" y="1063968"/>
                  </a:lnTo>
                  <a:lnTo>
                    <a:pt x="2117737" y="1067367"/>
                  </a:lnTo>
                  <a:lnTo>
                    <a:pt x="3885350" y="1067367"/>
                  </a:lnTo>
                  <a:lnTo>
                    <a:pt x="3926141" y="1067367"/>
                  </a:lnTo>
                  <a:lnTo>
                    <a:pt x="3953335" y="1053770"/>
                  </a:lnTo>
                  <a:lnTo>
                    <a:pt x="3970332" y="1012979"/>
                  </a:lnTo>
                  <a:lnTo>
                    <a:pt x="3980529" y="978986"/>
                  </a:lnTo>
                  <a:lnTo>
                    <a:pt x="3888749" y="50649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91;p197">
              <a:extLst>
                <a:ext uri="{FF2B5EF4-FFF2-40B4-BE49-F238E27FC236}">
                  <a16:creationId xmlns:a16="http://schemas.microsoft.com/office/drawing/2014/main" id="{271493FC-EEE6-364F-B60A-B679AF260E32}"/>
                </a:ext>
              </a:extLst>
            </p:cNvPr>
            <p:cNvSpPr/>
            <p:nvPr/>
          </p:nvSpPr>
          <p:spPr>
            <a:xfrm>
              <a:off x="6122988" y="5462588"/>
              <a:ext cx="735012" cy="558800"/>
            </a:xfrm>
            <a:custGeom>
              <a:avLst/>
              <a:gdLst/>
              <a:ahLst/>
              <a:cxnLst/>
              <a:rect l="l" t="t" r="r" b="b"/>
              <a:pathLst>
                <a:path w="735806" h="559593" extrusionOk="0">
                  <a:moveTo>
                    <a:pt x="209550" y="176212"/>
                  </a:moveTo>
                  <a:lnTo>
                    <a:pt x="345281" y="278606"/>
                  </a:lnTo>
                  <a:lnTo>
                    <a:pt x="409575" y="333375"/>
                  </a:lnTo>
                  <a:lnTo>
                    <a:pt x="469106" y="390525"/>
                  </a:lnTo>
                  <a:lnTo>
                    <a:pt x="542925" y="473868"/>
                  </a:lnTo>
                  <a:lnTo>
                    <a:pt x="607219" y="559593"/>
                  </a:lnTo>
                  <a:lnTo>
                    <a:pt x="735806" y="228600"/>
                  </a:lnTo>
                  <a:lnTo>
                    <a:pt x="645319" y="102393"/>
                  </a:lnTo>
                  <a:lnTo>
                    <a:pt x="626269" y="140493"/>
                  </a:lnTo>
                  <a:lnTo>
                    <a:pt x="611981" y="150018"/>
                  </a:lnTo>
                  <a:lnTo>
                    <a:pt x="585787" y="154781"/>
                  </a:lnTo>
                  <a:lnTo>
                    <a:pt x="538162" y="147637"/>
                  </a:lnTo>
                  <a:lnTo>
                    <a:pt x="78581" y="14287"/>
                  </a:lnTo>
                  <a:lnTo>
                    <a:pt x="45244" y="4762"/>
                  </a:lnTo>
                  <a:lnTo>
                    <a:pt x="21431" y="0"/>
                  </a:lnTo>
                  <a:lnTo>
                    <a:pt x="0" y="9525"/>
                  </a:lnTo>
                  <a:lnTo>
                    <a:pt x="2381" y="23812"/>
                  </a:lnTo>
                  <a:lnTo>
                    <a:pt x="28575" y="52387"/>
                  </a:lnTo>
                  <a:lnTo>
                    <a:pt x="209550" y="17621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92;p197">
              <a:extLst>
                <a:ext uri="{FF2B5EF4-FFF2-40B4-BE49-F238E27FC236}">
                  <a16:creationId xmlns:a16="http://schemas.microsoft.com/office/drawing/2014/main" id="{40A612B0-C3AC-E342-B5FD-AE8F459EB9D8}"/>
                </a:ext>
              </a:extLst>
            </p:cNvPr>
            <p:cNvSpPr/>
            <p:nvPr/>
          </p:nvSpPr>
          <p:spPr>
            <a:xfrm>
              <a:off x="5757863" y="2933700"/>
              <a:ext cx="1143000" cy="303213"/>
            </a:xfrm>
            <a:custGeom>
              <a:avLst/>
              <a:gdLst/>
              <a:ahLst/>
              <a:cxnLst/>
              <a:rect l="l" t="t" r="r" b="b"/>
              <a:pathLst>
                <a:path w="1143000" h="302419" extrusionOk="0">
                  <a:moveTo>
                    <a:pt x="485775" y="252413"/>
                  </a:moveTo>
                  <a:lnTo>
                    <a:pt x="61912" y="302419"/>
                  </a:lnTo>
                  <a:lnTo>
                    <a:pt x="0" y="238125"/>
                  </a:lnTo>
                  <a:lnTo>
                    <a:pt x="64293" y="169069"/>
                  </a:lnTo>
                  <a:lnTo>
                    <a:pt x="826293" y="2381"/>
                  </a:lnTo>
                  <a:lnTo>
                    <a:pt x="854868" y="0"/>
                  </a:lnTo>
                  <a:lnTo>
                    <a:pt x="1071562" y="33338"/>
                  </a:lnTo>
                  <a:lnTo>
                    <a:pt x="1143000" y="123825"/>
                  </a:lnTo>
                  <a:lnTo>
                    <a:pt x="1073943" y="200025"/>
                  </a:lnTo>
                  <a:lnTo>
                    <a:pt x="485775" y="25241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93;p197">
              <a:extLst>
                <a:ext uri="{FF2B5EF4-FFF2-40B4-BE49-F238E27FC236}">
                  <a16:creationId xmlns:a16="http://schemas.microsoft.com/office/drawing/2014/main" id="{9E95D555-606D-1D43-B546-46C13B859C36}"/>
                </a:ext>
              </a:extLst>
            </p:cNvPr>
            <p:cNvSpPr/>
            <p:nvPr/>
          </p:nvSpPr>
          <p:spPr>
            <a:xfrm>
              <a:off x="5695950" y="3838575"/>
              <a:ext cx="1217613" cy="333375"/>
            </a:xfrm>
            <a:custGeom>
              <a:avLst/>
              <a:gdLst/>
              <a:ahLst/>
              <a:cxnLst/>
              <a:rect l="l" t="t" r="r" b="b"/>
              <a:pathLst>
                <a:path w="1216819" h="333375" extrusionOk="0">
                  <a:moveTo>
                    <a:pt x="559594" y="266700"/>
                  </a:moveTo>
                  <a:lnTo>
                    <a:pt x="57150" y="333375"/>
                  </a:lnTo>
                  <a:lnTo>
                    <a:pt x="0" y="230981"/>
                  </a:lnTo>
                  <a:lnTo>
                    <a:pt x="90488" y="150019"/>
                  </a:lnTo>
                  <a:lnTo>
                    <a:pt x="466725" y="97631"/>
                  </a:lnTo>
                  <a:lnTo>
                    <a:pt x="1140619" y="0"/>
                  </a:lnTo>
                  <a:lnTo>
                    <a:pt x="1216819" y="102394"/>
                  </a:lnTo>
                  <a:lnTo>
                    <a:pt x="1126331" y="209550"/>
                  </a:lnTo>
                  <a:lnTo>
                    <a:pt x="559594" y="2667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2198;p198">
            <a:extLst>
              <a:ext uri="{FF2B5EF4-FFF2-40B4-BE49-F238E27FC236}">
                <a16:creationId xmlns:a16="http://schemas.microsoft.com/office/drawing/2014/main" id="{169351CA-1362-E04A-A41F-2B924367B1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787" y="1513225"/>
            <a:ext cx="445135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8" name="Google Shape;2198;p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723" y="1525257"/>
            <a:ext cx="445135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9" name="Google Shape;4139;p377"/>
          <p:cNvSpPr txBox="1"/>
          <p:nvPr/>
        </p:nvSpPr>
        <p:spPr>
          <a:xfrm>
            <a:off x="4545013" y="7173416"/>
            <a:ext cx="34083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畑</a:t>
            </a:r>
            <a:endParaRPr/>
          </a:p>
        </p:txBody>
      </p:sp>
      <p:sp>
        <p:nvSpPr>
          <p:cNvPr id="4140" name="Google Shape;4140;p377"/>
          <p:cNvSpPr/>
          <p:nvPr/>
        </p:nvSpPr>
        <p:spPr>
          <a:xfrm>
            <a:off x="2551113" y="2589213"/>
            <a:ext cx="393700" cy="1289050"/>
          </a:xfrm>
          <a:custGeom>
            <a:avLst/>
            <a:gdLst/>
            <a:ahLst/>
            <a:cxnLst/>
            <a:rect l="l" t="t" r="r" b="b"/>
            <a:pathLst>
              <a:path w="395287" h="1290637" extrusionOk="0">
                <a:moveTo>
                  <a:pt x="228600" y="364331"/>
                </a:moveTo>
                <a:lnTo>
                  <a:pt x="219075" y="440531"/>
                </a:lnTo>
                <a:lnTo>
                  <a:pt x="207169" y="502444"/>
                </a:lnTo>
                <a:lnTo>
                  <a:pt x="195262" y="561975"/>
                </a:lnTo>
                <a:lnTo>
                  <a:pt x="176212" y="621506"/>
                </a:lnTo>
                <a:lnTo>
                  <a:pt x="152400" y="688181"/>
                </a:lnTo>
                <a:lnTo>
                  <a:pt x="121444" y="752475"/>
                </a:lnTo>
                <a:lnTo>
                  <a:pt x="85725" y="809625"/>
                </a:lnTo>
                <a:lnTo>
                  <a:pt x="42862" y="864394"/>
                </a:lnTo>
                <a:lnTo>
                  <a:pt x="11906" y="897731"/>
                </a:lnTo>
                <a:lnTo>
                  <a:pt x="9525" y="909637"/>
                </a:lnTo>
                <a:lnTo>
                  <a:pt x="2381" y="957262"/>
                </a:lnTo>
                <a:cubicBezTo>
                  <a:pt x="1587" y="978693"/>
                  <a:pt x="794" y="1000125"/>
                  <a:pt x="0" y="1021556"/>
                </a:cubicBezTo>
                <a:lnTo>
                  <a:pt x="9525" y="1100137"/>
                </a:lnTo>
                <a:lnTo>
                  <a:pt x="23812" y="1173956"/>
                </a:lnTo>
                <a:lnTo>
                  <a:pt x="45244" y="1247775"/>
                </a:lnTo>
                <a:lnTo>
                  <a:pt x="52387" y="1266825"/>
                </a:lnTo>
                <a:lnTo>
                  <a:pt x="64294" y="1278731"/>
                </a:lnTo>
                <a:lnTo>
                  <a:pt x="97631" y="1288256"/>
                </a:lnTo>
                <a:lnTo>
                  <a:pt x="123825" y="1290637"/>
                </a:lnTo>
                <a:lnTo>
                  <a:pt x="159544" y="1283494"/>
                </a:lnTo>
                <a:lnTo>
                  <a:pt x="188119" y="1276350"/>
                </a:lnTo>
                <a:lnTo>
                  <a:pt x="211931" y="1264444"/>
                </a:lnTo>
                <a:lnTo>
                  <a:pt x="245269" y="1231106"/>
                </a:lnTo>
                <a:lnTo>
                  <a:pt x="283369" y="1183481"/>
                </a:lnTo>
                <a:lnTo>
                  <a:pt x="309562" y="1138237"/>
                </a:lnTo>
                <a:lnTo>
                  <a:pt x="333375" y="1083469"/>
                </a:lnTo>
                <a:lnTo>
                  <a:pt x="354806" y="1028700"/>
                </a:lnTo>
                <a:lnTo>
                  <a:pt x="369094" y="969169"/>
                </a:lnTo>
                <a:lnTo>
                  <a:pt x="381000" y="897731"/>
                </a:lnTo>
                <a:lnTo>
                  <a:pt x="390525" y="823912"/>
                </a:lnTo>
                <a:lnTo>
                  <a:pt x="395287" y="738187"/>
                </a:lnTo>
                <a:cubicBezTo>
                  <a:pt x="394493" y="705643"/>
                  <a:pt x="393700" y="673100"/>
                  <a:pt x="392906" y="640556"/>
                </a:cubicBezTo>
                <a:lnTo>
                  <a:pt x="385762" y="511969"/>
                </a:lnTo>
                <a:lnTo>
                  <a:pt x="381000" y="414337"/>
                </a:lnTo>
                <a:lnTo>
                  <a:pt x="371475" y="328612"/>
                </a:lnTo>
                <a:lnTo>
                  <a:pt x="340519" y="200025"/>
                </a:lnTo>
                <a:lnTo>
                  <a:pt x="288131" y="50006"/>
                </a:lnTo>
                <a:lnTo>
                  <a:pt x="269081" y="11906"/>
                </a:lnTo>
                <a:lnTo>
                  <a:pt x="252412" y="0"/>
                </a:lnTo>
                <a:lnTo>
                  <a:pt x="240506" y="0"/>
                </a:lnTo>
                <a:lnTo>
                  <a:pt x="230981" y="19050"/>
                </a:lnTo>
                <a:cubicBezTo>
                  <a:pt x="231775" y="38894"/>
                  <a:pt x="232568" y="58737"/>
                  <a:pt x="233362" y="78581"/>
                </a:cubicBezTo>
                <a:lnTo>
                  <a:pt x="235744" y="200025"/>
                </a:lnTo>
                <a:lnTo>
                  <a:pt x="228600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377"/>
          <p:cNvSpPr/>
          <p:nvPr/>
        </p:nvSpPr>
        <p:spPr>
          <a:xfrm>
            <a:off x="4586288" y="2503488"/>
            <a:ext cx="484187" cy="2798762"/>
          </a:xfrm>
          <a:custGeom>
            <a:avLst/>
            <a:gdLst/>
            <a:ahLst/>
            <a:cxnLst/>
            <a:rect l="l" t="t" r="r" b="b"/>
            <a:pathLst>
              <a:path w="483679" h="2799688" extrusionOk="0">
                <a:moveTo>
                  <a:pt x="434252" y="709631"/>
                </a:moveTo>
                <a:lnTo>
                  <a:pt x="427191" y="434252"/>
                </a:lnTo>
                <a:lnTo>
                  <a:pt x="427191" y="317745"/>
                </a:lnTo>
                <a:lnTo>
                  <a:pt x="398947" y="162403"/>
                </a:lnTo>
                <a:lnTo>
                  <a:pt x="300093" y="102384"/>
                </a:lnTo>
                <a:lnTo>
                  <a:pt x="169464" y="42366"/>
                </a:lnTo>
                <a:lnTo>
                  <a:pt x="56488" y="7061"/>
                </a:lnTo>
                <a:lnTo>
                  <a:pt x="21183" y="0"/>
                </a:lnTo>
                <a:lnTo>
                  <a:pt x="7061" y="3530"/>
                </a:lnTo>
                <a:lnTo>
                  <a:pt x="0" y="24713"/>
                </a:lnTo>
                <a:lnTo>
                  <a:pt x="10592" y="70610"/>
                </a:lnTo>
                <a:lnTo>
                  <a:pt x="42366" y="127098"/>
                </a:lnTo>
                <a:lnTo>
                  <a:pt x="77671" y="187116"/>
                </a:lnTo>
                <a:lnTo>
                  <a:pt x="105915" y="233013"/>
                </a:lnTo>
                <a:lnTo>
                  <a:pt x="123568" y="278910"/>
                </a:lnTo>
                <a:lnTo>
                  <a:pt x="162403" y="458965"/>
                </a:lnTo>
                <a:lnTo>
                  <a:pt x="187117" y="635490"/>
                </a:lnTo>
                <a:lnTo>
                  <a:pt x="208300" y="854381"/>
                </a:lnTo>
                <a:lnTo>
                  <a:pt x="233013" y="1316877"/>
                </a:lnTo>
                <a:lnTo>
                  <a:pt x="240074" y="1659336"/>
                </a:lnTo>
                <a:lnTo>
                  <a:pt x="250666" y="1910001"/>
                </a:lnTo>
                <a:lnTo>
                  <a:pt x="247135" y="2111240"/>
                </a:lnTo>
                <a:lnTo>
                  <a:pt x="240074" y="2227747"/>
                </a:lnTo>
                <a:lnTo>
                  <a:pt x="229483" y="2323070"/>
                </a:lnTo>
                <a:lnTo>
                  <a:pt x="208300" y="2432516"/>
                </a:lnTo>
                <a:lnTo>
                  <a:pt x="208300" y="2450168"/>
                </a:lnTo>
                <a:lnTo>
                  <a:pt x="236544" y="2570205"/>
                </a:lnTo>
                <a:lnTo>
                  <a:pt x="271849" y="2669059"/>
                </a:lnTo>
                <a:lnTo>
                  <a:pt x="303623" y="2736139"/>
                </a:lnTo>
                <a:lnTo>
                  <a:pt x="331867" y="2774974"/>
                </a:lnTo>
                <a:lnTo>
                  <a:pt x="356581" y="2792627"/>
                </a:lnTo>
                <a:lnTo>
                  <a:pt x="374233" y="2799688"/>
                </a:lnTo>
                <a:lnTo>
                  <a:pt x="398947" y="2799688"/>
                </a:lnTo>
                <a:lnTo>
                  <a:pt x="423660" y="2782035"/>
                </a:lnTo>
                <a:lnTo>
                  <a:pt x="448374" y="2753791"/>
                </a:lnTo>
                <a:lnTo>
                  <a:pt x="473087" y="2707895"/>
                </a:lnTo>
                <a:lnTo>
                  <a:pt x="483679" y="2683181"/>
                </a:lnTo>
                <a:lnTo>
                  <a:pt x="473087" y="2513717"/>
                </a:lnTo>
                <a:lnTo>
                  <a:pt x="455435" y="1998264"/>
                </a:lnTo>
                <a:lnTo>
                  <a:pt x="448374" y="1602848"/>
                </a:lnTo>
                <a:lnTo>
                  <a:pt x="448374" y="1221554"/>
                </a:lnTo>
                <a:lnTo>
                  <a:pt x="434252" y="7096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377"/>
          <p:cNvSpPr/>
          <p:nvPr/>
        </p:nvSpPr>
        <p:spPr>
          <a:xfrm>
            <a:off x="4065588" y="2466975"/>
            <a:ext cx="533400" cy="390525"/>
          </a:xfrm>
          <a:custGeom>
            <a:avLst/>
            <a:gdLst/>
            <a:ahLst/>
            <a:cxnLst/>
            <a:rect l="l" t="t" r="r" b="b"/>
            <a:pathLst>
              <a:path w="533400" h="390525" extrusionOk="0">
                <a:moveTo>
                  <a:pt x="319087" y="102394"/>
                </a:moveTo>
                <a:lnTo>
                  <a:pt x="271462" y="69056"/>
                </a:lnTo>
                <a:lnTo>
                  <a:pt x="238125" y="50006"/>
                </a:lnTo>
                <a:lnTo>
                  <a:pt x="192881" y="30956"/>
                </a:lnTo>
                <a:lnTo>
                  <a:pt x="130969" y="11906"/>
                </a:lnTo>
                <a:lnTo>
                  <a:pt x="78581" y="2381"/>
                </a:lnTo>
                <a:lnTo>
                  <a:pt x="40481" y="0"/>
                </a:lnTo>
                <a:lnTo>
                  <a:pt x="19050" y="0"/>
                </a:lnTo>
                <a:lnTo>
                  <a:pt x="2381" y="4763"/>
                </a:lnTo>
                <a:lnTo>
                  <a:pt x="0" y="16669"/>
                </a:lnTo>
                <a:lnTo>
                  <a:pt x="9525" y="28575"/>
                </a:lnTo>
                <a:lnTo>
                  <a:pt x="38100" y="54769"/>
                </a:lnTo>
                <a:lnTo>
                  <a:pt x="61912" y="80963"/>
                </a:lnTo>
                <a:lnTo>
                  <a:pt x="85725" y="116681"/>
                </a:lnTo>
                <a:lnTo>
                  <a:pt x="100012" y="145256"/>
                </a:lnTo>
                <a:lnTo>
                  <a:pt x="104775" y="169069"/>
                </a:lnTo>
                <a:lnTo>
                  <a:pt x="452437" y="390525"/>
                </a:lnTo>
                <a:lnTo>
                  <a:pt x="476250" y="381000"/>
                </a:lnTo>
                <a:lnTo>
                  <a:pt x="502444" y="371475"/>
                </a:lnTo>
                <a:lnTo>
                  <a:pt x="519112" y="357188"/>
                </a:lnTo>
                <a:lnTo>
                  <a:pt x="526256" y="347663"/>
                </a:lnTo>
                <a:lnTo>
                  <a:pt x="533400" y="330994"/>
                </a:lnTo>
                <a:lnTo>
                  <a:pt x="531019" y="311944"/>
                </a:lnTo>
                <a:lnTo>
                  <a:pt x="516731" y="288131"/>
                </a:lnTo>
                <a:lnTo>
                  <a:pt x="483394" y="250031"/>
                </a:lnTo>
                <a:lnTo>
                  <a:pt x="426244" y="192881"/>
                </a:lnTo>
                <a:lnTo>
                  <a:pt x="319087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377"/>
          <p:cNvSpPr/>
          <p:nvPr/>
        </p:nvSpPr>
        <p:spPr>
          <a:xfrm>
            <a:off x="3557588" y="2617788"/>
            <a:ext cx="987425" cy="739775"/>
          </a:xfrm>
          <a:custGeom>
            <a:avLst/>
            <a:gdLst/>
            <a:ahLst/>
            <a:cxnLst/>
            <a:rect l="l" t="t" r="r" b="b"/>
            <a:pathLst>
              <a:path w="988218" h="740569" extrusionOk="0">
                <a:moveTo>
                  <a:pt x="371475" y="366712"/>
                </a:moveTo>
                <a:lnTo>
                  <a:pt x="145256" y="604837"/>
                </a:lnTo>
                <a:lnTo>
                  <a:pt x="88106" y="661987"/>
                </a:lnTo>
                <a:lnTo>
                  <a:pt x="0" y="740569"/>
                </a:lnTo>
                <a:lnTo>
                  <a:pt x="83343" y="731044"/>
                </a:lnTo>
                <a:lnTo>
                  <a:pt x="219075" y="650081"/>
                </a:lnTo>
                <a:lnTo>
                  <a:pt x="397668" y="542925"/>
                </a:lnTo>
                <a:lnTo>
                  <a:pt x="526256" y="469106"/>
                </a:lnTo>
                <a:lnTo>
                  <a:pt x="626268" y="409575"/>
                </a:lnTo>
                <a:lnTo>
                  <a:pt x="769143" y="330994"/>
                </a:lnTo>
                <a:lnTo>
                  <a:pt x="869156" y="278606"/>
                </a:lnTo>
                <a:lnTo>
                  <a:pt x="933450" y="250031"/>
                </a:lnTo>
                <a:lnTo>
                  <a:pt x="988218" y="226219"/>
                </a:lnTo>
                <a:lnTo>
                  <a:pt x="609600" y="0"/>
                </a:lnTo>
                <a:lnTo>
                  <a:pt x="614362" y="33337"/>
                </a:lnTo>
                <a:lnTo>
                  <a:pt x="611981" y="57150"/>
                </a:lnTo>
                <a:lnTo>
                  <a:pt x="600075" y="83344"/>
                </a:lnTo>
                <a:lnTo>
                  <a:pt x="573881" y="121444"/>
                </a:lnTo>
                <a:lnTo>
                  <a:pt x="371475" y="3667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377"/>
          <p:cNvSpPr/>
          <p:nvPr/>
        </p:nvSpPr>
        <p:spPr>
          <a:xfrm>
            <a:off x="2425700" y="1627188"/>
            <a:ext cx="1331913" cy="4186237"/>
          </a:xfrm>
          <a:custGeom>
            <a:avLst/>
            <a:gdLst/>
            <a:ahLst/>
            <a:cxnLst/>
            <a:rect l="l" t="t" r="r" b="b"/>
            <a:pathLst>
              <a:path w="1331958" h="4186155" extrusionOk="0">
                <a:moveTo>
                  <a:pt x="1247390" y="893258"/>
                </a:moveTo>
                <a:lnTo>
                  <a:pt x="1247390" y="718835"/>
                </a:lnTo>
                <a:lnTo>
                  <a:pt x="1263246" y="565554"/>
                </a:lnTo>
                <a:lnTo>
                  <a:pt x="1279103" y="443986"/>
                </a:lnTo>
                <a:lnTo>
                  <a:pt x="1289674" y="369989"/>
                </a:lnTo>
                <a:lnTo>
                  <a:pt x="1310816" y="327704"/>
                </a:lnTo>
                <a:lnTo>
                  <a:pt x="1321387" y="295991"/>
                </a:lnTo>
                <a:lnTo>
                  <a:pt x="1331958" y="253706"/>
                </a:lnTo>
                <a:lnTo>
                  <a:pt x="1321387" y="216708"/>
                </a:lnTo>
                <a:lnTo>
                  <a:pt x="1310816" y="195565"/>
                </a:lnTo>
                <a:lnTo>
                  <a:pt x="1252675" y="153281"/>
                </a:lnTo>
                <a:lnTo>
                  <a:pt x="1173392" y="105711"/>
                </a:lnTo>
                <a:lnTo>
                  <a:pt x="1067681" y="68712"/>
                </a:lnTo>
                <a:lnTo>
                  <a:pt x="946113" y="31713"/>
                </a:lnTo>
                <a:lnTo>
                  <a:pt x="861545" y="10571"/>
                </a:lnTo>
                <a:lnTo>
                  <a:pt x="798118" y="0"/>
                </a:lnTo>
                <a:lnTo>
                  <a:pt x="771690" y="10571"/>
                </a:lnTo>
                <a:lnTo>
                  <a:pt x="782261" y="42285"/>
                </a:lnTo>
                <a:lnTo>
                  <a:pt x="813975" y="73998"/>
                </a:lnTo>
                <a:lnTo>
                  <a:pt x="856259" y="121568"/>
                </a:lnTo>
                <a:lnTo>
                  <a:pt x="898543" y="184994"/>
                </a:lnTo>
                <a:lnTo>
                  <a:pt x="951399" y="290705"/>
                </a:lnTo>
                <a:lnTo>
                  <a:pt x="983112" y="401702"/>
                </a:lnTo>
                <a:lnTo>
                  <a:pt x="998969" y="517984"/>
                </a:lnTo>
                <a:lnTo>
                  <a:pt x="1009540" y="644837"/>
                </a:lnTo>
                <a:lnTo>
                  <a:pt x="1025397" y="977827"/>
                </a:lnTo>
                <a:lnTo>
                  <a:pt x="1020111" y="1469383"/>
                </a:lnTo>
                <a:lnTo>
                  <a:pt x="1014825" y="1717804"/>
                </a:lnTo>
                <a:lnTo>
                  <a:pt x="998969" y="1976796"/>
                </a:lnTo>
                <a:lnTo>
                  <a:pt x="977827" y="2209360"/>
                </a:lnTo>
                <a:lnTo>
                  <a:pt x="956684" y="2410211"/>
                </a:lnTo>
                <a:lnTo>
                  <a:pt x="914400" y="2648060"/>
                </a:lnTo>
                <a:lnTo>
                  <a:pt x="861545" y="2875339"/>
                </a:lnTo>
                <a:lnTo>
                  <a:pt x="798118" y="3070904"/>
                </a:lnTo>
                <a:lnTo>
                  <a:pt x="697693" y="3277041"/>
                </a:lnTo>
                <a:lnTo>
                  <a:pt x="602553" y="3446178"/>
                </a:lnTo>
                <a:lnTo>
                  <a:pt x="486271" y="3604745"/>
                </a:lnTo>
                <a:lnTo>
                  <a:pt x="359417" y="3758026"/>
                </a:lnTo>
                <a:lnTo>
                  <a:pt x="137424" y="3995875"/>
                </a:lnTo>
                <a:lnTo>
                  <a:pt x="26428" y="4096301"/>
                </a:lnTo>
                <a:lnTo>
                  <a:pt x="0" y="4138585"/>
                </a:lnTo>
                <a:lnTo>
                  <a:pt x="0" y="4165013"/>
                </a:lnTo>
                <a:lnTo>
                  <a:pt x="5286" y="4180869"/>
                </a:lnTo>
                <a:lnTo>
                  <a:pt x="21142" y="4186155"/>
                </a:lnTo>
                <a:lnTo>
                  <a:pt x="63427" y="4170298"/>
                </a:lnTo>
                <a:lnTo>
                  <a:pt x="142710" y="4117443"/>
                </a:lnTo>
                <a:lnTo>
                  <a:pt x="243135" y="4032874"/>
                </a:lnTo>
                <a:lnTo>
                  <a:pt x="375274" y="3921878"/>
                </a:lnTo>
                <a:lnTo>
                  <a:pt x="459843" y="3847880"/>
                </a:lnTo>
                <a:lnTo>
                  <a:pt x="560268" y="3742169"/>
                </a:lnTo>
                <a:lnTo>
                  <a:pt x="660694" y="3636458"/>
                </a:lnTo>
                <a:lnTo>
                  <a:pt x="761119" y="3504319"/>
                </a:lnTo>
                <a:lnTo>
                  <a:pt x="850973" y="3372180"/>
                </a:lnTo>
                <a:lnTo>
                  <a:pt x="924971" y="3240042"/>
                </a:lnTo>
                <a:lnTo>
                  <a:pt x="993683" y="3097332"/>
                </a:lnTo>
                <a:lnTo>
                  <a:pt x="1041253" y="2981050"/>
                </a:lnTo>
                <a:lnTo>
                  <a:pt x="1088823" y="2848911"/>
                </a:lnTo>
                <a:lnTo>
                  <a:pt x="1125822" y="2722058"/>
                </a:lnTo>
                <a:lnTo>
                  <a:pt x="1157535" y="2616347"/>
                </a:lnTo>
                <a:lnTo>
                  <a:pt x="1178678" y="2463066"/>
                </a:lnTo>
                <a:lnTo>
                  <a:pt x="1199820" y="2283357"/>
                </a:lnTo>
                <a:lnTo>
                  <a:pt x="1210391" y="2167075"/>
                </a:lnTo>
                <a:lnTo>
                  <a:pt x="1220962" y="2003223"/>
                </a:lnTo>
                <a:lnTo>
                  <a:pt x="1220962" y="1855228"/>
                </a:lnTo>
                <a:lnTo>
                  <a:pt x="1220962" y="1717804"/>
                </a:lnTo>
                <a:lnTo>
                  <a:pt x="1242104" y="1627949"/>
                </a:lnTo>
                <a:lnTo>
                  <a:pt x="1247390" y="1453526"/>
                </a:lnTo>
                <a:lnTo>
                  <a:pt x="1247390" y="972541"/>
                </a:lnTo>
                <a:lnTo>
                  <a:pt x="1247390" y="8932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377"/>
          <p:cNvSpPr/>
          <p:nvPr/>
        </p:nvSpPr>
        <p:spPr>
          <a:xfrm>
            <a:off x="3467100" y="4252913"/>
            <a:ext cx="1033463" cy="985837"/>
          </a:xfrm>
          <a:custGeom>
            <a:avLst/>
            <a:gdLst/>
            <a:ahLst/>
            <a:cxnLst/>
            <a:rect l="l" t="t" r="r" b="b"/>
            <a:pathLst>
              <a:path w="1033463" h="985837" extrusionOk="0">
                <a:moveTo>
                  <a:pt x="345281" y="264318"/>
                </a:moveTo>
                <a:lnTo>
                  <a:pt x="271463" y="195262"/>
                </a:lnTo>
                <a:lnTo>
                  <a:pt x="211931" y="145256"/>
                </a:lnTo>
                <a:lnTo>
                  <a:pt x="171450" y="107156"/>
                </a:lnTo>
                <a:lnTo>
                  <a:pt x="133350" y="83343"/>
                </a:lnTo>
                <a:lnTo>
                  <a:pt x="85725" y="61912"/>
                </a:lnTo>
                <a:lnTo>
                  <a:pt x="0" y="9525"/>
                </a:lnTo>
                <a:lnTo>
                  <a:pt x="90488" y="0"/>
                </a:lnTo>
                <a:lnTo>
                  <a:pt x="190500" y="30956"/>
                </a:lnTo>
                <a:lnTo>
                  <a:pt x="300038" y="76200"/>
                </a:lnTo>
                <a:lnTo>
                  <a:pt x="407194" y="126206"/>
                </a:lnTo>
                <a:lnTo>
                  <a:pt x="521494" y="185737"/>
                </a:lnTo>
                <a:lnTo>
                  <a:pt x="604838" y="235743"/>
                </a:lnTo>
                <a:lnTo>
                  <a:pt x="697706" y="300037"/>
                </a:lnTo>
                <a:lnTo>
                  <a:pt x="776288" y="366712"/>
                </a:lnTo>
                <a:lnTo>
                  <a:pt x="840581" y="428625"/>
                </a:lnTo>
                <a:lnTo>
                  <a:pt x="904875" y="511968"/>
                </a:lnTo>
                <a:lnTo>
                  <a:pt x="959644" y="595312"/>
                </a:lnTo>
                <a:lnTo>
                  <a:pt x="995363" y="669131"/>
                </a:lnTo>
                <a:lnTo>
                  <a:pt x="1019175" y="735806"/>
                </a:lnTo>
                <a:lnTo>
                  <a:pt x="1031081" y="790575"/>
                </a:lnTo>
                <a:lnTo>
                  <a:pt x="1033463" y="831056"/>
                </a:lnTo>
                <a:lnTo>
                  <a:pt x="1033463" y="876300"/>
                </a:lnTo>
                <a:lnTo>
                  <a:pt x="1026319" y="907256"/>
                </a:lnTo>
                <a:lnTo>
                  <a:pt x="1004888" y="940593"/>
                </a:lnTo>
                <a:lnTo>
                  <a:pt x="978694" y="962025"/>
                </a:lnTo>
                <a:lnTo>
                  <a:pt x="938213" y="978693"/>
                </a:lnTo>
                <a:lnTo>
                  <a:pt x="909638" y="985837"/>
                </a:lnTo>
                <a:lnTo>
                  <a:pt x="892969" y="985837"/>
                </a:lnTo>
                <a:lnTo>
                  <a:pt x="866775" y="971550"/>
                </a:lnTo>
                <a:lnTo>
                  <a:pt x="838200" y="938212"/>
                </a:lnTo>
                <a:lnTo>
                  <a:pt x="807244" y="897731"/>
                </a:lnTo>
                <a:lnTo>
                  <a:pt x="773906" y="826293"/>
                </a:lnTo>
                <a:lnTo>
                  <a:pt x="714375" y="723900"/>
                </a:lnTo>
                <a:lnTo>
                  <a:pt x="635794" y="611981"/>
                </a:lnTo>
                <a:lnTo>
                  <a:pt x="557213" y="507206"/>
                </a:lnTo>
                <a:lnTo>
                  <a:pt x="471488" y="397668"/>
                </a:lnTo>
                <a:lnTo>
                  <a:pt x="385763" y="304800"/>
                </a:lnTo>
                <a:lnTo>
                  <a:pt x="345281" y="2643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377"/>
          <p:cNvSpPr/>
          <p:nvPr/>
        </p:nvSpPr>
        <p:spPr>
          <a:xfrm>
            <a:off x="4729163" y="2417763"/>
            <a:ext cx="2425700" cy="2849562"/>
          </a:xfrm>
          <a:custGeom>
            <a:avLst/>
            <a:gdLst/>
            <a:ahLst/>
            <a:cxnLst/>
            <a:rect l="l" t="t" r="r" b="b"/>
            <a:pathLst>
              <a:path w="2424989" h="2849270" extrusionOk="0">
                <a:moveTo>
                  <a:pt x="888797" y="175564"/>
                </a:moveTo>
                <a:lnTo>
                  <a:pt x="523037" y="215798"/>
                </a:lnTo>
                <a:lnTo>
                  <a:pt x="237744" y="252374"/>
                </a:lnTo>
                <a:lnTo>
                  <a:pt x="0" y="292608"/>
                </a:lnTo>
                <a:lnTo>
                  <a:pt x="190195" y="438912"/>
                </a:lnTo>
                <a:lnTo>
                  <a:pt x="384048" y="413308"/>
                </a:lnTo>
                <a:lnTo>
                  <a:pt x="544982" y="395020"/>
                </a:lnTo>
                <a:lnTo>
                  <a:pt x="735177" y="376732"/>
                </a:lnTo>
                <a:lnTo>
                  <a:pt x="943661" y="358444"/>
                </a:lnTo>
                <a:lnTo>
                  <a:pt x="1269187" y="292608"/>
                </a:lnTo>
                <a:lnTo>
                  <a:pt x="1492301" y="267004"/>
                </a:lnTo>
                <a:lnTo>
                  <a:pt x="1627632" y="256032"/>
                </a:lnTo>
                <a:lnTo>
                  <a:pt x="1755648" y="252374"/>
                </a:lnTo>
                <a:lnTo>
                  <a:pt x="1861718" y="252374"/>
                </a:lnTo>
                <a:lnTo>
                  <a:pt x="1971446" y="263347"/>
                </a:lnTo>
                <a:lnTo>
                  <a:pt x="2029968" y="274320"/>
                </a:lnTo>
                <a:lnTo>
                  <a:pt x="2055571" y="285292"/>
                </a:lnTo>
                <a:lnTo>
                  <a:pt x="2073859" y="303580"/>
                </a:lnTo>
                <a:lnTo>
                  <a:pt x="2088489" y="325526"/>
                </a:lnTo>
                <a:lnTo>
                  <a:pt x="2095805" y="380390"/>
                </a:lnTo>
                <a:lnTo>
                  <a:pt x="2073859" y="790041"/>
                </a:lnTo>
                <a:lnTo>
                  <a:pt x="2051913" y="1250899"/>
                </a:lnTo>
                <a:lnTo>
                  <a:pt x="2026310" y="1419148"/>
                </a:lnTo>
                <a:lnTo>
                  <a:pt x="2026310" y="1986076"/>
                </a:lnTo>
                <a:lnTo>
                  <a:pt x="2026310" y="2476195"/>
                </a:lnTo>
                <a:lnTo>
                  <a:pt x="2000707" y="2637129"/>
                </a:lnTo>
                <a:lnTo>
                  <a:pt x="2008022" y="2706624"/>
                </a:lnTo>
                <a:lnTo>
                  <a:pt x="2022653" y="2761488"/>
                </a:lnTo>
                <a:lnTo>
                  <a:pt x="2048256" y="2798064"/>
                </a:lnTo>
                <a:lnTo>
                  <a:pt x="2084832" y="2827324"/>
                </a:lnTo>
                <a:lnTo>
                  <a:pt x="2117750" y="2845612"/>
                </a:lnTo>
                <a:lnTo>
                  <a:pt x="2139696" y="2849270"/>
                </a:lnTo>
                <a:lnTo>
                  <a:pt x="2161641" y="2838297"/>
                </a:lnTo>
                <a:lnTo>
                  <a:pt x="2187245" y="2809036"/>
                </a:lnTo>
                <a:lnTo>
                  <a:pt x="2216505" y="2754172"/>
                </a:lnTo>
                <a:lnTo>
                  <a:pt x="2249424" y="2691993"/>
                </a:lnTo>
                <a:cubicBezTo>
                  <a:pt x="2253253" y="2665183"/>
                  <a:pt x="2253081" y="2675011"/>
                  <a:pt x="2253081" y="2662732"/>
                </a:cubicBezTo>
                <a:lnTo>
                  <a:pt x="2264054" y="2479852"/>
                </a:lnTo>
                <a:lnTo>
                  <a:pt x="2282342" y="2026310"/>
                </a:lnTo>
                <a:lnTo>
                  <a:pt x="2293315" y="1678838"/>
                </a:lnTo>
                <a:lnTo>
                  <a:pt x="2300630" y="1356969"/>
                </a:lnTo>
                <a:lnTo>
                  <a:pt x="2311603" y="1181404"/>
                </a:lnTo>
                <a:lnTo>
                  <a:pt x="2333549" y="848563"/>
                </a:lnTo>
                <a:lnTo>
                  <a:pt x="2348179" y="687628"/>
                </a:lnTo>
                <a:lnTo>
                  <a:pt x="2370125" y="519379"/>
                </a:lnTo>
                <a:lnTo>
                  <a:pt x="2384755" y="435254"/>
                </a:lnTo>
                <a:lnTo>
                  <a:pt x="2406701" y="373075"/>
                </a:lnTo>
                <a:lnTo>
                  <a:pt x="2421331" y="347472"/>
                </a:lnTo>
                <a:lnTo>
                  <a:pt x="2424989" y="329184"/>
                </a:lnTo>
                <a:lnTo>
                  <a:pt x="2417673" y="277977"/>
                </a:lnTo>
                <a:lnTo>
                  <a:pt x="2388413" y="201168"/>
                </a:lnTo>
                <a:lnTo>
                  <a:pt x="2359152" y="160934"/>
                </a:lnTo>
                <a:lnTo>
                  <a:pt x="2278685" y="106070"/>
                </a:lnTo>
                <a:lnTo>
                  <a:pt x="2136038" y="25603"/>
                </a:lnTo>
                <a:lnTo>
                  <a:pt x="2062886" y="0"/>
                </a:lnTo>
                <a:lnTo>
                  <a:pt x="2026310" y="0"/>
                </a:lnTo>
                <a:lnTo>
                  <a:pt x="1997049" y="10972"/>
                </a:lnTo>
                <a:lnTo>
                  <a:pt x="1949501" y="32918"/>
                </a:lnTo>
                <a:lnTo>
                  <a:pt x="1865376" y="51206"/>
                </a:lnTo>
                <a:lnTo>
                  <a:pt x="1744675" y="76809"/>
                </a:lnTo>
                <a:lnTo>
                  <a:pt x="1506931" y="102412"/>
                </a:lnTo>
                <a:lnTo>
                  <a:pt x="1214323" y="131673"/>
                </a:lnTo>
                <a:lnTo>
                  <a:pt x="888797" y="17556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377"/>
          <p:cNvSpPr/>
          <p:nvPr/>
        </p:nvSpPr>
        <p:spPr>
          <a:xfrm>
            <a:off x="5680075" y="2662238"/>
            <a:ext cx="398463" cy="2363787"/>
          </a:xfrm>
          <a:custGeom>
            <a:avLst/>
            <a:gdLst/>
            <a:ahLst/>
            <a:cxnLst/>
            <a:rect l="l" t="t" r="r" b="b"/>
            <a:pathLst>
              <a:path w="398678" h="2362809" extrusionOk="0">
                <a:moveTo>
                  <a:pt x="91440" y="709574"/>
                </a:moveTo>
                <a:lnTo>
                  <a:pt x="91440" y="241401"/>
                </a:lnTo>
                <a:lnTo>
                  <a:pt x="87782" y="190195"/>
                </a:lnTo>
                <a:lnTo>
                  <a:pt x="73152" y="153619"/>
                </a:lnTo>
                <a:lnTo>
                  <a:pt x="54864" y="135331"/>
                </a:lnTo>
                <a:lnTo>
                  <a:pt x="0" y="95097"/>
                </a:lnTo>
                <a:lnTo>
                  <a:pt x="62179" y="0"/>
                </a:lnTo>
                <a:lnTo>
                  <a:pt x="310896" y="40233"/>
                </a:lnTo>
                <a:lnTo>
                  <a:pt x="365760" y="113385"/>
                </a:lnTo>
                <a:lnTo>
                  <a:pt x="391363" y="146304"/>
                </a:lnTo>
                <a:lnTo>
                  <a:pt x="398678" y="171907"/>
                </a:lnTo>
                <a:lnTo>
                  <a:pt x="391363" y="208483"/>
                </a:lnTo>
                <a:lnTo>
                  <a:pt x="365760" y="259689"/>
                </a:lnTo>
                <a:lnTo>
                  <a:pt x="332841" y="303581"/>
                </a:lnTo>
                <a:lnTo>
                  <a:pt x="321869" y="534009"/>
                </a:lnTo>
                <a:cubicBezTo>
                  <a:pt x="320650" y="593750"/>
                  <a:pt x="319430" y="653491"/>
                  <a:pt x="318211" y="713232"/>
                </a:cubicBezTo>
                <a:lnTo>
                  <a:pt x="318211" y="1071677"/>
                </a:lnTo>
                <a:lnTo>
                  <a:pt x="318211" y="2271369"/>
                </a:lnTo>
                <a:lnTo>
                  <a:pt x="208483" y="2362809"/>
                </a:lnTo>
                <a:lnTo>
                  <a:pt x="95097" y="2286000"/>
                </a:lnTo>
                <a:lnTo>
                  <a:pt x="95097" y="1883664"/>
                </a:lnTo>
                <a:lnTo>
                  <a:pt x="95097" y="1217981"/>
                </a:lnTo>
                <a:lnTo>
                  <a:pt x="91440" y="70957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377"/>
          <p:cNvSpPr/>
          <p:nvPr/>
        </p:nvSpPr>
        <p:spPr>
          <a:xfrm>
            <a:off x="4846638" y="3617913"/>
            <a:ext cx="2132012" cy="376237"/>
          </a:xfrm>
          <a:custGeom>
            <a:avLst/>
            <a:gdLst/>
            <a:ahLst/>
            <a:cxnLst/>
            <a:rect l="l" t="t" r="r" b="b"/>
            <a:pathLst>
              <a:path w="2132381" h="376733" extrusionOk="0">
                <a:moveTo>
                  <a:pt x="713232" y="128016"/>
                </a:moveTo>
                <a:lnTo>
                  <a:pt x="318211" y="175565"/>
                </a:lnTo>
                <a:lnTo>
                  <a:pt x="146304" y="193853"/>
                </a:lnTo>
                <a:lnTo>
                  <a:pt x="0" y="226772"/>
                </a:lnTo>
                <a:lnTo>
                  <a:pt x="124358" y="376733"/>
                </a:lnTo>
                <a:lnTo>
                  <a:pt x="347472" y="351130"/>
                </a:lnTo>
                <a:lnTo>
                  <a:pt x="749808" y="303581"/>
                </a:lnTo>
                <a:lnTo>
                  <a:pt x="969264" y="274320"/>
                </a:lnTo>
                <a:lnTo>
                  <a:pt x="1192378" y="248717"/>
                </a:lnTo>
                <a:lnTo>
                  <a:pt x="1452067" y="234087"/>
                </a:lnTo>
                <a:lnTo>
                  <a:pt x="1664208" y="226772"/>
                </a:lnTo>
                <a:lnTo>
                  <a:pt x="1938528" y="234087"/>
                </a:lnTo>
                <a:lnTo>
                  <a:pt x="2132381" y="193853"/>
                </a:lnTo>
                <a:lnTo>
                  <a:pt x="1967789" y="47549"/>
                </a:lnTo>
                <a:lnTo>
                  <a:pt x="1876349" y="14631"/>
                </a:lnTo>
                <a:lnTo>
                  <a:pt x="1795882" y="0"/>
                </a:lnTo>
                <a:lnTo>
                  <a:pt x="1722730" y="7316"/>
                </a:lnTo>
                <a:lnTo>
                  <a:pt x="1616659" y="25604"/>
                </a:lnTo>
                <a:lnTo>
                  <a:pt x="1316736" y="62180"/>
                </a:lnTo>
                <a:lnTo>
                  <a:pt x="1122883" y="80468"/>
                </a:lnTo>
                <a:lnTo>
                  <a:pt x="713232" y="12801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377"/>
          <p:cNvSpPr/>
          <p:nvPr/>
        </p:nvSpPr>
        <p:spPr>
          <a:xfrm>
            <a:off x="4862513" y="4881563"/>
            <a:ext cx="2092325" cy="347662"/>
          </a:xfrm>
          <a:custGeom>
            <a:avLst/>
            <a:gdLst/>
            <a:ahLst/>
            <a:cxnLst/>
            <a:rect l="l" t="t" r="r" b="b"/>
            <a:pathLst>
              <a:path w="2093118" h="347662" extrusionOk="0">
                <a:moveTo>
                  <a:pt x="711993" y="71437"/>
                </a:moveTo>
                <a:lnTo>
                  <a:pt x="495300" y="102393"/>
                </a:lnTo>
                <a:lnTo>
                  <a:pt x="302418" y="135731"/>
                </a:lnTo>
                <a:lnTo>
                  <a:pt x="183356" y="154781"/>
                </a:lnTo>
                <a:lnTo>
                  <a:pt x="0" y="200025"/>
                </a:lnTo>
                <a:lnTo>
                  <a:pt x="119062" y="347662"/>
                </a:lnTo>
                <a:lnTo>
                  <a:pt x="271462" y="314325"/>
                </a:lnTo>
                <a:lnTo>
                  <a:pt x="469106" y="271462"/>
                </a:lnTo>
                <a:lnTo>
                  <a:pt x="738187" y="221456"/>
                </a:lnTo>
                <a:lnTo>
                  <a:pt x="876300" y="202406"/>
                </a:lnTo>
                <a:lnTo>
                  <a:pt x="1016793" y="192881"/>
                </a:lnTo>
                <a:lnTo>
                  <a:pt x="1181100" y="183356"/>
                </a:lnTo>
                <a:lnTo>
                  <a:pt x="1335881" y="178593"/>
                </a:lnTo>
                <a:lnTo>
                  <a:pt x="1509712" y="176212"/>
                </a:lnTo>
                <a:lnTo>
                  <a:pt x="1712118" y="192881"/>
                </a:lnTo>
                <a:lnTo>
                  <a:pt x="1895475" y="204787"/>
                </a:lnTo>
                <a:lnTo>
                  <a:pt x="2093118" y="135731"/>
                </a:lnTo>
                <a:lnTo>
                  <a:pt x="1926431" y="0"/>
                </a:lnTo>
                <a:lnTo>
                  <a:pt x="1759743" y="0"/>
                </a:lnTo>
                <a:lnTo>
                  <a:pt x="1545431" y="0"/>
                </a:lnTo>
                <a:lnTo>
                  <a:pt x="1319212" y="11906"/>
                </a:lnTo>
                <a:lnTo>
                  <a:pt x="1083468" y="26193"/>
                </a:lnTo>
                <a:lnTo>
                  <a:pt x="869156" y="47625"/>
                </a:lnTo>
                <a:lnTo>
                  <a:pt x="711993" y="714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DB7FFDA-9E4B-8648-A66B-96FE1A9F0B9F}"/>
              </a:ext>
            </a:extLst>
          </p:cNvPr>
          <p:cNvGrpSpPr/>
          <p:nvPr/>
        </p:nvGrpSpPr>
        <p:grpSpPr>
          <a:xfrm>
            <a:off x="2433719" y="1611145"/>
            <a:ext cx="4729163" cy="4186237"/>
            <a:chOff x="2578100" y="1779588"/>
            <a:chExt cx="4729163" cy="4186237"/>
          </a:xfrm>
        </p:grpSpPr>
        <p:sp>
          <p:nvSpPr>
            <p:cNvPr id="13" name="Google Shape;4140;p377">
              <a:extLst>
                <a:ext uri="{FF2B5EF4-FFF2-40B4-BE49-F238E27FC236}">
                  <a16:creationId xmlns:a16="http://schemas.microsoft.com/office/drawing/2014/main" id="{96B104AA-C6BB-7841-AB79-B3091E76AF46}"/>
                </a:ext>
              </a:extLst>
            </p:cNvPr>
            <p:cNvSpPr/>
            <p:nvPr/>
          </p:nvSpPr>
          <p:spPr>
            <a:xfrm>
              <a:off x="2703513" y="2741613"/>
              <a:ext cx="393700" cy="1289050"/>
            </a:xfrm>
            <a:custGeom>
              <a:avLst/>
              <a:gdLst/>
              <a:ahLst/>
              <a:cxnLst/>
              <a:rect l="l" t="t" r="r" b="b"/>
              <a:pathLst>
                <a:path w="395287" h="1290637" extrusionOk="0">
                  <a:moveTo>
                    <a:pt x="228600" y="364331"/>
                  </a:moveTo>
                  <a:lnTo>
                    <a:pt x="219075" y="440531"/>
                  </a:lnTo>
                  <a:lnTo>
                    <a:pt x="207169" y="502444"/>
                  </a:lnTo>
                  <a:lnTo>
                    <a:pt x="195262" y="561975"/>
                  </a:lnTo>
                  <a:lnTo>
                    <a:pt x="176212" y="621506"/>
                  </a:lnTo>
                  <a:lnTo>
                    <a:pt x="152400" y="688181"/>
                  </a:lnTo>
                  <a:lnTo>
                    <a:pt x="121444" y="752475"/>
                  </a:lnTo>
                  <a:lnTo>
                    <a:pt x="85725" y="809625"/>
                  </a:lnTo>
                  <a:lnTo>
                    <a:pt x="42862" y="864394"/>
                  </a:lnTo>
                  <a:lnTo>
                    <a:pt x="11906" y="897731"/>
                  </a:lnTo>
                  <a:lnTo>
                    <a:pt x="9525" y="909637"/>
                  </a:lnTo>
                  <a:lnTo>
                    <a:pt x="2381" y="957262"/>
                  </a:lnTo>
                  <a:cubicBezTo>
                    <a:pt x="1587" y="978693"/>
                    <a:pt x="794" y="1000125"/>
                    <a:pt x="0" y="1021556"/>
                  </a:cubicBezTo>
                  <a:lnTo>
                    <a:pt x="9525" y="1100137"/>
                  </a:lnTo>
                  <a:lnTo>
                    <a:pt x="23812" y="1173956"/>
                  </a:lnTo>
                  <a:lnTo>
                    <a:pt x="45244" y="1247775"/>
                  </a:lnTo>
                  <a:lnTo>
                    <a:pt x="52387" y="1266825"/>
                  </a:lnTo>
                  <a:lnTo>
                    <a:pt x="64294" y="1278731"/>
                  </a:lnTo>
                  <a:lnTo>
                    <a:pt x="97631" y="1288256"/>
                  </a:lnTo>
                  <a:lnTo>
                    <a:pt x="123825" y="1290637"/>
                  </a:lnTo>
                  <a:lnTo>
                    <a:pt x="159544" y="1283494"/>
                  </a:lnTo>
                  <a:lnTo>
                    <a:pt x="188119" y="1276350"/>
                  </a:lnTo>
                  <a:lnTo>
                    <a:pt x="211931" y="1264444"/>
                  </a:lnTo>
                  <a:lnTo>
                    <a:pt x="245269" y="1231106"/>
                  </a:lnTo>
                  <a:lnTo>
                    <a:pt x="283369" y="1183481"/>
                  </a:lnTo>
                  <a:lnTo>
                    <a:pt x="309562" y="1138237"/>
                  </a:lnTo>
                  <a:lnTo>
                    <a:pt x="333375" y="1083469"/>
                  </a:lnTo>
                  <a:lnTo>
                    <a:pt x="354806" y="1028700"/>
                  </a:lnTo>
                  <a:lnTo>
                    <a:pt x="369094" y="969169"/>
                  </a:lnTo>
                  <a:lnTo>
                    <a:pt x="381000" y="897731"/>
                  </a:lnTo>
                  <a:lnTo>
                    <a:pt x="390525" y="823912"/>
                  </a:lnTo>
                  <a:lnTo>
                    <a:pt x="395287" y="738187"/>
                  </a:lnTo>
                  <a:cubicBezTo>
                    <a:pt x="394493" y="705643"/>
                    <a:pt x="393700" y="673100"/>
                    <a:pt x="392906" y="640556"/>
                  </a:cubicBezTo>
                  <a:lnTo>
                    <a:pt x="385762" y="511969"/>
                  </a:lnTo>
                  <a:lnTo>
                    <a:pt x="381000" y="414337"/>
                  </a:lnTo>
                  <a:lnTo>
                    <a:pt x="371475" y="328612"/>
                  </a:lnTo>
                  <a:lnTo>
                    <a:pt x="340519" y="200025"/>
                  </a:lnTo>
                  <a:lnTo>
                    <a:pt x="288131" y="50006"/>
                  </a:lnTo>
                  <a:lnTo>
                    <a:pt x="269081" y="11906"/>
                  </a:lnTo>
                  <a:lnTo>
                    <a:pt x="252412" y="0"/>
                  </a:lnTo>
                  <a:lnTo>
                    <a:pt x="240506" y="0"/>
                  </a:lnTo>
                  <a:lnTo>
                    <a:pt x="230981" y="19050"/>
                  </a:lnTo>
                  <a:cubicBezTo>
                    <a:pt x="231775" y="38894"/>
                    <a:pt x="232568" y="58737"/>
                    <a:pt x="233362" y="78581"/>
                  </a:cubicBezTo>
                  <a:lnTo>
                    <a:pt x="235744" y="200025"/>
                  </a:lnTo>
                  <a:lnTo>
                    <a:pt x="228600" y="3643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141;p377">
              <a:extLst>
                <a:ext uri="{FF2B5EF4-FFF2-40B4-BE49-F238E27FC236}">
                  <a16:creationId xmlns:a16="http://schemas.microsoft.com/office/drawing/2014/main" id="{D92AFA3F-DA92-F84E-90D3-788A97C60F18}"/>
                </a:ext>
              </a:extLst>
            </p:cNvPr>
            <p:cNvSpPr/>
            <p:nvPr/>
          </p:nvSpPr>
          <p:spPr>
            <a:xfrm>
              <a:off x="4738688" y="2655888"/>
              <a:ext cx="484187" cy="2798762"/>
            </a:xfrm>
            <a:custGeom>
              <a:avLst/>
              <a:gdLst/>
              <a:ahLst/>
              <a:cxnLst/>
              <a:rect l="l" t="t" r="r" b="b"/>
              <a:pathLst>
                <a:path w="483679" h="2799688" extrusionOk="0">
                  <a:moveTo>
                    <a:pt x="434252" y="709631"/>
                  </a:moveTo>
                  <a:lnTo>
                    <a:pt x="427191" y="434252"/>
                  </a:lnTo>
                  <a:lnTo>
                    <a:pt x="427191" y="317745"/>
                  </a:lnTo>
                  <a:lnTo>
                    <a:pt x="398947" y="162403"/>
                  </a:lnTo>
                  <a:lnTo>
                    <a:pt x="300093" y="102384"/>
                  </a:lnTo>
                  <a:lnTo>
                    <a:pt x="169464" y="42366"/>
                  </a:lnTo>
                  <a:lnTo>
                    <a:pt x="56488" y="7061"/>
                  </a:lnTo>
                  <a:lnTo>
                    <a:pt x="21183" y="0"/>
                  </a:lnTo>
                  <a:lnTo>
                    <a:pt x="7061" y="3530"/>
                  </a:lnTo>
                  <a:lnTo>
                    <a:pt x="0" y="24713"/>
                  </a:lnTo>
                  <a:lnTo>
                    <a:pt x="10592" y="70610"/>
                  </a:lnTo>
                  <a:lnTo>
                    <a:pt x="42366" y="127098"/>
                  </a:lnTo>
                  <a:lnTo>
                    <a:pt x="77671" y="187116"/>
                  </a:lnTo>
                  <a:lnTo>
                    <a:pt x="105915" y="233013"/>
                  </a:lnTo>
                  <a:lnTo>
                    <a:pt x="123568" y="278910"/>
                  </a:lnTo>
                  <a:lnTo>
                    <a:pt x="162403" y="458965"/>
                  </a:lnTo>
                  <a:lnTo>
                    <a:pt x="187117" y="635490"/>
                  </a:lnTo>
                  <a:lnTo>
                    <a:pt x="208300" y="854381"/>
                  </a:lnTo>
                  <a:lnTo>
                    <a:pt x="233013" y="1316877"/>
                  </a:lnTo>
                  <a:lnTo>
                    <a:pt x="240074" y="1659336"/>
                  </a:lnTo>
                  <a:lnTo>
                    <a:pt x="250666" y="1910001"/>
                  </a:lnTo>
                  <a:lnTo>
                    <a:pt x="247135" y="2111240"/>
                  </a:lnTo>
                  <a:lnTo>
                    <a:pt x="240074" y="2227747"/>
                  </a:lnTo>
                  <a:lnTo>
                    <a:pt x="229483" y="2323070"/>
                  </a:lnTo>
                  <a:lnTo>
                    <a:pt x="208300" y="2432516"/>
                  </a:lnTo>
                  <a:lnTo>
                    <a:pt x="208300" y="2450168"/>
                  </a:lnTo>
                  <a:lnTo>
                    <a:pt x="236544" y="2570205"/>
                  </a:lnTo>
                  <a:lnTo>
                    <a:pt x="271849" y="2669059"/>
                  </a:lnTo>
                  <a:lnTo>
                    <a:pt x="303623" y="2736139"/>
                  </a:lnTo>
                  <a:lnTo>
                    <a:pt x="331867" y="2774974"/>
                  </a:lnTo>
                  <a:lnTo>
                    <a:pt x="356581" y="2792627"/>
                  </a:lnTo>
                  <a:lnTo>
                    <a:pt x="374233" y="2799688"/>
                  </a:lnTo>
                  <a:lnTo>
                    <a:pt x="398947" y="2799688"/>
                  </a:lnTo>
                  <a:lnTo>
                    <a:pt x="423660" y="2782035"/>
                  </a:lnTo>
                  <a:lnTo>
                    <a:pt x="448374" y="2753791"/>
                  </a:lnTo>
                  <a:lnTo>
                    <a:pt x="473087" y="2707895"/>
                  </a:lnTo>
                  <a:lnTo>
                    <a:pt x="483679" y="2683181"/>
                  </a:lnTo>
                  <a:lnTo>
                    <a:pt x="473087" y="2513717"/>
                  </a:lnTo>
                  <a:lnTo>
                    <a:pt x="455435" y="1998264"/>
                  </a:lnTo>
                  <a:lnTo>
                    <a:pt x="448374" y="1602848"/>
                  </a:lnTo>
                  <a:lnTo>
                    <a:pt x="448374" y="1221554"/>
                  </a:lnTo>
                  <a:lnTo>
                    <a:pt x="434252" y="7096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142;p377">
              <a:extLst>
                <a:ext uri="{FF2B5EF4-FFF2-40B4-BE49-F238E27FC236}">
                  <a16:creationId xmlns:a16="http://schemas.microsoft.com/office/drawing/2014/main" id="{9785C9CC-D2A7-6443-A5D2-DBB57830E045}"/>
                </a:ext>
              </a:extLst>
            </p:cNvPr>
            <p:cNvSpPr/>
            <p:nvPr/>
          </p:nvSpPr>
          <p:spPr>
            <a:xfrm>
              <a:off x="4217988" y="2619375"/>
              <a:ext cx="533400" cy="390525"/>
            </a:xfrm>
            <a:custGeom>
              <a:avLst/>
              <a:gdLst/>
              <a:ahLst/>
              <a:cxnLst/>
              <a:rect l="l" t="t" r="r" b="b"/>
              <a:pathLst>
                <a:path w="533400" h="390525" extrusionOk="0">
                  <a:moveTo>
                    <a:pt x="319087" y="102394"/>
                  </a:moveTo>
                  <a:lnTo>
                    <a:pt x="271462" y="69056"/>
                  </a:lnTo>
                  <a:lnTo>
                    <a:pt x="238125" y="50006"/>
                  </a:lnTo>
                  <a:lnTo>
                    <a:pt x="192881" y="30956"/>
                  </a:lnTo>
                  <a:lnTo>
                    <a:pt x="130969" y="11906"/>
                  </a:lnTo>
                  <a:lnTo>
                    <a:pt x="78581" y="2381"/>
                  </a:lnTo>
                  <a:lnTo>
                    <a:pt x="40481" y="0"/>
                  </a:lnTo>
                  <a:lnTo>
                    <a:pt x="19050" y="0"/>
                  </a:lnTo>
                  <a:lnTo>
                    <a:pt x="2381" y="4763"/>
                  </a:lnTo>
                  <a:lnTo>
                    <a:pt x="0" y="16669"/>
                  </a:lnTo>
                  <a:lnTo>
                    <a:pt x="9525" y="28575"/>
                  </a:lnTo>
                  <a:lnTo>
                    <a:pt x="38100" y="54769"/>
                  </a:lnTo>
                  <a:lnTo>
                    <a:pt x="61912" y="80963"/>
                  </a:lnTo>
                  <a:lnTo>
                    <a:pt x="85725" y="116681"/>
                  </a:lnTo>
                  <a:lnTo>
                    <a:pt x="100012" y="145256"/>
                  </a:lnTo>
                  <a:lnTo>
                    <a:pt x="104775" y="169069"/>
                  </a:lnTo>
                  <a:lnTo>
                    <a:pt x="452437" y="390525"/>
                  </a:lnTo>
                  <a:lnTo>
                    <a:pt x="476250" y="381000"/>
                  </a:lnTo>
                  <a:lnTo>
                    <a:pt x="502444" y="371475"/>
                  </a:lnTo>
                  <a:lnTo>
                    <a:pt x="519112" y="357188"/>
                  </a:lnTo>
                  <a:lnTo>
                    <a:pt x="526256" y="347663"/>
                  </a:lnTo>
                  <a:lnTo>
                    <a:pt x="533400" y="330994"/>
                  </a:lnTo>
                  <a:lnTo>
                    <a:pt x="531019" y="311944"/>
                  </a:lnTo>
                  <a:lnTo>
                    <a:pt x="516731" y="288131"/>
                  </a:lnTo>
                  <a:lnTo>
                    <a:pt x="483394" y="250031"/>
                  </a:lnTo>
                  <a:lnTo>
                    <a:pt x="426244" y="192881"/>
                  </a:lnTo>
                  <a:lnTo>
                    <a:pt x="319087" y="102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143;p377">
              <a:extLst>
                <a:ext uri="{FF2B5EF4-FFF2-40B4-BE49-F238E27FC236}">
                  <a16:creationId xmlns:a16="http://schemas.microsoft.com/office/drawing/2014/main" id="{D6417A1A-5608-F247-8F50-E0FCD8F88383}"/>
                </a:ext>
              </a:extLst>
            </p:cNvPr>
            <p:cNvSpPr/>
            <p:nvPr/>
          </p:nvSpPr>
          <p:spPr>
            <a:xfrm>
              <a:off x="3709988" y="2770188"/>
              <a:ext cx="987425" cy="739775"/>
            </a:xfrm>
            <a:custGeom>
              <a:avLst/>
              <a:gdLst/>
              <a:ahLst/>
              <a:cxnLst/>
              <a:rect l="l" t="t" r="r" b="b"/>
              <a:pathLst>
                <a:path w="988218" h="740569" extrusionOk="0">
                  <a:moveTo>
                    <a:pt x="371475" y="366712"/>
                  </a:moveTo>
                  <a:lnTo>
                    <a:pt x="145256" y="604837"/>
                  </a:lnTo>
                  <a:lnTo>
                    <a:pt x="88106" y="661987"/>
                  </a:lnTo>
                  <a:lnTo>
                    <a:pt x="0" y="740569"/>
                  </a:lnTo>
                  <a:lnTo>
                    <a:pt x="83343" y="731044"/>
                  </a:lnTo>
                  <a:lnTo>
                    <a:pt x="219075" y="650081"/>
                  </a:lnTo>
                  <a:lnTo>
                    <a:pt x="397668" y="542925"/>
                  </a:lnTo>
                  <a:lnTo>
                    <a:pt x="526256" y="469106"/>
                  </a:lnTo>
                  <a:lnTo>
                    <a:pt x="626268" y="409575"/>
                  </a:lnTo>
                  <a:lnTo>
                    <a:pt x="769143" y="330994"/>
                  </a:lnTo>
                  <a:lnTo>
                    <a:pt x="869156" y="278606"/>
                  </a:lnTo>
                  <a:lnTo>
                    <a:pt x="933450" y="250031"/>
                  </a:lnTo>
                  <a:lnTo>
                    <a:pt x="988218" y="226219"/>
                  </a:lnTo>
                  <a:lnTo>
                    <a:pt x="609600" y="0"/>
                  </a:lnTo>
                  <a:lnTo>
                    <a:pt x="614362" y="33337"/>
                  </a:lnTo>
                  <a:lnTo>
                    <a:pt x="611981" y="57150"/>
                  </a:lnTo>
                  <a:lnTo>
                    <a:pt x="600075" y="83344"/>
                  </a:lnTo>
                  <a:lnTo>
                    <a:pt x="573881" y="121444"/>
                  </a:lnTo>
                  <a:lnTo>
                    <a:pt x="371475" y="3667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144;p377">
              <a:extLst>
                <a:ext uri="{FF2B5EF4-FFF2-40B4-BE49-F238E27FC236}">
                  <a16:creationId xmlns:a16="http://schemas.microsoft.com/office/drawing/2014/main" id="{A1D8CC63-6F90-A042-8447-AB5FF8B0ED67}"/>
                </a:ext>
              </a:extLst>
            </p:cNvPr>
            <p:cNvSpPr/>
            <p:nvPr/>
          </p:nvSpPr>
          <p:spPr>
            <a:xfrm>
              <a:off x="2578100" y="1779588"/>
              <a:ext cx="1331913" cy="4186237"/>
            </a:xfrm>
            <a:custGeom>
              <a:avLst/>
              <a:gdLst/>
              <a:ahLst/>
              <a:cxnLst/>
              <a:rect l="l" t="t" r="r" b="b"/>
              <a:pathLst>
                <a:path w="1331958" h="4186155" extrusionOk="0">
                  <a:moveTo>
                    <a:pt x="1247390" y="893258"/>
                  </a:moveTo>
                  <a:lnTo>
                    <a:pt x="1247390" y="718835"/>
                  </a:lnTo>
                  <a:lnTo>
                    <a:pt x="1263246" y="565554"/>
                  </a:lnTo>
                  <a:lnTo>
                    <a:pt x="1279103" y="443986"/>
                  </a:lnTo>
                  <a:lnTo>
                    <a:pt x="1289674" y="369989"/>
                  </a:lnTo>
                  <a:lnTo>
                    <a:pt x="1310816" y="327704"/>
                  </a:lnTo>
                  <a:lnTo>
                    <a:pt x="1321387" y="295991"/>
                  </a:lnTo>
                  <a:lnTo>
                    <a:pt x="1331958" y="253706"/>
                  </a:lnTo>
                  <a:lnTo>
                    <a:pt x="1321387" y="216708"/>
                  </a:lnTo>
                  <a:lnTo>
                    <a:pt x="1310816" y="195565"/>
                  </a:lnTo>
                  <a:lnTo>
                    <a:pt x="1252675" y="153281"/>
                  </a:lnTo>
                  <a:lnTo>
                    <a:pt x="1173392" y="105711"/>
                  </a:lnTo>
                  <a:lnTo>
                    <a:pt x="1067681" y="68712"/>
                  </a:lnTo>
                  <a:lnTo>
                    <a:pt x="946113" y="31713"/>
                  </a:lnTo>
                  <a:lnTo>
                    <a:pt x="861545" y="10571"/>
                  </a:lnTo>
                  <a:lnTo>
                    <a:pt x="798118" y="0"/>
                  </a:lnTo>
                  <a:lnTo>
                    <a:pt x="771690" y="10571"/>
                  </a:lnTo>
                  <a:lnTo>
                    <a:pt x="782261" y="42285"/>
                  </a:lnTo>
                  <a:lnTo>
                    <a:pt x="813975" y="73998"/>
                  </a:lnTo>
                  <a:lnTo>
                    <a:pt x="856259" y="121568"/>
                  </a:lnTo>
                  <a:lnTo>
                    <a:pt x="898543" y="184994"/>
                  </a:lnTo>
                  <a:lnTo>
                    <a:pt x="951399" y="290705"/>
                  </a:lnTo>
                  <a:lnTo>
                    <a:pt x="983112" y="401702"/>
                  </a:lnTo>
                  <a:lnTo>
                    <a:pt x="998969" y="517984"/>
                  </a:lnTo>
                  <a:lnTo>
                    <a:pt x="1009540" y="644837"/>
                  </a:lnTo>
                  <a:lnTo>
                    <a:pt x="1025397" y="977827"/>
                  </a:lnTo>
                  <a:lnTo>
                    <a:pt x="1020111" y="1469383"/>
                  </a:lnTo>
                  <a:lnTo>
                    <a:pt x="1014825" y="1717804"/>
                  </a:lnTo>
                  <a:lnTo>
                    <a:pt x="998969" y="1976796"/>
                  </a:lnTo>
                  <a:lnTo>
                    <a:pt x="977827" y="2209360"/>
                  </a:lnTo>
                  <a:lnTo>
                    <a:pt x="956684" y="2410211"/>
                  </a:lnTo>
                  <a:lnTo>
                    <a:pt x="914400" y="2648060"/>
                  </a:lnTo>
                  <a:lnTo>
                    <a:pt x="861545" y="2875339"/>
                  </a:lnTo>
                  <a:lnTo>
                    <a:pt x="798118" y="3070904"/>
                  </a:lnTo>
                  <a:lnTo>
                    <a:pt x="697693" y="3277041"/>
                  </a:lnTo>
                  <a:lnTo>
                    <a:pt x="602553" y="3446178"/>
                  </a:lnTo>
                  <a:lnTo>
                    <a:pt x="486271" y="3604745"/>
                  </a:lnTo>
                  <a:lnTo>
                    <a:pt x="359417" y="3758026"/>
                  </a:lnTo>
                  <a:lnTo>
                    <a:pt x="137424" y="3995875"/>
                  </a:lnTo>
                  <a:lnTo>
                    <a:pt x="26428" y="4096301"/>
                  </a:lnTo>
                  <a:lnTo>
                    <a:pt x="0" y="4138585"/>
                  </a:lnTo>
                  <a:lnTo>
                    <a:pt x="0" y="4165013"/>
                  </a:lnTo>
                  <a:lnTo>
                    <a:pt x="5286" y="4180869"/>
                  </a:lnTo>
                  <a:lnTo>
                    <a:pt x="21142" y="4186155"/>
                  </a:lnTo>
                  <a:lnTo>
                    <a:pt x="63427" y="4170298"/>
                  </a:lnTo>
                  <a:lnTo>
                    <a:pt x="142710" y="4117443"/>
                  </a:lnTo>
                  <a:lnTo>
                    <a:pt x="243135" y="4032874"/>
                  </a:lnTo>
                  <a:lnTo>
                    <a:pt x="375274" y="3921878"/>
                  </a:lnTo>
                  <a:lnTo>
                    <a:pt x="459843" y="3847880"/>
                  </a:lnTo>
                  <a:lnTo>
                    <a:pt x="560268" y="3742169"/>
                  </a:lnTo>
                  <a:lnTo>
                    <a:pt x="660694" y="3636458"/>
                  </a:lnTo>
                  <a:lnTo>
                    <a:pt x="761119" y="3504319"/>
                  </a:lnTo>
                  <a:lnTo>
                    <a:pt x="850973" y="3372180"/>
                  </a:lnTo>
                  <a:lnTo>
                    <a:pt x="924971" y="3240042"/>
                  </a:lnTo>
                  <a:lnTo>
                    <a:pt x="993683" y="3097332"/>
                  </a:lnTo>
                  <a:lnTo>
                    <a:pt x="1041253" y="2981050"/>
                  </a:lnTo>
                  <a:lnTo>
                    <a:pt x="1088823" y="2848911"/>
                  </a:lnTo>
                  <a:lnTo>
                    <a:pt x="1125822" y="2722058"/>
                  </a:lnTo>
                  <a:lnTo>
                    <a:pt x="1157535" y="2616347"/>
                  </a:lnTo>
                  <a:lnTo>
                    <a:pt x="1178678" y="2463066"/>
                  </a:lnTo>
                  <a:lnTo>
                    <a:pt x="1199820" y="2283357"/>
                  </a:lnTo>
                  <a:lnTo>
                    <a:pt x="1210391" y="2167075"/>
                  </a:lnTo>
                  <a:lnTo>
                    <a:pt x="1220962" y="2003223"/>
                  </a:lnTo>
                  <a:lnTo>
                    <a:pt x="1220962" y="1855228"/>
                  </a:lnTo>
                  <a:lnTo>
                    <a:pt x="1220962" y="1717804"/>
                  </a:lnTo>
                  <a:lnTo>
                    <a:pt x="1242104" y="1627949"/>
                  </a:lnTo>
                  <a:lnTo>
                    <a:pt x="1247390" y="1453526"/>
                  </a:lnTo>
                  <a:lnTo>
                    <a:pt x="1247390" y="972541"/>
                  </a:lnTo>
                  <a:lnTo>
                    <a:pt x="1247390" y="893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145;p377">
              <a:extLst>
                <a:ext uri="{FF2B5EF4-FFF2-40B4-BE49-F238E27FC236}">
                  <a16:creationId xmlns:a16="http://schemas.microsoft.com/office/drawing/2014/main" id="{6521F4E3-41C8-794A-80DD-F9B975B70F9D}"/>
                </a:ext>
              </a:extLst>
            </p:cNvPr>
            <p:cNvSpPr/>
            <p:nvPr/>
          </p:nvSpPr>
          <p:spPr>
            <a:xfrm>
              <a:off x="3619500" y="4405313"/>
              <a:ext cx="1033463" cy="985837"/>
            </a:xfrm>
            <a:custGeom>
              <a:avLst/>
              <a:gdLst/>
              <a:ahLst/>
              <a:cxnLst/>
              <a:rect l="l" t="t" r="r" b="b"/>
              <a:pathLst>
                <a:path w="1033463" h="985837" extrusionOk="0">
                  <a:moveTo>
                    <a:pt x="345281" y="264318"/>
                  </a:moveTo>
                  <a:lnTo>
                    <a:pt x="271463" y="195262"/>
                  </a:lnTo>
                  <a:lnTo>
                    <a:pt x="211931" y="145256"/>
                  </a:lnTo>
                  <a:lnTo>
                    <a:pt x="171450" y="107156"/>
                  </a:lnTo>
                  <a:lnTo>
                    <a:pt x="133350" y="83343"/>
                  </a:lnTo>
                  <a:lnTo>
                    <a:pt x="85725" y="61912"/>
                  </a:lnTo>
                  <a:lnTo>
                    <a:pt x="0" y="9525"/>
                  </a:lnTo>
                  <a:lnTo>
                    <a:pt x="90488" y="0"/>
                  </a:lnTo>
                  <a:lnTo>
                    <a:pt x="190500" y="30956"/>
                  </a:lnTo>
                  <a:lnTo>
                    <a:pt x="300038" y="76200"/>
                  </a:lnTo>
                  <a:lnTo>
                    <a:pt x="407194" y="126206"/>
                  </a:lnTo>
                  <a:lnTo>
                    <a:pt x="521494" y="185737"/>
                  </a:lnTo>
                  <a:lnTo>
                    <a:pt x="604838" y="235743"/>
                  </a:lnTo>
                  <a:lnTo>
                    <a:pt x="697706" y="300037"/>
                  </a:lnTo>
                  <a:lnTo>
                    <a:pt x="776288" y="366712"/>
                  </a:lnTo>
                  <a:lnTo>
                    <a:pt x="840581" y="428625"/>
                  </a:lnTo>
                  <a:lnTo>
                    <a:pt x="904875" y="511968"/>
                  </a:lnTo>
                  <a:lnTo>
                    <a:pt x="959644" y="595312"/>
                  </a:lnTo>
                  <a:lnTo>
                    <a:pt x="995363" y="669131"/>
                  </a:lnTo>
                  <a:lnTo>
                    <a:pt x="1019175" y="735806"/>
                  </a:lnTo>
                  <a:lnTo>
                    <a:pt x="1031081" y="790575"/>
                  </a:lnTo>
                  <a:lnTo>
                    <a:pt x="1033463" y="831056"/>
                  </a:lnTo>
                  <a:lnTo>
                    <a:pt x="1033463" y="876300"/>
                  </a:lnTo>
                  <a:lnTo>
                    <a:pt x="1026319" y="907256"/>
                  </a:lnTo>
                  <a:lnTo>
                    <a:pt x="1004888" y="940593"/>
                  </a:lnTo>
                  <a:lnTo>
                    <a:pt x="978694" y="962025"/>
                  </a:lnTo>
                  <a:lnTo>
                    <a:pt x="938213" y="978693"/>
                  </a:lnTo>
                  <a:lnTo>
                    <a:pt x="909638" y="985837"/>
                  </a:lnTo>
                  <a:lnTo>
                    <a:pt x="892969" y="985837"/>
                  </a:lnTo>
                  <a:lnTo>
                    <a:pt x="866775" y="971550"/>
                  </a:lnTo>
                  <a:lnTo>
                    <a:pt x="838200" y="938212"/>
                  </a:lnTo>
                  <a:lnTo>
                    <a:pt x="807244" y="897731"/>
                  </a:lnTo>
                  <a:lnTo>
                    <a:pt x="773906" y="826293"/>
                  </a:lnTo>
                  <a:lnTo>
                    <a:pt x="714375" y="723900"/>
                  </a:lnTo>
                  <a:lnTo>
                    <a:pt x="635794" y="611981"/>
                  </a:lnTo>
                  <a:lnTo>
                    <a:pt x="557213" y="507206"/>
                  </a:lnTo>
                  <a:lnTo>
                    <a:pt x="471488" y="397668"/>
                  </a:lnTo>
                  <a:lnTo>
                    <a:pt x="385763" y="304800"/>
                  </a:lnTo>
                  <a:lnTo>
                    <a:pt x="345281" y="2643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146;p377">
              <a:extLst>
                <a:ext uri="{FF2B5EF4-FFF2-40B4-BE49-F238E27FC236}">
                  <a16:creationId xmlns:a16="http://schemas.microsoft.com/office/drawing/2014/main" id="{987EA497-8502-444C-B5A3-AD7CECA6D453}"/>
                </a:ext>
              </a:extLst>
            </p:cNvPr>
            <p:cNvSpPr/>
            <p:nvPr/>
          </p:nvSpPr>
          <p:spPr>
            <a:xfrm>
              <a:off x="4881563" y="2570163"/>
              <a:ext cx="2425700" cy="2849562"/>
            </a:xfrm>
            <a:custGeom>
              <a:avLst/>
              <a:gdLst/>
              <a:ahLst/>
              <a:cxnLst/>
              <a:rect l="l" t="t" r="r" b="b"/>
              <a:pathLst>
                <a:path w="2424989" h="2849270" extrusionOk="0">
                  <a:moveTo>
                    <a:pt x="888797" y="175564"/>
                  </a:moveTo>
                  <a:lnTo>
                    <a:pt x="523037" y="215798"/>
                  </a:lnTo>
                  <a:lnTo>
                    <a:pt x="237744" y="252374"/>
                  </a:lnTo>
                  <a:lnTo>
                    <a:pt x="0" y="292608"/>
                  </a:lnTo>
                  <a:lnTo>
                    <a:pt x="190195" y="438912"/>
                  </a:lnTo>
                  <a:lnTo>
                    <a:pt x="384048" y="413308"/>
                  </a:lnTo>
                  <a:lnTo>
                    <a:pt x="544982" y="395020"/>
                  </a:lnTo>
                  <a:lnTo>
                    <a:pt x="735177" y="376732"/>
                  </a:lnTo>
                  <a:lnTo>
                    <a:pt x="943661" y="358444"/>
                  </a:lnTo>
                  <a:lnTo>
                    <a:pt x="1269187" y="292608"/>
                  </a:lnTo>
                  <a:lnTo>
                    <a:pt x="1492301" y="267004"/>
                  </a:lnTo>
                  <a:lnTo>
                    <a:pt x="1627632" y="256032"/>
                  </a:lnTo>
                  <a:lnTo>
                    <a:pt x="1755648" y="252374"/>
                  </a:lnTo>
                  <a:lnTo>
                    <a:pt x="1861718" y="252374"/>
                  </a:lnTo>
                  <a:lnTo>
                    <a:pt x="1971446" y="263347"/>
                  </a:lnTo>
                  <a:lnTo>
                    <a:pt x="2029968" y="274320"/>
                  </a:lnTo>
                  <a:lnTo>
                    <a:pt x="2055571" y="285292"/>
                  </a:lnTo>
                  <a:lnTo>
                    <a:pt x="2073859" y="303580"/>
                  </a:lnTo>
                  <a:lnTo>
                    <a:pt x="2088489" y="325526"/>
                  </a:lnTo>
                  <a:lnTo>
                    <a:pt x="2095805" y="380390"/>
                  </a:lnTo>
                  <a:lnTo>
                    <a:pt x="2073859" y="790041"/>
                  </a:lnTo>
                  <a:lnTo>
                    <a:pt x="2051913" y="1250899"/>
                  </a:lnTo>
                  <a:lnTo>
                    <a:pt x="2026310" y="1419148"/>
                  </a:lnTo>
                  <a:lnTo>
                    <a:pt x="2026310" y="1986076"/>
                  </a:lnTo>
                  <a:lnTo>
                    <a:pt x="2026310" y="2476195"/>
                  </a:lnTo>
                  <a:lnTo>
                    <a:pt x="2000707" y="2637129"/>
                  </a:lnTo>
                  <a:lnTo>
                    <a:pt x="2008022" y="2706624"/>
                  </a:lnTo>
                  <a:lnTo>
                    <a:pt x="2022653" y="2761488"/>
                  </a:lnTo>
                  <a:lnTo>
                    <a:pt x="2048256" y="2798064"/>
                  </a:lnTo>
                  <a:lnTo>
                    <a:pt x="2084832" y="2827324"/>
                  </a:lnTo>
                  <a:lnTo>
                    <a:pt x="2117750" y="2845612"/>
                  </a:lnTo>
                  <a:lnTo>
                    <a:pt x="2139696" y="2849270"/>
                  </a:lnTo>
                  <a:lnTo>
                    <a:pt x="2161641" y="2838297"/>
                  </a:lnTo>
                  <a:lnTo>
                    <a:pt x="2187245" y="2809036"/>
                  </a:lnTo>
                  <a:lnTo>
                    <a:pt x="2216505" y="2754172"/>
                  </a:lnTo>
                  <a:lnTo>
                    <a:pt x="2249424" y="2691993"/>
                  </a:lnTo>
                  <a:cubicBezTo>
                    <a:pt x="2253253" y="2665183"/>
                    <a:pt x="2253081" y="2675011"/>
                    <a:pt x="2253081" y="2662732"/>
                  </a:cubicBezTo>
                  <a:lnTo>
                    <a:pt x="2264054" y="2479852"/>
                  </a:lnTo>
                  <a:lnTo>
                    <a:pt x="2282342" y="2026310"/>
                  </a:lnTo>
                  <a:lnTo>
                    <a:pt x="2293315" y="1678838"/>
                  </a:lnTo>
                  <a:lnTo>
                    <a:pt x="2300630" y="1356969"/>
                  </a:lnTo>
                  <a:lnTo>
                    <a:pt x="2311603" y="1181404"/>
                  </a:lnTo>
                  <a:lnTo>
                    <a:pt x="2333549" y="848563"/>
                  </a:lnTo>
                  <a:lnTo>
                    <a:pt x="2348179" y="687628"/>
                  </a:lnTo>
                  <a:lnTo>
                    <a:pt x="2370125" y="519379"/>
                  </a:lnTo>
                  <a:lnTo>
                    <a:pt x="2384755" y="435254"/>
                  </a:lnTo>
                  <a:lnTo>
                    <a:pt x="2406701" y="373075"/>
                  </a:lnTo>
                  <a:lnTo>
                    <a:pt x="2421331" y="347472"/>
                  </a:lnTo>
                  <a:lnTo>
                    <a:pt x="2424989" y="329184"/>
                  </a:lnTo>
                  <a:lnTo>
                    <a:pt x="2417673" y="277977"/>
                  </a:lnTo>
                  <a:lnTo>
                    <a:pt x="2388413" y="201168"/>
                  </a:lnTo>
                  <a:lnTo>
                    <a:pt x="2359152" y="160934"/>
                  </a:lnTo>
                  <a:lnTo>
                    <a:pt x="2278685" y="106070"/>
                  </a:lnTo>
                  <a:lnTo>
                    <a:pt x="2136038" y="25603"/>
                  </a:lnTo>
                  <a:lnTo>
                    <a:pt x="2062886" y="0"/>
                  </a:lnTo>
                  <a:lnTo>
                    <a:pt x="2026310" y="0"/>
                  </a:lnTo>
                  <a:lnTo>
                    <a:pt x="1997049" y="10972"/>
                  </a:lnTo>
                  <a:lnTo>
                    <a:pt x="1949501" y="32918"/>
                  </a:lnTo>
                  <a:lnTo>
                    <a:pt x="1865376" y="51206"/>
                  </a:lnTo>
                  <a:lnTo>
                    <a:pt x="1744675" y="76809"/>
                  </a:lnTo>
                  <a:lnTo>
                    <a:pt x="1506931" y="102412"/>
                  </a:lnTo>
                  <a:lnTo>
                    <a:pt x="1214323" y="131673"/>
                  </a:lnTo>
                  <a:lnTo>
                    <a:pt x="888797" y="17556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47;p377">
              <a:extLst>
                <a:ext uri="{FF2B5EF4-FFF2-40B4-BE49-F238E27FC236}">
                  <a16:creationId xmlns:a16="http://schemas.microsoft.com/office/drawing/2014/main" id="{208F8E39-18AF-BE4F-873F-B4242323A84E}"/>
                </a:ext>
              </a:extLst>
            </p:cNvPr>
            <p:cNvSpPr/>
            <p:nvPr/>
          </p:nvSpPr>
          <p:spPr>
            <a:xfrm>
              <a:off x="5832475" y="2814638"/>
              <a:ext cx="398463" cy="2363787"/>
            </a:xfrm>
            <a:custGeom>
              <a:avLst/>
              <a:gdLst/>
              <a:ahLst/>
              <a:cxnLst/>
              <a:rect l="l" t="t" r="r" b="b"/>
              <a:pathLst>
                <a:path w="398678" h="2362809" extrusionOk="0">
                  <a:moveTo>
                    <a:pt x="91440" y="709574"/>
                  </a:moveTo>
                  <a:lnTo>
                    <a:pt x="91440" y="241401"/>
                  </a:lnTo>
                  <a:lnTo>
                    <a:pt x="87782" y="190195"/>
                  </a:lnTo>
                  <a:lnTo>
                    <a:pt x="73152" y="153619"/>
                  </a:lnTo>
                  <a:lnTo>
                    <a:pt x="54864" y="135331"/>
                  </a:lnTo>
                  <a:lnTo>
                    <a:pt x="0" y="95097"/>
                  </a:lnTo>
                  <a:lnTo>
                    <a:pt x="62179" y="0"/>
                  </a:lnTo>
                  <a:lnTo>
                    <a:pt x="310896" y="40233"/>
                  </a:lnTo>
                  <a:lnTo>
                    <a:pt x="365760" y="113385"/>
                  </a:lnTo>
                  <a:lnTo>
                    <a:pt x="391363" y="146304"/>
                  </a:lnTo>
                  <a:lnTo>
                    <a:pt x="398678" y="171907"/>
                  </a:lnTo>
                  <a:lnTo>
                    <a:pt x="391363" y="208483"/>
                  </a:lnTo>
                  <a:lnTo>
                    <a:pt x="365760" y="259689"/>
                  </a:lnTo>
                  <a:lnTo>
                    <a:pt x="332841" y="303581"/>
                  </a:lnTo>
                  <a:lnTo>
                    <a:pt x="321869" y="534009"/>
                  </a:lnTo>
                  <a:cubicBezTo>
                    <a:pt x="320650" y="593750"/>
                    <a:pt x="319430" y="653491"/>
                    <a:pt x="318211" y="713232"/>
                  </a:cubicBezTo>
                  <a:lnTo>
                    <a:pt x="318211" y="1071677"/>
                  </a:lnTo>
                  <a:lnTo>
                    <a:pt x="318211" y="2271369"/>
                  </a:lnTo>
                  <a:lnTo>
                    <a:pt x="208483" y="2362809"/>
                  </a:lnTo>
                  <a:lnTo>
                    <a:pt x="95097" y="2286000"/>
                  </a:lnTo>
                  <a:lnTo>
                    <a:pt x="95097" y="1883664"/>
                  </a:lnTo>
                  <a:lnTo>
                    <a:pt x="95097" y="1217981"/>
                  </a:lnTo>
                  <a:lnTo>
                    <a:pt x="91440" y="70957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148;p377">
              <a:extLst>
                <a:ext uri="{FF2B5EF4-FFF2-40B4-BE49-F238E27FC236}">
                  <a16:creationId xmlns:a16="http://schemas.microsoft.com/office/drawing/2014/main" id="{86C78603-0B68-B24C-A70D-87A6FF1981F4}"/>
                </a:ext>
              </a:extLst>
            </p:cNvPr>
            <p:cNvSpPr/>
            <p:nvPr/>
          </p:nvSpPr>
          <p:spPr>
            <a:xfrm>
              <a:off x="4999038" y="3770313"/>
              <a:ext cx="2132012" cy="376237"/>
            </a:xfrm>
            <a:custGeom>
              <a:avLst/>
              <a:gdLst/>
              <a:ahLst/>
              <a:cxnLst/>
              <a:rect l="l" t="t" r="r" b="b"/>
              <a:pathLst>
                <a:path w="2132381" h="376733" extrusionOk="0">
                  <a:moveTo>
                    <a:pt x="713232" y="128016"/>
                  </a:moveTo>
                  <a:lnTo>
                    <a:pt x="318211" y="175565"/>
                  </a:lnTo>
                  <a:lnTo>
                    <a:pt x="146304" y="193853"/>
                  </a:lnTo>
                  <a:lnTo>
                    <a:pt x="0" y="226772"/>
                  </a:lnTo>
                  <a:lnTo>
                    <a:pt x="124358" y="376733"/>
                  </a:lnTo>
                  <a:lnTo>
                    <a:pt x="347472" y="351130"/>
                  </a:lnTo>
                  <a:lnTo>
                    <a:pt x="749808" y="303581"/>
                  </a:lnTo>
                  <a:lnTo>
                    <a:pt x="969264" y="274320"/>
                  </a:lnTo>
                  <a:lnTo>
                    <a:pt x="1192378" y="248717"/>
                  </a:lnTo>
                  <a:lnTo>
                    <a:pt x="1452067" y="234087"/>
                  </a:lnTo>
                  <a:lnTo>
                    <a:pt x="1664208" y="226772"/>
                  </a:lnTo>
                  <a:lnTo>
                    <a:pt x="1938528" y="234087"/>
                  </a:lnTo>
                  <a:lnTo>
                    <a:pt x="2132381" y="193853"/>
                  </a:lnTo>
                  <a:lnTo>
                    <a:pt x="1967789" y="47549"/>
                  </a:lnTo>
                  <a:lnTo>
                    <a:pt x="1876349" y="14631"/>
                  </a:lnTo>
                  <a:lnTo>
                    <a:pt x="1795882" y="0"/>
                  </a:lnTo>
                  <a:lnTo>
                    <a:pt x="1722730" y="7316"/>
                  </a:lnTo>
                  <a:lnTo>
                    <a:pt x="1616659" y="25604"/>
                  </a:lnTo>
                  <a:lnTo>
                    <a:pt x="1316736" y="62180"/>
                  </a:lnTo>
                  <a:lnTo>
                    <a:pt x="1122883" y="80468"/>
                  </a:lnTo>
                  <a:lnTo>
                    <a:pt x="713232" y="12801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149;p377">
              <a:extLst>
                <a:ext uri="{FF2B5EF4-FFF2-40B4-BE49-F238E27FC236}">
                  <a16:creationId xmlns:a16="http://schemas.microsoft.com/office/drawing/2014/main" id="{D2D97AD8-162B-F744-AF27-30FFDFAE3AB7}"/>
                </a:ext>
              </a:extLst>
            </p:cNvPr>
            <p:cNvSpPr/>
            <p:nvPr/>
          </p:nvSpPr>
          <p:spPr>
            <a:xfrm>
              <a:off x="5014913" y="5033963"/>
              <a:ext cx="2092325" cy="347662"/>
            </a:xfrm>
            <a:custGeom>
              <a:avLst/>
              <a:gdLst/>
              <a:ahLst/>
              <a:cxnLst/>
              <a:rect l="l" t="t" r="r" b="b"/>
              <a:pathLst>
                <a:path w="2093118" h="347662" extrusionOk="0">
                  <a:moveTo>
                    <a:pt x="711993" y="71437"/>
                  </a:moveTo>
                  <a:lnTo>
                    <a:pt x="495300" y="102393"/>
                  </a:lnTo>
                  <a:lnTo>
                    <a:pt x="302418" y="135731"/>
                  </a:lnTo>
                  <a:lnTo>
                    <a:pt x="183356" y="154781"/>
                  </a:lnTo>
                  <a:lnTo>
                    <a:pt x="0" y="200025"/>
                  </a:lnTo>
                  <a:lnTo>
                    <a:pt x="119062" y="347662"/>
                  </a:lnTo>
                  <a:lnTo>
                    <a:pt x="271462" y="314325"/>
                  </a:lnTo>
                  <a:lnTo>
                    <a:pt x="469106" y="271462"/>
                  </a:lnTo>
                  <a:lnTo>
                    <a:pt x="738187" y="221456"/>
                  </a:lnTo>
                  <a:lnTo>
                    <a:pt x="876300" y="202406"/>
                  </a:lnTo>
                  <a:lnTo>
                    <a:pt x="1016793" y="192881"/>
                  </a:lnTo>
                  <a:lnTo>
                    <a:pt x="1181100" y="183356"/>
                  </a:lnTo>
                  <a:lnTo>
                    <a:pt x="1335881" y="178593"/>
                  </a:lnTo>
                  <a:lnTo>
                    <a:pt x="1509712" y="176212"/>
                  </a:lnTo>
                  <a:lnTo>
                    <a:pt x="1712118" y="192881"/>
                  </a:lnTo>
                  <a:lnTo>
                    <a:pt x="1895475" y="204787"/>
                  </a:lnTo>
                  <a:lnTo>
                    <a:pt x="2093118" y="135731"/>
                  </a:lnTo>
                  <a:lnTo>
                    <a:pt x="1926431" y="0"/>
                  </a:lnTo>
                  <a:lnTo>
                    <a:pt x="1759743" y="0"/>
                  </a:lnTo>
                  <a:lnTo>
                    <a:pt x="1545431" y="0"/>
                  </a:lnTo>
                  <a:lnTo>
                    <a:pt x="1319212" y="11906"/>
                  </a:lnTo>
                  <a:lnTo>
                    <a:pt x="1083468" y="26193"/>
                  </a:lnTo>
                  <a:lnTo>
                    <a:pt x="869156" y="47625"/>
                  </a:lnTo>
                  <a:lnTo>
                    <a:pt x="711993" y="714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4154;p378">
            <a:extLst>
              <a:ext uri="{FF2B5EF4-FFF2-40B4-BE49-F238E27FC236}">
                <a16:creationId xmlns:a16="http://schemas.microsoft.com/office/drawing/2014/main" id="{B688371B-6339-6340-BF36-C2BF584CD3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1211" y="1611813"/>
            <a:ext cx="4730750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4" name="Google Shape;4154;p3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1371" y="1647909"/>
            <a:ext cx="4730750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ことわざ 故事成語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福 苦 倍 談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7060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2" name="Google Shape;4232;p385"/>
          <p:cNvSpPr txBox="1"/>
          <p:nvPr/>
        </p:nvSpPr>
        <p:spPr>
          <a:xfrm>
            <a:off x="3144838" y="6828686"/>
            <a:ext cx="48085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福</a:t>
            </a:r>
            <a:endParaRPr/>
          </a:p>
        </p:txBody>
      </p:sp>
      <p:sp>
        <p:nvSpPr>
          <p:cNvPr id="4233" name="Google Shape;4233;p385"/>
          <p:cNvSpPr/>
          <p:nvPr/>
        </p:nvSpPr>
        <p:spPr>
          <a:xfrm>
            <a:off x="3144838" y="1516063"/>
            <a:ext cx="781050" cy="574675"/>
          </a:xfrm>
          <a:custGeom>
            <a:avLst/>
            <a:gdLst/>
            <a:ahLst/>
            <a:cxnLst/>
            <a:rect l="l" t="t" r="r" b="b"/>
            <a:pathLst>
              <a:path w="781050" h="573882" extrusionOk="0">
                <a:moveTo>
                  <a:pt x="297657" y="345282"/>
                </a:moveTo>
                <a:lnTo>
                  <a:pt x="245269" y="297657"/>
                </a:lnTo>
                <a:lnTo>
                  <a:pt x="176213" y="230982"/>
                </a:lnTo>
                <a:lnTo>
                  <a:pt x="111919" y="164307"/>
                </a:lnTo>
                <a:lnTo>
                  <a:pt x="47625" y="100013"/>
                </a:lnTo>
                <a:lnTo>
                  <a:pt x="16669" y="64294"/>
                </a:lnTo>
                <a:lnTo>
                  <a:pt x="7144" y="47625"/>
                </a:lnTo>
                <a:lnTo>
                  <a:pt x="0" y="21432"/>
                </a:lnTo>
                <a:lnTo>
                  <a:pt x="4763" y="4763"/>
                </a:lnTo>
                <a:lnTo>
                  <a:pt x="21432" y="0"/>
                </a:lnTo>
                <a:lnTo>
                  <a:pt x="61913" y="9525"/>
                </a:lnTo>
                <a:lnTo>
                  <a:pt x="159544" y="40482"/>
                </a:lnTo>
                <a:lnTo>
                  <a:pt x="288132" y="85725"/>
                </a:lnTo>
                <a:lnTo>
                  <a:pt x="409575" y="130969"/>
                </a:lnTo>
                <a:lnTo>
                  <a:pt x="521494" y="178594"/>
                </a:lnTo>
                <a:lnTo>
                  <a:pt x="588169" y="211932"/>
                </a:lnTo>
                <a:lnTo>
                  <a:pt x="631032" y="238125"/>
                </a:lnTo>
                <a:lnTo>
                  <a:pt x="669132" y="271463"/>
                </a:lnTo>
                <a:lnTo>
                  <a:pt x="721519" y="333375"/>
                </a:lnTo>
                <a:lnTo>
                  <a:pt x="757238" y="388144"/>
                </a:lnTo>
                <a:lnTo>
                  <a:pt x="776288" y="423863"/>
                </a:lnTo>
                <a:lnTo>
                  <a:pt x="781050" y="452438"/>
                </a:lnTo>
                <a:lnTo>
                  <a:pt x="773907" y="502444"/>
                </a:lnTo>
                <a:lnTo>
                  <a:pt x="759619" y="538163"/>
                </a:lnTo>
                <a:lnTo>
                  <a:pt x="735807" y="569119"/>
                </a:lnTo>
                <a:lnTo>
                  <a:pt x="719138" y="573882"/>
                </a:lnTo>
                <a:lnTo>
                  <a:pt x="676275" y="573882"/>
                </a:lnTo>
                <a:lnTo>
                  <a:pt x="619125" y="561975"/>
                </a:lnTo>
                <a:lnTo>
                  <a:pt x="557213" y="535782"/>
                </a:lnTo>
                <a:lnTo>
                  <a:pt x="500063" y="502444"/>
                </a:lnTo>
                <a:lnTo>
                  <a:pt x="461963" y="478632"/>
                </a:lnTo>
                <a:lnTo>
                  <a:pt x="404813" y="435769"/>
                </a:lnTo>
                <a:lnTo>
                  <a:pt x="335757" y="381000"/>
                </a:lnTo>
                <a:lnTo>
                  <a:pt x="297657" y="3452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4" name="Google Shape;4234;p385"/>
          <p:cNvSpPr/>
          <p:nvPr/>
        </p:nvSpPr>
        <p:spPr>
          <a:xfrm>
            <a:off x="4572000" y="1636713"/>
            <a:ext cx="2278063" cy="473075"/>
          </a:xfrm>
          <a:custGeom>
            <a:avLst/>
            <a:gdLst/>
            <a:ahLst/>
            <a:cxnLst/>
            <a:rect l="l" t="t" r="r" b="b"/>
            <a:pathLst>
              <a:path w="2278856" h="473869" extrusionOk="0">
                <a:moveTo>
                  <a:pt x="1266825" y="119062"/>
                </a:moveTo>
                <a:lnTo>
                  <a:pt x="1538288" y="83344"/>
                </a:lnTo>
                <a:lnTo>
                  <a:pt x="1624013" y="69056"/>
                </a:lnTo>
                <a:lnTo>
                  <a:pt x="1693069" y="47625"/>
                </a:lnTo>
                <a:lnTo>
                  <a:pt x="1785938" y="11906"/>
                </a:lnTo>
                <a:lnTo>
                  <a:pt x="1833563" y="0"/>
                </a:lnTo>
                <a:lnTo>
                  <a:pt x="1883569" y="0"/>
                </a:lnTo>
                <a:lnTo>
                  <a:pt x="1983581" y="9525"/>
                </a:lnTo>
                <a:lnTo>
                  <a:pt x="2105025" y="38100"/>
                </a:lnTo>
                <a:lnTo>
                  <a:pt x="2166938" y="61912"/>
                </a:lnTo>
                <a:lnTo>
                  <a:pt x="2219325" y="92869"/>
                </a:lnTo>
                <a:lnTo>
                  <a:pt x="2252663" y="121444"/>
                </a:lnTo>
                <a:lnTo>
                  <a:pt x="2271713" y="142875"/>
                </a:lnTo>
                <a:lnTo>
                  <a:pt x="2278856" y="164306"/>
                </a:lnTo>
                <a:lnTo>
                  <a:pt x="2276475" y="188119"/>
                </a:lnTo>
                <a:lnTo>
                  <a:pt x="2259806" y="209550"/>
                </a:lnTo>
                <a:lnTo>
                  <a:pt x="2226469" y="233362"/>
                </a:lnTo>
                <a:lnTo>
                  <a:pt x="2190750" y="245269"/>
                </a:lnTo>
                <a:lnTo>
                  <a:pt x="2145506" y="250031"/>
                </a:lnTo>
                <a:lnTo>
                  <a:pt x="2059781" y="254794"/>
                </a:lnTo>
                <a:lnTo>
                  <a:pt x="1931194" y="254794"/>
                </a:lnTo>
                <a:lnTo>
                  <a:pt x="1690688" y="266700"/>
                </a:lnTo>
                <a:lnTo>
                  <a:pt x="1423988" y="285750"/>
                </a:lnTo>
                <a:lnTo>
                  <a:pt x="1185863" y="307181"/>
                </a:lnTo>
                <a:lnTo>
                  <a:pt x="969169" y="335756"/>
                </a:lnTo>
                <a:lnTo>
                  <a:pt x="764381" y="366712"/>
                </a:lnTo>
                <a:lnTo>
                  <a:pt x="621506" y="397669"/>
                </a:lnTo>
                <a:lnTo>
                  <a:pt x="514350" y="426244"/>
                </a:lnTo>
                <a:lnTo>
                  <a:pt x="481013" y="447675"/>
                </a:lnTo>
                <a:lnTo>
                  <a:pt x="445294" y="464344"/>
                </a:lnTo>
                <a:lnTo>
                  <a:pt x="397669" y="473869"/>
                </a:lnTo>
                <a:lnTo>
                  <a:pt x="354806" y="471487"/>
                </a:lnTo>
                <a:lnTo>
                  <a:pt x="321469" y="452437"/>
                </a:lnTo>
                <a:lnTo>
                  <a:pt x="257175" y="409575"/>
                </a:lnTo>
                <a:lnTo>
                  <a:pt x="183356" y="347662"/>
                </a:lnTo>
                <a:lnTo>
                  <a:pt x="123825" y="288131"/>
                </a:lnTo>
                <a:lnTo>
                  <a:pt x="64294" y="207169"/>
                </a:lnTo>
                <a:lnTo>
                  <a:pt x="16669" y="123825"/>
                </a:lnTo>
                <a:lnTo>
                  <a:pt x="0" y="78581"/>
                </a:lnTo>
                <a:lnTo>
                  <a:pt x="4763" y="64294"/>
                </a:lnTo>
                <a:lnTo>
                  <a:pt x="23813" y="59531"/>
                </a:lnTo>
                <a:lnTo>
                  <a:pt x="47625" y="66675"/>
                </a:lnTo>
                <a:lnTo>
                  <a:pt x="76200" y="85725"/>
                </a:lnTo>
                <a:lnTo>
                  <a:pt x="100013" y="109537"/>
                </a:lnTo>
                <a:lnTo>
                  <a:pt x="135731" y="135731"/>
                </a:lnTo>
                <a:lnTo>
                  <a:pt x="166688" y="154781"/>
                </a:lnTo>
                <a:lnTo>
                  <a:pt x="204788" y="173831"/>
                </a:lnTo>
                <a:lnTo>
                  <a:pt x="247650" y="195262"/>
                </a:lnTo>
                <a:lnTo>
                  <a:pt x="288131" y="209550"/>
                </a:lnTo>
                <a:lnTo>
                  <a:pt x="347663" y="223837"/>
                </a:lnTo>
                <a:lnTo>
                  <a:pt x="397669" y="230981"/>
                </a:lnTo>
                <a:lnTo>
                  <a:pt x="442913" y="228600"/>
                </a:lnTo>
                <a:lnTo>
                  <a:pt x="666750" y="197644"/>
                </a:lnTo>
                <a:lnTo>
                  <a:pt x="935831" y="161925"/>
                </a:lnTo>
                <a:lnTo>
                  <a:pt x="1266825" y="1190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5" name="Google Shape;4235;p385"/>
          <p:cNvSpPr/>
          <p:nvPr/>
        </p:nvSpPr>
        <p:spPr>
          <a:xfrm>
            <a:off x="2541588" y="2428875"/>
            <a:ext cx="1779587" cy="576263"/>
          </a:xfrm>
          <a:custGeom>
            <a:avLst/>
            <a:gdLst/>
            <a:ahLst/>
            <a:cxnLst/>
            <a:rect l="l" t="t" r="r" b="b"/>
            <a:pathLst>
              <a:path w="1779763" h="576908" extrusionOk="0">
                <a:moveTo>
                  <a:pt x="974975" y="175957"/>
                </a:moveTo>
                <a:lnTo>
                  <a:pt x="1274968" y="89421"/>
                </a:lnTo>
                <a:lnTo>
                  <a:pt x="1387465" y="54806"/>
                </a:lnTo>
                <a:lnTo>
                  <a:pt x="1427849" y="34614"/>
                </a:lnTo>
                <a:lnTo>
                  <a:pt x="1459579" y="14423"/>
                </a:lnTo>
                <a:lnTo>
                  <a:pt x="1485539" y="0"/>
                </a:lnTo>
                <a:lnTo>
                  <a:pt x="1497078" y="0"/>
                </a:lnTo>
                <a:lnTo>
                  <a:pt x="1537461" y="25961"/>
                </a:lnTo>
                <a:lnTo>
                  <a:pt x="1629767" y="89421"/>
                </a:lnTo>
                <a:lnTo>
                  <a:pt x="1696111" y="135573"/>
                </a:lnTo>
                <a:lnTo>
                  <a:pt x="1739379" y="175957"/>
                </a:lnTo>
                <a:lnTo>
                  <a:pt x="1768225" y="210571"/>
                </a:lnTo>
                <a:lnTo>
                  <a:pt x="1779763" y="230763"/>
                </a:lnTo>
                <a:lnTo>
                  <a:pt x="1779763" y="253840"/>
                </a:lnTo>
                <a:lnTo>
                  <a:pt x="1771109" y="279800"/>
                </a:lnTo>
                <a:lnTo>
                  <a:pt x="1753802" y="297108"/>
                </a:lnTo>
                <a:lnTo>
                  <a:pt x="1727841" y="305761"/>
                </a:lnTo>
                <a:lnTo>
                  <a:pt x="1326890" y="245186"/>
                </a:lnTo>
                <a:lnTo>
                  <a:pt x="1289391" y="242301"/>
                </a:lnTo>
                <a:lnTo>
                  <a:pt x="1174009" y="288454"/>
                </a:lnTo>
                <a:lnTo>
                  <a:pt x="706713" y="475949"/>
                </a:lnTo>
                <a:lnTo>
                  <a:pt x="475950" y="556717"/>
                </a:lnTo>
                <a:lnTo>
                  <a:pt x="424028" y="576908"/>
                </a:lnTo>
                <a:lnTo>
                  <a:pt x="412490" y="576908"/>
                </a:lnTo>
                <a:lnTo>
                  <a:pt x="377875" y="568255"/>
                </a:lnTo>
                <a:lnTo>
                  <a:pt x="291339" y="533640"/>
                </a:lnTo>
                <a:lnTo>
                  <a:pt x="207687" y="490372"/>
                </a:lnTo>
                <a:lnTo>
                  <a:pt x="158650" y="458642"/>
                </a:lnTo>
                <a:lnTo>
                  <a:pt x="115382" y="424028"/>
                </a:lnTo>
                <a:lnTo>
                  <a:pt x="66344" y="369221"/>
                </a:lnTo>
                <a:lnTo>
                  <a:pt x="31730" y="320184"/>
                </a:lnTo>
                <a:lnTo>
                  <a:pt x="5769" y="265378"/>
                </a:lnTo>
                <a:lnTo>
                  <a:pt x="0" y="239417"/>
                </a:lnTo>
                <a:lnTo>
                  <a:pt x="8654" y="227879"/>
                </a:lnTo>
                <a:lnTo>
                  <a:pt x="28845" y="224994"/>
                </a:lnTo>
                <a:lnTo>
                  <a:pt x="66344" y="248071"/>
                </a:lnTo>
                <a:lnTo>
                  <a:pt x="103844" y="282685"/>
                </a:lnTo>
                <a:lnTo>
                  <a:pt x="149996" y="317300"/>
                </a:lnTo>
                <a:lnTo>
                  <a:pt x="187495" y="337491"/>
                </a:lnTo>
                <a:lnTo>
                  <a:pt x="210572" y="346145"/>
                </a:lnTo>
                <a:lnTo>
                  <a:pt x="256724" y="357683"/>
                </a:lnTo>
                <a:lnTo>
                  <a:pt x="297108" y="354799"/>
                </a:lnTo>
                <a:lnTo>
                  <a:pt x="406721" y="334607"/>
                </a:lnTo>
                <a:lnTo>
                  <a:pt x="449989" y="325953"/>
                </a:lnTo>
                <a:lnTo>
                  <a:pt x="585562" y="288454"/>
                </a:lnTo>
                <a:lnTo>
                  <a:pt x="816326" y="219225"/>
                </a:lnTo>
                <a:lnTo>
                  <a:pt x="974975" y="17595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6" name="Google Shape;4236;p385"/>
          <p:cNvSpPr/>
          <p:nvPr/>
        </p:nvSpPr>
        <p:spPr>
          <a:xfrm>
            <a:off x="4529138" y="2419350"/>
            <a:ext cx="547687" cy="1143000"/>
          </a:xfrm>
          <a:custGeom>
            <a:avLst/>
            <a:gdLst/>
            <a:ahLst/>
            <a:cxnLst/>
            <a:rect l="l" t="t" r="r" b="b"/>
            <a:pathLst>
              <a:path w="547687" h="1143000" extrusionOk="0">
                <a:moveTo>
                  <a:pt x="230981" y="561975"/>
                </a:moveTo>
                <a:lnTo>
                  <a:pt x="197643" y="404813"/>
                </a:lnTo>
                <a:lnTo>
                  <a:pt x="173831" y="309563"/>
                </a:lnTo>
                <a:lnTo>
                  <a:pt x="154781" y="254794"/>
                </a:lnTo>
                <a:lnTo>
                  <a:pt x="126206" y="214313"/>
                </a:lnTo>
                <a:lnTo>
                  <a:pt x="71437" y="145256"/>
                </a:lnTo>
                <a:lnTo>
                  <a:pt x="30956" y="92869"/>
                </a:lnTo>
                <a:lnTo>
                  <a:pt x="9525" y="59531"/>
                </a:lnTo>
                <a:lnTo>
                  <a:pt x="0" y="33338"/>
                </a:lnTo>
                <a:lnTo>
                  <a:pt x="0" y="9525"/>
                </a:lnTo>
                <a:lnTo>
                  <a:pt x="9525" y="0"/>
                </a:lnTo>
                <a:lnTo>
                  <a:pt x="35718" y="0"/>
                </a:lnTo>
                <a:lnTo>
                  <a:pt x="119062" y="16669"/>
                </a:lnTo>
                <a:lnTo>
                  <a:pt x="185737" y="40481"/>
                </a:lnTo>
                <a:lnTo>
                  <a:pt x="242887" y="69056"/>
                </a:lnTo>
                <a:lnTo>
                  <a:pt x="311943" y="114300"/>
                </a:lnTo>
                <a:lnTo>
                  <a:pt x="373856" y="164306"/>
                </a:lnTo>
                <a:cubicBezTo>
                  <a:pt x="374650" y="208756"/>
                  <a:pt x="375443" y="253206"/>
                  <a:pt x="376237" y="297656"/>
                </a:cubicBezTo>
                <a:lnTo>
                  <a:pt x="431006" y="519113"/>
                </a:lnTo>
                <a:lnTo>
                  <a:pt x="509587" y="866775"/>
                </a:lnTo>
                <a:lnTo>
                  <a:pt x="547687" y="1023938"/>
                </a:lnTo>
                <a:cubicBezTo>
                  <a:pt x="546893" y="1042988"/>
                  <a:pt x="546100" y="1062038"/>
                  <a:pt x="545306" y="1081088"/>
                </a:cubicBezTo>
                <a:lnTo>
                  <a:pt x="535781" y="1109663"/>
                </a:lnTo>
                <a:lnTo>
                  <a:pt x="514350" y="1131094"/>
                </a:lnTo>
                <a:lnTo>
                  <a:pt x="481012" y="1143000"/>
                </a:lnTo>
                <a:lnTo>
                  <a:pt x="454818" y="1143000"/>
                </a:lnTo>
                <a:lnTo>
                  <a:pt x="414337" y="1131094"/>
                </a:lnTo>
                <a:lnTo>
                  <a:pt x="378618" y="1104900"/>
                </a:lnTo>
                <a:lnTo>
                  <a:pt x="354806" y="1073944"/>
                </a:lnTo>
                <a:lnTo>
                  <a:pt x="319087" y="995363"/>
                </a:lnTo>
                <a:lnTo>
                  <a:pt x="283368" y="869156"/>
                </a:lnTo>
                <a:lnTo>
                  <a:pt x="247650" y="652463"/>
                </a:lnTo>
                <a:lnTo>
                  <a:pt x="230981" y="561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7" name="Google Shape;4237;p385"/>
          <p:cNvSpPr/>
          <p:nvPr/>
        </p:nvSpPr>
        <p:spPr>
          <a:xfrm>
            <a:off x="4459288" y="3883025"/>
            <a:ext cx="552450" cy="1919288"/>
          </a:xfrm>
          <a:custGeom>
            <a:avLst/>
            <a:gdLst/>
            <a:ahLst/>
            <a:cxnLst/>
            <a:rect l="l" t="t" r="r" b="b"/>
            <a:pathLst>
              <a:path w="552552" h="1919262" extrusionOk="0">
                <a:moveTo>
                  <a:pt x="220042" y="628344"/>
                </a:moveTo>
                <a:lnTo>
                  <a:pt x="215153" y="554996"/>
                </a:lnTo>
                <a:lnTo>
                  <a:pt x="200483" y="464534"/>
                </a:lnTo>
                <a:lnTo>
                  <a:pt x="176034" y="356958"/>
                </a:lnTo>
                <a:lnTo>
                  <a:pt x="136915" y="232267"/>
                </a:lnTo>
                <a:lnTo>
                  <a:pt x="100241" y="158919"/>
                </a:lnTo>
                <a:lnTo>
                  <a:pt x="56233" y="95351"/>
                </a:lnTo>
                <a:lnTo>
                  <a:pt x="22004" y="61123"/>
                </a:lnTo>
                <a:lnTo>
                  <a:pt x="4890" y="36673"/>
                </a:lnTo>
                <a:lnTo>
                  <a:pt x="0" y="14669"/>
                </a:lnTo>
                <a:lnTo>
                  <a:pt x="12224" y="0"/>
                </a:lnTo>
                <a:lnTo>
                  <a:pt x="31784" y="2445"/>
                </a:lnTo>
                <a:lnTo>
                  <a:pt x="63568" y="14669"/>
                </a:lnTo>
                <a:lnTo>
                  <a:pt x="100241" y="19559"/>
                </a:lnTo>
                <a:lnTo>
                  <a:pt x="156475" y="34228"/>
                </a:lnTo>
                <a:lnTo>
                  <a:pt x="215153" y="53788"/>
                </a:lnTo>
                <a:lnTo>
                  <a:pt x="271386" y="80682"/>
                </a:lnTo>
                <a:lnTo>
                  <a:pt x="315394" y="105131"/>
                </a:lnTo>
                <a:lnTo>
                  <a:pt x="344733" y="124691"/>
                </a:lnTo>
                <a:lnTo>
                  <a:pt x="356958" y="300725"/>
                </a:lnTo>
                <a:lnTo>
                  <a:pt x="398522" y="601450"/>
                </a:lnTo>
                <a:lnTo>
                  <a:pt x="422971" y="819048"/>
                </a:lnTo>
                <a:lnTo>
                  <a:pt x="449865" y="1024421"/>
                </a:lnTo>
                <a:lnTo>
                  <a:pt x="525657" y="1542744"/>
                </a:lnTo>
                <a:lnTo>
                  <a:pt x="552552" y="1728558"/>
                </a:lnTo>
                <a:lnTo>
                  <a:pt x="550107" y="1784791"/>
                </a:lnTo>
                <a:lnTo>
                  <a:pt x="540327" y="1821465"/>
                </a:lnTo>
                <a:lnTo>
                  <a:pt x="523213" y="1853249"/>
                </a:lnTo>
                <a:lnTo>
                  <a:pt x="484094" y="1899702"/>
                </a:lnTo>
                <a:lnTo>
                  <a:pt x="457200" y="1916817"/>
                </a:lnTo>
                <a:lnTo>
                  <a:pt x="432750" y="1919262"/>
                </a:lnTo>
                <a:lnTo>
                  <a:pt x="408301" y="1907037"/>
                </a:lnTo>
                <a:lnTo>
                  <a:pt x="376517" y="1867918"/>
                </a:lnTo>
                <a:lnTo>
                  <a:pt x="342288" y="1797016"/>
                </a:lnTo>
                <a:lnTo>
                  <a:pt x="317839" y="1716333"/>
                </a:lnTo>
                <a:lnTo>
                  <a:pt x="295835" y="1613647"/>
                </a:lnTo>
                <a:lnTo>
                  <a:pt x="276276" y="1510960"/>
                </a:lnTo>
                <a:lnTo>
                  <a:pt x="261606" y="1410718"/>
                </a:lnTo>
                <a:lnTo>
                  <a:pt x="249382" y="1286027"/>
                </a:lnTo>
                <a:lnTo>
                  <a:pt x="244492" y="1144222"/>
                </a:lnTo>
                <a:lnTo>
                  <a:pt x="239602" y="990192"/>
                </a:lnTo>
                <a:lnTo>
                  <a:pt x="232267" y="823938"/>
                </a:lnTo>
                <a:lnTo>
                  <a:pt x="220042" y="6283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8" name="Google Shape;4238;p385"/>
          <p:cNvSpPr/>
          <p:nvPr/>
        </p:nvSpPr>
        <p:spPr>
          <a:xfrm>
            <a:off x="2524125" y="2647950"/>
            <a:ext cx="1741488" cy="1981200"/>
          </a:xfrm>
          <a:custGeom>
            <a:avLst/>
            <a:gdLst/>
            <a:ahLst/>
            <a:cxnLst/>
            <a:rect l="l" t="t" r="r" b="b"/>
            <a:pathLst>
              <a:path w="1742263" h="1981681" extrusionOk="0">
                <a:moveTo>
                  <a:pt x="995167" y="703828"/>
                </a:moveTo>
                <a:lnTo>
                  <a:pt x="1148048" y="464411"/>
                </a:lnTo>
                <a:lnTo>
                  <a:pt x="1283621" y="248071"/>
                </a:lnTo>
                <a:lnTo>
                  <a:pt x="1370157" y="95190"/>
                </a:lnTo>
                <a:lnTo>
                  <a:pt x="1378811" y="69229"/>
                </a:lnTo>
                <a:lnTo>
                  <a:pt x="1378811" y="54806"/>
                </a:lnTo>
                <a:lnTo>
                  <a:pt x="1367273" y="34615"/>
                </a:lnTo>
                <a:lnTo>
                  <a:pt x="1335543" y="0"/>
                </a:lnTo>
                <a:lnTo>
                  <a:pt x="1742263" y="83652"/>
                </a:lnTo>
                <a:lnTo>
                  <a:pt x="1701880" y="98075"/>
                </a:lnTo>
                <a:lnTo>
                  <a:pt x="1670150" y="121151"/>
                </a:lnTo>
                <a:lnTo>
                  <a:pt x="1566306" y="268263"/>
                </a:lnTo>
                <a:lnTo>
                  <a:pt x="1263429" y="677868"/>
                </a:lnTo>
                <a:lnTo>
                  <a:pt x="1136510" y="842287"/>
                </a:lnTo>
                <a:lnTo>
                  <a:pt x="917284" y="1110549"/>
                </a:lnTo>
                <a:lnTo>
                  <a:pt x="663445" y="1381696"/>
                </a:lnTo>
                <a:lnTo>
                  <a:pt x="415374" y="1641305"/>
                </a:lnTo>
                <a:lnTo>
                  <a:pt x="207687" y="1846107"/>
                </a:lnTo>
                <a:lnTo>
                  <a:pt x="92305" y="1955720"/>
                </a:lnTo>
                <a:lnTo>
                  <a:pt x="63460" y="1973027"/>
                </a:lnTo>
                <a:lnTo>
                  <a:pt x="28845" y="1981681"/>
                </a:lnTo>
                <a:lnTo>
                  <a:pt x="8653" y="1978796"/>
                </a:lnTo>
                <a:lnTo>
                  <a:pt x="2884" y="1967258"/>
                </a:lnTo>
                <a:lnTo>
                  <a:pt x="0" y="1944182"/>
                </a:lnTo>
                <a:lnTo>
                  <a:pt x="14422" y="1918221"/>
                </a:lnTo>
                <a:lnTo>
                  <a:pt x="112497" y="1817262"/>
                </a:lnTo>
                <a:lnTo>
                  <a:pt x="305761" y="1603806"/>
                </a:lnTo>
                <a:lnTo>
                  <a:pt x="507679" y="1361504"/>
                </a:lnTo>
                <a:lnTo>
                  <a:pt x="672098" y="1159586"/>
                </a:lnTo>
                <a:lnTo>
                  <a:pt x="868247" y="891324"/>
                </a:lnTo>
                <a:lnTo>
                  <a:pt x="995167" y="70382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9" name="Google Shape;4239;p385"/>
          <p:cNvSpPr/>
          <p:nvPr/>
        </p:nvSpPr>
        <p:spPr>
          <a:xfrm>
            <a:off x="3409950" y="3438525"/>
            <a:ext cx="333375" cy="2473325"/>
          </a:xfrm>
          <a:custGeom>
            <a:avLst/>
            <a:gdLst/>
            <a:ahLst/>
            <a:cxnLst/>
            <a:rect l="l" t="t" r="r" b="b"/>
            <a:pathLst>
              <a:path w="333375" h="2473325" extrusionOk="0">
                <a:moveTo>
                  <a:pt x="330200" y="466725"/>
                </a:moveTo>
                <a:cubicBezTo>
                  <a:pt x="329142" y="359833"/>
                  <a:pt x="328083" y="252942"/>
                  <a:pt x="327025" y="146050"/>
                </a:cubicBezTo>
                <a:lnTo>
                  <a:pt x="282575" y="53975"/>
                </a:lnTo>
                <a:lnTo>
                  <a:pt x="161925" y="0"/>
                </a:lnTo>
                <a:lnTo>
                  <a:pt x="82550" y="180975"/>
                </a:lnTo>
                <a:cubicBezTo>
                  <a:pt x="83608" y="510117"/>
                  <a:pt x="84667" y="839258"/>
                  <a:pt x="85725" y="1168400"/>
                </a:cubicBezTo>
                <a:lnTo>
                  <a:pt x="85725" y="1368425"/>
                </a:lnTo>
                <a:lnTo>
                  <a:pt x="79375" y="1470025"/>
                </a:lnTo>
                <a:lnTo>
                  <a:pt x="63500" y="1625600"/>
                </a:lnTo>
                <a:lnTo>
                  <a:pt x="34925" y="1819275"/>
                </a:lnTo>
                <a:lnTo>
                  <a:pt x="12700" y="1905000"/>
                </a:lnTo>
                <a:lnTo>
                  <a:pt x="0" y="1943100"/>
                </a:lnTo>
                <a:lnTo>
                  <a:pt x="3175" y="2032000"/>
                </a:lnTo>
                <a:lnTo>
                  <a:pt x="19050" y="2133600"/>
                </a:lnTo>
                <a:lnTo>
                  <a:pt x="47625" y="2244725"/>
                </a:lnTo>
                <a:lnTo>
                  <a:pt x="82550" y="2330450"/>
                </a:lnTo>
                <a:lnTo>
                  <a:pt x="120650" y="2390775"/>
                </a:lnTo>
                <a:lnTo>
                  <a:pt x="161925" y="2435225"/>
                </a:lnTo>
                <a:lnTo>
                  <a:pt x="209550" y="2466975"/>
                </a:lnTo>
                <a:lnTo>
                  <a:pt x="225425" y="2473325"/>
                </a:lnTo>
                <a:lnTo>
                  <a:pt x="254000" y="2473325"/>
                </a:lnTo>
                <a:lnTo>
                  <a:pt x="276225" y="2457450"/>
                </a:lnTo>
                <a:lnTo>
                  <a:pt x="307975" y="2422525"/>
                </a:lnTo>
                <a:lnTo>
                  <a:pt x="327025" y="2378075"/>
                </a:lnTo>
                <a:lnTo>
                  <a:pt x="333375" y="2320925"/>
                </a:lnTo>
                <a:cubicBezTo>
                  <a:pt x="332317" y="1703917"/>
                  <a:pt x="331258" y="1086908"/>
                  <a:pt x="330200" y="466725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0" name="Google Shape;4240;p385"/>
          <p:cNvSpPr/>
          <p:nvPr/>
        </p:nvSpPr>
        <p:spPr>
          <a:xfrm>
            <a:off x="3633788" y="3465513"/>
            <a:ext cx="822325" cy="706437"/>
          </a:xfrm>
          <a:custGeom>
            <a:avLst/>
            <a:gdLst/>
            <a:ahLst/>
            <a:cxnLst/>
            <a:rect l="l" t="t" r="r" b="b"/>
            <a:pathLst>
              <a:path w="821531" h="707231" extrusionOk="0">
                <a:moveTo>
                  <a:pt x="371475" y="178594"/>
                </a:moveTo>
                <a:lnTo>
                  <a:pt x="483393" y="221456"/>
                </a:lnTo>
                <a:lnTo>
                  <a:pt x="566737" y="247650"/>
                </a:lnTo>
                <a:lnTo>
                  <a:pt x="642937" y="269081"/>
                </a:lnTo>
                <a:lnTo>
                  <a:pt x="664368" y="278606"/>
                </a:lnTo>
                <a:lnTo>
                  <a:pt x="681037" y="292894"/>
                </a:lnTo>
                <a:lnTo>
                  <a:pt x="719137" y="350044"/>
                </a:lnTo>
                <a:lnTo>
                  <a:pt x="769143" y="426244"/>
                </a:lnTo>
                <a:lnTo>
                  <a:pt x="792956" y="478631"/>
                </a:lnTo>
                <a:lnTo>
                  <a:pt x="812006" y="533400"/>
                </a:lnTo>
                <a:lnTo>
                  <a:pt x="819150" y="569119"/>
                </a:lnTo>
                <a:lnTo>
                  <a:pt x="821531" y="602456"/>
                </a:lnTo>
                <a:lnTo>
                  <a:pt x="816768" y="645319"/>
                </a:lnTo>
                <a:lnTo>
                  <a:pt x="802481" y="685800"/>
                </a:lnTo>
                <a:lnTo>
                  <a:pt x="781050" y="702469"/>
                </a:lnTo>
                <a:lnTo>
                  <a:pt x="750093" y="707231"/>
                </a:lnTo>
                <a:lnTo>
                  <a:pt x="721518" y="700087"/>
                </a:lnTo>
                <a:lnTo>
                  <a:pt x="683418" y="683419"/>
                </a:lnTo>
                <a:lnTo>
                  <a:pt x="635793" y="638175"/>
                </a:lnTo>
                <a:lnTo>
                  <a:pt x="585787" y="583406"/>
                </a:lnTo>
                <a:lnTo>
                  <a:pt x="526256" y="500062"/>
                </a:lnTo>
                <a:lnTo>
                  <a:pt x="509587" y="476250"/>
                </a:lnTo>
                <a:lnTo>
                  <a:pt x="445293" y="421481"/>
                </a:lnTo>
                <a:lnTo>
                  <a:pt x="295275" y="297656"/>
                </a:lnTo>
                <a:lnTo>
                  <a:pt x="138112" y="171450"/>
                </a:lnTo>
                <a:lnTo>
                  <a:pt x="76200" y="119062"/>
                </a:lnTo>
                <a:lnTo>
                  <a:pt x="0" y="0"/>
                </a:lnTo>
                <a:lnTo>
                  <a:pt x="95250" y="42862"/>
                </a:lnTo>
                <a:lnTo>
                  <a:pt x="161925" y="83344"/>
                </a:lnTo>
                <a:lnTo>
                  <a:pt x="266700" y="133350"/>
                </a:lnTo>
                <a:lnTo>
                  <a:pt x="371475" y="1785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1" name="Google Shape;4241;p385"/>
          <p:cNvSpPr/>
          <p:nvPr/>
        </p:nvSpPr>
        <p:spPr>
          <a:xfrm>
            <a:off x="4706938" y="2314575"/>
            <a:ext cx="2203450" cy="1090613"/>
          </a:xfrm>
          <a:custGeom>
            <a:avLst/>
            <a:gdLst/>
            <a:ahLst/>
            <a:cxnLst/>
            <a:rect l="l" t="t" r="r" b="b"/>
            <a:pathLst>
              <a:path w="2202657" h="1090613" extrusionOk="0">
                <a:moveTo>
                  <a:pt x="1090613" y="157163"/>
                </a:moveTo>
                <a:lnTo>
                  <a:pt x="683419" y="207169"/>
                </a:lnTo>
                <a:lnTo>
                  <a:pt x="264319" y="259556"/>
                </a:lnTo>
                <a:lnTo>
                  <a:pt x="169069" y="271463"/>
                </a:lnTo>
                <a:lnTo>
                  <a:pt x="0" y="309563"/>
                </a:lnTo>
                <a:lnTo>
                  <a:pt x="183357" y="423863"/>
                </a:lnTo>
                <a:lnTo>
                  <a:pt x="323850" y="404813"/>
                </a:lnTo>
                <a:lnTo>
                  <a:pt x="735807" y="352425"/>
                </a:lnTo>
                <a:lnTo>
                  <a:pt x="1207294" y="290513"/>
                </a:lnTo>
                <a:lnTo>
                  <a:pt x="1635919" y="233363"/>
                </a:lnTo>
                <a:lnTo>
                  <a:pt x="1747838" y="219075"/>
                </a:lnTo>
                <a:lnTo>
                  <a:pt x="1766888" y="219075"/>
                </a:lnTo>
                <a:lnTo>
                  <a:pt x="1804988" y="230981"/>
                </a:lnTo>
                <a:lnTo>
                  <a:pt x="1824038" y="242888"/>
                </a:lnTo>
                <a:lnTo>
                  <a:pt x="1838325" y="257175"/>
                </a:lnTo>
                <a:lnTo>
                  <a:pt x="1847850" y="280988"/>
                </a:lnTo>
                <a:lnTo>
                  <a:pt x="1847850" y="321469"/>
                </a:lnTo>
                <a:lnTo>
                  <a:pt x="1764507" y="673894"/>
                </a:lnTo>
                <a:lnTo>
                  <a:pt x="1726407" y="828675"/>
                </a:lnTo>
                <a:lnTo>
                  <a:pt x="1709738" y="983456"/>
                </a:lnTo>
                <a:lnTo>
                  <a:pt x="1728788" y="1023938"/>
                </a:lnTo>
                <a:lnTo>
                  <a:pt x="1747838" y="1054894"/>
                </a:lnTo>
                <a:lnTo>
                  <a:pt x="1766888" y="1073944"/>
                </a:lnTo>
                <a:lnTo>
                  <a:pt x="1790700" y="1085850"/>
                </a:lnTo>
                <a:lnTo>
                  <a:pt x="1816894" y="1090613"/>
                </a:lnTo>
                <a:lnTo>
                  <a:pt x="1864519" y="1088231"/>
                </a:lnTo>
                <a:lnTo>
                  <a:pt x="1893094" y="1076325"/>
                </a:lnTo>
                <a:lnTo>
                  <a:pt x="1921669" y="1052513"/>
                </a:lnTo>
                <a:lnTo>
                  <a:pt x="1938338" y="1026319"/>
                </a:lnTo>
                <a:lnTo>
                  <a:pt x="1952625" y="988219"/>
                </a:lnTo>
                <a:lnTo>
                  <a:pt x="1971675" y="907256"/>
                </a:lnTo>
                <a:lnTo>
                  <a:pt x="2045494" y="623888"/>
                </a:lnTo>
                <a:lnTo>
                  <a:pt x="2093119" y="435769"/>
                </a:lnTo>
                <a:lnTo>
                  <a:pt x="2107407" y="400050"/>
                </a:lnTo>
                <a:lnTo>
                  <a:pt x="2138363" y="354806"/>
                </a:lnTo>
                <a:lnTo>
                  <a:pt x="2169319" y="323850"/>
                </a:lnTo>
                <a:lnTo>
                  <a:pt x="2195513" y="292894"/>
                </a:lnTo>
                <a:lnTo>
                  <a:pt x="2202657" y="269081"/>
                </a:lnTo>
                <a:lnTo>
                  <a:pt x="2202657" y="235744"/>
                </a:lnTo>
                <a:lnTo>
                  <a:pt x="2188369" y="207169"/>
                </a:lnTo>
                <a:lnTo>
                  <a:pt x="2124075" y="138113"/>
                </a:lnTo>
                <a:lnTo>
                  <a:pt x="2035969" y="59531"/>
                </a:lnTo>
                <a:lnTo>
                  <a:pt x="1971675" y="14288"/>
                </a:lnTo>
                <a:lnTo>
                  <a:pt x="1943100" y="0"/>
                </a:lnTo>
                <a:lnTo>
                  <a:pt x="1919288" y="2381"/>
                </a:lnTo>
                <a:lnTo>
                  <a:pt x="1878807" y="23813"/>
                </a:lnTo>
                <a:lnTo>
                  <a:pt x="1802607" y="50006"/>
                </a:lnTo>
                <a:lnTo>
                  <a:pt x="1695450" y="76200"/>
                </a:lnTo>
                <a:lnTo>
                  <a:pt x="1619250" y="95250"/>
                </a:lnTo>
                <a:lnTo>
                  <a:pt x="1440657" y="114300"/>
                </a:lnTo>
                <a:lnTo>
                  <a:pt x="1090613" y="1571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2" name="Google Shape;4242;p385"/>
          <p:cNvSpPr/>
          <p:nvPr/>
        </p:nvSpPr>
        <p:spPr>
          <a:xfrm>
            <a:off x="4868863" y="3116263"/>
            <a:ext cx="1755775" cy="341312"/>
          </a:xfrm>
          <a:custGeom>
            <a:avLst/>
            <a:gdLst/>
            <a:ahLst/>
            <a:cxnLst/>
            <a:rect l="l" t="t" r="r" b="b"/>
            <a:pathLst>
              <a:path w="1754982" h="340519" extrusionOk="0">
                <a:moveTo>
                  <a:pt x="631032" y="107157"/>
                </a:moveTo>
                <a:lnTo>
                  <a:pt x="359569" y="135732"/>
                </a:lnTo>
                <a:lnTo>
                  <a:pt x="145257" y="159544"/>
                </a:lnTo>
                <a:lnTo>
                  <a:pt x="0" y="195263"/>
                </a:lnTo>
                <a:lnTo>
                  <a:pt x="190500" y="340519"/>
                </a:lnTo>
                <a:lnTo>
                  <a:pt x="340519" y="321469"/>
                </a:lnTo>
                <a:lnTo>
                  <a:pt x="666750" y="283369"/>
                </a:lnTo>
                <a:lnTo>
                  <a:pt x="1009650" y="242888"/>
                </a:lnTo>
                <a:lnTo>
                  <a:pt x="1464469" y="188119"/>
                </a:lnTo>
                <a:lnTo>
                  <a:pt x="1585913" y="176213"/>
                </a:lnTo>
                <a:lnTo>
                  <a:pt x="1754982" y="107157"/>
                </a:lnTo>
                <a:lnTo>
                  <a:pt x="1583532" y="0"/>
                </a:lnTo>
                <a:lnTo>
                  <a:pt x="1419225" y="19050"/>
                </a:lnTo>
                <a:lnTo>
                  <a:pt x="1023938" y="61913"/>
                </a:lnTo>
                <a:lnTo>
                  <a:pt x="631032" y="1071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3" name="Google Shape;4243;p385"/>
          <p:cNvSpPr/>
          <p:nvPr/>
        </p:nvSpPr>
        <p:spPr>
          <a:xfrm>
            <a:off x="4606925" y="3803650"/>
            <a:ext cx="2486025" cy="1827213"/>
          </a:xfrm>
          <a:custGeom>
            <a:avLst/>
            <a:gdLst/>
            <a:ahLst/>
            <a:cxnLst/>
            <a:rect l="l" t="t" r="r" b="b"/>
            <a:pathLst>
              <a:path w="2486483" h="1826355" extrusionOk="0">
                <a:moveTo>
                  <a:pt x="1361820" y="127136"/>
                </a:moveTo>
                <a:lnTo>
                  <a:pt x="1043981" y="156475"/>
                </a:lnTo>
                <a:lnTo>
                  <a:pt x="726141" y="185814"/>
                </a:lnTo>
                <a:lnTo>
                  <a:pt x="481649" y="207818"/>
                </a:lnTo>
                <a:lnTo>
                  <a:pt x="359403" y="205373"/>
                </a:lnTo>
                <a:lnTo>
                  <a:pt x="173589" y="202929"/>
                </a:lnTo>
                <a:lnTo>
                  <a:pt x="0" y="251827"/>
                </a:lnTo>
                <a:lnTo>
                  <a:pt x="188259" y="386298"/>
                </a:lnTo>
                <a:lnTo>
                  <a:pt x="376518" y="369183"/>
                </a:lnTo>
                <a:lnTo>
                  <a:pt x="731031" y="342289"/>
                </a:lnTo>
                <a:lnTo>
                  <a:pt x="1036646" y="315395"/>
                </a:lnTo>
                <a:lnTo>
                  <a:pt x="1344706" y="290946"/>
                </a:lnTo>
                <a:lnTo>
                  <a:pt x="1777457" y="239602"/>
                </a:lnTo>
                <a:lnTo>
                  <a:pt x="2051288" y="205373"/>
                </a:lnTo>
                <a:lnTo>
                  <a:pt x="2085516" y="212708"/>
                </a:lnTo>
                <a:lnTo>
                  <a:pt x="2112411" y="224933"/>
                </a:lnTo>
                <a:lnTo>
                  <a:pt x="2129525" y="239602"/>
                </a:lnTo>
                <a:lnTo>
                  <a:pt x="2141750" y="259162"/>
                </a:lnTo>
                <a:lnTo>
                  <a:pt x="2146639" y="286056"/>
                </a:lnTo>
                <a:lnTo>
                  <a:pt x="2151529" y="317840"/>
                </a:lnTo>
                <a:lnTo>
                  <a:pt x="2097741" y="794599"/>
                </a:lnTo>
                <a:lnTo>
                  <a:pt x="2083072" y="936404"/>
                </a:lnTo>
                <a:lnTo>
                  <a:pt x="2075737" y="1185786"/>
                </a:lnTo>
                <a:lnTo>
                  <a:pt x="2061067" y="1369155"/>
                </a:lnTo>
                <a:lnTo>
                  <a:pt x="2034173" y="1559859"/>
                </a:lnTo>
                <a:lnTo>
                  <a:pt x="2014614" y="1704109"/>
                </a:lnTo>
                <a:lnTo>
                  <a:pt x="2051288" y="1760342"/>
                </a:lnTo>
                <a:lnTo>
                  <a:pt x="2080627" y="1794571"/>
                </a:lnTo>
                <a:lnTo>
                  <a:pt x="2097741" y="1806796"/>
                </a:lnTo>
                <a:lnTo>
                  <a:pt x="2127080" y="1816576"/>
                </a:lnTo>
                <a:lnTo>
                  <a:pt x="2163754" y="1826355"/>
                </a:lnTo>
                <a:lnTo>
                  <a:pt x="2185758" y="1826355"/>
                </a:lnTo>
                <a:lnTo>
                  <a:pt x="2205318" y="1814131"/>
                </a:lnTo>
                <a:lnTo>
                  <a:pt x="2219987" y="1799461"/>
                </a:lnTo>
                <a:lnTo>
                  <a:pt x="2232212" y="1770122"/>
                </a:lnTo>
                <a:lnTo>
                  <a:pt x="2239546" y="1696775"/>
                </a:lnTo>
                <a:lnTo>
                  <a:pt x="2263996" y="1508516"/>
                </a:lnTo>
                <a:lnTo>
                  <a:pt x="2310449" y="1114884"/>
                </a:lnTo>
                <a:lnTo>
                  <a:pt x="2388687" y="432751"/>
                </a:lnTo>
                <a:lnTo>
                  <a:pt x="2393576" y="398522"/>
                </a:lnTo>
                <a:lnTo>
                  <a:pt x="2400911" y="378963"/>
                </a:lnTo>
                <a:lnTo>
                  <a:pt x="2427805" y="364293"/>
                </a:lnTo>
                <a:lnTo>
                  <a:pt x="2454699" y="344734"/>
                </a:lnTo>
                <a:lnTo>
                  <a:pt x="2479149" y="315395"/>
                </a:lnTo>
                <a:lnTo>
                  <a:pt x="2486483" y="286056"/>
                </a:lnTo>
                <a:lnTo>
                  <a:pt x="2486483" y="256717"/>
                </a:lnTo>
                <a:lnTo>
                  <a:pt x="2471814" y="220043"/>
                </a:lnTo>
                <a:lnTo>
                  <a:pt x="2415581" y="158920"/>
                </a:lnTo>
                <a:lnTo>
                  <a:pt x="2295780" y="58678"/>
                </a:lnTo>
                <a:lnTo>
                  <a:pt x="2222432" y="7335"/>
                </a:lnTo>
                <a:lnTo>
                  <a:pt x="2200428" y="0"/>
                </a:lnTo>
                <a:lnTo>
                  <a:pt x="2178423" y="0"/>
                </a:lnTo>
                <a:lnTo>
                  <a:pt x="2109966" y="9780"/>
                </a:lnTo>
                <a:lnTo>
                  <a:pt x="1953491" y="53788"/>
                </a:lnTo>
                <a:lnTo>
                  <a:pt x="1902147" y="70903"/>
                </a:lnTo>
                <a:lnTo>
                  <a:pt x="1819020" y="80683"/>
                </a:lnTo>
                <a:lnTo>
                  <a:pt x="1562304" y="102687"/>
                </a:lnTo>
                <a:lnTo>
                  <a:pt x="1361820" y="1271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4" name="Google Shape;4244;p385"/>
          <p:cNvSpPr/>
          <p:nvPr/>
        </p:nvSpPr>
        <p:spPr>
          <a:xfrm>
            <a:off x="5637213" y="4005263"/>
            <a:ext cx="269875" cy="1501775"/>
          </a:xfrm>
          <a:custGeom>
            <a:avLst/>
            <a:gdLst/>
            <a:ahLst/>
            <a:cxnLst/>
            <a:rect l="l" t="t" r="r" b="b"/>
            <a:pathLst>
              <a:path w="271462" h="1502568" extrusionOk="0">
                <a:moveTo>
                  <a:pt x="16669" y="292893"/>
                </a:moveTo>
                <a:lnTo>
                  <a:pt x="0" y="102393"/>
                </a:lnTo>
                <a:lnTo>
                  <a:pt x="54769" y="0"/>
                </a:lnTo>
                <a:lnTo>
                  <a:pt x="264319" y="85725"/>
                </a:lnTo>
                <a:cubicBezTo>
                  <a:pt x="265906" y="162719"/>
                  <a:pt x="267494" y="239712"/>
                  <a:pt x="269081" y="316706"/>
                </a:cubicBezTo>
                <a:cubicBezTo>
                  <a:pt x="269875" y="459581"/>
                  <a:pt x="270668" y="602456"/>
                  <a:pt x="271462" y="745331"/>
                </a:cubicBezTo>
                <a:cubicBezTo>
                  <a:pt x="270668" y="969168"/>
                  <a:pt x="269875" y="1193006"/>
                  <a:pt x="269081" y="1416843"/>
                </a:cubicBezTo>
                <a:lnTo>
                  <a:pt x="157162" y="1502568"/>
                </a:lnTo>
                <a:lnTo>
                  <a:pt x="45244" y="1431131"/>
                </a:lnTo>
                <a:lnTo>
                  <a:pt x="28575" y="1002506"/>
                </a:lnTo>
                <a:lnTo>
                  <a:pt x="23812" y="790575"/>
                </a:lnTo>
                <a:lnTo>
                  <a:pt x="16669" y="29289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5" name="Google Shape;4245;p385"/>
          <p:cNvSpPr/>
          <p:nvPr/>
        </p:nvSpPr>
        <p:spPr>
          <a:xfrm>
            <a:off x="4714875" y="4545013"/>
            <a:ext cx="2189163" cy="336550"/>
          </a:xfrm>
          <a:custGeom>
            <a:avLst/>
            <a:gdLst/>
            <a:ahLst/>
            <a:cxnLst/>
            <a:rect l="l" t="t" r="r" b="b"/>
            <a:pathLst>
              <a:path w="2188369" h="335757" extrusionOk="0">
                <a:moveTo>
                  <a:pt x="611981" y="138113"/>
                </a:moveTo>
                <a:lnTo>
                  <a:pt x="347663" y="157163"/>
                </a:lnTo>
                <a:lnTo>
                  <a:pt x="269081" y="147638"/>
                </a:lnTo>
                <a:lnTo>
                  <a:pt x="135731" y="126207"/>
                </a:lnTo>
                <a:lnTo>
                  <a:pt x="0" y="171450"/>
                </a:lnTo>
                <a:lnTo>
                  <a:pt x="180975" y="316707"/>
                </a:lnTo>
                <a:lnTo>
                  <a:pt x="376238" y="335757"/>
                </a:lnTo>
                <a:lnTo>
                  <a:pt x="481013" y="330994"/>
                </a:lnTo>
                <a:lnTo>
                  <a:pt x="600075" y="321469"/>
                </a:lnTo>
                <a:lnTo>
                  <a:pt x="969169" y="280988"/>
                </a:lnTo>
                <a:lnTo>
                  <a:pt x="1190625" y="245269"/>
                </a:lnTo>
                <a:lnTo>
                  <a:pt x="1509713" y="219075"/>
                </a:lnTo>
                <a:lnTo>
                  <a:pt x="1900238" y="185738"/>
                </a:lnTo>
                <a:lnTo>
                  <a:pt x="2009775" y="178594"/>
                </a:lnTo>
                <a:lnTo>
                  <a:pt x="2188369" y="114300"/>
                </a:lnTo>
                <a:lnTo>
                  <a:pt x="2014538" y="0"/>
                </a:lnTo>
                <a:lnTo>
                  <a:pt x="1781175" y="26194"/>
                </a:lnTo>
                <a:lnTo>
                  <a:pt x="1281113" y="78582"/>
                </a:lnTo>
                <a:lnTo>
                  <a:pt x="1159669" y="95250"/>
                </a:lnTo>
                <a:lnTo>
                  <a:pt x="921544" y="114300"/>
                </a:lnTo>
                <a:lnTo>
                  <a:pt x="611981" y="1381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6" name="Google Shape;4246;p385"/>
          <p:cNvSpPr/>
          <p:nvPr/>
        </p:nvSpPr>
        <p:spPr>
          <a:xfrm>
            <a:off x="4818063" y="5329238"/>
            <a:ext cx="1997075" cy="292100"/>
          </a:xfrm>
          <a:custGeom>
            <a:avLst/>
            <a:gdLst/>
            <a:ahLst/>
            <a:cxnLst/>
            <a:rect l="l" t="t" r="r" b="b"/>
            <a:pathLst>
              <a:path w="1997869" h="292893" extrusionOk="0">
                <a:moveTo>
                  <a:pt x="657225" y="100012"/>
                </a:moveTo>
                <a:lnTo>
                  <a:pt x="419100" y="119062"/>
                </a:lnTo>
                <a:lnTo>
                  <a:pt x="254794" y="128587"/>
                </a:lnTo>
                <a:lnTo>
                  <a:pt x="157162" y="135731"/>
                </a:lnTo>
                <a:lnTo>
                  <a:pt x="0" y="161925"/>
                </a:lnTo>
                <a:lnTo>
                  <a:pt x="185737" y="292893"/>
                </a:lnTo>
                <a:lnTo>
                  <a:pt x="381000" y="273843"/>
                </a:lnTo>
                <a:lnTo>
                  <a:pt x="721519" y="242887"/>
                </a:lnTo>
                <a:lnTo>
                  <a:pt x="1076325" y="214312"/>
                </a:lnTo>
                <a:lnTo>
                  <a:pt x="1512094" y="180975"/>
                </a:lnTo>
                <a:lnTo>
                  <a:pt x="1654969" y="176212"/>
                </a:lnTo>
                <a:lnTo>
                  <a:pt x="1847850" y="180975"/>
                </a:lnTo>
                <a:lnTo>
                  <a:pt x="1997869" y="114300"/>
                </a:lnTo>
                <a:lnTo>
                  <a:pt x="1840706" y="0"/>
                </a:lnTo>
                <a:lnTo>
                  <a:pt x="1733550" y="9525"/>
                </a:lnTo>
                <a:lnTo>
                  <a:pt x="1383506" y="38100"/>
                </a:lnTo>
                <a:lnTo>
                  <a:pt x="1047750" y="69056"/>
                </a:lnTo>
                <a:lnTo>
                  <a:pt x="795337" y="95250"/>
                </a:lnTo>
                <a:lnTo>
                  <a:pt x="657225" y="10001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87AD5F4-7B1C-0549-9FD2-AE969BB16489}"/>
              </a:ext>
            </a:extLst>
          </p:cNvPr>
          <p:cNvGrpSpPr/>
          <p:nvPr/>
        </p:nvGrpSpPr>
        <p:grpSpPr>
          <a:xfrm>
            <a:off x="2520112" y="1536114"/>
            <a:ext cx="4568825" cy="4395787"/>
            <a:chOff x="2676525" y="1668463"/>
            <a:chExt cx="4568825" cy="4395787"/>
          </a:xfrm>
        </p:grpSpPr>
        <p:sp>
          <p:nvSpPr>
            <p:cNvPr id="17" name="Google Shape;4233;p385">
              <a:extLst>
                <a:ext uri="{FF2B5EF4-FFF2-40B4-BE49-F238E27FC236}">
                  <a16:creationId xmlns:a16="http://schemas.microsoft.com/office/drawing/2014/main" id="{67C4B908-6F69-864D-B8F8-C50725256AE7}"/>
                </a:ext>
              </a:extLst>
            </p:cNvPr>
            <p:cNvSpPr/>
            <p:nvPr/>
          </p:nvSpPr>
          <p:spPr>
            <a:xfrm>
              <a:off x="3297238" y="1668463"/>
              <a:ext cx="781050" cy="574675"/>
            </a:xfrm>
            <a:custGeom>
              <a:avLst/>
              <a:gdLst/>
              <a:ahLst/>
              <a:cxnLst/>
              <a:rect l="l" t="t" r="r" b="b"/>
              <a:pathLst>
                <a:path w="781050" h="573882" extrusionOk="0">
                  <a:moveTo>
                    <a:pt x="297657" y="345282"/>
                  </a:moveTo>
                  <a:lnTo>
                    <a:pt x="245269" y="297657"/>
                  </a:lnTo>
                  <a:lnTo>
                    <a:pt x="176213" y="230982"/>
                  </a:lnTo>
                  <a:lnTo>
                    <a:pt x="111919" y="164307"/>
                  </a:lnTo>
                  <a:lnTo>
                    <a:pt x="47625" y="100013"/>
                  </a:lnTo>
                  <a:lnTo>
                    <a:pt x="16669" y="64294"/>
                  </a:lnTo>
                  <a:lnTo>
                    <a:pt x="7144" y="47625"/>
                  </a:lnTo>
                  <a:lnTo>
                    <a:pt x="0" y="21432"/>
                  </a:lnTo>
                  <a:lnTo>
                    <a:pt x="4763" y="4763"/>
                  </a:lnTo>
                  <a:lnTo>
                    <a:pt x="21432" y="0"/>
                  </a:lnTo>
                  <a:lnTo>
                    <a:pt x="61913" y="9525"/>
                  </a:lnTo>
                  <a:lnTo>
                    <a:pt x="159544" y="40482"/>
                  </a:lnTo>
                  <a:lnTo>
                    <a:pt x="288132" y="85725"/>
                  </a:lnTo>
                  <a:lnTo>
                    <a:pt x="409575" y="130969"/>
                  </a:lnTo>
                  <a:lnTo>
                    <a:pt x="521494" y="178594"/>
                  </a:lnTo>
                  <a:lnTo>
                    <a:pt x="588169" y="211932"/>
                  </a:lnTo>
                  <a:lnTo>
                    <a:pt x="631032" y="238125"/>
                  </a:lnTo>
                  <a:lnTo>
                    <a:pt x="669132" y="271463"/>
                  </a:lnTo>
                  <a:lnTo>
                    <a:pt x="721519" y="333375"/>
                  </a:lnTo>
                  <a:lnTo>
                    <a:pt x="757238" y="388144"/>
                  </a:lnTo>
                  <a:lnTo>
                    <a:pt x="776288" y="423863"/>
                  </a:lnTo>
                  <a:lnTo>
                    <a:pt x="781050" y="452438"/>
                  </a:lnTo>
                  <a:lnTo>
                    <a:pt x="773907" y="502444"/>
                  </a:lnTo>
                  <a:lnTo>
                    <a:pt x="759619" y="538163"/>
                  </a:lnTo>
                  <a:lnTo>
                    <a:pt x="735807" y="569119"/>
                  </a:lnTo>
                  <a:lnTo>
                    <a:pt x="719138" y="573882"/>
                  </a:lnTo>
                  <a:lnTo>
                    <a:pt x="676275" y="573882"/>
                  </a:lnTo>
                  <a:lnTo>
                    <a:pt x="619125" y="561975"/>
                  </a:lnTo>
                  <a:lnTo>
                    <a:pt x="557213" y="535782"/>
                  </a:lnTo>
                  <a:lnTo>
                    <a:pt x="500063" y="502444"/>
                  </a:lnTo>
                  <a:lnTo>
                    <a:pt x="461963" y="478632"/>
                  </a:lnTo>
                  <a:lnTo>
                    <a:pt x="404813" y="435769"/>
                  </a:lnTo>
                  <a:lnTo>
                    <a:pt x="335757" y="381000"/>
                  </a:lnTo>
                  <a:lnTo>
                    <a:pt x="297657" y="34528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234;p385">
              <a:extLst>
                <a:ext uri="{FF2B5EF4-FFF2-40B4-BE49-F238E27FC236}">
                  <a16:creationId xmlns:a16="http://schemas.microsoft.com/office/drawing/2014/main" id="{CB2B4F73-47C3-7E4A-8427-368688F891A3}"/>
                </a:ext>
              </a:extLst>
            </p:cNvPr>
            <p:cNvSpPr/>
            <p:nvPr/>
          </p:nvSpPr>
          <p:spPr>
            <a:xfrm>
              <a:off x="4724400" y="1789113"/>
              <a:ext cx="2278063" cy="473075"/>
            </a:xfrm>
            <a:custGeom>
              <a:avLst/>
              <a:gdLst/>
              <a:ahLst/>
              <a:cxnLst/>
              <a:rect l="l" t="t" r="r" b="b"/>
              <a:pathLst>
                <a:path w="2278856" h="473869" extrusionOk="0">
                  <a:moveTo>
                    <a:pt x="1266825" y="119062"/>
                  </a:moveTo>
                  <a:lnTo>
                    <a:pt x="1538288" y="83344"/>
                  </a:lnTo>
                  <a:lnTo>
                    <a:pt x="1624013" y="69056"/>
                  </a:lnTo>
                  <a:lnTo>
                    <a:pt x="1693069" y="47625"/>
                  </a:lnTo>
                  <a:lnTo>
                    <a:pt x="1785938" y="11906"/>
                  </a:lnTo>
                  <a:lnTo>
                    <a:pt x="1833563" y="0"/>
                  </a:lnTo>
                  <a:lnTo>
                    <a:pt x="1883569" y="0"/>
                  </a:lnTo>
                  <a:lnTo>
                    <a:pt x="1983581" y="9525"/>
                  </a:lnTo>
                  <a:lnTo>
                    <a:pt x="2105025" y="38100"/>
                  </a:lnTo>
                  <a:lnTo>
                    <a:pt x="2166938" y="61912"/>
                  </a:lnTo>
                  <a:lnTo>
                    <a:pt x="2219325" y="92869"/>
                  </a:lnTo>
                  <a:lnTo>
                    <a:pt x="2252663" y="121444"/>
                  </a:lnTo>
                  <a:lnTo>
                    <a:pt x="2271713" y="142875"/>
                  </a:lnTo>
                  <a:lnTo>
                    <a:pt x="2278856" y="164306"/>
                  </a:lnTo>
                  <a:lnTo>
                    <a:pt x="2276475" y="188119"/>
                  </a:lnTo>
                  <a:lnTo>
                    <a:pt x="2259806" y="209550"/>
                  </a:lnTo>
                  <a:lnTo>
                    <a:pt x="2226469" y="233362"/>
                  </a:lnTo>
                  <a:lnTo>
                    <a:pt x="2190750" y="245269"/>
                  </a:lnTo>
                  <a:lnTo>
                    <a:pt x="2145506" y="250031"/>
                  </a:lnTo>
                  <a:lnTo>
                    <a:pt x="2059781" y="254794"/>
                  </a:lnTo>
                  <a:lnTo>
                    <a:pt x="1931194" y="254794"/>
                  </a:lnTo>
                  <a:lnTo>
                    <a:pt x="1690688" y="266700"/>
                  </a:lnTo>
                  <a:lnTo>
                    <a:pt x="1423988" y="285750"/>
                  </a:lnTo>
                  <a:lnTo>
                    <a:pt x="1185863" y="307181"/>
                  </a:lnTo>
                  <a:lnTo>
                    <a:pt x="969169" y="335756"/>
                  </a:lnTo>
                  <a:lnTo>
                    <a:pt x="764381" y="366712"/>
                  </a:lnTo>
                  <a:lnTo>
                    <a:pt x="621506" y="397669"/>
                  </a:lnTo>
                  <a:lnTo>
                    <a:pt x="514350" y="426244"/>
                  </a:lnTo>
                  <a:lnTo>
                    <a:pt x="481013" y="447675"/>
                  </a:lnTo>
                  <a:lnTo>
                    <a:pt x="445294" y="464344"/>
                  </a:lnTo>
                  <a:lnTo>
                    <a:pt x="397669" y="473869"/>
                  </a:lnTo>
                  <a:lnTo>
                    <a:pt x="354806" y="471487"/>
                  </a:lnTo>
                  <a:lnTo>
                    <a:pt x="321469" y="452437"/>
                  </a:lnTo>
                  <a:lnTo>
                    <a:pt x="257175" y="409575"/>
                  </a:lnTo>
                  <a:lnTo>
                    <a:pt x="183356" y="347662"/>
                  </a:lnTo>
                  <a:lnTo>
                    <a:pt x="123825" y="288131"/>
                  </a:lnTo>
                  <a:lnTo>
                    <a:pt x="64294" y="207169"/>
                  </a:lnTo>
                  <a:lnTo>
                    <a:pt x="16669" y="123825"/>
                  </a:lnTo>
                  <a:lnTo>
                    <a:pt x="0" y="78581"/>
                  </a:lnTo>
                  <a:lnTo>
                    <a:pt x="4763" y="64294"/>
                  </a:lnTo>
                  <a:lnTo>
                    <a:pt x="23813" y="59531"/>
                  </a:lnTo>
                  <a:lnTo>
                    <a:pt x="47625" y="66675"/>
                  </a:lnTo>
                  <a:lnTo>
                    <a:pt x="76200" y="85725"/>
                  </a:lnTo>
                  <a:lnTo>
                    <a:pt x="100013" y="109537"/>
                  </a:lnTo>
                  <a:lnTo>
                    <a:pt x="135731" y="135731"/>
                  </a:lnTo>
                  <a:lnTo>
                    <a:pt x="166688" y="154781"/>
                  </a:lnTo>
                  <a:lnTo>
                    <a:pt x="204788" y="173831"/>
                  </a:lnTo>
                  <a:lnTo>
                    <a:pt x="247650" y="195262"/>
                  </a:lnTo>
                  <a:lnTo>
                    <a:pt x="288131" y="209550"/>
                  </a:lnTo>
                  <a:lnTo>
                    <a:pt x="347663" y="223837"/>
                  </a:lnTo>
                  <a:lnTo>
                    <a:pt x="397669" y="230981"/>
                  </a:lnTo>
                  <a:lnTo>
                    <a:pt x="442913" y="228600"/>
                  </a:lnTo>
                  <a:lnTo>
                    <a:pt x="666750" y="197644"/>
                  </a:lnTo>
                  <a:lnTo>
                    <a:pt x="935831" y="161925"/>
                  </a:lnTo>
                  <a:lnTo>
                    <a:pt x="1266825" y="1190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235;p385">
              <a:extLst>
                <a:ext uri="{FF2B5EF4-FFF2-40B4-BE49-F238E27FC236}">
                  <a16:creationId xmlns:a16="http://schemas.microsoft.com/office/drawing/2014/main" id="{0EEA8D59-3590-574E-AE3D-617252B6FB37}"/>
                </a:ext>
              </a:extLst>
            </p:cNvPr>
            <p:cNvSpPr/>
            <p:nvPr/>
          </p:nvSpPr>
          <p:spPr>
            <a:xfrm>
              <a:off x="2693988" y="2581275"/>
              <a:ext cx="1779587" cy="576263"/>
            </a:xfrm>
            <a:custGeom>
              <a:avLst/>
              <a:gdLst/>
              <a:ahLst/>
              <a:cxnLst/>
              <a:rect l="l" t="t" r="r" b="b"/>
              <a:pathLst>
                <a:path w="1779763" h="576908" extrusionOk="0">
                  <a:moveTo>
                    <a:pt x="974975" y="175957"/>
                  </a:moveTo>
                  <a:lnTo>
                    <a:pt x="1274968" y="89421"/>
                  </a:lnTo>
                  <a:lnTo>
                    <a:pt x="1387465" y="54806"/>
                  </a:lnTo>
                  <a:lnTo>
                    <a:pt x="1427849" y="34614"/>
                  </a:lnTo>
                  <a:lnTo>
                    <a:pt x="1459579" y="14423"/>
                  </a:lnTo>
                  <a:lnTo>
                    <a:pt x="1485539" y="0"/>
                  </a:lnTo>
                  <a:lnTo>
                    <a:pt x="1497078" y="0"/>
                  </a:lnTo>
                  <a:lnTo>
                    <a:pt x="1537461" y="25961"/>
                  </a:lnTo>
                  <a:lnTo>
                    <a:pt x="1629767" y="89421"/>
                  </a:lnTo>
                  <a:lnTo>
                    <a:pt x="1696111" y="135573"/>
                  </a:lnTo>
                  <a:lnTo>
                    <a:pt x="1739379" y="175957"/>
                  </a:lnTo>
                  <a:lnTo>
                    <a:pt x="1768225" y="210571"/>
                  </a:lnTo>
                  <a:lnTo>
                    <a:pt x="1779763" y="230763"/>
                  </a:lnTo>
                  <a:lnTo>
                    <a:pt x="1779763" y="253840"/>
                  </a:lnTo>
                  <a:lnTo>
                    <a:pt x="1771109" y="279800"/>
                  </a:lnTo>
                  <a:lnTo>
                    <a:pt x="1753802" y="297108"/>
                  </a:lnTo>
                  <a:lnTo>
                    <a:pt x="1727841" y="305761"/>
                  </a:lnTo>
                  <a:lnTo>
                    <a:pt x="1326890" y="245186"/>
                  </a:lnTo>
                  <a:lnTo>
                    <a:pt x="1289391" y="242301"/>
                  </a:lnTo>
                  <a:lnTo>
                    <a:pt x="1174009" y="288454"/>
                  </a:lnTo>
                  <a:lnTo>
                    <a:pt x="706713" y="475949"/>
                  </a:lnTo>
                  <a:lnTo>
                    <a:pt x="475950" y="556717"/>
                  </a:lnTo>
                  <a:lnTo>
                    <a:pt x="424028" y="576908"/>
                  </a:lnTo>
                  <a:lnTo>
                    <a:pt x="412490" y="576908"/>
                  </a:lnTo>
                  <a:lnTo>
                    <a:pt x="377875" y="568255"/>
                  </a:lnTo>
                  <a:lnTo>
                    <a:pt x="291339" y="533640"/>
                  </a:lnTo>
                  <a:lnTo>
                    <a:pt x="207687" y="490372"/>
                  </a:lnTo>
                  <a:lnTo>
                    <a:pt x="158650" y="458642"/>
                  </a:lnTo>
                  <a:lnTo>
                    <a:pt x="115382" y="424028"/>
                  </a:lnTo>
                  <a:lnTo>
                    <a:pt x="66344" y="369221"/>
                  </a:lnTo>
                  <a:lnTo>
                    <a:pt x="31730" y="320184"/>
                  </a:lnTo>
                  <a:lnTo>
                    <a:pt x="5769" y="265378"/>
                  </a:lnTo>
                  <a:lnTo>
                    <a:pt x="0" y="239417"/>
                  </a:lnTo>
                  <a:lnTo>
                    <a:pt x="8654" y="227879"/>
                  </a:lnTo>
                  <a:lnTo>
                    <a:pt x="28845" y="224994"/>
                  </a:lnTo>
                  <a:lnTo>
                    <a:pt x="66344" y="248071"/>
                  </a:lnTo>
                  <a:lnTo>
                    <a:pt x="103844" y="282685"/>
                  </a:lnTo>
                  <a:lnTo>
                    <a:pt x="149996" y="317300"/>
                  </a:lnTo>
                  <a:lnTo>
                    <a:pt x="187495" y="337491"/>
                  </a:lnTo>
                  <a:lnTo>
                    <a:pt x="210572" y="346145"/>
                  </a:lnTo>
                  <a:lnTo>
                    <a:pt x="256724" y="357683"/>
                  </a:lnTo>
                  <a:lnTo>
                    <a:pt x="297108" y="354799"/>
                  </a:lnTo>
                  <a:lnTo>
                    <a:pt x="406721" y="334607"/>
                  </a:lnTo>
                  <a:lnTo>
                    <a:pt x="449989" y="325953"/>
                  </a:lnTo>
                  <a:lnTo>
                    <a:pt x="585562" y="288454"/>
                  </a:lnTo>
                  <a:lnTo>
                    <a:pt x="816326" y="219225"/>
                  </a:lnTo>
                  <a:lnTo>
                    <a:pt x="974975" y="17595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236;p385">
              <a:extLst>
                <a:ext uri="{FF2B5EF4-FFF2-40B4-BE49-F238E27FC236}">
                  <a16:creationId xmlns:a16="http://schemas.microsoft.com/office/drawing/2014/main" id="{4C403585-D2D4-A242-85E1-9B840B6967D0}"/>
                </a:ext>
              </a:extLst>
            </p:cNvPr>
            <p:cNvSpPr/>
            <p:nvPr/>
          </p:nvSpPr>
          <p:spPr>
            <a:xfrm>
              <a:off x="4681538" y="2571750"/>
              <a:ext cx="547687" cy="1143000"/>
            </a:xfrm>
            <a:custGeom>
              <a:avLst/>
              <a:gdLst/>
              <a:ahLst/>
              <a:cxnLst/>
              <a:rect l="l" t="t" r="r" b="b"/>
              <a:pathLst>
                <a:path w="547687" h="1143000" extrusionOk="0">
                  <a:moveTo>
                    <a:pt x="230981" y="561975"/>
                  </a:moveTo>
                  <a:lnTo>
                    <a:pt x="197643" y="404813"/>
                  </a:lnTo>
                  <a:lnTo>
                    <a:pt x="173831" y="309563"/>
                  </a:lnTo>
                  <a:lnTo>
                    <a:pt x="154781" y="254794"/>
                  </a:lnTo>
                  <a:lnTo>
                    <a:pt x="126206" y="214313"/>
                  </a:lnTo>
                  <a:lnTo>
                    <a:pt x="71437" y="145256"/>
                  </a:lnTo>
                  <a:lnTo>
                    <a:pt x="30956" y="92869"/>
                  </a:lnTo>
                  <a:lnTo>
                    <a:pt x="9525" y="59531"/>
                  </a:lnTo>
                  <a:lnTo>
                    <a:pt x="0" y="33338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35718" y="0"/>
                  </a:lnTo>
                  <a:lnTo>
                    <a:pt x="119062" y="16669"/>
                  </a:lnTo>
                  <a:lnTo>
                    <a:pt x="185737" y="40481"/>
                  </a:lnTo>
                  <a:lnTo>
                    <a:pt x="242887" y="69056"/>
                  </a:lnTo>
                  <a:lnTo>
                    <a:pt x="311943" y="114300"/>
                  </a:lnTo>
                  <a:lnTo>
                    <a:pt x="373856" y="164306"/>
                  </a:lnTo>
                  <a:cubicBezTo>
                    <a:pt x="374650" y="208756"/>
                    <a:pt x="375443" y="253206"/>
                    <a:pt x="376237" y="297656"/>
                  </a:cubicBezTo>
                  <a:lnTo>
                    <a:pt x="431006" y="519113"/>
                  </a:lnTo>
                  <a:lnTo>
                    <a:pt x="509587" y="866775"/>
                  </a:lnTo>
                  <a:lnTo>
                    <a:pt x="547687" y="1023938"/>
                  </a:lnTo>
                  <a:cubicBezTo>
                    <a:pt x="546893" y="1042988"/>
                    <a:pt x="546100" y="1062038"/>
                    <a:pt x="545306" y="1081088"/>
                  </a:cubicBezTo>
                  <a:lnTo>
                    <a:pt x="535781" y="1109663"/>
                  </a:lnTo>
                  <a:lnTo>
                    <a:pt x="514350" y="1131094"/>
                  </a:lnTo>
                  <a:lnTo>
                    <a:pt x="481012" y="1143000"/>
                  </a:lnTo>
                  <a:lnTo>
                    <a:pt x="454818" y="1143000"/>
                  </a:lnTo>
                  <a:lnTo>
                    <a:pt x="414337" y="1131094"/>
                  </a:lnTo>
                  <a:lnTo>
                    <a:pt x="378618" y="1104900"/>
                  </a:lnTo>
                  <a:lnTo>
                    <a:pt x="354806" y="1073944"/>
                  </a:lnTo>
                  <a:lnTo>
                    <a:pt x="319087" y="995363"/>
                  </a:lnTo>
                  <a:lnTo>
                    <a:pt x="283368" y="869156"/>
                  </a:lnTo>
                  <a:lnTo>
                    <a:pt x="247650" y="652463"/>
                  </a:lnTo>
                  <a:lnTo>
                    <a:pt x="230981" y="5619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37;p385">
              <a:extLst>
                <a:ext uri="{FF2B5EF4-FFF2-40B4-BE49-F238E27FC236}">
                  <a16:creationId xmlns:a16="http://schemas.microsoft.com/office/drawing/2014/main" id="{C0245B01-F5A0-FE46-8612-58900B543271}"/>
                </a:ext>
              </a:extLst>
            </p:cNvPr>
            <p:cNvSpPr/>
            <p:nvPr/>
          </p:nvSpPr>
          <p:spPr>
            <a:xfrm>
              <a:off x="4611688" y="4035425"/>
              <a:ext cx="552450" cy="1919288"/>
            </a:xfrm>
            <a:custGeom>
              <a:avLst/>
              <a:gdLst/>
              <a:ahLst/>
              <a:cxnLst/>
              <a:rect l="l" t="t" r="r" b="b"/>
              <a:pathLst>
                <a:path w="552552" h="1919262" extrusionOk="0">
                  <a:moveTo>
                    <a:pt x="220042" y="628344"/>
                  </a:moveTo>
                  <a:lnTo>
                    <a:pt x="215153" y="554996"/>
                  </a:lnTo>
                  <a:lnTo>
                    <a:pt x="200483" y="464534"/>
                  </a:lnTo>
                  <a:lnTo>
                    <a:pt x="176034" y="356958"/>
                  </a:lnTo>
                  <a:lnTo>
                    <a:pt x="136915" y="232267"/>
                  </a:lnTo>
                  <a:lnTo>
                    <a:pt x="100241" y="158919"/>
                  </a:lnTo>
                  <a:lnTo>
                    <a:pt x="56233" y="95351"/>
                  </a:lnTo>
                  <a:lnTo>
                    <a:pt x="22004" y="61123"/>
                  </a:lnTo>
                  <a:lnTo>
                    <a:pt x="4890" y="36673"/>
                  </a:lnTo>
                  <a:lnTo>
                    <a:pt x="0" y="14669"/>
                  </a:lnTo>
                  <a:lnTo>
                    <a:pt x="12224" y="0"/>
                  </a:lnTo>
                  <a:lnTo>
                    <a:pt x="31784" y="2445"/>
                  </a:lnTo>
                  <a:lnTo>
                    <a:pt x="63568" y="14669"/>
                  </a:lnTo>
                  <a:lnTo>
                    <a:pt x="100241" y="19559"/>
                  </a:lnTo>
                  <a:lnTo>
                    <a:pt x="156475" y="34228"/>
                  </a:lnTo>
                  <a:lnTo>
                    <a:pt x="215153" y="53788"/>
                  </a:lnTo>
                  <a:lnTo>
                    <a:pt x="271386" y="80682"/>
                  </a:lnTo>
                  <a:lnTo>
                    <a:pt x="315394" y="105131"/>
                  </a:lnTo>
                  <a:lnTo>
                    <a:pt x="344733" y="124691"/>
                  </a:lnTo>
                  <a:lnTo>
                    <a:pt x="356958" y="300725"/>
                  </a:lnTo>
                  <a:lnTo>
                    <a:pt x="398522" y="601450"/>
                  </a:lnTo>
                  <a:lnTo>
                    <a:pt x="422971" y="819048"/>
                  </a:lnTo>
                  <a:lnTo>
                    <a:pt x="449865" y="1024421"/>
                  </a:lnTo>
                  <a:lnTo>
                    <a:pt x="525657" y="1542744"/>
                  </a:lnTo>
                  <a:lnTo>
                    <a:pt x="552552" y="1728558"/>
                  </a:lnTo>
                  <a:lnTo>
                    <a:pt x="550107" y="1784791"/>
                  </a:lnTo>
                  <a:lnTo>
                    <a:pt x="540327" y="1821465"/>
                  </a:lnTo>
                  <a:lnTo>
                    <a:pt x="523213" y="1853249"/>
                  </a:lnTo>
                  <a:lnTo>
                    <a:pt x="484094" y="1899702"/>
                  </a:lnTo>
                  <a:lnTo>
                    <a:pt x="457200" y="1916817"/>
                  </a:lnTo>
                  <a:lnTo>
                    <a:pt x="432750" y="1919262"/>
                  </a:lnTo>
                  <a:lnTo>
                    <a:pt x="408301" y="1907037"/>
                  </a:lnTo>
                  <a:lnTo>
                    <a:pt x="376517" y="1867918"/>
                  </a:lnTo>
                  <a:lnTo>
                    <a:pt x="342288" y="1797016"/>
                  </a:lnTo>
                  <a:lnTo>
                    <a:pt x="317839" y="1716333"/>
                  </a:lnTo>
                  <a:lnTo>
                    <a:pt x="295835" y="1613647"/>
                  </a:lnTo>
                  <a:lnTo>
                    <a:pt x="276276" y="1510960"/>
                  </a:lnTo>
                  <a:lnTo>
                    <a:pt x="261606" y="1410718"/>
                  </a:lnTo>
                  <a:lnTo>
                    <a:pt x="249382" y="1286027"/>
                  </a:lnTo>
                  <a:lnTo>
                    <a:pt x="244492" y="1144222"/>
                  </a:lnTo>
                  <a:lnTo>
                    <a:pt x="239602" y="990192"/>
                  </a:lnTo>
                  <a:lnTo>
                    <a:pt x="232267" y="823938"/>
                  </a:lnTo>
                  <a:lnTo>
                    <a:pt x="220042" y="6283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238;p385">
              <a:extLst>
                <a:ext uri="{FF2B5EF4-FFF2-40B4-BE49-F238E27FC236}">
                  <a16:creationId xmlns:a16="http://schemas.microsoft.com/office/drawing/2014/main" id="{4581C139-664E-CA49-9546-11B1E3EB48E9}"/>
                </a:ext>
              </a:extLst>
            </p:cNvPr>
            <p:cNvSpPr/>
            <p:nvPr/>
          </p:nvSpPr>
          <p:spPr>
            <a:xfrm>
              <a:off x="2676525" y="2800350"/>
              <a:ext cx="1741488" cy="1981200"/>
            </a:xfrm>
            <a:custGeom>
              <a:avLst/>
              <a:gdLst/>
              <a:ahLst/>
              <a:cxnLst/>
              <a:rect l="l" t="t" r="r" b="b"/>
              <a:pathLst>
                <a:path w="1742263" h="1981681" extrusionOk="0">
                  <a:moveTo>
                    <a:pt x="995167" y="703828"/>
                  </a:moveTo>
                  <a:lnTo>
                    <a:pt x="1148048" y="464411"/>
                  </a:lnTo>
                  <a:lnTo>
                    <a:pt x="1283621" y="248071"/>
                  </a:lnTo>
                  <a:lnTo>
                    <a:pt x="1370157" y="95190"/>
                  </a:lnTo>
                  <a:lnTo>
                    <a:pt x="1378811" y="69229"/>
                  </a:lnTo>
                  <a:lnTo>
                    <a:pt x="1378811" y="54806"/>
                  </a:lnTo>
                  <a:lnTo>
                    <a:pt x="1367273" y="34615"/>
                  </a:lnTo>
                  <a:lnTo>
                    <a:pt x="1335543" y="0"/>
                  </a:lnTo>
                  <a:lnTo>
                    <a:pt x="1742263" y="83652"/>
                  </a:lnTo>
                  <a:lnTo>
                    <a:pt x="1701880" y="98075"/>
                  </a:lnTo>
                  <a:lnTo>
                    <a:pt x="1670150" y="121151"/>
                  </a:lnTo>
                  <a:lnTo>
                    <a:pt x="1566306" y="268263"/>
                  </a:lnTo>
                  <a:lnTo>
                    <a:pt x="1263429" y="677868"/>
                  </a:lnTo>
                  <a:lnTo>
                    <a:pt x="1136510" y="842287"/>
                  </a:lnTo>
                  <a:lnTo>
                    <a:pt x="917284" y="1110549"/>
                  </a:lnTo>
                  <a:lnTo>
                    <a:pt x="663445" y="1381696"/>
                  </a:lnTo>
                  <a:lnTo>
                    <a:pt x="415374" y="1641305"/>
                  </a:lnTo>
                  <a:lnTo>
                    <a:pt x="207687" y="1846107"/>
                  </a:lnTo>
                  <a:lnTo>
                    <a:pt x="92305" y="1955720"/>
                  </a:lnTo>
                  <a:lnTo>
                    <a:pt x="63460" y="1973027"/>
                  </a:lnTo>
                  <a:lnTo>
                    <a:pt x="28845" y="1981681"/>
                  </a:lnTo>
                  <a:lnTo>
                    <a:pt x="8653" y="1978796"/>
                  </a:lnTo>
                  <a:lnTo>
                    <a:pt x="2884" y="1967258"/>
                  </a:lnTo>
                  <a:lnTo>
                    <a:pt x="0" y="1944182"/>
                  </a:lnTo>
                  <a:lnTo>
                    <a:pt x="14422" y="1918221"/>
                  </a:lnTo>
                  <a:lnTo>
                    <a:pt x="112497" y="1817262"/>
                  </a:lnTo>
                  <a:lnTo>
                    <a:pt x="305761" y="1603806"/>
                  </a:lnTo>
                  <a:lnTo>
                    <a:pt x="507679" y="1361504"/>
                  </a:lnTo>
                  <a:lnTo>
                    <a:pt x="672098" y="1159586"/>
                  </a:lnTo>
                  <a:lnTo>
                    <a:pt x="868247" y="891324"/>
                  </a:lnTo>
                  <a:lnTo>
                    <a:pt x="995167" y="70382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239;p385">
              <a:extLst>
                <a:ext uri="{FF2B5EF4-FFF2-40B4-BE49-F238E27FC236}">
                  <a16:creationId xmlns:a16="http://schemas.microsoft.com/office/drawing/2014/main" id="{0803C97F-07BD-B64E-91AC-B40A6311D780}"/>
                </a:ext>
              </a:extLst>
            </p:cNvPr>
            <p:cNvSpPr/>
            <p:nvPr/>
          </p:nvSpPr>
          <p:spPr>
            <a:xfrm>
              <a:off x="3562350" y="3590925"/>
              <a:ext cx="333375" cy="2473325"/>
            </a:xfrm>
            <a:custGeom>
              <a:avLst/>
              <a:gdLst/>
              <a:ahLst/>
              <a:cxnLst/>
              <a:rect l="l" t="t" r="r" b="b"/>
              <a:pathLst>
                <a:path w="333375" h="2473325" extrusionOk="0">
                  <a:moveTo>
                    <a:pt x="330200" y="466725"/>
                  </a:moveTo>
                  <a:cubicBezTo>
                    <a:pt x="329142" y="359833"/>
                    <a:pt x="328083" y="252942"/>
                    <a:pt x="327025" y="146050"/>
                  </a:cubicBezTo>
                  <a:lnTo>
                    <a:pt x="282575" y="53975"/>
                  </a:lnTo>
                  <a:lnTo>
                    <a:pt x="161925" y="0"/>
                  </a:lnTo>
                  <a:lnTo>
                    <a:pt x="82550" y="180975"/>
                  </a:lnTo>
                  <a:cubicBezTo>
                    <a:pt x="83608" y="510117"/>
                    <a:pt x="84667" y="839258"/>
                    <a:pt x="85725" y="1168400"/>
                  </a:cubicBezTo>
                  <a:lnTo>
                    <a:pt x="85725" y="1368425"/>
                  </a:lnTo>
                  <a:lnTo>
                    <a:pt x="79375" y="1470025"/>
                  </a:lnTo>
                  <a:lnTo>
                    <a:pt x="63500" y="1625600"/>
                  </a:lnTo>
                  <a:lnTo>
                    <a:pt x="34925" y="1819275"/>
                  </a:lnTo>
                  <a:lnTo>
                    <a:pt x="12700" y="1905000"/>
                  </a:lnTo>
                  <a:lnTo>
                    <a:pt x="0" y="1943100"/>
                  </a:lnTo>
                  <a:lnTo>
                    <a:pt x="3175" y="2032000"/>
                  </a:lnTo>
                  <a:lnTo>
                    <a:pt x="19050" y="2133600"/>
                  </a:lnTo>
                  <a:lnTo>
                    <a:pt x="47625" y="2244725"/>
                  </a:lnTo>
                  <a:lnTo>
                    <a:pt x="82550" y="2330450"/>
                  </a:lnTo>
                  <a:lnTo>
                    <a:pt x="120650" y="2390775"/>
                  </a:lnTo>
                  <a:lnTo>
                    <a:pt x="161925" y="2435225"/>
                  </a:lnTo>
                  <a:lnTo>
                    <a:pt x="209550" y="2466975"/>
                  </a:lnTo>
                  <a:lnTo>
                    <a:pt x="225425" y="2473325"/>
                  </a:lnTo>
                  <a:lnTo>
                    <a:pt x="254000" y="2473325"/>
                  </a:lnTo>
                  <a:lnTo>
                    <a:pt x="276225" y="2457450"/>
                  </a:lnTo>
                  <a:lnTo>
                    <a:pt x="307975" y="2422525"/>
                  </a:lnTo>
                  <a:lnTo>
                    <a:pt x="327025" y="2378075"/>
                  </a:lnTo>
                  <a:lnTo>
                    <a:pt x="333375" y="2320925"/>
                  </a:lnTo>
                  <a:cubicBezTo>
                    <a:pt x="332317" y="1703917"/>
                    <a:pt x="331258" y="1086908"/>
                    <a:pt x="330200" y="466725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240;p385">
              <a:extLst>
                <a:ext uri="{FF2B5EF4-FFF2-40B4-BE49-F238E27FC236}">
                  <a16:creationId xmlns:a16="http://schemas.microsoft.com/office/drawing/2014/main" id="{478E2CF7-ED72-F24E-943F-C48D53E298D0}"/>
                </a:ext>
              </a:extLst>
            </p:cNvPr>
            <p:cNvSpPr/>
            <p:nvPr/>
          </p:nvSpPr>
          <p:spPr>
            <a:xfrm>
              <a:off x="3786188" y="3617913"/>
              <a:ext cx="822325" cy="706437"/>
            </a:xfrm>
            <a:custGeom>
              <a:avLst/>
              <a:gdLst/>
              <a:ahLst/>
              <a:cxnLst/>
              <a:rect l="l" t="t" r="r" b="b"/>
              <a:pathLst>
                <a:path w="821531" h="707231" extrusionOk="0">
                  <a:moveTo>
                    <a:pt x="371475" y="178594"/>
                  </a:moveTo>
                  <a:lnTo>
                    <a:pt x="483393" y="221456"/>
                  </a:lnTo>
                  <a:lnTo>
                    <a:pt x="566737" y="247650"/>
                  </a:lnTo>
                  <a:lnTo>
                    <a:pt x="642937" y="269081"/>
                  </a:lnTo>
                  <a:lnTo>
                    <a:pt x="664368" y="278606"/>
                  </a:lnTo>
                  <a:lnTo>
                    <a:pt x="681037" y="292894"/>
                  </a:lnTo>
                  <a:lnTo>
                    <a:pt x="719137" y="350044"/>
                  </a:lnTo>
                  <a:lnTo>
                    <a:pt x="769143" y="426244"/>
                  </a:lnTo>
                  <a:lnTo>
                    <a:pt x="792956" y="478631"/>
                  </a:lnTo>
                  <a:lnTo>
                    <a:pt x="812006" y="533400"/>
                  </a:lnTo>
                  <a:lnTo>
                    <a:pt x="819150" y="569119"/>
                  </a:lnTo>
                  <a:lnTo>
                    <a:pt x="821531" y="602456"/>
                  </a:lnTo>
                  <a:lnTo>
                    <a:pt x="816768" y="645319"/>
                  </a:lnTo>
                  <a:lnTo>
                    <a:pt x="802481" y="685800"/>
                  </a:lnTo>
                  <a:lnTo>
                    <a:pt x="781050" y="702469"/>
                  </a:lnTo>
                  <a:lnTo>
                    <a:pt x="750093" y="707231"/>
                  </a:lnTo>
                  <a:lnTo>
                    <a:pt x="721518" y="700087"/>
                  </a:lnTo>
                  <a:lnTo>
                    <a:pt x="683418" y="683419"/>
                  </a:lnTo>
                  <a:lnTo>
                    <a:pt x="635793" y="638175"/>
                  </a:lnTo>
                  <a:lnTo>
                    <a:pt x="585787" y="583406"/>
                  </a:lnTo>
                  <a:lnTo>
                    <a:pt x="526256" y="500062"/>
                  </a:lnTo>
                  <a:lnTo>
                    <a:pt x="509587" y="476250"/>
                  </a:lnTo>
                  <a:lnTo>
                    <a:pt x="445293" y="421481"/>
                  </a:lnTo>
                  <a:lnTo>
                    <a:pt x="295275" y="297656"/>
                  </a:lnTo>
                  <a:lnTo>
                    <a:pt x="138112" y="171450"/>
                  </a:lnTo>
                  <a:lnTo>
                    <a:pt x="76200" y="119062"/>
                  </a:lnTo>
                  <a:lnTo>
                    <a:pt x="0" y="0"/>
                  </a:lnTo>
                  <a:lnTo>
                    <a:pt x="95250" y="42862"/>
                  </a:lnTo>
                  <a:lnTo>
                    <a:pt x="161925" y="83344"/>
                  </a:lnTo>
                  <a:lnTo>
                    <a:pt x="266700" y="133350"/>
                  </a:lnTo>
                  <a:lnTo>
                    <a:pt x="371475" y="17859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241;p385">
              <a:extLst>
                <a:ext uri="{FF2B5EF4-FFF2-40B4-BE49-F238E27FC236}">
                  <a16:creationId xmlns:a16="http://schemas.microsoft.com/office/drawing/2014/main" id="{FBD3F881-AAF8-A54E-A488-F7CECEDABA18}"/>
                </a:ext>
              </a:extLst>
            </p:cNvPr>
            <p:cNvSpPr/>
            <p:nvPr/>
          </p:nvSpPr>
          <p:spPr>
            <a:xfrm>
              <a:off x="4859338" y="2466975"/>
              <a:ext cx="2203450" cy="1090613"/>
            </a:xfrm>
            <a:custGeom>
              <a:avLst/>
              <a:gdLst/>
              <a:ahLst/>
              <a:cxnLst/>
              <a:rect l="l" t="t" r="r" b="b"/>
              <a:pathLst>
                <a:path w="2202657" h="1090613" extrusionOk="0">
                  <a:moveTo>
                    <a:pt x="1090613" y="157163"/>
                  </a:moveTo>
                  <a:lnTo>
                    <a:pt x="683419" y="207169"/>
                  </a:lnTo>
                  <a:lnTo>
                    <a:pt x="264319" y="259556"/>
                  </a:lnTo>
                  <a:lnTo>
                    <a:pt x="169069" y="271463"/>
                  </a:lnTo>
                  <a:lnTo>
                    <a:pt x="0" y="309563"/>
                  </a:lnTo>
                  <a:lnTo>
                    <a:pt x="183357" y="423863"/>
                  </a:lnTo>
                  <a:lnTo>
                    <a:pt x="323850" y="404813"/>
                  </a:lnTo>
                  <a:lnTo>
                    <a:pt x="735807" y="352425"/>
                  </a:lnTo>
                  <a:lnTo>
                    <a:pt x="1207294" y="290513"/>
                  </a:lnTo>
                  <a:lnTo>
                    <a:pt x="1635919" y="233363"/>
                  </a:lnTo>
                  <a:lnTo>
                    <a:pt x="1747838" y="219075"/>
                  </a:lnTo>
                  <a:lnTo>
                    <a:pt x="1766888" y="219075"/>
                  </a:lnTo>
                  <a:lnTo>
                    <a:pt x="1804988" y="230981"/>
                  </a:lnTo>
                  <a:lnTo>
                    <a:pt x="1824038" y="242888"/>
                  </a:lnTo>
                  <a:lnTo>
                    <a:pt x="1838325" y="257175"/>
                  </a:lnTo>
                  <a:lnTo>
                    <a:pt x="1847850" y="280988"/>
                  </a:lnTo>
                  <a:lnTo>
                    <a:pt x="1847850" y="321469"/>
                  </a:lnTo>
                  <a:lnTo>
                    <a:pt x="1764507" y="673894"/>
                  </a:lnTo>
                  <a:lnTo>
                    <a:pt x="1726407" y="828675"/>
                  </a:lnTo>
                  <a:lnTo>
                    <a:pt x="1709738" y="983456"/>
                  </a:lnTo>
                  <a:lnTo>
                    <a:pt x="1728788" y="1023938"/>
                  </a:lnTo>
                  <a:lnTo>
                    <a:pt x="1747838" y="1054894"/>
                  </a:lnTo>
                  <a:lnTo>
                    <a:pt x="1766888" y="1073944"/>
                  </a:lnTo>
                  <a:lnTo>
                    <a:pt x="1790700" y="1085850"/>
                  </a:lnTo>
                  <a:lnTo>
                    <a:pt x="1816894" y="1090613"/>
                  </a:lnTo>
                  <a:lnTo>
                    <a:pt x="1864519" y="1088231"/>
                  </a:lnTo>
                  <a:lnTo>
                    <a:pt x="1893094" y="1076325"/>
                  </a:lnTo>
                  <a:lnTo>
                    <a:pt x="1921669" y="1052513"/>
                  </a:lnTo>
                  <a:lnTo>
                    <a:pt x="1938338" y="1026319"/>
                  </a:lnTo>
                  <a:lnTo>
                    <a:pt x="1952625" y="988219"/>
                  </a:lnTo>
                  <a:lnTo>
                    <a:pt x="1971675" y="907256"/>
                  </a:lnTo>
                  <a:lnTo>
                    <a:pt x="2045494" y="623888"/>
                  </a:lnTo>
                  <a:lnTo>
                    <a:pt x="2093119" y="435769"/>
                  </a:lnTo>
                  <a:lnTo>
                    <a:pt x="2107407" y="400050"/>
                  </a:lnTo>
                  <a:lnTo>
                    <a:pt x="2138363" y="354806"/>
                  </a:lnTo>
                  <a:lnTo>
                    <a:pt x="2169319" y="323850"/>
                  </a:lnTo>
                  <a:lnTo>
                    <a:pt x="2195513" y="292894"/>
                  </a:lnTo>
                  <a:lnTo>
                    <a:pt x="2202657" y="269081"/>
                  </a:lnTo>
                  <a:lnTo>
                    <a:pt x="2202657" y="235744"/>
                  </a:lnTo>
                  <a:lnTo>
                    <a:pt x="2188369" y="207169"/>
                  </a:lnTo>
                  <a:lnTo>
                    <a:pt x="2124075" y="138113"/>
                  </a:lnTo>
                  <a:lnTo>
                    <a:pt x="2035969" y="59531"/>
                  </a:lnTo>
                  <a:lnTo>
                    <a:pt x="1971675" y="14288"/>
                  </a:lnTo>
                  <a:lnTo>
                    <a:pt x="1943100" y="0"/>
                  </a:lnTo>
                  <a:lnTo>
                    <a:pt x="1919288" y="2381"/>
                  </a:lnTo>
                  <a:lnTo>
                    <a:pt x="1878807" y="23813"/>
                  </a:lnTo>
                  <a:lnTo>
                    <a:pt x="1802607" y="50006"/>
                  </a:lnTo>
                  <a:lnTo>
                    <a:pt x="1695450" y="76200"/>
                  </a:lnTo>
                  <a:lnTo>
                    <a:pt x="1619250" y="95250"/>
                  </a:lnTo>
                  <a:lnTo>
                    <a:pt x="1440657" y="114300"/>
                  </a:lnTo>
                  <a:lnTo>
                    <a:pt x="1090613" y="157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242;p385">
              <a:extLst>
                <a:ext uri="{FF2B5EF4-FFF2-40B4-BE49-F238E27FC236}">
                  <a16:creationId xmlns:a16="http://schemas.microsoft.com/office/drawing/2014/main" id="{03C55677-3108-1D40-8D23-CEB9821336C9}"/>
                </a:ext>
              </a:extLst>
            </p:cNvPr>
            <p:cNvSpPr/>
            <p:nvPr/>
          </p:nvSpPr>
          <p:spPr>
            <a:xfrm>
              <a:off x="5021263" y="3268663"/>
              <a:ext cx="1755775" cy="341312"/>
            </a:xfrm>
            <a:custGeom>
              <a:avLst/>
              <a:gdLst/>
              <a:ahLst/>
              <a:cxnLst/>
              <a:rect l="l" t="t" r="r" b="b"/>
              <a:pathLst>
                <a:path w="1754982" h="340519" extrusionOk="0">
                  <a:moveTo>
                    <a:pt x="631032" y="107157"/>
                  </a:moveTo>
                  <a:lnTo>
                    <a:pt x="359569" y="135732"/>
                  </a:lnTo>
                  <a:lnTo>
                    <a:pt x="145257" y="159544"/>
                  </a:lnTo>
                  <a:lnTo>
                    <a:pt x="0" y="195263"/>
                  </a:lnTo>
                  <a:lnTo>
                    <a:pt x="190500" y="340519"/>
                  </a:lnTo>
                  <a:lnTo>
                    <a:pt x="340519" y="321469"/>
                  </a:lnTo>
                  <a:lnTo>
                    <a:pt x="666750" y="283369"/>
                  </a:lnTo>
                  <a:lnTo>
                    <a:pt x="1009650" y="242888"/>
                  </a:lnTo>
                  <a:lnTo>
                    <a:pt x="1464469" y="188119"/>
                  </a:lnTo>
                  <a:lnTo>
                    <a:pt x="1585913" y="176213"/>
                  </a:lnTo>
                  <a:lnTo>
                    <a:pt x="1754982" y="107157"/>
                  </a:lnTo>
                  <a:lnTo>
                    <a:pt x="1583532" y="0"/>
                  </a:lnTo>
                  <a:lnTo>
                    <a:pt x="1419225" y="19050"/>
                  </a:lnTo>
                  <a:lnTo>
                    <a:pt x="1023938" y="61913"/>
                  </a:lnTo>
                  <a:lnTo>
                    <a:pt x="631032" y="1071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243;p385">
              <a:extLst>
                <a:ext uri="{FF2B5EF4-FFF2-40B4-BE49-F238E27FC236}">
                  <a16:creationId xmlns:a16="http://schemas.microsoft.com/office/drawing/2014/main" id="{C0A45637-AA20-5743-80D8-EF91013C06B2}"/>
                </a:ext>
              </a:extLst>
            </p:cNvPr>
            <p:cNvSpPr/>
            <p:nvPr/>
          </p:nvSpPr>
          <p:spPr>
            <a:xfrm>
              <a:off x="4759325" y="3956050"/>
              <a:ext cx="2486025" cy="1827213"/>
            </a:xfrm>
            <a:custGeom>
              <a:avLst/>
              <a:gdLst/>
              <a:ahLst/>
              <a:cxnLst/>
              <a:rect l="l" t="t" r="r" b="b"/>
              <a:pathLst>
                <a:path w="2486483" h="1826355" extrusionOk="0">
                  <a:moveTo>
                    <a:pt x="1361820" y="127136"/>
                  </a:moveTo>
                  <a:lnTo>
                    <a:pt x="1043981" y="156475"/>
                  </a:lnTo>
                  <a:lnTo>
                    <a:pt x="726141" y="185814"/>
                  </a:lnTo>
                  <a:lnTo>
                    <a:pt x="481649" y="207818"/>
                  </a:lnTo>
                  <a:lnTo>
                    <a:pt x="359403" y="205373"/>
                  </a:lnTo>
                  <a:lnTo>
                    <a:pt x="173589" y="202929"/>
                  </a:lnTo>
                  <a:lnTo>
                    <a:pt x="0" y="251827"/>
                  </a:lnTo>
                  <a:lnTo>
                    <a:pt x="188259" y="386298"/>
                  </a:lnTo>
                  <a:lnTo>
                    <a:pt x="376518" y="369183"/>
                  </a:lnTo>
                  <a:lnTo>
                    <a:pt x="731031" y="342289"/>
                  </a:lnTo>
                  <a:lnTo>
                    <a:pt x="1036646" y="315395"/>
                  </a:lnTo>
                  <a:lnTo>
                    <a:pt x="1344706" y="290946"/>
                  </a:lnTo>
                  <a:lnTo>
                    <a:pt x="1777457" y="239602"/>
                  </a:lnTo>
                  <a:lnTo>
                    <a:pt x="2051288" y="205373"/>
                  </a:lnTo>
                  <a:lnTo>
                    <a:pt x="2085516" y="212708"/>
                  </a:lnTo>
                  <a:lnTo>
                    <a:pt x="2112411" y="224933"/>
                  </a:lnTo>
                  <a:lnTo>
                    <a:pt x="2129525" y="239602"/>
                  </a:lnTo>
                  <a:lnTo>
                    <a:pt x="2141750" y="259162"/>
                  </a:lnTo>
                  <a:lnTo>
                    <a:pt x="2146639" y="286056"/>
                  </a:lnTo>
                  <a:lnTo>
                    <a:pt x="2151529" y="317840"/>
                  </a:lnTo>
                  <a:lnTo>
                    <a:pt x="2097741" y="794599"/>
                  </a:lnTo>
                  <a:lnTo>
                    <a:pt x="2083072" y="936404"/>
                  </a:lnTo>
                  <a:lnTo>
                    <a:pt x="2075737" y="1185786"/>
                  </a:lnTo>
                  <a:lnTo>
                    <a:pt x="2061067" y="1369155"/>
                  </a:lnTo>
                  <a:lnTo>
                    <a:pt x="2034173" y="1559859"/>
                  </a:lnTo>
                  <a:lnTo>
                    <a:pt x="2014614" y="1704109"/>
                  </a:lnTo>
                  <a:lnTo>
                    <a:pt x="2051288" y="1760342"/>
                  </a:lnTo>
                  <a:lnTo>
                    <a:pt x="2080627" y="1794571"/>
                  </a:lnTo>
                  <a:lnTo>
                    <a:pt x="2097741" y="1806796"/>
                  </a:lnTo>
                  <a:lnTo>
                    <a:pt x="2127080" y="1816576"/>
                  </a:lnTo>
                  <a:lnTo>
                    <a:pt x="2163754" y="1826355"/>
                  </a:lnTo>
                  <a:lnTo>
                    <a:pt x="2185758" y="1826355"/>
                  </a:lnTo>
                  <a:lnTo>
                    <a:pt x="2205318" y="1814131"/>
                  </a:lnTo>
                  <a:lnTo>
                    <a:pt x="2219987" y="1799461"/>
                  </a:lnTo>
                  <a:lnTo>
                    <a:pt x="2232212" y="1770122"/>
                  </a:lnTo>
                  <a:lnTo>
                    <a:pt x="2239546" y="1696775"/>
                  </a:lnTo>
                  <a:lnTo>
                    <a:pt x="2263996" y="1508516"/>
                  </a:lnTo>
                  <a:lnTo>
                    <a:pt x="2310449" y="1114884"/>
                  </a:lnTo>
                  <a:lnTo>
                    <a:pt x="2388687" y="432751"/>
                  </a:lnTo>
                  <a:lnTo>
                    <a:pt x="2393576" y="398522"/>
                  </a:lnTo>
                  <a:lnTo>
                    <a:pt x="2400911" y="378963"/>
                  </a:lnTo>
                  <a:lnTo>
                    <a:pt x="2427805" y="364293"/>
                  </a:lnTo>
                  <a:lnTo>
                    <a:pt x="2454699" y="344734"/>
                  </a:lnTo>
                  <a:lnTo>
                    <a:pt x="2479149" y="315395"/>
                  </a:lnTo>
                  <a:lnTo>
                    <a:pt x="2486483" y="286056"/>
                  </a:lnTo>
                  <a:lnTo>
                    <a:pt x="2486483" y="256717"/>
                  </a:lnTo>
                  <a:lnTo>
                    <a:pt x="2471814" y="220043"/>
                  </a:lnTo>
                  <a:lnTo>
                    <a:pt x="2415581" y="158920"/>
                  </a:lnTo>
                  <a:lnTo>
                    <a:pt x="2295780" y="58678"/>
                  </a:lnTo>
                  <a:lnTo>
                    <a:pt x="2222432" y="7335"/>
                  </a:lnTo>
                  <a:lnTo>
                    <a:pt x="2200428" y="0"/>
                  </a:lnTo>
                  <a:lnTo>
                    <a:pt x="2178423" y="0"/>
                  </a:lnTo>
                  <a:lnTo>
                    <a:pt x="2109966" y="9780"/>
                  </a:lnTo>
                  <a:lnTo>
                    <a:pt x="1953491" y="53788"/>
                  </a:lnTo>
                  <a:lnTo>
                    <a:pt x="1902147" y="70903"/>
                  </a:lnTo>
                  <a:lnTo>
                    <a:pt x="1819020" y="80683"/>
                  </a:lnTo>
                  <a:lnTo>
                    <a:pt x="1562304" y="102687"/>
                  </a:lnTo>
                  <a:lnTo>
                    <a:pt x="1361820" y="1271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244;p385">
              <a:extLst>
                <a:ext uri="{FF2B5EF4-FFF2-40B4-BE49-F238E27FC236}">
                  <a16:creationId xmlns:a16="http://schemas.microsoft.com/office/drawing/2014/main" id="{9D7DC8E9-39CB-1A42-AD2C-BE21D2BF6B9E}"/>
                </a:ext>
              </a:extLst>
            </p:cNvPr>
            <p:cNvSpPr/>
            <p:nvPr/>
          </p:nvSpPr>
          <p:spPr>
            <a:xfrm>
              <a:off x="5789613" y="4157663"/>
              <a:ext cx="269875" cy="1501775"/>
            </a:xfrm>
            <a:custGeom>
              <a:avLst/>
              <a:gdLst/>
              <a:ahLst/>
              <a:cxnLst/>
              <a:rect l="l" t="t" r="r" b="b"/>
              <a:pathLst>
                <a:path w="271462" h="1502568" extrusionOk="0">
                  <a:moveTo>
                    <a:pt x="16669" y="292893"/>
                  </a:moveTo>
                  <a:lnTo>
                    <a:pt x="0" y="102393"/>
                  </a:lnTo>
                  <a:lnTo>
                    <a:pt x="54769" y="0"/>
                  </a:lnTo>
                  <a:lnTo>
                    <a:pt x="264319" y="85725"/>
                  </a:lnTo>
                  <a:cubicBezTo>
                    <a:pt x="265906" y="162719"/>
                    <a:pt x="267494" y="239712"/>
                    <a:pt x="269081" y="316706"/>
                  </a:cubicBezTo>
                  <a:cubicBezTo>
                    <a:pt x="269875" y="459581"/>
                    <a:pt x="270668" y="602456"/>
                    <a:pt x="271462" y="745331"/>
                  </a:cubicBezTo>
                  <a:cubicBezTo>
                    <a:pt x="270668" y="969168"/>
                    <a:pt x="269875" y="1193006"/>
                    <a:pt x="269081" y="1416843"/>
                  </a:cubicBezTo>
                  <a:lnTo>
                    <a:pt x="157162" y="1502568"/>
                  </a:lnTo>
                  <a:lnTo>
                    <a:pt x="45244" y="1431131"/>
                  </a:lnTo>
                  <a:lnTo>
                    <a:pt x="28575" y="1002506"/>
                  </a:lnTo>
                  <a:lnTo>
                    <a:pt x="23812" y="790575"/>
                  </a:lnTo>
                  <a:lnTo>
                    <a:pt x="16669" y="29289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245;p385">
              <a:extLst>
                <a:ext uri="{FF2B5EF4-FFF2-40B4-BE49-F238E27FC236}">
                  <a16:creationId xmlns:a16="http://schemas.microsoft.com/office/drawing/2014/main" id="{2F1C96B4-C764-424C-9015-5F55722566AC}"/>
                </a:ext>
              </a:extLst>
            </p:cNvPr>
            <p:cNvSpPr/>
            <p:nvPr/>
          </p:nvSpPr>
          <p:spPr>
            <a:xfrm>
              <a:off x="4867275" y="4697413"/>
              <a:ext cx="2189163" cy="336550"/>
            </a:xfrm>
            <a:custGeom>
              <a:avLst/>
              <a:gdLst/>
              <a:ahLst/>
              <a:cxnLst/>
              <a:rect l="l" t="t" r="r" b="b"/>
              <a:pathLst>
                <a:path w="2188369" h="335757" extrusionOk="0">
                  <a:moveTo>
                    <a:pt x="611981" y="138113"/>
                  </a:moveTo>
                  <a:lnTo>
                    <a:pt x="347663" y="157163"/>
                  </a:lnTo>
                  <a:lnTo>
                    <a:pt x="269081" y="147638"/>
                  </a:lnTo>
                  <a:lnTo>
                    <a:pt x="135731" y="126207"/>
                  </a:lnTo>
                  <a:lnTo>
                    <a:pt x="0" y="171450"/>
                  </a:lnTo>
                  <a:lnTo>
                    <a:pt x="180975" y="316707"/>
                  </a:lnTo>
                  <a:lnTo>
                    <a:pt x="376238" y="335757"/>
                  </a:lnTo>
                  <a:lnTo>
                    <a:pt x="481013" y="330994"/>
                  </a:lnTo>
                  <a:lnTo>
                    <a:pt x="600075" y="321469"/>
                  </a:lnTo>
                  <a:lnTo>
                    <a:pt x="969169" y="280988"/>
                  </a:lnTo>
                  <a:lnTo>
                    <a:pt x="1190625" y="245269"/>
                  </a:lnTo>
                  <a:lnTo>
                    <a:pt x="1509713" y="219075"/>
                  </a:lnTo>
                  <a:lnTo>
                    <a:pt x="1900238" y="185738"/>
                  </a:lnTo>
                  <a:lnTo>
                    <a:pt x="2009775" y="178594"/>
                  </a:lnTo>
                  <a:lnTo>
                    <a:pt x="2188369" y="114300"/>
                  </a:lnTo>
                  <a:lnTo>
                    <a:pt x="2014538" y="0"/>
                  </a:lnTo>
                  <a:lnTo>
                    <a:pt x="1781175" y="26194"/>
                  </a:lnTo>
                  <a:lnTo>
                    <a:pt x="1281113" y="78582"/>
                  </a:lnTo>
                  <a:lnTo>
                    <a:pt x="1159669" y="95250"/>
                  </a:lnTo>
                  <a:lnTo>
                    <a:pt x="921544" y="114300"/>
                  </a:lnTo>
                  <a:lnTo>
                    <a:pt x="611981" y="13811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246;p385">
              <a:extLst>
                <a:ext uri="{FF2B5EF4-FFF2-40B4-BE49-F238E27FC236}">
                  <a16:creationId xmlns:a16="http://schemas.microsoft.com/office/drawing/2014/main" id="{7E5CEBF3-956E-B94B-952F-7FCF7B62C034}"/>
                </a:ext>
              </a:extLst>
            </p:cNvPr>
            <p:cNvSpPr/>
            <p:nvPr/>
          </p:nvSpPr>
          <p:spPr>
            <a:xfrm>
              <a:off x="4970463" y="5481638"/>
              <a:ext cx="1997075" cy="292100"/>
            </a:xfrm>
            <a:custGeom>
              <a:avLst/>
              <a:gdLst/>
              <a:ahLst/>
              <a:cxnLst/>
              <a:rect l="l" t="t" r="r" b="b"/>
              <a:pathLst>
                <a:path w="1997869" h="292893" extrusionOk="0">
                  <a:moveTo>
                    <a:pt x="657225" y="100012"/>
                  </a:moveTo>
                  <a:lnTo>
                    <a:pt x="419100" y="119062"/>
                  </a:lnTo>
                  <a:lnTo>
                    <a:pt x="254794" y="128587"/>
                  </a:lnTo>
                  <a:lnTo>
                    <a:pt x="157162" y="135731"/>
                  </a:lnTo>
                  <a:lnTo>
                    <a:pt x="0" y="161925"/>
                  </a:lnTo>
                  <a:lnTo>
                    <a:pt x="185737" y="292893"/>
                  </a:lnTo>
                  <a:lnTo>
                    <a:pt x="381000" y="273843"/>
                  </a:lnTo>
                  <a:lnTo>
                    <a:pt x="721519" y="242887"/>
                  </a:lnTo>
                  <a:lnTo>
                    <a:pt x="1076325" y="214312"/>
                  </a:lnTo>
                  <a:lnTo>
                    <a:pt x="1512094" y="180975"/>
                  </a:lnTo>
                  <a:lnTo>
                    <a:pt x="1654969" y="176212"/>
                  </a:lnTo>
                  <a:lnTo>
                    <a:pt x="1847850" y="180975"/>
                  </a:lnTo>
                  <a:lnTo>
                    <a:pt x="1997869" y="114300"/>
                  </a:lnTo>
                  <a:lnTo>
                    <a:pt x="1840706" y="0"/>
                  </a:lnTo>
                  <a:lnTo>
                    <a:pt x="1733550" y="9525"/>
                  </a:lnTo>
                  <a:lnTo>
                    <a:pt x="1383506" y="38100"/>
                  </a:lnTo>
                  <a:lnTo>
                    <a:pt x="1047750" y="69056"/>
                  </a:lnTo>
                  <a:lnTo>
                    <a:pt x="795337" y="95250"/>
                  </a:lnTo>
                  <a:lnTo>
                    <a:pt x="657225" y="10001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4251;p386">
            <a:extLst>
              <a:ext uri="{FF2B5EF4-FFF2-40B4-BE49-F238E27FC236}">
                <a16:creationId xmlns:a16="http://schemas.microsoft.com/office/drawing/2014/main" id="{1E210C01-0A3B-7A4F-91EF-F098BF5234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619" y="1532691"/>
            <a:ext cx="4572000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161"/>
          <p:cNvSpPr txBox="1"/>
          <p:nvPr/>
        </p:nvSpPr>
        <p:spPr>
          <a:xfrm flipH="1">
            <a:off x="8553399" y="6453336"/>
            <a:ext cx="28803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列</a:t>
            </a:r>
            <a:endParaRPr/>
          </a:p>
        </p:txBody>
      </p:sp>
      <p:sp>
        <p:nvSpPr>
          <p:cNvPr id="1816" name="Google Shape;1816;p161"/>
          <p:cNvSpPr/>
          <p:nvPr/>
        </p:nvSpPr>
        <p:spPr>
          <a:xfrm>
            <a:off x="2763838" y="1752600"/>
            <a:ext cx="2193925" cy="560388"/>
          </a:xfrm>
          <a:custGeom>
            <a:avLst/>
            <a:gdLst/>
            <a:ahLst/>
            <a:cxnLst/>
            <a:rect l="l" t="t" r="r" b="b"/>
            <a:pathLst>
              <a:path w="2193132" h="559594" extrusionOk="0">
                <a:moveTo>
                  <a:pt x="1207294" y="185738"/>
                </a:moveTo>
                <a:lnTo>
                  <a:pt x="881063" y="247650"/>
                </a:lnTo>
                <a:lnTo>
                  <a:pt x="623888" y="283369"/>
                </a:lnTo>
                <a:lnTo>
                  <a:pt x="419100" y="311944"/>
                </a:lnTo>
                <a:lnTo>
                  <a:pt x="369094" y="316706"/>
                </a:lnTo>
                <a:lnTo>
                  <a:pt x="342900" y="319088"/>
                </a:lnTo>
                <a:lnTo>
                  <a:pt x="307182" y="319088"/>
                </a:lnTo>
                <a:lnTo>
                  <a:pt x="254794" y="314325"/>
                </a:lnTo>
                <a:lnTo>
                  <a:pt x="197644" y="302419"/>
                </a:lnTo>
                <a:lnTo>
                  <a:pt x="147638" y="283369"/>
                </a:lnTo>
                <a:lnTo>
                  <a:pt x="111919" y="264319"/>
                </a:lnTo>
                <a:lnTo>
                  <a:pt x="73819" y="238125"/>
                </a:lnTo>
                <a:lnTo>
                  <a:pt x="54769" y="223838"/>
                </a:lnTo>
                <a:lnTo>
                  <a:pt x="40482" y="219075"/>
                </a:lnTo>
                <a:lnTo>
                  <a:pt x="21432" y="211931"/>
                </a:lnTo>
                <a:lnTo>
                  <a:pt x="4763" y="214313"/>
                </a:lnTo>
                <a:lnTo>
                  <a:pt x="0" y="226219"/>
                </a:lnTo>
                <a:lnTo>
                  <a:pt x="11907" y="266700"/>
                </a:lnTo>
                <a:lnTo>
                  <a:pt x="19050" y="290513"/>
                </a:lnTo>
                <a:lnTo>
                  <a:pt x="33338" y="314325"/>
                </a:lnTo>
                <a:lnTo>
                  <a:pt x="69057" y="354806"/>
                </a:lnTo>
                <a:lnTo>
                  <a:pt x="114300" y="395288"/>
                </a:lnTo>
                <a:lnTo>
                  <a:pt x="166688" y="438150"/>
                </a:lnTo>
                <a:lnTo>
                  <a:pt x="230982" y="483394"/>
                </a:lnTo>
                <a:lnTo>
                  <a:pt x="285750" y="519113"/>
                </a:lnTo>
                <a:lnTo>
                  <a:pt x="314325" y="535781"/>
                </a:lnTo>
                <a:lnTo>
                  <a:pt x="347663" y="547688"/>
                </a:lnTo>
                <a:lnTo>
                  <a:pt x="373857" y="552450"/>
                </a:lnTo>
                <a:lnTo>
                  <a:pt x="397669" y="557213"/>
                </a:lnTo>
                <a:lnTo>
                  <a:pt x="431007" y="559594"/>
                </a:lnTo>
                <a:lnTo>
                  <a:pt x="471488" y="552450"/>
                </a:lnTo>
                <a:lnTo>
                  <a:pt x="561975" y="519113"/>
                </a:lnTo>
                <a:lnTo>
                  <a:pt x="695325" y="485775"/>
                </a:lnTo>
                <a:lnTo>
                  <a:pt x="847725" y="452438"/>
                </a:lnTo>
                <a:lnTo>
                  <a:pt x="1052513" y="414338"/>
                </a:lnTo>
                <a:lnTo>
                  <a:pt x="1338263" y="350044"/>
                </a:lnTo>
                <a:lnTo>
                  <a:pt x="1502569" y="319088"/>
                </a:lnTo>
                <a:lnTo>
                  <a:pt x="1721644" y="283369"/>
                </a:lnTo>
                <a:lnTo>
                  <a:pt x="1912144" y="257175"/>
                </a:lnTo>
                <a:lnTo>
                  <a:pt x="2012157" y="247650"/>
                </a:lnTo>
                <a:lnTo>
                  <a:pt x="2081213" y="228600"/>
                </a:lnTo>
                <a:lnTo>
                  <a:pt x="2147888" y="204788"/>
                </a:lnTo>
                <a:lnTo>
                  <a:pt x="2178844" y="188119"/>
                </a:lnTo>
                <a:lnTo>
                  <a:pt x="2193132" y="166688"/>
                </a:lnTo>
                <a:lnTo>
                  <a:pt x="2190750" y="152400"/>
                </a:lnTo>
                <a:lnTo>
                  <a:pt x="2169319" y="121444"/>
                </a:lnTo>
                <a:lnTo>
                  <a:pt x="2135982" y="100013"/>
                </a:lnTo>
                <a:lnTo>
                  <a:pt x="2078832" y="73819"/>
                </a:lnTo>
                <a:lnTo>
                  <a:pt x="1995488" y="42863"/>
                </a:lnTo>
                <a:lnTo>
                  <a:pt x="1912144" y="21431"/>
                </a:lnTo>
                <a:lnTo>
                  <a:pt x="1809750" y="7144"/>
                </a:lnTo>
                <a:lnTo>
                  <a:pt x="1726407" y="0"/>
                </a:lnTo>
                <a:lnTo>
                  <a:pt x="1702594" y="9525"/>
                </a:lnTo>
                <a:lnTo>
                  <a:pt x="1640682" y="50006"/>
                </a:lnTo>
                <a:lnTo>
                  <a:pt x="1554957" y="97631"/>
                </a:lnTo>
                <a:lnTo>
                  <a:pt x="1435894" y="140494"/>
                </a:lnTo>
                <a:lnTo>
                  <a:pt x="1345407" y="157163"/>
                </a:lnTo>
                <a:lnTo>
                  <a:pt x="1207294" y="1857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161"/>
          <p:cNvSpPr/>
          <p:nvPr/>
        </p:nvSpPr>
        <p:spPr>
          <a:xfrm>
            <a:off x="5559425" y="2209800"/>
            <a:ext cx="447675" cy="2095500"/>
          </a:xfrm>
          <a:custGeom>
            <a:avLst/>
            <a:gdLst/>
            <a:ahLst/>
            <a:cxnLst/>
            <a:rect l="l" t="t" r="r" b="b"/>
            <a:pathLst>
              <a:path w="447675" h="2095500" extrusionOk="0">
                <a:moveTo>
                  <a:pt x="146050" y="641350"/>
                </a:moveTo>
                <a:cubicBezTo>
                  <a:pt x="144992" y="557742"/>
                  <a:pt x="143933" y="474133"/>
                  <a:pt x="142875" y="390525"/>
                </a:cubicBezTo>
                <a:lnTo>
                  <a:pt x="133350" y="295275"/>
                </a:lnTo>
                <a:lnTo>
                  <a:pt x="123825" y="228600"/>
                </a:lnTo>
                <a:lnTo>
                  <a:pt x="95250" y="168275"/>
                </a:lnTo>
                <a:lnTo>
                  <a:pt x="60325" y="111125"/>
                </a:lnTo>
                <a:lnTo>
                  <a:pt x="34925" y="79375"/>
                </a:lnTo>
                <a:lnTo>
                  <a:pt x="12700" y="53975"/>
                </a:lnTo>
                <a:lnTo>
                  <a:pt x="3175" y="34925"/>
                </a:lnTo>
                <a:lnTo>
                  <a:pt x="0" y="12700"/>
                </a:lnTo>
                <a:lnTo>
                  <a:pt x="3175" y="3175"/>
                </a:lnTo>
                <a:lnTo>
                  <a:pt x="22225" y="0"/>
                </a:lnTo>
                <a:lnTo>
                  <a:pt x="66675" y="19050"/>
                </a:lnTo>
                <a:lnTo>
                  <a:pt x="161925" y="66675"/>
                </a:lnTo>
                <a:lnTo>
                  <a:pt x="276225" y="152400"/>
                </a:lnTo>
                <a:lnTo>
                  <a:pt x="327025" y="209550"/>
                </a:lnTo>
                <a:lnTo>
                  <a:pt x="355600" y="244475"/>
                </a:lnTo>
                <a:lnTo>
                  <a:pt x="377825" y="263525"/>
                </a:lnTo>
                <a:lnTo>
                  <a:pt x="406400" y="292100"/>
                </a:lnTo>
                <a:lnTo>
                  <a:pt x="425450" y="317500"/>
                </a:lnTo>
                <a:lnTo>
                  <a:pt x="441325" y="349250"/>
                </a:lnTo>
                <a:lnTo>
                  <a:pt x="447675" y="374650"/>
                </a:lnTo>
                <a:lnTo>
                  <a:pt x="447675" y="406400"/>
                </a:lnTo>
                <a:lnTo>
                  <a:pt x="441325" y="447675"/>
                </a:lnTo>
                <a:lnTo>
                  <a:pt x="419100" y="482600"/>
                </a:lnTo>
                <a:lnTo>
                  <a:pt x="406400" y="517525"/>
                </a:lnTo>
                <a:lnTo>
                  <a:pt x="393700" y="574675"/>
                </a:lnTo>
                <a:lnTo>
                  <a:pt x="374650" y="863600"/>
                </a:lnTo>
                <a:cubicBezTo>
                  <a:pt x="373592" y="1025525"/>
                  <a:pt x="372533" y="1187450"/>
                  <a:pt x="371475" y="1349375"/>
                </a:cubicBezTo>
                <a:lnTo>
                  <a:pt x="371475" y="1784350"/>
                </a:lnTo>
                <a:cubicBezTo>
                  <a:pt x="370417" y="1833033"/>
                  <a:pt x="369358" y="1881717"/>
                  <a:pt x="368300" y="1930400"/>
                </a:cubicBezTo>
                <a:lnTo>
                  <a:pt x="361950" y="1965325"/>
                </a:lnTo>
                <a:lnTo>
                  <a:pt x="342900" y="2025650"/>
                </a:lnTo>
                <a:lnTo>
                  <a:pt x="327025" y="2066925"/>
                </a:lnTo>
                <a:lnTo>
                  <a:pt x="304800" y="2092325"/>
                </a:lnTo>
                <a:lnTo>
                  <a:pt x="292100" y="2095500"/>
                </a:lnTo>
                <a:lnTo>
                  <a:pt x="257175" y="2085975"/>
                </a:lnTo>
                <a:lnTo>
                  <a:pt x="231775" y="2063750"/>
                </a:lnTo>
                <a:lnTo>
                  <a:pt x="196850" y="2012950"/>
                </a:lnTo>
                <a:lnTo>
                  <a:pt x="155575" y="1939925"/>
                </a:lnTo>
                <a:lnTo>
                  <a:pt x="127000" y="1844675"/>
                </a:lnTo>
                <a:lnTo>
                  <a:pt x="101600" y="1733550"/>
                </a:lnTo>
                <a:lnTo>
                  <a:pt x="107950" y="1689100"/>
                </a:lnTo>
                <a:lnTo>
                  <a:pt x="130175" y="1498600"/>
                </a:lnTo>
                <a:lnTo>
                  <a:pt x="142875" y="1298575"/>
                </a:lnTo>
                <a:cubicBezTo>
                  <a:pt x="143933" y="1187450"/>
                  <a:pt x="144992" y="1076325"/>
                  <a:pt x="146050" y="965200"/>
                </a:cubicBezTo>
                <a:lnTo>
                  <a:pt x="146050" y="641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161"/>
          <p:cNvSpPr/>
          <p:nvPr/>
        </p:nvSpPr>
        <p:spPr>
          <a:xfrm>
            <a:off x="6405563" y="1611313"/>
            <a:ext cx="574675" cy="4246562"/>
          </a:xfrm>
          <a:custGeom>
            <a:avLst/>
            <a:gdLst/>
            <a:ahLst/>
            <a:cxnLst/>
            <a:rect l="l" t="t" r="r" b="b"/>
            <a:pathLst>
              <a:path w="574158" h="4247707" extrusionOk="0">
                <a:moveTo>
                  <a:pt x="223284" y="1206795"/>
                </a:moveTo>
                <a:lnTo>
                  <a:pt x="233917" y="765544"/>
                </a:lnTo>
                <a:lnTo>
                  <a:pt x="233917" y="531627"/>
                </a:lnTo>
                <a:lnTo>
                  <a:pt x="228600" y="404037"/>
                </a:lnTo>
                <a:lnTo>
                  <a:pt x="212651" y="308344"/>
                </a:lnTo>
                <a:lnTo>
                  <a:pt x="191386" y="255181"/>
                </a:lnTo>
                <a:lnTo>
                  <a:pt x="159489" y="186069"/>
                </a:lnTo>
                <a:lnTo>
                  <a:pt x="101010" y="127590"/>
                </a:lnTo>
                <a:lnTo>
                  <a:pt x="42531" y="79744"/>
                </a:lnTo>
                <a:lnTo>
                  <a:pt x="15949" y="58479"/>
                </a:lnTo>
                <a:lnTo>
                  <a:pt x="0" y="26581"/>
                </a:lnTo>
                <a:lnTo>
                  <a:pt x="5317" y="5316"/>
                </a:lnTo>
                <a:lnTo>
                  <a:pt x="26582" y="0"/>
                </a:lnTo>
                <a:lnTo>
                  <a:pt x="74428" y="10632"/>
                </a:lnTo>
                <a:lnTo>
                  <a:pt x="191386" y="42530"/>
                </a:lnTo>
                <a:lnTo>
                  <a:pt x="318977" y="101009"/>
                </a:lnTo>
                <a:lnTo>
                  <a:pt x="435935" y="170120"/>
                </a:lnTo>
                <a:lnTo>
                  <a:pt x="494414" y="212651"/>
                </a:lnTo>
                <a:lnTo>
                  <a:pt x="536944" y="249865"/>
                </a:lnTo>
                <a:lnTo>
                  <a:pt x="563526" y="281762"/>
                </a:lnTo>
                <a:lnTo>
                  <a:pt x="574158" y="318976"/>
                </a:lnTo>
                <a:lnTo>
                  <a:pt x="568842" y="350874"/>
                </a:lnTo>
                <a:lnTo>
                  <a:pt x="526312" y="393404"/>
                </a:lnTo>
                <a:lnTo>
                  <a:pt x="494414" y="462516"/>
                </a:lnTo>
                <a:lnTo>
                  <a:pt x="473149" y="520995"/>
                </a:lnTo>
                <a:lnTo>
                  <a:pt x="446568" y="643269"/>
                </a:lnTo>
                <a:lnTo>
                  <a:pt x="435935" y="749595"/>
                </a:lnTo>
                <a:lnTo>
                  <a:pt x="441251" y="1323753"/>
                </a:lnTo>
                <a:lnTo>
                  <a:pt x="435935" y="2711302"/>
                </a:lnTo>
                <a:lnTo>
                  <a:pt x="441251" y="2982432"/>
                </a:lnTo>
                <a:lnTo>
                  <a:pt x="451884" y="3221665"/>
                </a:lnTo>
                <a:lnTo>
                  <a:pt x="478465" y="3545958"/>
                </a:lnTo>
                <a:lnTo>
                  <a:pt x="483782" y="3620386"/>
                </a:lnTo>
                <a:lnTo>
                  <a:pt x="478465" y="3721395"/>
                </a:lnTo>
                <a:lnTo>
                  <a:pt x="467833" y="3817088"/>
                </a:lnTo>
                <a:lnTo>
                  <a:pt x="441251" y="3923414"/>
                </a:lnTo>
                <a:lnTo>
                  <a:pt x="398721" y="4029739"/>
                </a:lnTo>
                <a:lnTo>
                  <a:pt x="313661" y="4157330"/>
                </a:lnTo>
                <a:lnTo>
                  <a:pt x="249865" y="4221125"/>
                </a:lnTo>
                <a:lnTo>
                  <a:pt x="212651" y="4242390"/>
                </a:lnTo>
                <a:lnTo>
                  <a:pt x="191386" y="4247707"/>
                </a:lnTo>
                <a:lnTo>
                  <a:pt x="170121" y="4237074"/>
                </a:lnTo>
                <a:lnTo>
                  <a:pt x="132907" y="4189227"/>
                </a:lnTo>
                <a:lnTo>
                  <a:pt x="191386" y="3689497"/>
                </a:lnTo>
                <a:cubicBezTo>
                  <a:pt x="193158" y="3584944"/>
                  <a:pt x="194931" y="3480390"/>
                  <a:pt x="196703" y="3375837"/>
                </a:cubicBezTo>
                <a:lnTo>
                  <a:pt x="207335" y="2567762"/>
                </a:lnTo>
                <a:lnTo>
                  <a:pt x="217968" y="1632097"/>
                </a:lnTo>
                <a:lnTo>
                  <a:pt x="223284" y="12067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161"/>
          <p:cNvSpPr/>
          <p:nvPr/>
        </p:nvSpPr>
        <p:spPr>
          <a:xfrm>
            <a:off x="2638425" y="2152650"/>
            <a:ext cx="1441450" cy="1949450"/>
          </a:xfrm>
          <a:custGeom>
            <a:avLst/>
            <a:gdLst/>
            <a:ahLst/>
            <a:cxnLst/>
            <a:rect l="l" t="t" r="r" b="b"/>
            <a:pathLst>
              <a:path w="1441450" h="1949450" extrusionOk="0">
                <a:moveTo>
                  <a:pt x="968375" y="688975"/>
                </a:moveTo>
                <a:lnTo>
                  <a:pt x="800100" y="971550"/>
                </a:lnTo>
                <a:lnTo>
                  <a:pt x="625475" y="1212850"/>
                </a:lnTo>
                <a:lnTo>
                  <a:pt x="406400" y="1476375"/>
                </a:lnTo>
                <a:lnTo>
                  <a:pt x="149225" y="1752600"/>
                </a:lnTo>
                <a:lnTo>
                  <a:pt x="12700" y="1898650"/>
                </a:lnTo>
                <a:lnTo>
                  <a:pt x="3175" y="1911350"/>
                </a:lnTo>
                <a:lnTo>
                  <a:pt x="0" y="1930400"/>
                </a:lnTo>
                <a:lnTo>
                  <a:pt x="9525" y="1946275"/>
                </a:lnTo>
                <a:lnTo>
                  <a:pt x="28575" y="1949450"/>
                </a:lnTo>
                <a:lnTo>
                  <a:pt x="88900" y="1920875"/>
                </a:lnTo>
                <a:lnTo>
                  <a:pt x="273050" y="1793875"/>
                </a:lnTo>
                <a:lnTo>
                  <a:pt x="495300" y="1603375"/>
                </a:lnTo>
                <a:lnTo>
                  <a:pt x="657225" y="1428750"/>
                </a:lnTo>
                <a:lnTo>
                  <a:pt x="749300" y="1336675"/>
                </a:lnTo>
                <a:lnTo>
                  <a:pt x="936625" y="1111250"/>
                </a:lnTo>
                <a:lnTo>
                  <a:pt x="1104900" y="879475"/>
                </a:lnTo>
                <a:lnTo>
                  <a:pt x="1270000" y="635000"/>
                </a:lnTo>
                <a:lnTo>
                  <a:pt x="1365250" y="466725"/>
                </a:lnTo>
                <a:lnTo>
                  <a:pt x="1400175" y="400050"/>
                </a:lnTo>
                <a:lnTo>
                  <a:pt x="1419225" y="377825"/>
                </a:lnTo>
                <a:lnTo>
                  <a:pt x="1435100" y="349250"/>
                </a:lnTo>
                <a:lnTo>
                  <a:pt x="1441450" y="323850"/>
                </a:lnTo>
                <a:lnTo>
                  <a:pt x="1441450" y="311150"/>
                </a:lnTo>
                <a:lnTo>
                  <a:pt x="1428750" y="269875"/>
                </a:lnTo>
                <a:lnTo>
                  <a:pt x="1400175" y="231775"/>
                </a:lnTo>
                <a:lnTo>
                  <a:pt x="1358900" y="190500"/>
                </a:lnTo>
                <a:lnTo>
                  <a:pt x="1295400" y="139700"/>
                </a:lnTo>
                <a:lnTo>
                  <a:pt x="1206500" y="79375"/>
                </a:lnTo>
                <a:lnTo>
                  <a:pt x="1133475" y="34925"/>
                </a:lnTo>
                <a:lnTo>
                  <a:pt x="1098550" y="15875"/>
                </a:lnTo>
                <a:lnTo>
                  <a:pt x="990600" y="0"/>
                </a:lnTo>
                <a:lnTo>
                  <a:pt x="1006475" y="41275"/>
                </a:lnTo>
                <a:lnTo>
                  <a:pt x="1073150" y="117475"/>
                </a:lnTo>
                <a:lnTo>
                  <a:pt x="1101725" y="161925"/>
                </a:lnTo>
                <a:lnTo>
                  <a:pt x="1120775" y="206375"/>
                </a:lnTo>
                <a:lnTo>
                  <a:pt x="1120775" y="222250"/>
                </a:lnTo>
                <a:lnTo>
                  <a:pt x="1117600" y="288925"/>
                </a:lnTo>
                <a:lnTo>
                  <a:pt x="1076325" y="447675"/>
                </a:lnTo>
                <a:lnTo>
                  <a:pt x="968375" y="688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161"/>
          <p:cNvSpPr/>
          <p:nvPr/>
        </p:nvSpPr>
        <p:spPr>
          <a:xfrm>
            <a:off x="3694113" y="2706688"/>
            <a:ext cx="1225550" cy="407987"/>
          </a:xfrm>
          <a:custGeom>
            <a:avLst/>
            <a:gdLst/>
            <a:ahLst/>
            <a:cxnLst/>
            <a:rect l="l" t="t" r="r" b="b"/>
            <a:pathLst>
              <a:path w="1226344" h="407194" extrusionOk="0">
                <a:moveTo>
                  <a:pt x="466725" y="102394"/>
                </a:moveTo>
                <a:lnTo>
                  <a:pt x="326231" y="100013"/>
                </a:lnTo>
                <a:lnTo>
                  <a:pt x="238125" y="100013"/>
                </a:lnTo>
                <a:lnTo>
                  <a:pt x="190500" y="92869"/>
                </a:lnTo>
                <a:lnTo>
                  <a:pt x="0" y="100013"/>
                </a:lnTo>
                <a:lnTo>
                  <a:pt x="64294" y="230982"/>
                </a:lnTo>
                <a:lnTo>
                  <a:pt x="119062" y="273844"/>
                </a:lnTo>
                <a:lnTo>
                  <a:pt x="138112" y="283369"/>
                </a:lnTo>
                <a:lnTo>
                  <a:pt x="157162" y="290513"/>
                </a:lnTo>
                <a:lnTo>
                  <a:pt x="183356" y="297657"/>
                </a:lnTo>
                <a:lnTo>
                  <a:pt x="219075" y="300038"/>
                </a:lnTo>
                <a:lnTo>
                  <a:pt x="283369" y="297657"/>
                </a:lnTo>
                <a:lnTo>
                  <a:pt x="440531" y="273844"/>
                </a:lnTo>
                <a:lnTo>
                  <a:pt x="678656" y="240507"/>
                </a:lnTo>
                <a:lnTo>
                  <a:pt x="731044" y="233363"/>
                </a:lnTo>
                <a:lnTo>
                  <a:pt x="754856" y="235744"/>
                </a:lnTo>
                <a:lnTo>
                  <a:pt x="769144" y="240507"/>
                </a:lnTo>
                <a:lnTo>
                  <a:pt x="1073944" y="407194"/>
                </a:lnTo>
                <a:lnTo>
                  <a:pt x="1123950" y="342900"/>
                </a:lnTo>
                <a:lnTo>
                  <a:pt x="1162050" y="302419"/>
                </a:lnTo>
                <a:lnTo>
                  <a:pt x="1193006" y="276225"/>
                </a:lnTo>
                <a:lnTo>
                  <a:pt x="1219200" y="250032"/>
                </a:lnTo>
                <a:lnTo>
                  <a:pt x="1226344" y="233363"/>
                </a:lnTo>
                <a:lnTo>
                  <a:pt x="1226344" y="221457"/>
                </a:lnTo>
                <a:lnTo>
                  <a:pt x="1219200" y="200025"/>
                </a:lnTo>
                <a:lnTo>
                  <a:pt x="1183481" y="159544"/>
                </a:lnTo>
                <a:lnTo>
                  <a:pt x="1123950" y="114300"/>
                </a:lnTo>
                <a:lnTo>
                  <a:pt x="1009650" y="52388"/>
                </a:lnTo>
                <a:lnTo>
                  <a:pt x="931069" y="11907"/>
                </a:lnTo>
                <a:lnTo>
                  <a:pt x="878681" y="0"/>
                </a:lnTo>
                <a:lnTo>
                  <a:pt x="850106" y="4763"/>
                </a:lnTo>
                <a:lnTo>
                  <a:pt x="800100" y="28575"/>
                </a:lnTo>
                <a:lnTo>
                  <a:pt x="707231" y="61913"/>
                </a:lnTo>
                <a:lnTo>
                  <a:pt x="554831" y="92869"/>
                </a:lnTo>
                <a:lnTo>
                  <a:pt x="466725" y="102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161"/>
          <p:cNvSpPr/>
          <p:nvPr/>
        </p:nvSpPr>
        <p:spPr>
          <a:xfrm>
            <a:off x="2579688" y="2922588"/>
            <a:ext cx="2206625" cy="3000375"/>
          </a:xfrm>
          <a:custGeom>
            <a:avLst/>
            <a:gdLst/>
            <a:ahLst/>
            <a:cxnLst/>
            <a:rect l="l" t="t" r="r" b="b"/>
            <a:pathLst>
              <a:path w="2206487" h="3001618" extrusionOk="0">
                <a:moveTo>
                  <a:pt x="1741336" y="520811"/>
                </a:moveTo>
                <a:lnTo>
                  <a:pt x="1800971" y="373712"/>
                </a:lnTo>
                <a:lnTo>
                  <a:pt x="1868557" y="186856"/>
                </a:lnTo>
                <a:lnTo>
                  <a:pt x="1892411" y="123246"/>
                </a:lnTo>
                <a:lnTo>
                  <a:pt x="1904338" y="75538"/>
                </a:lnTo>
                <a:lnTo>
                  <a:pt x="1896386" y="47708"/>
                </a:lnTo>
                <a:lnTo>
                  <a:pt x="1856630" y="0"/>
                </a:lnTo>
                <a:lnTo>
                  <a:pt x="2206487" y="151075"/>
                </a:lnTo>
                <a:lnTo>
                  <a:pt x="2170706" y="226613"/>
                </a:lnTo>
                <a:lnTo>
                  <a:pt x="2039510" y="536713"/>
                </a:lnTo>
                <a:lnTo>
                  <a:pt x="1840727" y="946206"/>
                </a:lnTo>
                <a:lnTo>
                  <a:pt x="1590261" y="1383527"/>
                </a:lnTo>
                <a:lnTo>
                  <a:pt x="1371600" y="1713506"/>
                </a:lnTo>
                <a:lnTo>
                  <a:pt x="1144988" y="2023607"/>
                </a:lnTo>
                <a:lnTo>
                  <a:pt x="922352" y="2278049"/>
                </a:lnTo>
                <a:lnTo>
                  <a:pt x="663934" y="2540442"/>
                </a:lnTo>
                <a:lnTo>
                  <a:pt x="397565" y="2767054"/>
                </a:lnTo>
                <a:lnTo>
                  <a:pt x="131197" y="2949934"/>
                </a:lnTo>
                <a:lnTo>
                  <a:pt x="47708" y="2993666"/>
                </a:lnTo>
                <a:lnTo>
                  <a:pt x="23854" y="3001618"/>
                </a:lnTo>
                <a:lnTo>
                  <a:pt x="11927" y="2997642"/>
                </a:lnTo>
                <a:lnTo>
                  <a:pt x="0" y="2985715"/>
                </a:lnTo>
                <a:lnTo>
                  <a:pt x="7952" y="2957886"/>
                </a:lnTo>
                <a:lnTo>
                  <a:pt x="55659" y="2910178"/>
                </a:lnTo>
                <a:lnTo>
                  <a:pt x="250466" y="2743200"/>
                </a:lnTo>
                <a:lnTo>
                  <a:pt x="405517" y="2588150"/>
                </a:lnTo>
                <a:lnTo>
                  <a:pt x="616226" y="2365513"/>
                </a:lnTo>
                <a:lnTo>
                  <a:pt x="830912" y="2111072"/>
                </a:lnTo>
                <a:lnTo>
                  <a:pt x="1001865" y="1888435"/>
                </a:lnTo>
                <a:lnTo>
                  <a:pt x="1192696" y="1606164"/>
                </a:lnTo>
                <a:lnTo>
                  <a:pt x="1363649" y="1323893"/>
                </a:lnTo>
                <a:lnTo>
                  <a:pt x="1502797" y="1033670"/>
                </a:lnTo>
                <a:lnTo>
                  <a:pt x="1657847" y="707666"/>
                </a:lnTo>
                <a:lnTo>
                  <a:pt x="1741336" y="52081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161"/>
          <p:cNvSpPr/>
          <p:nvPr/>
        </p:nvSpPr>
        <p:spPr>
          <a:xfrm>
            <a:off x="3209925" y="3514725"/>
            <a:ext cx="839788" cy="703263"/>
          </a:xfrm>
          <a:custGeom>
            <a:avLst/>
            <a:gdLst/>
            <a:ahLst/>
            <a:cxnLst/>
            <a:rect l="l" t="t" r="r" b="b"/>
            <a:pathLst>
              <a:path w="840581" h="702469" extrusionOk="0">
                <a:moveTo>
                  <a:pt x="428625" y="145256"/>
                </a:moveTo>
                <a:lnTo>
                  <a:pt x="335756" y="102394"/>
                </a:lnTo>
                <a:lnTo>
                  <a:pt x="219075" y="59531"/>
                </a:lnTo>
                <a:lnTo>
                  <a:pt x="128588" y="28575"/>
                </a:lnTo>
                <a:lnTo>
                  <a:pt x="0" y="0"/>
                </a:lnTo>
                <a:lnTo>
                  <a:pt x="57150" y="85725"/>
                </a:lnTo>
                <a:lnTo>
                  <a:pt x="152400" y="154781"/>
                </a:lnTo>
                <a:lnTo>
                  <a:pt x="257175" y="235744"/>
                </a:lnTo>
                <a:lnTo>
                  <a:pt x="340519" y="304800"/>
                </a:lnTo>
                <a:lnTo>
                  <a:pt x="481013" y="447675"/>
                </a:lnTo>
                <a:lnTo>
                  <a:pt x="552450" y="535781"/>
                </a:lnTo>
                <a:lnTo>
                  <a:pt x="561975" y="559594"/>
                </a:lnTo>
                <a:lnTo>
                  <a:pt x="581025" y="597694"/>
                </a:lnTo>
                <a:lnTo>
                  <a:pt x="607219" y="640556"/>
                </a:lnTo>
                <a:lnTo>
                  <a:pt x="635794" y="671513"/>
                </a:lnTo>
                <a:lnTo>
                  <a:pt x="657225" y="690563"/>
                </a:lnTo>
                <a:lnTo>
                  <a:pt x="683419" y="700088"/>
                </a:lnTo>
                <a:lnTo>
                  <a:pt x="709613" y="702469"/>
                </a:lnTo>
                <a:lnTo>
                  <a:pt x="742950" y="700088"/>
                </a:lnTo>
                <a:lnTo>
                  <a:pt x="840581" y="645319"/>
                </a:lnTo>
                <a:lnTo>
                  <a:pt x="812006" y="504825"/>
                </a:lnTo>
                <a:lnTo>
                  <a:pt x="773906" y="400050"/>
                </a:lnTo>
                <a:lnTo>
                  <a:pt x="735806" y="338138"/>
                </a:lnTo>
                <a:lnTo>
                  <a:pt x="695325" y="290513"/>
                </a:lnTo>
                <a:lnTo>
                  <a:pt x="645319" y="252413"/>
                </a:lnTo>
                <a:lnTo>
                  <a:pt x="547688" y="202406"/>
                </a:lnTo>
                <a:lnTo>
                  <a:pt x="428625" y="1452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161"/>
          <p:cNvSpPr/>
          <p:nvPr/>
        </p:nvSpPr>
        <p:spPr>
          <a:xfrm>
            <a:off x="5802313" y="5189538"/>
            <a:ext cx="808037" cy="639762"/>
          </a:xfrm>
          <a:custGeom>
            <a:avLst/>
            <a:gdLst/>
            <a:ahLst/>
            <a:cxnLst/>
            <a:rect l="l" t="t" r="r" b="b"/>
            <a:pathLst>
              <a:path w="807244" h="640556" extrusionOk="0">
                <a:moveTo>
                  <a:pt x="347663" y="92869"/>
                </a:moveTo>
                <a:lnTo>
                  <a:pt x="545307" y="154781"/>
                </a:lnTo>
                <a:lnTo>
                  <a:pt x="631032" y="178594"/>
                </a:lnTo>
                <a:lnTo>
                  <a:pt x="673894" y="188119"/>
                </a:lnTo>
                <a:lnTo>
                  <a:pt x="695325" y="190500"/>
                </a:lnTo>
                <a:lnTo>
                  <a:pt x="726282" y="185737"/>
                </a:lnTo>
                <a:lnTo>
                  <a:pt x="757238" y="176212"/>
                </a:lnTo>
                <a:lnTo>
                  <a:pt x="771525" y="161925"/>
                </a:lnTo>
                <a:lnTo>
                  <a:pt x="785813" y="145256"/>
                </a:lnTo>
                <a:lnTo>
                  <a:pt x="807244" y="76200"/>
                </a:lnTo>
                <a:lnTo>
                  <a:pt x="762000" y="640556"/>
                </a:lnTo>
                <a:lnTo>
                  <a:pt x="726282" y="600075"/>
                </a:lnTo>
                <a:lnTo>
                  <a:pt x="716757" y="569119"/>
                </a:lnTo>
                <a:lnTo>
                  <a:pt x="697707" y="540544"/>
                </a:lnTo>
                <a:lnTo>
                  <a:pt x="666750" y="492919"/>
                </a:lnTo>
                <a:lnTo>
                  <a:pt x="602457" y="431006"/>
                </a:lnTo>
                <a:lnTo>
                  <a:pt x="464344" y="323850"/>
                </a:lnTo>
                <a:lnTo>
                  <a:pt x="297657" y="202406"/>
                </a:lnTo>
                <a:lnTo>
                  <a:pt x="152400" y="111919"/>
                </a:lnTo>
                <a:lnTo>
                  <a:pt x="47625" y="59531"/>
                </a:lnTo>
                <a:lnTo>
                  <a:pt x="23813" y="42862"/>
                </a:lnTo>
                <a:lnTo>
                  <a:pt x="7144" y="26194"/>
                </a:lnTo>
                <a:lnTo>
                  <a:pt x="0" y="9525"/>
                </a:lnTo>
                <a:lnTo>
                  <a:pt x="7144" y="2381"/>
                </a:lnTo>
                <a:lnTo>
                  <a:pt x="45244" y="0"/>
                </a:lnTo>
                <a:lnTo>
                  <a:pt x="142875" y="21431"/>
                </a:lnTo>
                <a:lnTo>
                  <a:pt x="290513" y="73819"/>
                </a:lnTo>
                <a:lnTo>
                  <a:pt x="347663" y="92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F3C6E45-F66F-0A44-9FAD-1A68D17BAB58}"/>
              </a:ext>
            </a:extLst>
          </p:cNvPr>
          <p:cNvGrpSpPr/>
          <p:nvPr/>
        </p:nvGrpSpPr>
        <p:grpSpPr>
          <a:xfrm>
            <a:off x="2587704" y="1619329"/>
            <a:ext cx="4400550" cy="4311650"/>
            <a:chOff x="2732088" y="1763713"/>
            <a:chExt cx="4400550" cy="4311650"/>
          </a:xfrm>
        </p:grpSpPr>
        <p:sp>
          <p:nvSpPr>
            <p:cNvPr id="11" name="Google Shape;1816;p161">
              <a:extLst>
                <a:ext uri="{FF2B5EF4-FFF2-40B4-BE49-F238E27FC236}">
                  <a16:creationId xmlns:a16="http://schemas.microsoft.com/office/drawing/2014/main" id="{7DA61492-BCE7-744E-9EFA-768FEB79AE36}"/>
                </a:ext>
              </a:extLst>
            </p:cNvPr>
            <p:cNvSpPr/>
            <p:nvPr/>
          </p:nvSpPr>
          <p:spPr>
            <a:xfrm>
              <a:off x="2916238" y="1905000"/>
              <a:ext cx="2193925" cy="560388"/>
            </a:xfrm>
            <a:custGeom>
              <a:avLst/>
              <a:gdLst/>
              <a:ahLst/>
              <a:cxnLst/>
              <a:rect l="l" t="t" r="r" b="b"/>
              <a:pathLst>
                <a:path w="2193132" h="559594" extrusionOk="0">
                  <a:moveTo>
                    <a:pt x="1207294" y="185738"/>
                  </a:moveTo>
                  <a:lnTo>
                    <a:pt x="881063" y="247650"/>
                  </a:lnTo>
                  <a:lnTo>
                    <a:pt x="623888" y="283369"/>
                  </a:lnTo>
                  <a:lnTo>
                    <a:pt x="419100" y="311944"/>
                  </a:lnTo>
                  <a:lnTo>
                    <a:pt x="369094" y="316706"/>
                  </a:lnTo>
                  <a:lnTo>
                    <a:pt x="342900" y="319088"/>
                  </a:lnTo>
                  <a:lnTo>
                    <a:pt x="307182" y="319088"/>
                  </a:lnTo>
                  <a:lnTo>
                    <a:pt x="254794" y="314325"/>
                  </a:lnTo>
                  <a:lnTo>
                    <a:pt x="197644" y="302419"/>
                  </a:lnTo>
                  <a:lnTo>
                    <a:pt x="147638" y="283369"/>
                  </a:lnTo>
                  <a:lnTo>
                    <a:pt x="111919" y="264319"/>
                  </a:lnTo>
                  <a:lnTo>
                    <a:pt x="73819" y="238125"/>
                  </a:lnTo>
                  <a:lnTo>
                    <a:pt x="54769" y="223838"/>
                  </a:lnTo>
                  <a:lnTo>
                    <a:pt x="40482" y="219075"/>
                  </a:lnTo>
                  <a:lnTo>
                    <a:pt x="21432" y="211931"/>
                  </a:lnTo>
                  <a:lnTo>
                    <a:pt x="4763" y="214313"/>
                  </a:lnTo>
                  <a:lnTo>
                    <a:pt x="0" y="226219"/>
                  </a:lnTo>
                  <a:lnTo>
                    <a:pt x="11907" y="266700"/>
                  </a:lnTo>
                  <a:lnTo>
                    <a:pt x="19050" y="290513"/>
                  </a:lnTo>
                  <a:lnTo>
                    <a:pt x="33338" y="314325"/>
                  </a:lnTo>
                  <a:lnTo>
                    <a:pt x="69057" y="354806"/>
                  </a:lnTo>
                  <a:lnTo>
                    <a:pt x="114300" y="395288"/>
                  </a:lnTo>
                  <a:lnTo>
                    <a:pt x="166688" y="438150"/>
                  </a:lnTo>
                  <a:lnTo>
                    <a:pt x="230982" y="483394"/>
                  </a:lnTo>
                  <a:lnTo>
                    <a:pt x="285750" y="519113"/>
                  </a:lnTo>
                  <a:lnTo>
                    <a:pt x="314325" y="535781"/>
                  </a:lnTo>
                  <a:lnTo>
                    <a:pt x="347663" y="547688"/>
                  </a:lnTo>
                  <a:lnTo>
                    <a:pt x="373857" y="552450"/>
                  </a:lnTo>
                  <a:lnTo>
                    <a:pt x="397669" y="557213"/>
                  </a:lnTo>
                  <a:lnTo>
                    <a:pt x="431007" y="559594"/>
                  </a:lnTo>
                  <a:lnTo>
                    <a:pt x="471488" y="552450"/>
                  </a:lnTo>
                  <a:lnTo>
                    <a:pt x="561975" y="519113"/>
                  </a:lnTo>
                  <a:lnTo>
                    <a:pt x="695325" y="485775"/>
                  </a:lnTo>
                  <a:lnTo>
                    <a:pt x="847725" y="452438"/>
                  </a:lnTo>
                  <a:lnTo>
                    <a:pt x="1052513" y="414338"/>
                  </a:lnTo>
                  <a:lnTo>
                    <a:pt x="1338263" y="350044"/>
                  </a:lnTo>
                  <a:lnTo>
                    <a:pt x="1502569" y="319088"/>
                  </a:lnTo>
                  <a:lnTo>
                    <a:pt x="1721644" y="283369"/>
                  </a:lnTo>
                  <a:lnTo>
                    <a:pt x="1912144" y="257175"/>
                  </a:lnTo>
                  <a:lnTo>
                    <a:pt x="2012157" y="247650"/>
                  </a:lnTo>
                  <a:lnTo>
                    <a:pt x="2081213" y="228600"/>
                  </a:lnTo>
                  <a:lnTo>
                    <a:pt x="2147888" y="204788"/>
                  </a:lnTo>
                  <a:lnTo>
                    <a:pt x="2178844" y="188119"/>
                  </a:lnTo>
                  <a:lnTo>
                    <a:pt x="2193132" y="166688"/>
                  </a:lnTo>
                  <a:lnTo>
                    <a:pt x="2190750" y="152400"/>
                  </a:lnTo>
                  <a:lnTo>
                    <a:pt x="2169319" y="121444"/>
                  </a:lnTo>
                  <a:lnTo>
                    <a:pt x="2135982" y="100013"/>
                  </a:lnTo>
                  <a:lnTo>
                    <a:pt x="2078832" y="73819"/>
                  </a:lnTo>
                  <a:lnTo>
                    <a:pt x="1995488" y="42863"/>
                  </a:lnTo>
                  <a:lnTo>
                    <a:pt x="1912144" y="21431"/>
                  </a:lnTo>
                  <a:lnTo>
                    <a:pt x="1809750" y="7144"/>
                  </a:lnTo>
                  <a:lnTo>
                    <a:pt x="1726407" y="0"/>
                  </a:lnTo>
                  <a:lnTo>
                    <a:pt x="1702594" y="9525"/>
                  </a:lnTo>
                  <a:lnTo>
                    <a:pt x="1640682" y="50006"/>
                  </a:lnTo>
                  <a:lnTo>
                    <a:pt x="1554957" y="97631"/>
                  </a:lnTo>
                  <a:lnTo>
                    <a:pt x="1435894" y="140494"/>
                  </a:lnTo>
                  <a:lnTo>
                    <a:pt x="1345407" y="157163"/>
                  </a:lnTo>
                  <a:lnTo>
                    <a:pt x="1207294" y="1857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17;p161">
              <a:extLst>
                <a:ext uri="{FF2B5EF4-FFF2-40B4-BE49-F238E27FC236}">
                  <a16:creationId xmlns:a16="http://schemas.microsoft.com/office/drawing/2014/main" id="{04865668-8752-5146-8B57-D9BD3BE718BE}"/>
                </a:ext>
              </a:extLst>
            </p:cNvPr>
            <p:cNvSpPr/>
            <p:nvPr/>
          </p:nvSpPr>
          <p:spPr>
            <a:xfrm>
              <a:off x="5711825" y="2362200"/>
              <a:ext cx="447675" cy="2095500"/>
            </a:xfrm>
            <a:custGeom>
              <a:avLst/>
              <a:gdLst/>
              <a:ahLst/>
              <a:cxnLst/>
              <a:rect l="l" t="t" r="r" b="b"/>
              <a:pathLst>
                <a:path w="447675" h="2095500" extrusionOk="0">
                  <a:moveTo>
                    <a:pt x="146050" y="641350"/>
                  </a:moveTo>
                  <a:cubicBezTo>
                    <a:pt x="144992" y="557742"/>
                    <a:pt x="143933" y="474133"/>
                    <a:pt x="142875" y="390525"/>
                  </a:cubicBezTo>
                  <a:lnTo>
                    <a:pt x="133350" y="295275"/>
                  </a:lnTo>
                  <a:lnTo>
                    <a:pt x="123825" y="228600"/>
                  </a:lnTo>
                  <a:lnTo>
                    <a:pt x="95250" y="168275"/>
                  </a:lnTo>
                  <a:lnTo>
                    <a:pt x="60325" y="111125"/>
                  </a:lnTo>
                  <a:lnTo>
                    <a:pt x="34925" y="79375"/>
                  </a:lnTo>
                  <a:lnTo>
                    <a:pt x="12700" y="53975"/>
                  </a:lnTo>
                  <a:lnTo>
                    <a:pt x="3175" y="34925"/>
                  </a:lnTo>
                  <a:lnTo>
                    <a:pt x="0" y="12700"/>
                  </a:lnTo>
                  <a:lnTo>
                    <a:pt x="3175" y="3175"/>
                  </a:lnTo>
                  <a:lnTo>
                    <a:pt x="22225" y="0"/>
                  </a:lnTo>
                  <a:lnTo>
                    <a:pt x="66675" y="19050"/>
                  </a:lnTo>
                  <a:lnTo>
                    <a:pt x="161925" y="66675"/>
                  </a:lnTo>
                  <a:lnTo>
                    <a:pt x="276225" y="152400"/>
                  </a:lnTo>
                  <a:lnTo>
                    <a:pt x="327025" y="209550"/>
                  </a:lnTo>
                  <a:lnTo>
                    <a:pt x="355600" y="244475"/>
                  </a:lnTo>
                  <a:lnTo>
                    <a:pt x="377825" y="263525"/>
                  </a:lnTo>
                  <a:lnTo>
                    <a:pt x="406400" y="292100"/>
                  </a:lnTo>
                  <a:lnTo>
                    <a:pt x="425450" y="317500"/>
                  </a:lnTo>
                  <a:lnTo>
                    <a:pt x="441325" y="349250"/>
                  </a:lnTo>
                  <a:lnTo>
                    <a:pt x="447675" y="374650"/>
                  </a:lnTo>
                  <a:lnTo>
                    <a:pt x="447675" y="406400"/>
                  </a:lnTo>
                  <a:lnTo>
                    <a:pt x="441325" y="447675"/>
                  </a:lnTo>
                  <a:lnTo>
                    <a:pt x="419100" y="482600"/>
                  </a:lnTo>
                  <a:lnTo>
                    <a:pt x="406400" y="517525"/>
                  </a:lnTo>
                  <a:lnTo>
                    <a:pt x="393700" y="574675"/>
                  </a:lnTo>
                  <a:lnTo>
                    <a:pt x="374650" y="863600"/>
                  </a:lnTo>
                  <a:cubicBezTo>
                    <a:pt x="373592" y="1025525"/>
                    <a:pt x="372533" y="1187450"/>
                    <a:pt x="371475" y="1349375"/>
                  </a:cubicBezTo>
                  <a:lnTo>
                    <a:pt x="371475" y="1784350"/>
                  </a:lnTo>
                  <a:cubicBezTo>
                    <a:pt x="370417" y="1833033"/>
                    <a:pt x="369358" y="1881717"/>
                    <a:pt x="368300" y="1930400"/>
                  </a:cubicBezTo>
                  <a:lnTo>
                    <a:pt x="361950" y="1965325"/>
                  </a:lnTo>
                  <a:lnTo>
                    <a:pt x="342900" y="2025650"/>
                  </a:lnTo>
                  <a:lnTo>
                    <a:pt x="327025" y="2066925"/>
                  </a:lnTo>
                  <a:lnTo>
                    <a:pt x="304800" y="2092325"/>
                  </a:lnTo>
                  <a:lnTo>
                    <a:pt x="292100" y="2095500"/>
                  </a:lnTo>
                  <a:lnTo>
                    <a:pt x="257175" y="2085975"/>
                  </a:lnTo>
                  <a:lnTo>
                    <a:pt x="231775" y="2063750"/>
                  </a:lnTo>
                  <a:lnTo>
                    <a:pt x="196850" y="2012950"/>
                  </a:lnTo>
                  <a:lnTo>
                    <a:pt x="155575" y="1939925"/>
                  </a:lnTo>
                  <a:lnTo>
                    <a:pt x="127000" y="1844675"/>
                  </a:lnTo>
                  <a:lnTo>
                    <a:pt x="101600" y="1733550"/>
                  </a:lnTo>
                  <a:lnTo>
                    <a:pt x="107950" y="1689100"/>
                  </a:lnTo>
                  <a:lnTo>
                    <a:pt x="130175" y="1498600"/>
                  </a:lnTo>
                  <a:lnTo>
                    <a:pt x="142875" y="1298575"/>
                  </a:lnTo>
                  <a:cubicBezTo>
                    <a:pt x="143933" y="1187450"/>
                    <a:pt x="144992" y="1076325"/>
                    <a:pt x="146050" y="965200"/>
                  </a:cubicBezTo>
                  <a:lnTo>
                    <a:pt x="146050" y="641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18;p161">
              <a:extLst>
                <a:ext uri="{FF2B5EF4-FFF2-40B4-BE49-F238E27FC236}">
                  <a16:creationId xmlns:a16="http://schemas.microsoft.com/office/drawing/2014/main" id="{841FB9CE-6A06-C448-997F-07ABB3A66D93}"/>
                </a:ext>
              </a:extLst>
            </p:cNvPr>
            <p:cNvSpPr/>
            <p:nvPr/>
          </p:nvSpPr>
          <p:spPr>
            <a:xfrm>
              <a:off x="6557963" y="1763713"/>
              <a:ext cx="574675" cy="4246562"/>
            </a:xfrm>
            <a:custGeom>
              <a:avLst/>
              <a:gdLst/>
              <a:ahLst/>
              <a:cxnLst/>
              <a:rect l="l" t="t" r="r" b="b"/>
              <a:pathLst>
                <a:path w="574158" h="4247707" extrusionOk="0">
                  <a:moveTo>
                    <a:pt x="223284" y="1206795"/>
                  </a:moveTo>
                  <a:lnTo>
                    <a:pt x="233917" y="765544"/>
                  </a:lnTo>
                  <a:lnTo>
                    <a:pt x="233917" y="531627"/>
                  </a:lnTo>
                  <a:lnTo>
                    <a:pt x="228600" y="404037"/>
                  </a:lnTo>
                  <a:lnTo>
                    <a:pt x="212651" y="308344"/>
                  </a:lnTo>
                  <a:lnTo>
                    <a:pt x="191386" y="255181"/>
                  </a:lnTo>
                  <a:lnTo>
                    <a:pt x="159489" y="186069"/>
                  </a:lnTo>
                  <a:lnTo>
                    <a:pt x="101010" y="127590"/>
                  </a:lnTo>
                  <a:lnTo>
                    <a:pt x="42531" y="79744"/>
                  </a:lnTo>
                  <a:lnTo>
                    <a:pt x="15949" y="58479"/>
                  </a:lnTo>
                  <a:lnTo>
                    <a:pt x="0" y="26581"/>
                  </a:lnTo>
                  <a:lnTo>
                    <a:pt x="5317" y="5316"/>
                  </a:lnTo>
                  <a:lnTo>
                    <a:pt x="26582" y="0"/>
                  </a:lnTo>
                  <a:lnTo>
                    <a:pt x="74428" y="10632"/>
                  </a:lnTo>
                  <a:lnTo>
                    <a:pt x="191386" y="42530"/>
                  </a:lnTo>
                  <a:lnTo>
                    <a:pt x="318977" y="101009"/>
                  </a:lnTo>
                  <a:lnTo>
                    <a:pt x="435935" y="170120"/>
                  </a:lnTo>
                  <a:lnTo>
                    <a:pt x="494414" y="212651"/>
                  </a:lnTo>
                  <a:lnTo>
                    <a:pt x="536944" y="249865"/>
                  </a:lnTo>
                  <a:lnTo>
                    <a:pt x="563526" y="281762"/>
                  </a:lnTo>
                  <a:lnTo>
                    <a:pt x="574158" y="318976"/>
                  </a:lnTo>
                  <a:lnTo>
                    <a:pt x="568842" y="350874"/>
                  </a:lnTo>
                  <a:lnTo>
                    <a:pt x="526312" y="393404"/>
                  </a:lnTo>
                  <a:lnTo>
                    <a:pt x="494414" y="462516"/>
                  </a:lnTo>
                  <a:lnTo>
                    <a:pt x="473149" y="520995"/>
                  </a:lnTo>
                  <a:lnTo>
                    <a:pt x="446568" y="643269"/>
                  </a:lnTo>
                  <a:lnTo>
                    <a:pt x="435935" y="749595"/>
                  </a:lnTo>
                  <a:lnTo>
                    <a:pt x="441251" y="1323753"/>
                  </a:lnTo>
                  <a:lnTo>
                    <a:pt x="435935" y="2711302"/>
                  </a:lnTo>
                  <a:lnTo>
                    <a:pt x="441251" y="2982432"/>
                  </a:lnTo>
                  <a:lnTo>
                    <a:pt x="451884" y="3221665"/>
                  </a:lnTo>
                  <a:lnTo>
                    <a:pt x="478465" y="3545958"/>
                  </a:lnTo>
                  <a:lnTo>
                    <a:pt x="483782" y="3620386"/>
                  </a:lnTo>
                  <a:lnTo>
                    <a:pt x="478465" y="3721395"/>
                  </a:lnTo>
                  <a:lnTo>
                    <a:pt x="467833" y="3817088"/>
                  </a:lnTo>
                  <a:lnTo>
                    <a:pt x="441251" y="3923414"/>
                  </a:lnTo>
                  <a:lnTo>
                    <a:pt x="398721" y="4029739"/>
                  </a:lnTo>
                  <a:lnTo>
                    <a:pt x="313661" y="4157330"/>
                  </a:lnTo>
                  <a:lnTo>
                    <a:pt x="249865" y="4221125"/>
                  </a:lnTo>
                  <a:lnTo>
                    <a:pt x="212651" y="4242390"/>
                  </a:lnTo>
                  <a:lnTo>
                    <a:pt x="191386" y="4247707"/>
                  </a:lnTo>
                  <a:lnTo>
                    <a:pt x="170121" y="4237074"/>
                  </a:lnTo>
                  <a:lnTo>
                    <a:pt x="132907" y="4189227"/>
                  </a:lnTo>
                  <a:lnTo>
                    <a:pt x="191386" y="3689497"/>
                  </a:lnTo>
                  <a:cubicBezTo>
                    <a:pt x="193158" y="3584944"/>
                    <a:pt x="194931" y="3480390"/>
                    <a:pt x="196703" y="3375837"/>
                  </a:cubicBezTo>
                  <a:lnTo>
                    <a:pt x="207335" y="2567762"/>
                  </a:lnTo>
                  <a:lnTo>
                    <a:pt x="217968" y="1632097"/>
                  </a:lnTo>
                  <a:lnTo>
                    <a:pt x="223284" y="12067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19;p161">
              <a:extLst>
                <a:ext uri="{FF2B5EF4-FFF2-40B4-BE49-F238E27FC236}">
                  <a16:creationId xmlns:a16="http://schemas.microsoft.com/office/drawing/2014/main" id="{AC5512F4-0600-C645-823F-94AB0BEB5443}"/>
                </a:ext>
              </a:extLst>
            </p:cNvPr>
            <p:cNvSpPr/>
            <p:nvPr/>
          </p:nvSpPr>
          <p:spPr>
            <a:xfrm>
              <a:off x="2790825" y="2305050"/>
              <a:ext cx="1441450" cy="1949450"/>
            </a:xfrm>
            <a:custGeom>
              <a:avLst/>
              <a:gdLst/>
              <a:ahLst/>
              <a:cxnLst/>
              <a:rect l="l" t="t" r="r" b="b"/>
              <a:pathLst>
                <a:path w="1441450" h="1949450" extrusionOk="0">
                  <a:moveTo>
                    <a:pt x="968375" y="688975"/>
                  </a:moveTo>
                  <a:lnTo>
                    <a:pt x="800100" y="971550"/>
                  </a:lnTo>
                  <a:lnTo>
                    <a:pt x="625475" y="1212850"/>
                  </a:lnTo>
                  <a:lnTo>
                    <a:pt x="406400" y="1476375"/>
                  </a:lnTo>
                  <a:lnTo>
                    <a:pt x="149225" y="1752600"/>
                  </a:lnTo>
                  <a:lnTo>
                    <a:pt x="12700" y="1898650"/>
                  </a:lnTo>
                  <a:lnTo>
                    <a:pt x="3175" y="1911350"/>
                  </a:lnTo>
                  <a:lnTo>
                    <a:pt x="0" y="1930400"/>
                  </a:lnTo>
                  <a:lnTo>
                    <a:pt x="9525" y="1946275"/>
                  </a:lnTo>
                  <a:lnTo>
                    <a:pt x="28575" y="1949450"/>
                  </a:lnTo>
                  <a:lnTo>
                    <a:pt x="88900" y="1920875"/>
                  </a:lnTo>
                  <a:lnTo>
                    <a:pt x="273050" y="1793875"/>
                  </a:lnTo>
                  <a:lnTo>
                    <a:pt x="495300" y="1603375"/>
                  </a:lnTo>
                  <a:lnTo>
                    <a:pt x="657225" y="1428750"/>
                  </a:lnTo>
                  <a:lnTo>
                    <a:pt x="749300" y="1336675"/>
                  </a:lnTo>
                  <a:lnTo>
                    <a:pt x="936625" y="1111250"/>
                  </a:lnTo>
                  <a:lnTo>
                    <a:pt x="1104900" y="879475"/>
                  </a:lnTo>
                  <a:lnTo>
                    <a:pt x="1270000" y="635000"/>
                  </a:lnTo>
                  <a:lnTo>
                    <a:pt x="1365250" y="466725"/>
                  </a:lnTo>
                  <a:lnTo>
                    <a:pt x="1400175" y="400050"/>
                  </a:lnTo>
                  <a:lnTo>
                    <a:pt x="1419225" y="377825"/>
                  </a:lnTo>
                  <a:lnTo>
                    <a:pt x="1435100" y="349250"/>
                  </a:lnTo>
                  <a:lnTo>
                    <a:pt x="1441450" y="323850"/>
                  </a:lnTo>
                  <a:lnTo>
                    <a:pt x="1441450" y="311150"/>
                  </a:lnTo>
                  <a:lnTo>
                    <a:pt x="1428750" y="269875"/>
                  </a:lnTo>
                  <a:lnTo>
                    <a:pt x="1400175" y="231775"/>
                  </a:lnTo>
                  <a:lnTo>
                    <a:pt x="1358900" y="190500"/>
                  </a:lnTo>
                  <a:lnTo>
                    <a:pt x="1295400" y="139700"/>
                  </a:lnTo>
                  <a:lnTo>
                    <a:pt x="1206500" y="79375"/>
                  </a:lnTo>
                  <a:lnTo>
                    <a:pt x="1133475" y="34925"/>
                  </a:lnTo>
                  <a:lnTo>
                    <a:pt x="1098550" y="15875"/>
                  </a:lnTo>
                  <a:lnTo>
                    <a:pt x="990600" y="0"/>
                  </a:lnTo>
                  <a:lnTo>
                    <a:pt x="1006475" y="41275"/>
                  </a:lnTo>
                  <a:lnTo>
                    <a:pt x="1073150" y="117475"/>
                  </a:lnTo>
                  <a:lnTo>
                    <a:pt x="1101725" y="161925"/>
                  </a:lnTo>
                  <a:lnTo>
                    <a:pt x="1120775" y="206375"/>
                  </a:lnTo>
                  <a:lnTo>
                    <a:pt x="1120775" y="222250"/>
                  </a:lnTo>
                  <a:lnTo>
                    <a:pt x="1117600" y="288925"/>
                  </a:lnTo>
                  <a:lnTo>
                    <a:pt x="1076325" y="447675"/>
                  </a:lnTo>
                  <a:lnTo>
                    <a:pt x="968375" y="688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20;p161">
              <a:extLst>
                <a:ext uri="{FF2B5EF4-FFF2-40B4-BE49-F238E27FC236}">
                  <a16:creationId xmlns:a16="http://schemas.microsoft.com/office/drawing/2014/main" id="{D01AEB79-8A42-7641-A2FE-DF9E51715DF3}"/>
                </a:ext>
              </a:extLst>
            </p:cNvPr>
            <p:cNvSpPr/>
            <p:nvPr/>
          </p:nvSpPr>
          <p:spPr>
            <a:xfrm>
              <a:off x="3846513" y="2859088"/>
              <a:ext cx="1225550" cy="407987"/>
            </a:xfrm>
            <a:custGeom>
              <a:avLst/>
              <a:gdLst/>
              <a:ahLst/>
              <a:cxnLst/>
              <a:rect l="l" t="t" r="r" b="b"/>
              <a:pathLst>
                <a:path w="1226344" h="407194" extrusionOk="0">
                  <a:moveTo>
                    <a:pt x="466725" y="102394"/>
                  </a:moveTo>
                  <a:lnTo>
                    <a:pt x="326231" y="100013"/>
                  </a:lnTo>
                  <a:lnTo>
                    <a:pt x="238125" y="100013"/>
                  </a:lnTo>
                  <a:lnTo>
                    <a:pt x="190500" y="92869"/>
                  </a:lnTo>
                  <a:lnTo>
                    <a:pt x="0" y="100013"/>
                  </a:lnTo>
                  <a:lnTo>
                    <a:pt x="64294" y="230982"/>
                  </a:lnTo>
                  <a:lnTo>
                    <a:pt x="119062" y="273844"/>
                  </a:lnTo>
                  <a:lnTo>
                    <a:pt x="138112" y="283369"/>
                  </a:lnTo>
                  <a:lnTo>
                    <a:pt x="157162" y="290513"/>
                  </a:lnTo>
                  <a:lnTo>
                    <a:pt x="183356" y="297657"/>
                  </a:lnTo>
                  <a:lnTo>
                    <a:pt x="219075" y="300038"/>
                  </a:lnTo>
                  <a:lnTo>
                    <a:pt x="283369" y="297657"/>
                  </a:lnTo>
                  <a:lnTo>
                    <a:pt x="440531" y="273844"/>
                  </a:lnTo>
                  <a:lnTo>
                    <a:pt x="678656" y="240507"/>
                  </a:lnTo>
                  <a:lnTo>
                    <a:pt x="731044" y="233363"/>
                  </a:lnTo>
                  <a:lnTo>
                    <a:pt x="754856" y="235744"/>
                  </a:lnTo>
                  <a:lnTo>
                    <a:pt x="769144" y="240507"/>
                  </a:lnTo>
                  <a:lnTo>
                    <a:pt x="1073944" y="407194"/>
                  </a:lnTo>
                  <a:lnTo>
                    <a:pt x="1123950" y="342900"/>
                  </a:lnTo>
                  <a:lnTo>
                    <a:pt x="1162050" y="302419"/>
                  </a:lnTo>
                  <a:lnTo>
                    <a:pt x="1193006" y="276225"/>
                  </a:lnTo>
                  <a:lnTo>
                    <a:pt x="1219200" y="250032"/>
                  </a:lnTo>
                  <a:lnTo>
                    <a:pt x="1226344" y="233363"/>
                  </a:lnTo>
                  <a:lnTo>
                    <a:pt x="1226344" y="221457"/>
                  </a:lnTo>
                  <a:lnTo>
                    <a:pt x="1219200" y="200025"/>
                  </a:lnTo>
                  <a:lnTo>
                    <a:pt x="1183481" y="159544"/>
                  </a:lnTo>
                  <a:lnTo>
                    <a:pt x="1123950" y="114300"/>
                  </a:lnTo>
                  <a:lnTo>
                    <a:pt x="1009650" y="52388"/>
                  </a:lnTo>
                  <a:lnTo>
                    <a:pt x="931069" y="11907"/>
                  </a:lnTo>
                  <a:lnTo>
                    <a:pt x="878681" y="0"/>
                  </a:lnTo>
                  <a:lnTo>
                    <a:pt x="850106" y="4763"/>
                  </a:lnTo>
                  <a:lnTo>
                    <a:pt x="800100" y="28575"/>
                  </a:lnTo>
                  <a:lnTo>
                    <a:pt x="707231" y="61913"/>
                  </a:lnTo>
                  <a:lnTo>
                    <a:pt x="554831" y="92869"/>
                  </a:lnTo>
                  <a:lnTo>
                    <a:pt x="466725" y="1023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21;p161">
              <a:extLst>
                <a:ext uri="{FF2B5EF4-FFF2-40B4-BE49-F238E27FC236}">
                  <a16:creationId xmlns:a16="http://schemas.microsoft.com/office/drawing/2014/main" id="{AD08D907-56E3-D544-B928-C009E8520A21}"/>
                </a:ext>
              </a:extLst>
            </p:cNvPr>
            <p:cNvSpPr/>
            <p:nvPr/>
          </p:nvSpPr>
          <p:spPr>
            <a:xfrm>
              <a:off x="2732088" y="3074988"/>
              <a:ext cx="2206625" cy="3000375"/>
            </a:xfrm>
            <a:custGeom>
              <a:avLst/>
              <a:gdLst/>
              <a:ahLst/>
              <a:cxnLst/>
              <a:rect l="l" t="t" r="r" b="b"/>
              <a:pathLst>
                <a:path w="2206487" h="3001618" extrusionOk="0">
                  <a:moveTo>
                    <a:pt x="1741336" y="520811"/>
                  </a:moveTo>
                  <a:lnTo>
                    <a:pt x="1800971" y="373712"/>
                  </a:lnTo>
                  <a:lnTo>
                    <a:pt x="1868557" y="186856"/>
                  </a:lnTo>
                  <a:lnTo>
                    <a:pt x="1892411" y="123246"/>
                  </a:lnTo>
                  <a:lnTo>
                    <a:pt x="1904338" y="75538"/>
                  </a:lnTo>
                  <a:lnTo>
                    <a:pt x="1896386" y="47708"/>
                  </a:lnTo>
                  <a:lnTo>
                    <a:pt x="1856630" y="0"/>
                  </a:lnTo>
                  <a:lnTo>
                    <a:pt x="2206487" y="151075"/>
                  </a:lnTo>
                  <a:lnTo>
                    <a:pt x="2170706" y="226613"/>
                  </a:lnTo>
                  <a:lnTo>
                    <a:pt x="2039510" y="536713"/>
                  </a:lnTo>
                  <a:lnTo>
                    <a:pt x="1840727" y="946206"/>
                  </a:lnTo>
                  <a:lnTo>
                    <a:pt x="1590261" y="1383527"/>
                  </a:lnTo>
                  <a:lnTo>
                    <a:pt x="1371600" y="1713506"/>
                  </a:lnTo>
                  <a:lnTo>
                    <a:pt x="1144988" y="2023607"/>
                  </a:lnTo>
                  <a:lnTo>
                    <a:pt x="922352" y="2278049"/>
                  </a:lnTo>
                  <a:lnTo>
                    <a:pt x="663934" y="2540442"/>
                  </a:lnTo>
                  <a:lnTo>
                    <a:pt x="397565" y="2767054"/>
                  </a:lnTo>
                  <a:lnTo>
                    <a:pt x="131197" y="2949934"/>
                  </a:lnTo>
                  <a:lnTo>
                    <a:pt x="47708" y="2993666"/>
                  </a:lnTo>
                  <a:lnTo>
                    <a:pt x="23854" y="3001618"/>
                  </a:lnTo>
                  <a:lnTo>
                    <a:pt x="11927" y="2997642"/>
                  </a:lnTo>
                  <a:lnTo>
                    <a:pt x="0" y="2985715"/>
                  </a:lnTo>
                  <a:lnTo>
                    <a:pt x="7952" y="2957886"/>
                  </a:lnTo>
                  <a:lnTo>
                    <a:pt x="55659" y="2910178"/>
                  </a:lnTo>
                  <a:lnTo>
                    <a:pt x="250466" y="2743200"/>
                  </a:lnTo>
                  <a:lnTo>
                    <a:pt x="405517" y="2588150"/>
                  </a:lnTo>
                  <a:lnTo>
                    <a:pt x="616226" y="2365513"/>
                  </a:lnTo>
                  <a:lnTo>
                    <a:pt x="830912" y="2111072"/>
                  </a:lnTo>
                  <a:lnTo>
                    <a:pt x="1001865" y="1888435"/>
                  </a:lnTo>
                  <a:lnTo>
                    <a:pt x="1192696" y="1606164"/>
                  </a:lnTo>
                  <a:lnTo>
                    <a:pt x="1363649" y="1323893"/>
                  </a:lnTo>
                  <a:lnTo>
                    <a:pt x="1502797" y="1033670"/>
                  </a:lnTo>
                  <a:lnTo>
                    <a:pt x="1657847" y="707666"/>
                  </a:lnTo>
                  <a:lnTo>
                    <a:pt x="1741336" y="52081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22;p161">
              <a:extLst>
                <a:ext uri="{FF2B5EF4-FFF2-40B4-BE49-F238E27FC236}">
                  <a16:creationId xmlns:a16="http://schemas.microsoft.com/office/drawing/2014/main" id="{662FB829-D319-574D-8730-8A05DB9C1CFC}"/>
                </a:ext>
              </a:extLst>
            </p:cNvPr>
            <p:cNvSpPr/>
            <p:nvPr/>
          </p:nvSpPr>
          <p:spPr>
            <a:xfrm>
              <a:off x="3362325" y="3667125"/>
              <a:ext cx="839788" cy="703263"/>
            </a:xfrm>
            <a:custGeom>
              <a:avLst/>
              <a:gdLst/>
              <a:ahLst/>
              <a:cxnLst/>
              <a:rect l="l" t="t" r="r" b="b"/>
              <a:pathLst>
                <a:path w="840581" h="702469" extrusionOk="0">
                  <a:moveTo>
                    <a:pt x="428625" y="145256"/>
                  </a:moveTo>
                  <a:lnTo>
                    <a:pt x="335756" y="102394"/>
                  </a:lnTo>
                  <a:lnTo>
                    <a:pt x="219075" y="59531"/>
                  </a:lnTo>
                  <a:lnTo>
                    <a:pt x="128588" y="28575"/>
                  </a:lnTo>
                  <a:lnTo>
                    <a:pt x="0" y="0"/>
                  </a:lnTo>
                  <a:lnTo>
                    <a:pt x="57150" y="85725"/>
                  </a:lnTo>
                  <a:lnTo>
                    <a:pt x="152400" y="154781"/>
                  </a:lnTo>
                  <a:lnTo>
                    <a:pt x="257175" y="235744"/>
                  </a:lnTo>
                  <a:lnTo>
                    <a:pt x="340519" y="304800"/>
                  </a:lnTo>
                  <a:lnTo>
                    <a:pt x="481013" y="447675"/>
                  </a:lnTo>
                  <a:lnTo>
                    <a:pt x="552450" y="535781"/>
                  </a:lnTo>
                  <a:lnTo>
                    <a:pt x="561975" y="559594"/>
                  </a:lnTo>
                  <a:lnTo>
                    <a:pt x="581025" y="597694"/>
                  </a:lnTo>
                  <a:lnTo>
                    <a:pt x="607219" y="640556"/>
                  </a:lnTo>
                  <a:lnTo>
                    <a:pt x="635794" y="671513"/>
                  </a:lnTo>
                  <a:lnTo>
                    <a:pt x="657225" y="690563"/>
                  </a:lnTo>
                  <a:lnTo>
                    <a:pt x="683419" y="700088"/>
                  </a:lnTo>
                  <a:lnTo>
                    <a:pt x="709613" y="702469"/>
                  </a:lnTo>
                  <a:lnTo>
                    <a:pt x="742950" y="700088"/>
                  </a:lnTo>
                  <a:lnTo>
                    <a:pt x="840581" y="645319"/>
                  </a:lnTo>
                  <a:lnTo>
                    <a:pt x="812006" y="504825"/>
                  </a:lnTo>
                  <a:lnTo>
                    <a:pt x="773906" y="400050"/>
                  </a:lnTo>
                  <a:lnTo>
                    <a:pt x="735806" y="338138"/>
                  </a:lnTo>
                  <a:lnTo>
                    <a:pt x="695325" y="290513"/>
                  </a:lnTo>
                  <a:lnTo>
                    <a:pt x="645319" y="252413"/>
                  </a:lnTo>
                  <a:lnTo>
                    <a:pt x="547688" y="202406"/>
                  </a:lnTo>
                  <a:lnTo>
                    <a:pt x="428625" y="1452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23;p161">
              <a:extLst>
                <a:ext uri="{FF2B5EF4-FFF2-40B4-BE49-F238E27FC236}">
                  <a16:creationId xmlns:a16="http://schemas.microsoft.com/office/drawing/2014/main" id="{C911EDC8-17C2-6D40-A688-0F232F6038CB}"/>
                </a:ext>
              </a:extLst>
            </p:cNvPr>
            <p:cNvSpPr/>
            <p:nvPr/>
          </p:nvSpPr>
          <p:spPr>
            <a:xfrm>
              <a:off x="5954713" y="5341938"/>
              <a:ext cx="808037" cy="639762"/>
            </a:xfrm>
            <a:custGeom>
              <a:avLst/>
              <a:gdLst/>
              <a:ahLst/>
              <a:cxnLst/>
              <a:rect l="l" t="t" r="r" b="b"/>
              <a:pathLst>
                <a:path w="807244" h="640556" extrusionOk="0">
                  <a:moveTo>
                    <a:pt x="347663" y="92869"/>
                  </a:moveTo>
                  <a:lnTo>
                    <a:pt x="545307" y="154781"/>
                  </a:lnTo>
                  <a:lnTo>
                    <a:pt x="631032" y="178594"/>
                  </a:lnTo>
                  <a:lnTo>
                    <a:pt x="673894" y="188119"/>
                  </a:lnTo>
                  <a:lnTo>
                    <a:pt x="695325" y="190500"/>
                  </a:lnTo>
                  <a:lnTo>
                    <a:pt x="726282" y="185737"/>
                  </a:lnTo>
                  <a:lnTo>
                    <a:pt x="757238" y="176212"/>
                  </a:lnTo>
                  <a:lnTo>
                    <a:pt x="771525" y="161925"/>
                  </a:lnTo>
                  <a:lnTo>
                    <a:pt x="785813" y="145256"/>
                  </a:lnTo>
                  <a:lnTo>
                    <a:pt x="807244" y="76200"/>
                  </a:lnTo>
                  <a:lnTo>
                    <a:pt x="762000" y="640556"/>
                  </a:lnTo>
                  <a:lnTo>
                    <a:pt x="726282" y="600075"/>
                  </a:lnTo>
                  <a:lnTo>
                    <a:pt x="716757" y="569119"/>
                  </a:lnTo>
                  <a:lnTo>
                    <a:pt x="697707" y="540544"/>
                  </a:lnTo>
                  <a:lnTo>
                    <a:pt x="666750" y="492919"/>
                  </a:lnTo>
                  <a:lnTo>
                    <a:pt x="602457" y="431006"/>
                  </a:lnTo>
                  <a:lnTo>
                    <a:pt x="464344" y="323850"/>
                  </a:lnTo>
                  <a:lnTo>
                    <a:pt x="297657" y="202406"/>
                  </a:lnTo>
                  <a:lnTo>
                    <a:pt x="152400" y="111919"/>
                  </a:lnTo>
                  <a:lnTo>
                    <a:pt x="47625" y="59531"/>
                  </a:lnTo>
                  <a:lnTo>
                    <a:pt x="23813" y="42862"/>
                  </a:lnTo>
                  <a:lnTo>
                    <a:pt x="7144" y="26194"/>
                  </a:lnTo>
                  <a:lnTo>
                    <a:pt x="0" y="9525"/>
                  </a:lnTo>
                  <a:lnTo>
                    <a:pt x="7144" y="2381"/>
                  </a:lnTo>
                  <a:lnTo>
                    <a:pt x="45244" y="0"/>
                  </a:lnTo>
                  <a:lnTo>
                    <a:pt x="142875" y="21431"/>
                  </a:lnTo>
                  <a:lnTo>
                    <a:pt x="290513" y="73819"/>
                  </a:lnTo>
                  <a:lnTo>
                    <a:pt x="347663" y="928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1828;p162">
            <a:extLst>
              <a:ext uri="{FF2B5EF4-FFF2-40B4-BE49-F238E27FC236}">
                <a16:creationId xmlns:a16="http://schemas.microsoft.com/office/drawing/2014/main" id="{838AE0AE-9EB0-BC41-98EE-519F96968C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280" y="1620503"/>
            <a:ext cx="440055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1" name="Google Shape;4251;p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683" y="1604880"/>
            <a:ext cx="4572000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p219"/>
          <p:cNvSpPr txBox="1"/>
          <p:nvPr/>
        </p:nvSpPr>
        <p:spPr>
          <a:xfrm>
            <a:off x="3436938" y="6597352"/>
            <a:ext cx="45164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苦</a:t>
            </a:r>
            <a:endParaRPr/>
          </a:p>
        </p:txBody>
      </p:sp>
      <p:sp>
        <p:nvSpPr>
          <p:cNvPr id="2421" name="Google Shape;2421;p219"/>
          <p:cNvSpPr/>
          <p:nvPr/>
        </p:nvSpPr>
        <p:spPr>
          <a:xfrm>
            <a:off x="2924175" y="2111375"/>
            <a:ext cx="3989388" cy="515938"/>
          </a:xfrm>
          <a:custGeom>
            <a:avLst/>
            <a:gdLst/>
            <a:ahLst/>
            <a:cxnLst/>
            <a:rect l="l" t="t" r="r" b="b"/>
            <a:pathLst>
              <a:path w="3989811" h="516813" extrusionOk="0">
                <a:moveTo>
                  <a:pt x="1720257" y="312882"/>
                </a:moveTo>
                <a:lnTo>
                  <a:pt x="1338708" y="358931"/>
                </a:lnTo>
                <a:lnTo>
                  <a:pt x="1092018" y="401690"/>
                </a:lnTo>
                <a:lnTo>
                  <a:pt x="717048" y="460896"/>
                </a:lnTo>
                <a:lnTo>
                  <a:pt x="539431" y="493788"/>
                </a:lnTo>
                <a:lnTo>
                  <a:pt x="460490" y="513523"/>
                </a:lnTo>
                <a:lnTo>
                  <a:pt x="434176" y="516813"/>
                </a:lnTo>
                <a:lnTo>
                  <a:pt x="404573" y="516813"/>
                </a:lnTo>
                <a:lnTo>
                  <a:pt x="355235" y="503656"/>
                </a:lnTo>
                <a:lnTo>
                  <a:pt x="289451" y="460896"/>
                </a:lnTo>
                <a:lnTo>
                  <a:pt x="200642" y="388534"/>
                </a:lnTo>
                <a:lnTo>
                  <a:pt x="98677" y="296436"/>
                </a:lnTo>
                <a:lnTo>
                  <a:pt x="55917" y="247098"/>
                </a:lnTo>
                <a:lnTo>
                  <a:pt x="23025" y="201049"/>
                </a:lnTo>
                <a:lnTo>
                  <a:pt x="3290" y="164867"/>
                </a:lnTo>
                <a:lnTo>
                  <a:pt x="0" y="145132"/>
                </a:lnTo>
                <a:lnTo>
                  <a:pt x="0" y="128686"/>
                </a:lnTo>
                <a:lnTo>
                  <a:pt x="3290" y="118818"/>
                </a:lnTo>
                <a:lnTo>
                  <a:pt x="19736" y="115529"/>
                </a:lnTo>
                <a:lnTo>
                  <a:pt x="39471" y="125397"/>
                </a:lnTo>
                <a:lnTo>
                  <a:pt x="118412" y="168157"/>
                </a:lnTo>
                <a:lnTo>
                  <a:pt x="217088" y="220784"/>
                </a:lnTo>
                <a:lnTo>
                  <a:pt x="289451" y="250387"/>
                </a:lnTo>
                <a:lnTo>
                  <a:pt x="371681" y="273411"/>
                </a:lnTo>
                <a:lnTo>
                  <a:pt x="437465" y="286568"/>
                </a:lnTo>
                <a:lnTo>
                  <a:pt x="509828" y="293147"/>
                </a:lnTo>
                <a:lnTo>
                  <a:pt x="595347" y="293147"/>
                </a:lnTo>
                <a:lnTo>
                  <a:pt x="1085439" y="220784"/>
                </a:lnTo>
                <a:lnTo>
                  <a:pt x="1335419" y="181313"/>
                </a:lnTo>
                <a:lnTo>
                  <a:pt x="1746570" y="138554"/>
                </a:lnTo>
                <a:lnTo>
                  <a:pt x="2233373" y="99083"/>
                </a:lnTo>
                <a:lnTo>
                  <a:pt x="2799117" y="66191"/>
                </a:lnTo>
                <a:lnTo>
                  <a:pt x="3058965" y="66191"/>
                </a:lnTo>
                <a:lnTo>
                  <a:pt x="3282631" y="53034"/>
                </a:lnTo>
                <a:lnTo>
                  <a:pt x="3414199" y="39877"/>
                </a:lnTo>
                <a:lnTo>
                  <a:pt x="3503008" y="26721"/>
                </a:lnTo>
                <a:lnTo>
                  <a:pt x="3575370" y="6985"/>
                </a:lnTo>
                <a:cubicBezTo>
                  <a:pt x="3592834" y="0"/>
                  <a:pt x="3585912" y="407"/>
                  <a:pt x="3595106" y="407"/>
                </a:cubicBezTo>
                <a:lnTo>
                  <a:pt x="3736541" y="26721"/>
                </a:lnTo>
                <a:lnTo>
                  <a:pt x="3808904" y="53034"/>
                </a:lnTo>
                <a:lnTo>
                  <a:pt x="3887845" y="92505"/>
                </a:lnTo>
                <a:lnTo>
                  <a:pt x="3950340" y="135264"/>
                </a:lnTo>
                <a:lnTo>
                  <a:pt x="3983232" y="171446"/>
                </a:lnTo>
                <a:lnTo>
                  <a:pt x="3989811" y="191181"/>
                </a:lnTo>
                <a:lnTo>
                  <a:pt x="3983232" y="237230"/>
                </a:lnTo>
                <a:lnTo>
                  <a:pt x="3963497" y="273411"/>
                </a:lnTo>
                <a:lnTo>
                  <a:pt x="3937183" y="299725"/>
                </a:lnTo>
                <a:lnTo>
                  <a:pt x="3874688" y="316171"/>
                </a:lnTo>
                <a:lnTo>
                  <a:pt x="3799036" y="312882"/>
                </a:lnTo>
                <a:lnTo>
                  <a:pt x="3674047" y="286568"/>
                </a:lnTo>
                <a:lnTo>
                  <a:pt x="3522743" y="263544"/>
                </a:lnTo>
                <a:lnTo>
                  <a:pt x="3358282" y="250387"/>
                </a:lnTo>
                <a:lnTo>
                  <a:pt x="3012916" y="243808"/>
                </a:lnTo>
                <a:lnTo>
                  <a:pt x="2746490" y="243808"/>
                </a:lnTo>
                <a:lnTo>
                  <a:pt x="2312314" y="266833"/>
                </a:lnTo>
                <a:lnTo>
                  <a:pt x="1720257" y="3128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219"/>
          <p:cNvSpPr/>
          <p:nvPr/>
        </p:nvSpPr>
        <p:spPr>
          <a:xfrm>
            <a:off x="2524125" y="3470275"/>
            <a:ext cx="4722813" cy="568325"/>
          </a:xfrm>
          <a:custGeom>
            <a:avLst/>
            <a:gdLst/>
            <a:ahLst/>
            <a:cxnLst/>
            <a:rect l="l" t="t" r="r" b="b"/>
            <a:pathLst>
              <a:path w="4723075" h="568519" extrusionOk="0">
                <a:moveTo>
                  <a:pt x="1963972" y="314077"/>
                </a:moveTo>
                <a:lnTo>
                  <a:pt x="1494845" y="365760"/>
                </a:lnTo>
                <a:lnTo>
                  <a:pt x="1184744" y="405517"/>
                </a:lnTo>
                <a:lnTo>
                  <a:pt x="886571" y="461176"/>
                </a:lnTo>
                <a:lnTo>
                  <a:pt x="763325" y="492981"/>
                </a:lnTo>
                <a:lnTo>
                  <a:pt x="584421" y="556592"/>
                </a:lnTo>
                <a:lnTo>
                  <a:pt x="556591" y="564543"/>
                </a:lnTo>
                <a:lnTo>
                  <a:pt x="496957" y="568519"/>
                </a:lnTo>
                <a:lnTo>
                  <a:pt x="445273" y="552616"/>
                </a:lnTo>
                <a:lnTo>
                  <a:pt x="314077" y="477079"/>
                </a:lnTo>
                <a:lnTo>
                  <a:pt x="198783" y="381663"/>
                </a:lnTo>
                <a:lnTo>
                  <a:pt x="55659" y="242515"/>
                </a:lnTo>
                <a:lnTo>
                  <a:pt x="15903" y="190832"/>
                </a:lnTo>
                <a:lnTo>
                  <a:pt x="3976" y="166978"/>
                </a:lnTo>
                <a:lnTo>
                  <a:pt x="0" y="139148"/>
                </a:lnTo>
                <a:lnTo>
                  <a:pt x="0" y="119270"/>
                </a:lnTo>
                <a:lnTo>
                  <a:pt x="19878" y="119270"/>
                </a:lnTo>
                <a:lnTo>
                  <a:pt x="75538" y="147099"/>
                </a:lnTo>
                <a:lnTo>
                  <a:pt x="178904" y="194807"/>
                </a:lnTo>
                <a:lnTo>
                  <a:pt x="318052" y="234564"/>
                </a:lnTo>
                <a:lnTo>
                  <a:pt x="441298" y="258418"/>
                </a:lnTo>
                <a:lnTo>
                  <a:pt x="576470" y="266369"/>
                </a:lnTo>
                <a:lnTo>
                  <a:pt x="811033" y="262393"/>
                </a:lnTo>
                <a:lnTo>
                  <a:pt x="1304014" y="214686"/>
                </a:lnTo>
                <a:lnTo>
                  <a:pt x="2278049" y="135173"/>
                </a:lnTo>
                <a:lnTo>
                  <a:pt x="2536466" y="111319"/>
                </a:lnTo>
                <a:lnTo>
                  <a:pt x="3514477" y="79513"/>
                </a:lnTo>
                <a:lnTo>
                  <a:pt x="3927944" y="67586"/>
                </a:lnTo>
                <a:lnTo>
                  <a:pt x="3991555" y="55659"/>
                </a:lnTo>
                <a:lnTo>
                  <a:pt x="4238045" y="0"/>
                </a:lnTo>
                <a:lnTo>
                  <a:pt x="4321534" y="11927"/>
                </a:lnTo>
                <a:lnTo>
                  <a:pt x="4520317" y="79513"/>
                </a:lnTo>
                <a:lnTo>
                  <a:pt x="4635611" y="131197"/>
                </a:lnTo>
                <a:lnTo>
                  <a:pt x="4699221" y="174929"/>
                </a:lnTo>
                <a:lnTo>
                  <a:pt x="4719099" y="206734"/>
                </a:lnTo>
                <a:lnTo>
                  <a:pt x="4723075" y="250466"/>
                </a:lnTo>
                <a:lnTo>
                  <a:pt x="4695245" y="310101"/>
                </a:lnTo>
                <a:lnTo>
                  <a:pt x="4659464" y="337931"/>
                </a:lnTo>
                <a:lnTo>
                  <a:pt x="4603805" y="337931"/>
                </a:lnTo>
                <a:lnTo>
                  <a:pt x="4234070" y="286247"/>
                </a:lnTo>
                <a:lnTo>
                  <a:pt x="3848431" y="262393"/>
                </a:lnTo>
                <a:lnTo>
                  <a:pt x="3287864" y="270345"/>
                </a:lnTo>
                <a:lnTo>
                  <a:pt x="2544418" y="286247"/>
                </a:lnTo>
                <a:lnTo>
                  <a:pt x="2278049" y="294199"/>
                </a:lnTo>
                <a:lnTo>
                  <a:pt x="1963972" y="31407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219"/>
          <p:cNvSpPr/>
          <p:nvPr/>
        </p:nvSpPr>
        <p:spPr>
          <a:xfrm>
            <a:off x="3436938" y="4459288"/>
            <a:ext cx="739775" cy="1581150"/>
          </a:xfrm>
          <a:custGeom>
            <a:avLst/>
            <a:gdLst/>
            <a:ahLst/>
            <a:cxnLst/>
            <a:rect l="l" t="t" r="r" b="b"/>
            <a:pathLst>
              <a:path w="740569" h="1581150" extrusionOk="0">
                <a:moveTo>
                  <a:pt x="416719" y="976313"/>
                </a:moveTo>
                <a:lnTo>
                  <a:pt x="364331" y="671513"/>
                </a:lnTo>
                <a:lnTo>
                  <a:pt x="323850" y="469107"/>
                </a:lnTo>
                <a:lnTo>
                  <a:pt x="304800" y="400050"/>
                </a:lnTo>
                <a:lnTo>
                  <a:pt x="250031" y="302419"/>
                </a:lnTo>
                <a:lnTo>
                  <a:pt x="209550" y="250032"/>
                </a:lnTo>
                <a:lnTo>
                  <a:pt x="169069" y="200025"/>
                </a:lnTo>
                <a:lnTo>
                  <a:pt x="69056" y="104775"/>
                </a:lnTo>
                <a:lnTo>
                  <a:pt x="26194" y="76200"/>
                </a:lnTo>
                <a:lnTo>
                  <a:pt x="9525" y="61913"/>
                </a:lnTo>
                <a:lnTo>
                  <a:pt x="0" y="35719"/>
                </a:lnTo>
                <a:lnTo>
                  <a:pt x="2381" y="14288"/>
                </a:lnTo>
                <a:lnTo>
                  <a:pt x="7144" y="2382"/>
                </a:lnTo>
                <a:lnTo>
                  <a:pt x="23812" y="0"/>
                </a:lnTo>
                <a:lnTo>
                  <a:pt x="192881" y="54769"/>
                </a:lnTo>
                <a:lnTo>
                  <a:pt x="354806" y="104775"/>
                </a:lnTo>
                <a:lnTo>
                  <a:pt x="421481" y="128588"/>
                </a:lnTo>
                <a:lnTo>
                  <a:pt x="488156" y="271463"/>
                </a:lnTo>
                <a:lnTo>
                  <a:pt x="535781" y="414338"/>
                </a:lnTo>
                <a:lnTo>
                  <a:pt x="592931" y="635794"/>
                </a:lnTo>
                <a:lnTo>
                  <a:pt x="638175" y="831057"/>
                </a:lnTo>
                <a:lnTo>
                  <a:pt x="704850" y="1195388"/>
                </a:lnTo>
                <a:lnTo>
                  <a:pt x="733425" y="1352550"/>
                </a:lnTo>
                <a:lnTo>
                  <a:pt x="740569" y="1409700"/>
                </a:lnTo>
                <a:lnTo>
                  <a:pt x="735806" y="1471613"/>
                </a:lnTo>
                <a:lnTo>
                  <a:pt x="726281" y="1516857"/>
                </a:lnTo>
                <a:lnTo>
                  <a:pt x="709612" y="1547813"/>
                </a:lnTo>
                <a:lnTo>
                  <a:pt x="692944" y="1566863"/>
                </a:lnTo>
                <a:lnTo>
                  <a:pt x="676275" y="1578769"/>
                </a:lnTo>
                <a:lnTo>
                  <a:pt x="657225" y="1581150"/>
                </a:lnTo>
                <a:lnTo>
                  <a:pt x="638175" y="1581150"/>
                </a:lnTo>
                <a:lnTo>
                  <a:pt x="597694" y="1576388"/>
                </a:lnTo>
                <a:lnTo>
                  <a:pt x="554831" y="1552575"/>
                </a:lnTo>
                <a:lnTo>
                  <a:pt x="528637" y="1524000"/>
                </a:lnTo>
                <a:lnTo>
                  <a:pt x="502444" y="1476375"/>
                </a:lnTo>
                <a:lnTo>
                  <a:pt x="483394" y="1423988"/>
                </a:lnTo>
                <a:lnTo>
                  <a:pt x="471487" y="1357313"/>
                </a:lnTo>
                <a:lnTo>
                  <a:pt x="464344" y="1183482"/>
                </a:lnTo>
                <a:lnTo>
                  <a:pt x="464344" y="1159669"/>
                </a:lnTo>
                <a:lnTo>
                  <a:pt x="416719" y="9763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219"/>
          <p:cNvSpPr/>
          <p:nvPr/>
        </p:nvSpPr>
        <p:spPr>
          <a:xfrm>
            <a:off x="3679825" y="1522413"/>
            <a:ext cx="596900" cy="1666875"/>
          </a:xfrm>
          <a:custGeom>
            <a:avLst/>
            <a:gdLst/>
            <a:ahLst/>
            <a:cxnLst/>
            <a:rect l="l" t="t" r="r" b="b"/>
            <a:pathLst>
              <a:path w="597694" h="1666875" extrusionOk="0">
                <a:moveTo>
                  <a:pt x="321469" y="697706"/>
                </a:moveTo>
                <a:lnTo>
                  <a:pt x="307182" y="469106"/>
                </a:lnTo>
                <a:lnTo>
                  <a:pt x="297657" y="390525"/>
                </a:lnTo>
                <a:lnTo>
                  <a:pt x="283369" y="316706"/>
                </a:lnTo>
                <a:lnTo>
                  <a:pt x="254794" y="245269"/>
                </a:lnTo>
                <a:lnTo>
                  <a:pt x="219075" y="207169"/>
                </a:lnTo>
                <a:lnTo>
                  <a:pt x="142875" y="154781"/>
                </a:lnTo>
                <a:lnTo>
                  <a:pt x="45244" y="83344"/>
                </a:lnTo>
                <a:lnTo>
                  <a:pt x="19050" y="59531"/>
                </a:lnTo>
                <a:lnTo>
                  <a:pt x="4763" y="42862"/>
                </a:lnTo>
                <a:lnTo>
                  <a:pt x="0" y="30956"/>
                </a:lnTo>
                <a:lnTo>
                  <a:pt x="0" y="16669"/>
                </a:lnTo>
                <a:lnTo>
                  <a:pt x="7144" y="4762"/>
                </a:lnTo>
                <a:lnTo>
                  <a:pt x="21432" y="0"/>
                </a:lnTo>
                <a:lnTo>
                  <a:pt x="71438" y="7144"/>
                </a:lnTo>
                <a:lnTo>
                  <a:pt x="266700" y="57150"/>
                </a:lnTo>
                <a:lnTo>
                  <a:pt x="400050" y="100012"/>
                </a:lnTo>
                <a:lnTo>
                  <a:pt x="488157" y="142875"/>
                </a:lnTo>
                <a:lnTo>
                  <a:pt x="566738" y="192881"/>
                </a:lnTo>
                <a:lnTo>
                  <a:pt x="578644" y="209550"/>
                </a:lnTo>
                <a:lnTo>
                  <a:pt x="573882" y="235744"/>
                </a:lnTo>
                <a:lnTo>
                  <a:pt x="550069" y="326231"/>
                </a:lnTo>
                <a:lnTo>
                  <a:pt x="538163" y="395287"/>
                </a:lnTo>
                <a:lnTo>
                  <a:pt x="538163" y="466725"/>
                </a:lnTo>
                <a:lnTo>
                  <a:pt x="573882" y="783431"/>
                </a:lnTo>
                <a:lnTo>
                  <a:pt x="573882" y="945356"/>
                </a:lnTo>
                <a:lnTo>
                  <a:pt x="590550" y="1271587"/>
                </a:lnTo>
                <a:lnTo>
                  <a:pt x="597694" y="1478756"/>
                </a:lnTo>
                <a:cubicBezTo>
                  <a:pt x="596900" y="1500981"/>
                  <a:pt x="596107" y="1523206"/>
                  <a:pt x="595313" y="1545431"/>
                </a:cubicBezTo>
                <a:lnTo>
                  <a:pt x="585788" y="1588294"/>
                </a:lnTo>
                <a:lnTo>
                  <a:pt x="576263" y="1624012"/>
                </a:lnTo>
                <a:lnTo>
                  <a:pt x="559594" y="1657350"/>
                </a:lnTo>
                <a:lnTo>
                  <a:pt x="540544" y="1666875"/>
                </a:lnTo>
                <a:lnTo>
                  <a:pt x="514350" y="1659731"/>
                </a:lnTo>
                <a:lnTo>
                  <a:pt x="495300" y="1640681"/>
                </a:lnTo>
                <a:lnTo>
                  <a:pt x="440532" y="1559719"/>
                </a:lnTo>
                <a:lnTo>
                  <a:pt x="421482" y="1507331"/>
                </a:lnTo>
                <a:lnTo>
                  <a:pt x="342900" y="959644"/>
                </a:lnTo>
                <a:lnTo>
                  <a:pt x="321469" y="6977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219"/>
          <p:cNvSpPr/>
          <p:nvPr/>
        </p:nvSpPr>
        <p:spPr>
          <a:xfrm>
            <a:off x="5522913" y="1428750"/>
            <a:ext cx="673100" cy="1581150"/>
          </a:xfrm>
          <a:custGeom>
            <a:avLst/>
            <a:gdLst/>
            <a:ahLst/>
            <a:cxnLst/>
            <a:rect l="l" t="t" r="r" b="b"/>
            <a:pathLst>
              <a:path w="673894" h="1581150" extrusionOk="0">
                <a:moveTo>
                  <a:pt x="119062" y="1073944"/>
                </a:moveTo>
                <a:lnTo>
                  <a:pt x="211931" y="731044"/>
                </a:lnTo>
                <a:lnTo>
                  <a:pt x="245269" y="581025"/>
                </a:lnTo>
                <a:lnTo>
                  <a:pt x="259556" y="495300"/>
                </a:lnTo>
                <a:lnTo>
                  <a:pt x="266700" y="435769"/>
                </a:lnTo>
                <a:lnTo>
                  <a:pt x="273844" y="366713"/>
                </a:lnTo>
                <a:lnTo>
                  <a:pt x="269081" y="264319"/>
                </a:lnTo>
                <a:lnTo>
                  <a:pt x="257175" y="202406"/>
                </a:lnTo>
                <a:lnTo>
                  <a:pt x="235744" y="161925"/>
                </a:lnTo>
                <a:lnTo>
                  <a:pt x="204787" y="126206"/>
                </a:lnTo>
                <a:lnTo>
                  <a:pt x="176212" y="102394"/>
                </a:lnTo>
                <a:lnTo>
                  <a:pt x="150019" y="88106"/>
                </a:lnTo>
                <a:lnTo>
                  <a:pt x="126206" y="80963"/>
                </a:lnTo>
                <a:lnTo>
                  <a:pt x="109537" y="76200"/>
                </a:lnTo>
                <a:lnTo>
                  <a:pt x="97631" y="64294"/>
                </a:lnTo>
                <a:lnTo>
                  <a:pt x="100012" y="38100"/>
                </a:lnTo>
                <a:lnTo>
                  <a:pt x="109537" y="16669"/>
                </a:lnTo>
                <a:lnTo>
                  <a:pt x="128587" y="7144"/>
                </a:lnTo>
                <a:lnTo>
                  <a:pt x="180975" y="0"/>
                </a:lnTo>
                <a:lnTo>
                  <a:pt x="235744" y="2381"/>
                </a:lnTo>
                <a:lnTo>
                  <a:pt x="288131" y="9525"/>
                </a:lnTo>
                <a:lnTo>
                  <a:pt x="364331" y="40481"/>
                </a:lnTo>
                <a:lnTo>
                  <a:pt x="507206" y="111919"/>
                </a:lnTo>
                <a:lnTo>
                  <a:pt x="540544" y="135731"/>
                </a:lnTo>
                <a:lnTo>
                  <a:pt x="602456" y="183356"/>
                </a:lnTo>
                <a:lnTo>
                  <a:pt x="635794" y="219075"/>
                </a:lnTo>
                <a:lnTo>
                  <a:pt x="657225" y="245269"/>
                </a:lnTo>
                <a:lnTo>
                  <a:pt x="671512" y="276225"/>
                </a:lnTo>
                <a:lnTo>
                  <a:pt x="673894" y="302419"/>
                </a:lnTo>
                <a:lnTo>
                  <a:pt x="661987" y="328613"/>
                </a:lnTo>
                <a:lnTo>
                  <a:pt x="581025" y="421481"/>
                </a:lnTo>
                <a:lnTo>
                  <a:pt x="559594" y="447675"/>
                </a:lnTo>
                <a:lnTo>
                  <a:pt x="450056" y="757238"/>
                </a:lnTo>
                <a:lnTo>
                  <a:pt x="407194" y="923925"/>
                </a:lnTo>
                <a:lnTo>
                  <a:pt x="283369" y="1200150"/>
                </a:lnTo>
                <a:lnTo>
                  <a:pt x="188119" y="1423988"/>
                </a:lnTo>
                <a:lnTo>
                  <a:pt x="140494" y="1524000"/>
                </a:lnTo>
                <a:lnTo>
                  <a:pt x="114300" y="1562100"/>
                </a:lnTo>
                <a:lnTo>
                  <a:pt x="90487" y="1578769"/>
                </a:lnTo>
                <a:lnTo>
                  <a:pt x="66675" y="1581150"/>
                </a:lnTo>
                <a:lnTo>
                  <a:pt x="30956" y="1576388"/>
                </a:lnTo>
                <a:lnTo>
                  <a:pt x="16669" y="1569244"/>
                </a:lnTo>
                <a:lnTo>
                  <a:pt x="2381" y="1545431"/>
                </a:lnTo>
                <a:lnTo>
                  <a:pt x="0" y="1497806"/>
                </a:lnTo>
                <a:lnTo>
                  <a:pt x="45244" y="1338263"/>
                </a:lnTo>
                <a:lnTo>
                  <a:pt x="119062" y="1073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219"/>
          <p:cNvSpPr/>
          <p:nvPr/>
        </p:nvSpPr>
        <p:spPr>
          <a:xfrm rot="-5400000">
            <a:off x="3992563" y="3335338"/>
            <a:ext cx="1846262" cy="500062"/>
          </a:xfrm>
          <a:custGeom>
            <a:avLst/>
            <a:gdLst/>
            <a:ahLst/>
            <a:cxnLst/>
            <a:rect l="l" t="t" r="r" b="b"/>
            <a:pathLst>
              <a:path w="1845469" h="500063" extrusionOk="0">
                <a:moveTo>
                  <a:pt x="1173957" y="145256"/>
                </a:moveTo>
                <a:lnTo>
                  <a:pt x="1538288" y="147638"/>
                </a:lnTo>
                <a:lnTo>
                  <a:pt x="1607344" y="135731"/>
                </a:lnTo>
                <a:lnTo>
                  <a:pt x="1657350" y="116681"/>
                </a:lnTo>
                <a:lnTo>
                  <a:pt x="1790700" y="16669"/>
                </a:lnTo>
                <a:lnTo>
                  <a:pt x="1816894" y="0"/>
                </a:lnTo>
                <a:lnTo>
                  <a:pt x="1833563" y="0"/>
                </a:lnTo>
                <a:lnTo>
                  <a:pt x="1845469" y="14288"/>
                </a:lnTo>
                <a:lnTo>
                  <a:pt x="1838325" y="69056"/>
                </a:lnTo>
                <a:lnTo>
                  <a:pt x="1804988" y="190500"/>
                </a:lnTo>
                <a:lnTo>
                  <a:pt x="1762125" y="295275"/>
                </a:lnTo>
                <a:lnTo>
                  <a:pt x="1716882" y="376238"/>
                </a:lnTo>
                <a:lnTo>
                  <a:pt x="1616869" y="488156"/>
                </a:lnTo>
                <a:lnTo>
                  <a:pt x="1597819" y="500063"/>
                </a:lnTo>
                <a:lnTo>
                  <a:pt x="1576388" y="500063"/>
                </a:lnTo>
                <a:lnTo>
                  <a:pt x="1521619" y="473869"/>
                </a:lnTo>
                <a:lnTo>
                  <a:pt x="1431132" y="423863"/>
                </a:lnTo>
                <a:lnTo>
                  <a:pt x="1390650" y="407194"/>
                </a:lnTo>
                <a:lnTo>
                  <a:pt x="1319213" y="397669"/>
                </a:lnTo>
                <a:lnTo>
                  <a:pt x="900113" y="392906"/>
                </a:lnTo>
                <a:lnTo>
                  <a:pt x="759619" y="392906"/>
                </a:lnTo>
                <a:lnTo>
                  <a:pt x="4763" y="364331"/>
                </a:lnTo>
                <a:cubicBezTo>
                  <a:pt x="3175" y="284162"/>
                  <a:pt x="1588" y="203994"/>
                  <a:pt x="0" y="123825"/>
                </a:cubicBezTo>
                <a:lnTo>
                  <a:pt x="750094" y="145256"/>
                </a:lnTo>
                <a:lnTo>
                  <a:pt x="1173957" y="145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219"/>
          <p:cNvSpPr/>
          <p:nvPr/>
        </p:nvSpPr>
        <p:spPr>
          <a:xfrm>
            <a:off x="3771900" y="4386263"/>
            <a:ext cx="2671763" cy="1501775"/>
          </a:xfrm>
          <a:custGeom>
            <a:avLst/>
            <a:gdLst/>
            <a:ahLst/>
            <a:cxnLst/>
            <a:rect l="l" t="t" r="r" b="b"/>
            <a:pathLst>
              <a:path w="2671763" h="1502568" extrusionOk="0">
                <a:moveTo>
                  <a:pt x="421481" y="273843"/>
                </a:moveTo>
                <a:lnTo>
                  <a:pt x="197644" y="321468"/>
                </a:lnTo>
                <a:lnTo>
                  <a:pt x="85725" y="347662"/>
                </a:lnTo>
                <a:lnTo>
                  <a:pt x="0" y="276225"/>
                </a:lnTo>
                <a:lnTo>
                  <a:pt x="71438" y="200025"/>
                </a:lnTo>
                <a:lnTo>
                  <a:pt x="216694" y="173831"/>
                </a:lnTo>
                <a:lnTo>
                  <a:pt x="445294" y="135731"/>
                </a:lnTo>
                <a:lnTo>
                  <a:pt x="676275" y="104775"/>
                </a:lnTo>
                <a:lnTo>
                  <a:pt x="1019175" y="66675"/>
                </a:lnTo>
                <a:lnTo>
                  <a:pt x="1271588" y="50006"/>
                </a:lnTo>
                <a:lnTo>
                  <a:pt x="1812131" y="28575"/>
                </a:lnTo>
                <a:lnTo>
                  <a:pt x="2176463" y="26193"/>
                </a:lnTo>
                <a:lnTo>
                  <a:pt x="2247900" y="7143"/>
                </a:lnTo>
                <a:lnTo>
                  <a:pt x="2293144" y="0"/>
                </a:lnTo>
                <a:lnTo>
                  <a:pt x="2321719" y="7143"/>
                </a:lnTo>
                <a:lnTo>
                  <a:pt x="2578894" y="197643"/>
                </a:lnTo>
                <a:lnTo>
                  <a:pt x="2659856" y="273843"/>
                </a:lnTo>
                <a:lnTo>
                  <a:pt x="2671763" y="290512"/>
                </a:lnTo>
                <a:lnTo>
                  <a:pt x="2669381" y="314325"/>
                </a:lnTo>
                <a:lnTo>
                  <a:pt x="2657475" y="333375"/>
                </a:lnTo>
                <a:lnTo>
                  <a:pt x="2566988" y="376237"/>
                </a:lnTo>
                <a:lnTo>
                  <a:pt x="2533650" y="392906"/>
                </a:lnTo>
                <a:lnTo>
                  <a:pt x="2509838" y="414337"/>
                </a:lnTo>
                <a:lnTo>
                  <a:pt x="2474119" y="464343"/>
                </a:lnTo>
                <a:lnTo>
                  <a:pt x="2452688" y="495300"/>
                </a:lnTo>
                <a:lnTo>
                  <a:pt x="2409825" y="607218"/>
                </a:lnTo>
                <a:lnTo>
                  <a:pt x="2359819" y="752475"/>
                </a:lnTo>
                <a:lnTo>
                  <a:pt x="2307431" y="952500"/>
                </a:lnTo>
                <a:lnTo>
                  <a:pt x="2257425" y="1164431"/>
                </a:lnTo>
                <a:lnTo>
                  <a:pt x="2197894" y="1414462"/>
                </a:lnTo>
                <a:lnTo>
                  <a:pt x="2183606" y="1447800"/>
                </a:lnTo>
                <a:lnTo>
                  <a:pt x="2166938" y="1469231"/>
                </a:lnTo>
                <a:lnTo>
                  <a:pt x="2147888" y="1483518"/>
                </a:lnTo>
                <a:lnTo>
                  <a:pt x="2102644" y="1495425"/>
                </a:lnTo>
                <a:lnTo>
                  <a:pt x="2047875" y="1502568"/>
                </a:lnTo>
                <a:lnTo>
                  <a:pt x="2002631" y="1490662"/>
                </a:lnTo>
                <a:lnTo>
                  <a:pt x="1981200" y="1473993"/>
                </a:lnTo>
                <a:lnTo>
                  <a:pt x="1969294" y="1447800"/>
                </a:lnTo>
                <a:lnTo>
                  <a:pt x="1959769" y="1400175"/>
                </a:lnTo>
                <a:lnTo>
                  <a:pt x="1950244" y="1347787"/>
                </a:lnTo>
                <a:lnTo>
                  <a:pt x="1955006" y="1312068"/>
                </a:lnTo>
                <a:lnTo>
                  <a:pt x="2005013" y="1138237"/>
                </a:lnTo>
                <a:lnTo>
                  <a:pt x="2212181" y="330993"/>
                </a:lnTo>
                <a:lnTo>
                  <a:pt x="2224088" y="276225"/>
                </a:lnTo>
                <a:lnTo>
                  <a:pt x="2219325" y="245268"/>
                </a:lnTo>
                <a:lnTo>
                  <a:pt x="2212181" y="226218"/>
                </a:lnTo>
                <a:lnTo>
                  <a:pt x="2202656" y="209550"/>
                </a:lnTo>
                <a:lnTo>
                  <a:pt x="2188369" y="195262"/>
                </a:lnTo>
                <a:lnTo>
                  <a:pt x="2162175" y="183356"/>
                </a:lnTo>
                <a:lnTo>
                  <a:pt x="2121694" y="176212"/>
                </a:lnTo>
                <a:lnTo>
                  <a:pt x="1754981" y="176212"/>
                </a:lnTo>
                <a:lnTo>
                  <a:pt x="1162050" y="200025"/>
                </a:lnTo>
                <a:lnTo>
                  <a:pt x="638175" y="242887"/>
                </a:lnTo>
                <a:lnTo>
                  <a:pt x="421481" y="273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219"/>
          <p:cNvSpPr/>
          <p:nvPr/>
        </p:nvSpPr>
        <p:spPr>
          <a:xfrm>
            <a:off x="4065588" y="5522913"/>
            <a:ext cx="1787525" cy="277812"/>
          </a:xfrm>
          <a:custGeom>
            <a:avLst/>
            <a:gdLst/>
            <a:ahLst/>
            <a:cxnLst/>
            <a:rect l="l" t="t" r="r" b="b"/>
            <a:pathLst>
              <a:path w="1788319" h="278606" extrusionOk="0">
                <a:moveTo>
                  <a:pt x="447675" y="235744"/>
                </a:moveTo>
                <a:lnTo>
                  <a:pt x="57150" y="278606"/>
                </a:lnTo>
                <a:lnTo>
                  <a:pt x="0" y="200025"/>
                </a:lnTo>
                <a:lnTo>
                  <a:pt x="50006" y="138112"/>
                </a:lnTo>
                <a:lnTo>
                  <a:pt x="411956" y="97631"/>
                </a:lnTo>
                <a:lnTo>
                  <a:pt x="800100" y="59531"/>
                </a:lnTo>
                <a:lnTo>
                  <a:pt x="1214437" y="28575"/>
                </a:lnTo>
                <a:lnTo>
                  <a:pt x="1781175" y="0"/>
                </a:lnTo>
                <a:lnTo>
                  <a:pt x="1788319" y="88106"/>
                </a:lnTo>
                <a:lnTo>
                  <a:pt x="1678781" y="183356"/>
                </a:lnTo>
                <a:lnTo>
                  <a:pt x="1309687" y="185737"/>
                </a:lnTo>
                <a:lnTo>
                  <a:pt x="933450" y="200025"/>
                </a:lnTo>
                <a:lnTo>
                  <a:pt x="447675" y="2357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A79EF83-099A-354B-BCC5-CACA277593EC}"/>
              </a:ext>
            </a:extLst>
          </p:cNvPr>
          <p:cNvGrpSpPr/>
          <p:nvPr/>
        </p:nvGrpSpPr>
        <p:grpSpPr>
          <a:xfrm>
            <a:off x="2520110" y="1424738"/>
            <a:ext cx="4722813" cy="4611688"/>
            <a:chOff x="2676525" y="1581150"/>
            <a:chExt cx="4722813" cy="4611688"/>
          </a:xfrm>
        </p:grpSpPr>
        <p:sp>
          <p:nvSpPr>
            <p:cNvPr id="11" name="Google Shape;2421;p219">
              <a:extLst>
                <a:ext uri="{FF2B5EF4-FFF2-40B4-BE49-F238E27FC236}">
                  <a16:creationId xmlns:a16="http://schemas.microsoft.com/office/drawing/2014/main" id="{5B9123B7-470F-0443-B5C5-EE6064DDBBB3}"/>
                </a:ext>
              </a:extLst>
            </p:cNvPr>
            <p:cNvSpPr/>
            <p:nvPr/>
          </p:nvSpPr>
          <p:spPr>
            <a:xfrm>
              <a:off x="3076575" y="2263775"/>
              <a:ext cx="3989388" cy="515938"/>
            </a:xfrm>
            <a:custGeom>
              <a:avLst/>
              <a:gdLst/>
              <a:ahLst/>
              <a:cxnLst/>
              <a:rect l="l" t="t" r="r" b="b"/>
              <a:pathLst>
                <a:path w="3989811" h="516813" extrusionOk="0">
                  <a:moveTo>
                    <a:pt x="1720257" y="312882"/>
                  </a:moveTo>
                  <a:lnTo>
                    <a:pt x="1338708" y="358931"/>
                  </a:lnTo>
                  <a:lnTo>
                    <a:pt x="1092018" y="401690"/>
                  </a:lnTo>
                  <a:lnTo>
                    <a:pt x="717048" y="460896"/>
                  </a:lnTo>
                  <a:lnTo>
                    <a:pt x="539431" y="493788"/>
                  </a:lnTo>
                  <a:lnTo>
                    <a:pt x="460490" y="513523"/>
                  </a:lnTo>
                  <a:lnTo>
                    <a:pt x="434176" y="516813"/>
                  </a:lnTo>
                  <a:lnTo>
                    <a:pt x="404573" y="516813"/>
                  </a:lnTo>
                  <a:lnTo>
                    <a:pt x="355235" y="503656"/>
                  </a:lnTo>
                  <a:lnTo>
                    <a:pt x="289451" y="460896"/>
                  </a:lnTo>
                  <a:lnTo>
                    <a:pt x="200642" y="388534"/>
                  </a:lnTo>
                  <a:lnTo>
                    <a:pt x="98677" y="296436"/>
                  </a:lnTo>
                  <a:lnTo>
                    <a:pt x="55917" y="247098"/>
                  </a:lnTo>
                  <a:lnTo>
                    <a:pt x="23025" y="201049"/>
                  </a:lnTo>
                  <a:lnTo>
                    <a:pt x="3290" y="164867"/>
                  </a:lnTo>
                  <a:lnTo>
                    <a:pt x="0" y="145132"/>
                  </a:lnTo>
                  <a:lnTo>
                    <a:pt x="0" y="128686"/>
                  </a:lnTo>
                  <a:lnTo>
                    <a:pt x="3290" y="118818"/>
                  </a:lnTo>
                  <a:lnTo>
                    <a:pt x="19736" y="115529"/>
                  </a:lnTo>
                  <a:lnTo>
                    <a:pt x="39471" y="125397"/>
                  </a:lnTo>
                  <a:lnTo>
                    <a:pt x="118412" y="168157"/>
                  </a:lnTo>
                  <a:lnTo>
                    <a:pt x="217088" y="220784"/>
                  </a:lnTo>
                  <a:lnTo>
                    <a:pt x="289451" y="250387"/>
                  </a:lnTo>
                  <a:lnTo>
                    <a:pt x="371681" y="273411"/>
                  </a:lnTo>
                  <a:lnTo>
                    <a:pt x="437465" y="286568"/>
                  </a:lnTo>
                  <a:lnTo>
                    <a:pt x="509828" y="293147"/>
                  </a:lnTo>
                  <a:lnTo>
                    <a:pt x="595347" y="293147"/>
                  </a:lnTo>
                  <a:lnTo>
                    <a:pt x="1085439" y="220784"/>
                  </a:lnTo>
                  <a:lnTo>
                    <a:pt x="1335419" y="181313"/>
                  </a:lnTo>
                  <a:lnTo>
                    <a:pt x="1746570" y="138554"/>
                  </a:lnTo>
                  <a:lnTo>
                    <a:pt x="2233373" y="99083"/>
                  </a:lnTo>
                  <a:lnTo>
                    <a:pt x="2799117" y="66191"/>
                  </a:lnTo>
                  <a:lnTo>
                    <a:pt x="3058965" y="66191"/>
                  </a:lnTo>
                  <a:lnTo>
                    <a:pt x="3282631" y="53034"/>
                  </a:lnTo>
                  <a:lnTo>
                    <a:pt x="3414199" y="39877"/>
                  </a:lnTo>
                  <a:lnTo>
                    <a:pt x="3503008" y="26721"/>
                  </a:lnTo>
                  <a:lnTo>
                    <a:pt x="3575370" y="6985"/>
                  </a:lnTo>
                  <a:cubicBezTo>
                    <a:pt x="3592834" y="0"/>
                    <a:pt x="3585912" y="407"/>
                    <a:pt x="3595106" y="407"/>
                  </a:cubicBezTo>
                  <a:lnTo>
                    <a:pt x="3736541" y="26721"/>
                  </a:lnTo>
                  <a:lnTo>
                    <a:pt x="3808904" y="53034"/>
                  </a:lnTo>
                  <a:lnTo>
                    <a:pt x="3887845" y="92505"/>
                  </a:lnTo>
                  <a:lnTo>
                    <a:pt x="3950340" y="135264"/>
                  </a:lnTo>
                  <a:lnTo>
                    <a:pt x="3983232" y="171446"/>
                  </a:lnTo>
                  <a:lnTo>
                    <a:pt x="3989811" y="191181"/>
                  </a:lnTo>
                  <a:lnTo>
                    <a:pt x="3983232" y="237230"/>
                  </a:lnTo>
                  <a:lnTo>
                    <a:pt x="3963497" y="273411"/>
                  </a:lnTo>
                  <a:lnTo>
                    <a:pt x="3937183" y="299725"/>
                  </a:lnTo>
                  <a:lnTo>
                    <a:pt x="3874688" y="316171"/>
                  </a:lnTo>
                  <a:lnTo>
                    <a:pt x="3799036" y="312882"/>
                  </a:lnTo>
                  <a:lnTo>
                    <a:pt x="3674047" y="286568"/>
                  </a:lnTo>
                  <a:lnTo>
                    <a:pt x="3522743" y="263544"/>
                  </a:lnTo>
                  <a:lnTo>
                    <a:pt x="3358282" y="250387"/>
                  </a:lnTo>
                  <a:lnTo>
                    <a:pt x="3012916" y="243808"/>
                  </a:lnTo>
                  <a:lnTo>
                    <a:pt x="2746490" y="243808"/>
                  </a:lnTo>
                  <a:lnTo>
                    <a:pt x="2312314" y="266833"/>
                  </a:lnTo>
                  <a:lnTo>
                    <a:pt x="1720257" y="3128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22;p219">
              <a:extLst>
                <a:ext uri="{FF2B5EF4-FFF2-40B4-BE49-F238E27FC236}">
                  <a16:creationId xmlns:a16="http://schemas.microsoft.com/office/drawing/2014/main" id="{2A55B0A2-0D3F-B44B-9A46-0599BDD68C13}"/>
                </a:ext>
              </a:extLst>
            </p:cNvPr>
            <p:cNvSpPr/>
            <p:nvPr/>
          </p:nvSpPr>
          <p:spPr>
            <a:xfrm>
              <a:off x="2676525" y="3622675"/>
              <a:ext cx="4722813" cy="568325"/>
            </a:xfrm>
            <a:custGeom>
              <a:avLst/>
              <a:gdLst/>
              <a:ahLst/>
              <a:cxnLst/>
              <a:rect l="l" t="t" r="r" b="b"/>
              <a:pathLst>
                <a:path w="4723075" h="568519" extrusionOk="0">
                  <a:moveTo>
                    <a:pt x="1963972" y="314077"/>
                  </a:moveTo>
                  <a:lnTo>
                    <a:pt x="1494845" y="365760"/>
                  </a:lnTo>
                  <a:lnTo>
                    <a:pt x="1184744" y="405517"/>
                  </a:lnTo>
                  <a:lnTo>
                    <a:pt x="886571" y="461176"/>
                  </a:lnTo>
                  <a:lnTo>
                    <a:pt x="763325" y="492981"/>
                  </a:lnTo>
                  <a:lnTo>
                    <a:pt x="584421" y="556592"/>
                  </a:lnTo>
                  <a:lnTo>
                    <a:pt x="556591" y="564543"/>
                  </a:lnTo>
                  <a:lnTo>
                    <a:pt x="496957" y="568519"/>
                  </a:lnTo>
                  <a:lnTo>
                    <a:pt x="445273" y="552616"/>
                  </a:lnTo>
                  <a:lnTo>
                    <a:pt x="314077" y="477079"/>
                  </a:lnTo>
                  <a:lnTo>
                    <a:pt x="198783" y="381663"/>
                  </a:lnTo>
                  <a:lnTo>
                    <a:pt x="55659" y="242515"/>
                  </a:lnTo>
                  <a:lnTo>
                    <a:pt x="15903" y="190832"/>
                  </a:lnTo>
                  <a:lnTo>
                    <a:pt x="3976" y="166978"/>
                  </a:lnTo>
                  <a:lnTo>
                    <a:pt x="0" y="139148"/>
                  </a:lnTo>
                  <a:lnTo>
                    <a:pt x="0" y="119270"/>
                  </a:lnTo>
                  <a:lnTo>
                    <a:pt x="19878" y="119270"/>
                  </a:lnTo>
                  <a:lnTo>
                    <a:pt x="75538" y="147099"/>
                  </a:lnTo>
                  <a:lnTo>
                    <a:pt x="178904" y="194807"/>
                  </a:lnTo>
                  <a:lnTo>
                    <a:pt x="318052" y="234564"/>
                  </a:lnTo>
                  <a:lnTo>
                    <a:pt x="441298" y="258418"/>
                  </a:lnTo>
                  <a:lnTo>
                    <a:pt x="576470" y="266369"/>
                  </a:lnTo>
                  <a:lnTo>
                    <a:pt x="811033" y="262393"/>
                  </a:lnTo>
                  <a:lnTo>
                    <a:pt x="1304014" y="214686"/>
                  </a:lnTo>
                  <a:lnTo>
                    <a:pt x="2278049" y="135173"/>
                  </a:lnTo>
                  <a:lnTo>
                    <a:pt x="2536466" y="111319"/>
                  </a:lnTo>
                  <a:lnTo>
                    <a:pt x="3514477" y="79513"/>
                  </a:lnTo>
                  <a:lnTo>
                    <a:pt x="3927944" y="67586"/>
                  </a:lnTo>
                  <a:lnTo>
                    <a:pt x="3991555" y="55659"/>
                  </a:lnTo>
                  <a:lnTo>
                    <a:pt x="4238045" y="0"/>
                  </a:lnTo>
                  <a:lnTo>
                    <a:pt x="4321534" y="11927"/>
                  </a:lnTo>
                  <a:lnTo>
                    <a:pt x="4520317" y="79513"/>
                  </a:lnTo>
                  <a:lnTo>
                    <a:pt x="4635611" y="131197"/>
                  </a:lnTo>
                  <a:lnTo>
                    <a:pt x="4699221" y="174929"/>
                  </a:lnTo>
                  <a:lnTo>
                    <a:pt x="4719099" y="206734"/>
                  </a:lnTo>
                  <a:lnTo>
                    <a:pt x="4723075" y="250466"/>
                  </a:lnTo>
                  <a:lnTo>
                    <a:pt x="4695245" y="310101"/>
                  </a:lnTo>
                  <a:lnTo>
                    <a:pt x="4659464" y="337931"/>
                  </a:lnTo>
                  <a:lnTo>
                    <a:pt x="4603805" y="337931"/>
                  </a:lnTo>
                  <a:lnTo>
                    <a:pt x="4234070" y="286247"/>
                  </a:lnTo>
                  <a:lnTo>
                    <a:pt x="3848431" y="262393"/>
                  </a:lnTo>
                  <a:lnTo>
                    <a:pt x="3287864" y="270345"/>
                  </a:lnTo>
                  <a:lnTo>
                    <a:pt x="2544418" y="286247"/>
                  </a:lnTo>
                  <a:lnTo>
                    <a:pt x="2278049" y="294199"/>
                  </a:lnTo>
                  <a:lnTo>
                    <a:pt x="1963972" y="3140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23;p219">
              <a:extLst>
                <a:ext uri="{FF2B5EF4-FFF2-40B4-BE49-F238E27FC236}">
                  <a16:creationId xmlns:a16="http://schemas.microsoft.com/office/drawing/2014/main" id="{1D455769-6EB4-F74D-AB6F-C51369392DBC}"/>
                </a:ext>
              </a:extLst>
            </p:cNvPr>
            <p:cNvSpPr/>
            <p:nvPr/>
          </p:nvSpPr>
          <p:spPr>
            <a:xfrm>
              <a:off x="3589338" y="4611688"/>
              <a:ext cx="739775" cy="1581150"/>
            </a:xfrm>
            <a:custGeom>
              <a:avLst/>
              <a:gdLst/>
              <a:ahLst/>
              <a:cxnLst/>
              <a:rect l="l" t="t" r="r" b="b"/>
              <a:pathLst>
                <a:path w="740569" h="1581150" extrusionOk="0">
                  <a:moveTo>
                    <a:pt x="416719" y="976313"/>
                  </a:moveTo>
                  <a:lnTo>
                    <a:pt x="364331" y="671513"/>
                  </a:lnTo>
                  <a:lnTo>
                    <a:pt x="323850" y="469107"/>
                  </a:lnTo>
                  <a:lnTo>
                    <a:pt x="304800" y="400050"/>
                  </a:lnTo>
                  <a:lnTo>
                    <a:pt x="250031" y="302419"/>
                  </a:lnTo>
                  <a:lnTo>
                    <a:pt x="209550" y="250032"/>
                  </a:lnTo>
                  <a:lnTo>
                    <a:pt x="169069" y="200025"/>
                  </a:lnTo>
                  <a:lnTo>
                    <a:pt x="69056" y="104775"/>
                  </a:lnTo>
                  <a:lnTo>
                    <a:pt x="26194" y="76200"/>
                  </a:lnTo>
                  <a:lnTo>
                    <a:pt x="9525" y="61913"/>
                  </a:lnTo>
                  <a:lnTo>
                    <a:pt x="0" y="35719"/>
                  </a:lnTo>
                  <a:lnTo>
                    <a:pt x="2381" y="14288"/>
                  </a:lnTo>
                  <a:lnTo>
                    <a:pt x="7144" y="2382"/>
                  </a:lnTo>
                  <a:lnTo>
                    <a:pt x="23812" y="0"/>
                  </a:lnTo>
                  <a:lnTo>
                    <a:pt x="192881" y="54769"/>
                  </a:lnTo>
                  <a:lnTo>
                    <a:pt x="354806" y="104775"/>
                  </a:lnTo>
                  <a:lnTo>
                    <a:pt x="421481" y="128588"/>
                  </a:lnTo>
                  <a:lnTo>
                    <a:pt x="488156" y="271463"/>
                  </a:lnTo>
                  <a:lnTo>
                    <a:pt x="535781" y="414338"/>
                  </a:lnTo>
                  <a:lnTo>
                    <a:pt x="592931" y="635794"/>
                  </a:lnTo>
                  <a:lnTo>
                    <a:pt x="638175" y="831057"/>
                  </a:lnTo>
                  <a:lnTo>
                    <a:pt x="704850" y="1195388"/>
                  </a:lnTo>
                  <a:lnTo>
                    <a:pt x="733425" y="1352550"/>
                  </a:lnTo>
                  <a:lnTo>
                    <a:pt x="740569" y="1409700"/>
                  </a:lnTo>
                  <a:lnTo>
                    <a:pt x="735806" y="1471613"/>
                  </a:lnTo>
                  <a:lnTo>
                    <a:pt x="726281" y="1516857"/>
                  </a:lnTo>
                  <a:lnTo>
                    <a:pt x="709612" y="1547813"/>
                  </a:lnTo>
                  <a:lnTo>
                    <a:pt x="692944" y="1566863"/>
                  </a:lnTo>
                  <a:lnTo>
                    <a:pt x="676275" y="1578769"/>
                  </a:lnTo>
                  <a:lnTo>
                    <a:pt x="657225" y="1581150"/>
                  </a:lnTo>
                  <a:lnTo>
                    <a:pt x="638175" y="1581150"/>
                  </a:lnTo>
                  <a:lnTo>
                    <a:pt x="597694" y="1576388"/>
                  </a:lnTo>
                  <a:lnTo>
                    <a:pt x="554831" y="1552575"/>
                  </a:lnTo>
                  <a:lnTo>
                    <a:pt x="528637" y="1524000"/>
                  </a:lnTo>
                  <a:lnTo>
                    <a:pt x="502444" y="1476375"/>
                  </a:lnTo>
                  <a:lnTo>
                    <a:pt x="483394" y="1423988"/>
                  </a:lnTo>
                  <a:lnTo>
                    <a:pt x="471487" y="1357313"/>
                  </a:lnTo>
                  <a:lnTo>
                    <a:pt x="464344" y="1183482"/>
                  </a:lnTo>
                  <a:lnTo>
                    <a:pt x="464344" y="1159669"/>
                  </a:lnTo>
                  <a:lnTo>
                    <a:pt x="416719" y="9763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24;p219">
              <a:extLst>
                <a:ext uri="{FF2B5EF4-FFF2-40B4-BE49-F238E27FC236}">
                  <a16:creationId xmlns:a16="http://schemas.microsoft.com/office/drawing/2014/main" id="{66F2319A-A705-5742-BB14-BD169D5D658C}"/>
                </a:ext>
              </a:extLst>
            </p:cNvPr>
            <p:cNvSpPr/>
            <p:nvPr/>
          </p:nvSpPr>
          <p:spPr>
            <a:xfrm>
              <a:off x="3832225" y="1674813"/>
              <a:ext cx="596900" cy="1666875"/>
            </a:xfrm>
            <a:custGeom>
              <a:avLst/>
              <a:gdLst/>
              <a:ahLst/>
              <a:cxnLst/>
              <a:rect l="l" t="t" r="r" b="b"/>
              <a:pathLst>
                <a:path w="597694" h="1666875" extrusionOk="0">
                  <a:moveTo>
                    <a:pt x="321469" y="697706"/>
                  </a:moveTo>
                  <a:lnTo>
                    <a:pt x="307182" y="469106"/>
                  </a:lnTo>
                  <a:lnTo>
                    <a:pt x="297657" y="390525"/>
                  </a:lnTo>
                  <a:lnTo>
                    <a:pt x="283369" y="316706"/>
                  </a:lnTo>
                  <a:lnTo>
                    <a:pt x="254794" y="245269"/>
                  </a:lnTo>
                  <a:lnTo>
                    <a:pt x="219075" y="207169"/>
                  </a:lnTo>
                  <a:lnTo>
                    <a:pt x="142875" y="154781"/>
                  </a:lnTo>
                  <a:lnTo>
                    <a:pt x="45244" y="83344"/>
                  </a:lnTo>
                  <a:lnTo>
                    <a:pt x="19050" y="59531"/>
                  </a:lnTo>
                  <a:lnTo>
                    <a:pt x="4763" y="42862"/>
                  </a:lnTo>
                  <a:lnTo>
                    <a:pt x="0" y="30956"/>
                  </a:lnTo>
                  <a:lnTo>
                    <a:pt x="0" y="16669"/>
                  </a:lnTo>
                  <a:lnTo>
                    <a:pt x="7144" y="4762"/>
                  </a:lnTo>
                  <a:lnTo>
                    <a:pt x="21432" y="0"/>
                  </a:lnTo>
                  <a:lnTo>
                    <a:pt x="71438" y="7144"/>
                  </a:lnTo>
                  <a:lnTo>
                    <a:pt x="266700" y="57150"/>
                  </a:lnTo>
                  <a:lnTo>
                    <a:pt x="400050" y="100012"/>
                  </a:lnTo>
                  <a:lnTo>
                    <a:pt x="488157" y="142875"/>
                  </a:lnTo>
                  <a:lnTo>
                    <a:pt x="566738" y="192881"/>
                  </a:lnTo>
                  <a:lnTo>
                    <a:pt x="578644" y="209550"/>
                  </a:lnTo>
                  <a:lnTo>
                    <a:pt x="573882" y="235744"/>
                  </a:lnTo>
                  <a:lnTo>
                    <a:pt x="550069" y="326231"/>
                  </a:lnTo>
                  <a:lnTo>
                    <a:pt x="538163" y="395287"/>
                  </a:lnTo>
                  <a:lnTo>
                    <a:pt x="538163" y="466725"/>
                  </a:lnTo>
                  <a:lnTo>
                    <a:pt x="573882" y="783431"/>
                  </a:lnTo>
                  <a:lnTo>
                    <a:pt x="573882" y="945356"/>
                  </a:lnTo>
                  <a:lnTo>
                    <a:pt x="590550" y="1271587"/>
                  </a:lnTo>
                  <a:lnTo>
                    <a:pt x="597694" y="1478756"/>
                  </a:lnTo>
                  <a:cubicBezTo>
                    <a:pt x="596900" y="1500981"/>
                    <a:pt x="596107" y="1523206"/>
                    <a:pt x="595313" y="1545431"/>
                  </a:cubicBezTo>
                  <a:lnTo>
                    <a:pt x="585788" y="1588294"/>
                  </a:lnTo>
                  <a:lnTo>
                    <a:pt x="576263" y="1624012"/>
                  </a:lnTo>
                  <a:lnTo>
                    <a:pt x="559594" y="1657350"/>
                  </a:lnTo>
                  <a:lnTo>
                    <a:pt x="540544" y="1666875"/>
                  </a:lnTo>
                  <a:lnTo>
                    <a:pt x="514350" y="1659731"/>
                  </a:lnTo>
                  <a:lnTo>
                    <a:pt x="495300" y="1640681"/>
                  </a:lnTo>
                  <a:lnTo>
                    <a:pt x="440532" y="1559719"/>
                  </a:lnTo>
                  <a:lnTo>
                    <a:pt x="421482" y="1507331"/>
                  </a:lnTo>
                  <a:lnTo>
                    <a:pt x="342900" y="959644"/>
                  </a:lnTo>
                  <a:lnTo>
                    <a:pt x="321469" y="6977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25;p219">
              <a:extLst>
                <a:ext uri="{FF2B5EF4-FFF2-40B4-BE49-F238E27FC236}">
                  <a16:creationId xmlns:a16="http://schemas.microsoft.com/office/drawing/2014/main" id="{1A2F6802-C38E-0046-96E8-61CA536F4677}"/>
                </a:ext>
              </a:extLst>
            </p:cNvPr>
            <p:cNvSpPr/>
            <p:nvPr/>
          </p:nvSpPr>
          <p:spPr>
            <a:xfrm>
              <a:off x="5675313" y="1581150"/>
              <a:ext cx="673100" cy="1581150"/>
            </a:xfrm>
            <a:custGeom>
              <a:avLst/>
              <a:gdLst/>
              <a:ahLst/>
              <a:cxnLst/>
              <a:rect l="l" t="t" r="r" b="b"/>
              <a:pathLst>
                <a:path w="673894" h="1581150" extrusionOk="0">
                  <a:moveTo>
                    <a:pt x="119062" y="1073944"/>
                  </a:moveTo>
                  <a:lnTo>
                    <a:pt x="211931" y="731044"/>
                  </a:lnTo>
                  <a:lnTo>
                    <a:pt x="245269" y="581025"/>
                  </a:lnTo>
                  <a:lnTo>
                    <a:pt x="259556" y="495300"/>
                  </a:lnTo>
                  <a:lnTo>
                    <a:pt x="266700" y="435769"/>
                  </a:lnTo>
                  <a:lnTo>
                    <a:pt x="273844" y="366713"/>
                  </a:lnTo>
                  <a:lnTo>
                    <a:pt x="269081" y="264319"/>
                  </a:lnTo>
                  <a:lnTo>
                    <a:pt x="257175" y="202406"/>
                  </a:lnTo>
                  <a:lnTo>
                    <a:pt x="235744" y="161925"/>
                  </a:lnTo>
                  <a:lnTo>
                    <a:pt x="204787" y="126206"/>
                  </a:lnTo>
                  <a:lnTo>
                    <a:pt x="176212" y="102394"/>
                  </a:lnTo>
                  <a:lnTo>
                    <a:pt x="150019" y="88106"/>
                  </a:lnTo>
                  <a:lnTo>
                    <a:pt x="126206" y="80963"/>
                  </a:lnTo>
                  <a:lnTo>
                    <a:pt x="109537" y="76200"/>
                  </a:lnTo>
                  <a:lnTo>
                    <a:pt x="97631" y="64294"/>
                  </a:lnTo>
                  <a:lnTo>
                    <a:pt x="100012" y="38100"/>
                  </a:lnTo>
                  <a:lnTo>
                    <a:pt x="109537" y="16669"/>
                  </a:lnTo>
                  <a:lnTo>
                    <a:pt x="128587" y="7144"/>
                  </a:lnTo>
                  <a:lnTo>
                    <a:pt x="180975" y="0"/>
                  </a:lnTo>
                  <a:lnTo>
                    <a:pt x="235744" y="2381"/>
                  </a:lnTo>
                  <a:lnTo>
                    <a:pt x="288131" y="9525"/>
                  </a:lnTo>
                  <a:lnTo>
                    <a:pt x="364331" y="40481"/>
                  </a:lnTo>
                  <a:lnTo>
                    <a:pt x="507206" y="111919"/>
                  </a:lnTo>
                  <a:lnTo>
                    <a:pt x="540544" y="135731"/>
                  </a:lnTo>
                  <a:lnTo>
                    <a:pt x="602456" y="183356"/>
                  </a:lnTo>
                  <a:lnTo>
                    <a:pt x="635794" y="219075"/>
                  </a:lnTo>
                  <a:lnTo>
                    <a:pt x="657225" y="245269"/>
                  </a:lnTo>
                  <a:lnTo>
                    <a:pt x="671512" y="276225"/>
                  </a:lnTo>
                  <a:lnTo>
                    <a:pt x="673894" y="302419"/>
                  </a:lnTo>
                  <a:lnTo>
                    <a:pt x="661987" y="328613"/>
                  </a:lnTo>
                  <a:lnTo>
                    <a:pt x="581025" y="421481"/>
                  </a:lnTo>
                  <a:lnTo>
                    <a:pt x="559594" y="447675"/>
                  </a:lnTo>
                  <a:lnTo>
                    <a:pt x="450056" y="757238"/>
                  </a:lnTo>
                  <a:lnTo>
                    <a:pt x="407194" y="923925"/>
                  </a:lnTo>
                  <a:lnTo>
                    <a:pt x="283369" y="1200150"/>
                  </a:lnTo>
                  <a:lnTo>
                    <a:pt x="188119" y="1423988"/>
                  </a:lnTo>
                  <a:lnTo>
                    <a:pt x="140494" y="1524000"/>
                  </a:lnTo>
                  <a:lnTo>
                    <a:pt x="114300" y="1562100"/>
                  </a:lnTo>
                  <a:lnTo>
                    <a:pt x="90487" y="1578769"/>
                  </a:lnTo>
                  <a:lnTo>
                    <a:pt x="66675" y="1581150"/>
                  </a:lnTo>
                  <a:lnTo>
                    <a:pt x="30956" y="1576388"/>
                  </a:lnTo>
                  <a:lnTo>
                    <a:pt x="16669" y="1569244"/>
                  </a:lnTo>
                  <a:lnTo>
                    <a:pt x="2381" y="1545431"/>
                  </a:lnTo>
                  <a:lnTo>
                    <a:pt x="0" y="1497806"/>
                  </a:lnTo>
                  <a:lnTo>
                    <a:pt x="45244" y="1338263"/>
                  </a:lnTo>
                  <a:lnTo>
                    <a:pt x="119062" y="1073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26;p219">
              <a:extLst>
                <a:ext uri="{FF2B5EF4-FFF2-40B4-BE49-F238E27FC236}">
                  <a16:creationId xmlns:a16="http://schemas.microsoft.com/office/drawing/2014/main" id="{EE7753D1-324C-AB4B-B1B5-07B4713ECC04}"/>
                </a:ext>
              </a:extLst>
            </p:cNvPr>
            <p:cNvSpPr/>
            <p:nvPr/>
          </p:nvSpPr>
          <p:spPr>
            <a:xfrm rot="-5400000">
              <a:off x="4144963" y="3487738"/>
              <a:ext cx="1846262" cy="500062"/>
            </a:xfrm>
            <a:custGeom>
              <a:avLst/>
              <a:gdLst/>
              <a:ahLst/>
              <a:cxnLst/>
              <a:rect l="l" t="t" r="r" b="b"/>
              <a:pathLst>
                <a:path w="1845469" h="500063" extrusionOk="0">
                  <a:moveTo>
                    <a:pt x="1173957" y="145256"/>
                  </a:moveTo>
                  <a:lnTo>
                    <a:pt x="1538288" y="147638"/>
                  </a:lnTo>
                  <a:lnTo>
                    <a:pt x="1607344" y="135731"/>
                  </a:lnTo>
                  <a:lnTo>
                    <a:pt x="1657350" y="116681"/>
                  </a:lnTo>
                  <a:lnTo>
                    <a:pt x="1790700" y="16669"/>
                  </a:lnTo>
                  <a:lnTo>
                    <a:pt x="1816894" y="0"/>
                  </a:lnTo>
                  <a:lnTo>
                    <a:pt x="1833563" y="0"/>
                  </a:lnTo>
                  <a:lnTo>
                    <a:pt x="1845469" y="14288"/>
                  </a:lnTo>
                  <a:lnTo>
                    <a:pt x="1838325" y="69056"/>
                  </a:lnTo>
                  <a:lnTo>
                    <a:pt x="1804988" y="190500"/>
                  </a:lnTo>
                  <a:lnTo>
                    <a:pt x="1762125" y="295275"/>
                  </a:lnTo>
                  <a:lnTo>
                    <a:pt x="1716882" y="376238"/>
                  </a:lnTo>
                  <a:lnTo>
                    <a:pt x="1616869" y="488156"/>
                  </a:lnTo>
                  <a:lnTo>
                    <a:pt x="1597819" y="500063"/>
                  </a:lnTo>
                  <a:lnTo>
                    <a:pt x="1576388" y="500063"/>
                  </a:lnTo>
                  <a:lnTo>
                    <a:pt x="1521619" y="473869"/>
                  </a:lnTo>
                  <a:lnTo>
                    <a:pt x="1431132" y="423863"/>
                  </a:lnTo>
                  <a:lnTo>
                    <a:pt x="1390650" y="407194"/>
                  </a:lnTo>
                  <a:lnTo>
                    <a:pt x="1319213" y="397669"/>
                  </a:lnTo>
                  <a:lnTo>
                    <a:pt x="900113" y="392906"/>
                  </a:lnTo>
                  <a:lnTo>
                    <a:pt x="759619" y="392906"/>
                  </a:lnTo>
                  <a:lnTo>
                    <a:pt x="4763" y="364331"/>
                  </a:lnTo>
                  <a:cubicBezTo>
                    <a:pt x="3175" y="284162"/>
                    <a:pt x="1588" y="203994"/>
                    <a:pt x="0" y="123825"/>
                  </a:cubicBezTo>
                  <a:lnTo>
                    <a:pt x="750094" y="145256"/>
                  </a:lnTo>
                  <a:lnTo>
                    <a:pt x="1173957" y="1452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27;p219">
              <a:extLst>
                <a:ext uri="{FF2B5EF4-FFF2-40B4-BE49-F238E27FC236}">
                  <a16:creationId xmlns:a16="http://schemas.microsoft.com/office/drawing/2014/main" id="{B0D45514-DCD4-C542-8E0D-A0BDBC067B37}"/>
                </a:ext>
              </a:extLst>
            </p:cNvPr>
            <p:cNvSpPr/>
            <p:nvPr/>
          </p:nvSpPr>
          <p:spPr>
            <a:xfrm>
              <a:off x="3924300" y="4538663"/>
              <a:ext cx="2671763" cy="1501775"/>
            </a:xfrm>
            <a:custGeom>
              <a:avLst/>
              <a:gdLst/>
              <a:ahLst/>
              <a:cxnLst/>
              <a:rect l="l" t="t" r="r" b="b"/>
              <a:pathLst>
                <a:path w="2671763" h="1502568" extrusionOk="0">
                  <a:moveTo>
                    <a:pt x="421481" y="273843"/>
                  </a:moveTo>
                  <a:lnTo>
                    <a:pt x="197644" y="321468"/>
                  </a:lnTo>
                  <a:lnTo>
                    <a:pt x="85725" y="347662"/>
                  </a:lnTo>
                  <a:lnTo>
                    <a:pt x="0" y="276225"/>
                  </a:lnTo>
                  <a:lnTo>
                    <a:pt x="71438" y="200025"/>
                  </a:lnTo>
                  <a:lnTo>
                    <a:pt x="216694" y="173831"/>
                  </a:lnTo>
                  <a:lnTo>
                    <a:pt x="445294" y="135731"/>
                  </a:lnTo>
                  <a:lnTo>
                    <a:pt x="676275" y="104775"/>
                  </a:lnTo>
                  <a:lnTo>
                    <a:pt x="1019175" y="66675"/>
                  </a:lnTo>
                  <a:lnTo>
                    <a:pt x="1271588" y="50006"/>
                  </a:lnTo>
                  <a:lnTo>
                    <a:pt x="1812131" y="28575"/>
                  </a:lnTo>
                  <a:lnTo>
                    <a:pt x="2176463" y="26193"/>
                  </a:lnTo>
                  <a:lnTo>
                    <a:pt x="2247900" y="7143"/>
                  </a:lnTo>
                  <a:lnTo>
                    <a:pt x="2293144" y="0"/>
                  </a:lnTo>
                  <a:lnTo>
                    <a:pt x="2321719" y="7143"/>
                  </a:lnTo>
                  <a:lnTo>
                    <a:pt x="2578894" y="197643"/>
                  </a:lnTo>
                  <a:lnTo>
                    <a:pt x="2659856" y="273843"/>
                  </a:lnTo>
                  <a:lnTo>
                    <a:pt x="2671763" y="290512"/>
                  </a:lnTo>
                  <a:lnTo>
                    <a:pt x="2669381" y="314325"/>
                  </a:lnTo>
                  <a:lnTo>
                    <a:pt x="2657475" y="333375"/>
                  </a:lnTo>
                  <a:lnTo>
                    <a:pt x="2566988" y="376237"/>
                  </a:lnTo>
                  <a:lnTo>
                    <a:pt x="2533650" y="392906"/>
                  </a:lnTo>
                  <a:lnTo>
                    <a:pt x="2509838" y="414337"/>
                  </a:lnTo>
                  <a:lnTo>
                    <a:pt x="2474119" y="464343"/>
                  </a:lnTo>
                  <a:lnTo>
                    <a:pt x="2452688" y="495300"/>
                  </a:lnTo>
                  <a:lnTo>
                    <a:pt x="2409825" y="607218"/>
                  </a:lnTo>
                  <a:lnTo>
                    <a:pt x="2359819" y="752475"/>
                  </a:lnTo>
                  <a:lnTo>
                    <a:pt x="2307431" y="952500"/>
                  </a:lnTo>
                  <a:lnTo>
                    <a:pt x="2257425" y="1164431"/>
                  </a:lnTo>
                  <a:lnTo>
                    <a:pt x="2197894" y="1414462"/>
                  </a:lnTo>
                  <a:lnTo>
                    <a:pt x="2183606" y="1447800"/>
                  </a:lnTo>
                  <a:lnTo>
                    <a:pt x="2166938" y="1469231"/>
                  </a:lnTo>
                  <a:lnTo>
                    <a:pt x="2147888" y="1483518"/>
                  </a:lnTo>
                  <a:lnTo>
                    <a:pt x="2102644" y="1495425"/>
                  </a:lnTo>
                  <a:lnTo>
                    <a:pt x="2047875" y="1502568"/>
                  </a:lnTo>
                  <a:lnTo>
                    <a:pt x="2002631" y="1490662"/>
                  </a:lnTo>
                  <a:lnTo>
                    <a:pt x="1981200" y="1473993"/>
                  </a:lnTo>
                  <a:lnTo>
                    <a:pt x="1969294" y="1447800"/>
                  </a:lnTo>
                  <a:lnTo>
                    <a:pt x="1959769" y="1400175"/>
                  </a:lnTo>
                  <a:lnTo>
                    <a:pt x="1950244" y="1347787"/>
                  </a:lnTo>
                  <a:lnTo>
                    <a:pt x="1955006" y="1312068"/>
                  </a:lnTo>
                  <a:lnTo>
                    <a:pt x="2005013" y="1138237"/>
                  </a:lnTo>
                  <a:lnTo>
                    <a:pt x="2212181" y="330993"/>
                  </a:lnTo>
                  <a:lnTo>
                    <a:pt x="2224088" y="276225"/>
                  </a:lnTo>
                  <a:lnTo>
                    <a:pt x="2219325" y="245268"/>
                  </a:lnTo>
                  <a:lnTo>
                    <a:pt x="2212181" y="226218"/>
                  </a:lnTo>
                  <a:lnTo>
                    <a:pt x="2202656" y="209550"/>
                  </a:lnTo>
                  <a:lnTo>
                    <a:pt x="2188369" y="195262"/>
                  </a:lnTo>
                  <a:lnTo>
                    <a:pt x="2162175" y="183356"/>
                  </a:lnTo>
                  <a:lnTo>
                    <a:pt x="2121694" y="176212"/>
                  </a:lnTo>
                  <a:lnTo>
                    <a:pt x="1754981" y="176212"/>
                  </a:lnTo>
                  <a:lnTo>
                    <a:pt x="1162050" y="200025"/>
                  </a:lnTo>
                  <a:lnTo>
                    <a:pt x="638175" y="242887"/>
                  </a:lnTo>
                  <a:lnTo>
                    <a:pt x="421481" y="2738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28;p219">
              <a:extLst>
                <a:ext uri="{FF2B5EF4-FFF2-40B4-BE49-F238E27FC236}">
                  <a16:creationId xmlns:a16="http://schemas.microsoft.com/office/drawing/2014/main" id="{C459A370-C93B-0448-96BD-1AFF3DC71B36}"/>
                </a:ext>
              </a:extLst>
            </p:cNvPr>
            <p:cNvSpPr/>
            <p:nvPr/>
          </p:nvSpPr>
          <p:spPr>
            <a:xfrm>
              <a:off x="4217988" y="5675313"/>
              <a:ext cx="1787525" cy="277812"/>
            </a:xfrm>
            <a:custGeom>
              <a:avLst/>
              <a:gdLst/>
              <a:ahLst/>
              <a:cxnLst/>
              <a:rect l="l" t="t" r="r" b="b"/>
              <a:pathLst>
                <a:path w="1788319" h="278606" extrusionOk="0">
                  <a:moveTo>
                    <a:pt x="447675" y="235744"/>
                  </a:moveTo>
                  <a:lnTo>
                    <a:pt x="57150" y="278606"/>
                  </a:lnTo>
                  <a:lnTo>
                    <a:pt x="0" y="200025"/>
                  </a:lnTo>
                  <a:lnTo>
                    <a:pt x="50006" y="138112"/>
                  </a:lnTo>
                  <a:lnTo>
                    <a:pt x="411956" y="97631"/>
                  </a:lnTo>
                  <a:lnTo>
                    <a:pt x="800100" y="59531"/>
                  </a:lnTo>
                  <a:lnTo>
                    <a:pt x="1214437" y="28575"/>
                  </a:lnTo>
                  <a:lnTo>
                    <a:pt x="1781175" y="0"/>
                  </a:lnTo>
                  <a:lnTo>
                    <a:pt x="1788319" y="88106"/>
                  </a:lnTo>
                  <a:lnTo>
                    <a:pt x="1678781" y="183356"/>
                  </a:lnTo>
                  <a:lnTo>
                    <a:pt x="1309687" y="185737"/>
                  </a:lnTo>
                  <a:lnTo>
                    <a:pt x="933450" y="200025"/>
                  </a:lnTo>
                  <a:lnTo>
                    <a:pt x="447675" y="2357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433;p220">
            <a:extLst>
              <a:ext uri="{FF2B5EF4-FFF2-40B4-BE49-F238E27FC236}">
                <a16:creationId xmlns:a16="http://schemas.microsoft.com/office/drawing/2014/main" id="{70DC0888-923F-BA44-9B6B-31C94112FA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0640" y="1421563"/>
            <a:ext cx="4724400" cy="46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3" name="Google Shape;2433;p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2672" y="1493755"/>
            <a:ext cx="4724400" cy="46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" name="Google Shape;3162;p287"/>
          <p:cNvSpPr txBox="1"/>
          <p:nvPr/>
        </p:nvSpPr>
        <p:spPr>
          <a:xfrm>
            <a:off x="3800872" y="6881812"/>
            <a:ext cx="415252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倍</a:t>
            </a:r>
            <a:endParaRPr/>
          </a:p>
        </p:txBody>
      </p:sp>
      <p:sp>
        <p:nvSpPr>
          <p:cNvPr id="3163" name="Google Shape;3163;p287"/>
          <p:cNvSpPr/>
          <p:nvPr/>
        </p:nvSpPr>
        <p:spPr>
          <a:xfrm>
            <a:off x="2454275" y="1533525"/>
            <a:ext cx="1620838" cy="2565400"/>
          </a:xfrm>
          <a:custGeom>
            <a:avLst/>
            <a:gdLst/>
            <a:ahLst/>
            <a:cxnLst/>
            <a:rect l="l" t="t" r="r" b="b"/>
            <a:pathLst>
              <a:path w="1621446" h="2566438" extrusionOk="0">
                <a:moveTo>
                  <a:pt x="1329109" y="849814"/>
                </a:moveTo>
                <a:lnTo>
                  <a:pt x="1410692" y="693448"/>
                </a:lnTo>
                <a:lnTo>
                  <a:pt x="1482076" y="540481"/>
                </a:lnTo>
                <a:lnTo>
                  <a:pt x="1505871" y="475896"/>
                </a:lnTo>
                <a:lnTo>
                  <a:pt x="1512669" y="465698"/>
                </a:lnTo>
                <a:lnTo>
                  <a:pt x="1539863" y="455500"/>
                </a:lnTo>
                <a:lnTo>
                  <a:pt x="1580654" y="438504"/>
                </a:lnTo>
                <a:lnTo>
                  <a:pt x="1607849" y="414709"/>
                </a:lnTo>
                <a:lnTo>
                  <a:pt x="1618046" y="394313"/>
                </a:lnTo>
                <a:lnTo>
                  <a:pt x="1621446" y="373918"/>
                </a:lnTo>
                <a:lnTo>
                  <a:pt x="1611248" y="322929"/>
                </a:lnTo>
                <a:lnTo>
                  <a:pt x="1594251" y="285537"/>
                </a:lnTo>
                <a:lnTo>
                  <a:pt x="1546662" y="234548"/>
                </a:lnTo>
                <a:lnTo>
                  <a:pt x="1478677" y="163164"/>
                </a:lnTo>
                <a:lnTo>
                  <a:pt x="1397095" y="88380"/>
                </a:lnTo>
                <a:lnTo>
                  <a:pt x="1335908" y="47589"/>
                </a:lnTo>
                <a:lnTo>
                  <a:pt x="1284919" y="20395"/>
                </a:lnTo>
                <a:lnTo>
                  <a:pt x="1247527" y="6798"/>
                </a:lnTo>
                <a:lnTo>
                  <a:pt x="1203337" y="0"/>
                </a:lnTo>
                <a:lnTo>
                  <a:pt x="1165945" y="0"/>
                </a:lnTo>
                <a:lnTo>
                  <a:pt x="1125154" y="0"/>
                </a:lnTo>
                <a:lnTo>
                  <a:pt x="1101359" y="10197"/>
                </a:lnTo>
                <a:lnTo>
                  <a:pt x="1094561" y="23794"/>
                </a:lnTo>
                <a:lnTo>
                  <a:pt x="1094561" y="44190"/>
                </a:lnTo>
                <a:lnTo>
                  <a:pt x="1108158" y="67985"/>
                </a:lnTo>
                <a:lnTo>
                  <a:pt x="1138751" y="84981"/>
                </a:lnTo>
                <a:lnTo>
                  <a:pt x="1169344" y="105377"/>
                </a:lnTo>
                <a:lnTo>
                  <a:pt x="1206736" y="135970"/>
                </a:lnTo>
                <a:lnTo>
                  <a:pt x="1227132" y="163164"/>
                </a:lnTo>
                <a:lnTo>
                  <a:pt x="1237330" y="193757"/>
                </a:lnTo>
                <a:lnTo>
                  <a:pt x="1240729" y="241347"/>
                </a:lnTo>
                <a:lnTo>
                  <a:pt x="1237330" y="305933"/>
                </a:lnTo>
                <a:lnTo>
                  <a:pt x="1213535" y="401112"/>
                </a:lnTo>
                <a:lnTo>
                  <a:pt x="1142150" y="594870"/>
                </a:lnTo>
                <a:lnTo>
                  <a:pt x="1023176" y="853213"/>
                </a:lnTo>
                <a:lnTo>
                  <a:pt x="911001" y="1084363"/>
                </a:lnTo>
                <a:lnTo>
                  <a:pt x="764833" y="1373299"/>
                </a:lnTo>
                <a:lnTo>
                  <a:pt x="584672" y="1692829"/>
                </a:lnTo>
                <a:lnTo>
                  <a:pt x="438504" y="1917180"/>
                </a:lnTo>
                <a:lnTo>
                  <a:pt x="288937" y="2131334"/>
                </a:lnTo>
                <a:lnTo>
                  <a:pt x="152967" y="2318293"/>
                </a:lnTo>
                <a:lnTo>
                  <a:pt x="44191" y="2461061"/>
                </a:lnTo>
                <a:lnTo>
                  <a:pt x="3399" y="2522248"/>
                </a:lnTo>
                <a:lnTo>
                  <a:pt x="0" y="2542644"/>
                </a:lnTo>
                <a:lnTo>
                  <a:pt x="6799" y="2563039"/>
                </a:lnTo>
                <a:lnTo>
                  <a:pt x="16996" y="2566438"/>
                </a:lnTo>
                <a:lnTo>
                  <a:pt x="54388" y="2549442"/>
                </a:lnTo>
                <a:lnTo>
                  <a:pt x="91780" y="2508651"/>
                </a:lnTo>
                <a:lnTo>
                  <a:pt x="197157" y="2399875"/>
                </a:lnTo>
                <a:lnTo>
                  <a:pt x="377318" y="2202718"/>
                </a:lnTo>
                <a:lnTo>
                  <a:pt x="560878" y="1988565"/>
                </a:lnTo>
                <a:lnTo>
                  <a:pt x="798825" y="1679232"/>
                </a:lnTo>
                <a:lnTo>
                  <a:pt x="907602" y="1526266"/>
                </a:lnTo>
                <a:lnTo>
                  <a:pt x="1104759" y="1233930"/>
                </a:lnTo>
                <a:lnTo>
                  <a:pt x="1223733" y="1050370"/>
                </a:lnTo>
                <a:lnTo>
                  <a:pt x="1329109" y="84981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4" name="Google Shape;3164;p287"/>
          <p:cNvSpPr/>
          <p:nvPr/>
        </p:nvSpPr>
        <p:spPr>
          <a:xfrm>
            <a:off x="5154613" y="1506538"/>
            <a:ext cx="577850" cy="1065212"/>
          </a:xfrm>
          <a:custGeom>
            <a:avLst/>
            <a:gdLst/>
            <a:ahLst/>
            <a:cxnLst/>
            <a:rect l="l" t="t" r="r" b="b"/>
            <a:pathLst>
              <a:path w="576263" h="1064419" extrusionOk="0">
                <a:moveTo>
                  <a:pt x="235744" y="409575"/>
                </a:moveTo>
                <a:lnTo>
                  <a:pt x="235744" y="321469"/>
                </a:lnTo>
                <a:lnTo>
                  <a:pt x="233363" y="295275"/>
                </a:lnTo>
                <a:lnTo>
                  <a:pt x="221457" y="257175"/>
                </a:lnTo>
                <a:lnTo>
                  <a:pt x="202407" y="223838"/>
                </a:lnTo>
                <a:lnTo>
                  <a:pt x="171450" y="183357"/>
                </a:lnTo>
                <a:lnTo>
                  <a:pt x="135732" y="147638"/>
                </a:lnTo>
                <a:lnTo>
                  <a:pt x="92869" y="109538"/>
                </a:lnTo>
                <a:lnTo>
                  <a:pt x="33338" y="78582"/>
                </a:lnTo>
                <a:lnTo>
                  <a:pt x="11907" y="59532"/>
                </a:lnTo>
                <a:lnTo>
                  <a:pt x="0" y="45244"/>
                </a:lnTo>
                <a:lnTo>
                  <a:pt x="0" y="33338"/>
                </a:lnTo>
                <a:lnTo>
                  <a:pt x="9525" y="19050"/>
                </a:lnTo>
                <a:lnTo>
                  <a:pt x="40482" y="9525"/>
                </a:lnTo>
                <a:lnTo>
                  <a:pt x="107157" y="0"/>
                </a:lnTo>
                <a:lnTo>
                  <a:pt x="161925" y="2382"/>
                </a:lnTo>
                <a:lnTo>
                  <a:pt x="197644" y="7144"/>
                </a:lnTo>
                <a:lnTo>
                  <a:pt x="288132" y="33338"/>
                </a:lnTo>
                <a:lnTo>
                  <a:pt x="381000" y="69057"/>
                </a:lnTo>
                <a:lnTo>
                  <a:pt x="431007" y="95250"/>
                </a:lnTo>
                <a:lnTo>
                  <a:pt x="500063" y="138113"/>
                </a:lnTo>
                <a:lnTo>
                  <a:pt x="550069" y="178594"/>
                </a:lnTo>
                <a:lnTo>
                  <a:pt x="569119" y="195263"/>
                </a:lnTo>
                <a:lnTo>
                  <a:pt x="573882" y="207169"/>
                </a:lnTo>
                <a:lnTo>
                  <a:pt x="576263" y="238125"/>
                </a:lnTo>
                <a:lnTo>
                  <a:pt x="571500" y="271463"/>
                </a:lnTo>
                <a:lnTo>
                  <a:pt x="559594" y="302419"/>
                </a:lnTo>
                <a:lnTo>
                  <a:pt x="540544" y="335757"/>
                </a:lnTo>
                <a:lnTo>
                  <a:pt x="509588" y="376238"/>
                </a:lnTo>
                <a:lnTo>
                  <a:pt x="497682" y="404813"/>
                </a:lnTo>
                <a:lnTo>
                  <a:pt x="483394" y="464344"/>
                </a:lnTo>
                <a:lnTo>
                  <a:pt x="471488" y="561975"/>
                </a:lnTo>
                <a:lnTo>
                  <a:pt x="461963" y="719138"/>
                </a:lnTo>
                <a:cubicBezTo>
                  <a:pt x="461169" y="794544"/>
                  <a:pt x="460376" y="869951"/>
                  <a:pt x="459582" y="945357"/>
                </a:cubicBezTo>
                <a:lnTo>
                  <a:pt x="361950" y="1064419"/>
                </a:lnTo>
                <a:lnTo>
                  <a:pt x="240507" y="983457"/>
                </a:lnTo>
                <a:lnTo>
                  <a:pt x="238125" y="771525"/>
                </a:lnTo>
                <a:cubicBezTo>
                  <a:pt x="237331" y="658813"/>
                  <a:pt x="236538" y="546100"/>
                  <a:pt x="235744" y="4095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5" name="Google Shape;3165;p287"/>
          <p:cNvSpPr/>
          <p:nvPr/>
        </p:nvSpPr>
        <p:spPr>
          <a:xfrm>
            <a:off x="4875213" y="2886075"/>
            <a:ext cx="315912" cy="877888"/>
          </a:xfrm>
          <a:custGeom>
            <a:avLst/>
            <a:gdLst/>
            <a:ahLst/>
            <a:cxnLst/>
            <a:rect l="l" t="t" r="r" b="b"/>
            <a:pathLst>
              <a:path w="316706" h="878683" extrusionOk="0">
                <a:moveTo>
                  <a:pt x="42862" y="378619"/>
                </a:moveTo>
                <a:lnTo>
                  <a:pt x="9525" y="102394"/>
                </a:lnTo>
                <a:lnTo>
                  <a:pt x="0" y="26194"/>
                </a:lnTo>
                <a:lnTo>
                  <a:pt x="2381" y="7144"/>
                </a:lnTo>
                <a:lnTo>
                  <a:pt x="16669" y="0"/>
                </a:lnTo>
                <a:lnTo>
                  <a:pt x="38100" y="4763"/>
                </a:lnTo>
                <a:lnTo>
                  <a:pt x="73819" y="30956"/>
                </a:lnTo>
                <a:lnTo>
                  <a:pt x="92869" y="66675"/>
                </a:lnTo>
                <a:lnTo>
                  <a:pt x="152400" y="190500"/>
                </a:lnTo>
                <a:lnTo>
                  <a:pt x="178594" y="230981"/>
                </a:lnTo>
                <a:lnTo>
                  <a:pt x="197644" y="259556"/>
                </a:lnTo>
                <a:lnTo>
                  <a:pt x="221456" y="314325"/>
                </a:lnTo>
                <a:lnTo>
                  <a:pt x="252412" y="397669"/>
                </a:lnTo>
                <a:lnTo>
                  <a:pt x="276225" y="492919"/>
                </a:lnTo>
                <a:lnTo>
                  <a:pt x="292894" y="585788"/>
                </a:lnTo>
                <a:lnTo>
                  <a:pt x="316706" y="764381"/>
                </a:lnTo>
                <a:lnTo>
                  <a:pt x="292834" y="855641"/>
                </a:lnTo>
                <a:lnTo>
                  <a:pt x="118753" y="878683"/>
                </a:lnTo>
                <a:lnTo>
                  <a:pt x="92869" y="795338"/>
                </a:lnTo>
                <a:lnTo>
                  <a:pt x="90487" y="681038"/>
                </a:lnTo>
                <a:lnTo>
                  <a:pt x="83344" y="592931"/>
                </a:lnTo>
                <a:lnTo>
                  <a:pt x="69056" y="509588"/>
                </a:lnTo>
                <a:lnTo>
                  <a:pt x="52387" y="438150"/>
                </a:lnTo>
                <a:lnTo>
                  <a:pt x="42862" y="3786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6" name="Google Shape;3166;p287"/>
          <p:cNvSpPr/>
          <p:nvPr/>
        </p:nvSpPr>
        <p:spPr>
          <a:xfrm>
            <a:off x="5846763" y="2728913"/>
            <a:ext cx="463550" cy="987425"/>
          </a:xfrm>
          <a:custGeom>
            <a:avLst/>
            <a:gdLst/>
            <a:ahLst/>
            <a:cxnLst/>
            <a:rect l="l" t="t" r="r" b="b"/>
            <a:pathLst>
              <a:path w="464344" h="988218" extrusionOk="0">
                <a:moveTo>
                  <a:pt x="104775" y="476250"/>
                </a:moveTo>
                <a:lnTo>
                  <a:pt x="116681" y="383381"/>
                </a:lnTo>
                <a:lnTo>
                  <a:pt x="123825" y="285750"/>
                </a:lnTo>
                <a:lnTo>
                  <a:pt x="128587" y="192881"/>
                </a:lnTo>
                <a:lnTo>
                  <a:pt x="123825" y="178593"/>
                </a:lnTo>
                <a:lnTo>
                  <a:pt x="104775" y="145256"/>
                </a:lnTo>
                <a:lnTo>
                  <a:pt x="35719" y="73818"/>
                </a:lnTo>
                <a:lnTo>
                  <a:pt x="11906" y="47625"/>
                </a:lnTo>
                <a:lnTo>
                  <a:pt x="0" y="30956"/>
                </a:lnTo>
                <a:lnTo>
                  <a:pt x="0" y="14287"/>
                </a:lnTo>
                <a:lnTo>
                  <a:pt x="7144" y="4762"/>
                </a:lnTo>
                <a:lnTo>
                  <a:pt x="33337" y="0"/>
                </a:lnTo>
                <a:lnTo>
                  <a:pt x="59531" y="7143"/>
                </a:lnTo>
                <a:lnTo>
                  <a:pt x="97631" y="9525"/>
                </a:lnTo>
                <a:lnTo>
                  <a:pt x="169069" y="16668"/>
                </a:lnTo>
                <a:lnTo>
                  <a:pt x="214312" y="23812"/>
                </a:lnTo>
                <a:lnTo>
                  <a:pt x="271462" y="42862"/>
                </a:lnTo>
                <a:lnTo>
                  <a:pt x="326231" y="66675"/>
                </a:lnTo>
                <a:lnTo>
                  <a:pt x="381000" y="97631"/>
                </a:lnTo>
                <a:lnTo>
                  <a:pt x="428625" y="130968"/>
                </a:lnTo>
                <a:lnTo>
                  <a:pt x="442912" y="145256"/>
                </a:lnTo>
                <a:lnTo>
                  <a:pt x="457200" y="169068"/>
                </a:lnTo>
                <a:lnTo>
                  <a:pt x="464344" y="192881"/>
                </a:lnTo>
                <a:lnTo>
                  <a:pt x="464344" y="214312"/>
                </a:lnTo>
                <a:lnTo>
                  <a:pt x="450056" y="238125"/>
                </a:lnTo>
                <a:lnTo>
                  <a:pt x="421481" y="288131"/>
                </a:lnTo>
                <a:lnTo>
                  <a:pt x="361950" y="407193"/>
                </a:lnTo>
                <a:lnTo>
                  <a:pt x="264319" y="647700"/>
                </a:lnTo>
                <a:lnTo>
                  <a:pt x="209550" y="809625"/>
                </a:lnTo>
                <a:lnTo>
                  <a:pt x="66675" y="988218"/>
                </a:lnTo>
                <a:lnTo>
                  <a:pt x="38100" y="831056"/>
                </a:lnTo>
                <a:lnTo>
                  <a:pt x="78581" y="635793"/>
                </a:lnTo>
                <a:lnTo>
                  <a:pt x="104775" y="476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7" name="Google Shape;3167;p287"/>
          <p:cNvSpPr/>
          <p:nvPr/>
        </p:nvSpPr>
        <p:spPr>
          <a:xfrm>
            <a:off x="4487863" y="4487863"/>
            <a:ext cx="609600" cy="1474787"/>
          </a:xfrm>
          <a:custGeom>
            <a:avLst/>
            <a:gdLst/>
            <a:ahLst/>
            <a:cxnLst/>
            <a:rect l="l" t="t" r="r" b="b"/>
            <a:pathLst>
              <a:path w="610481" h="1474668" extrusionOk="0">
                <a:moveTo>
                  <a:pt x="491556" y="504770"/>
                </a:moveTo>
                <a:lnTo>
                  <a:pt x="457200" y="362060"/>
                </a:lnTo>
                <a:lnTo>
                  <a:pt x="430772" y="261635"/>
                </a:lnTo>
                <a:lnTo>
                  <a:pt x="372631" y="105711"/>
                </a:lnTo>
                <a:lnTo>
                  <a:pt x="309205" y="81926"/>
                </a:lnTo>
                <a:lnTo>
                  <a:pt x="118925" y="31714"/>
                </a:lnTo>
                <a:lnTo>
                  <a:pt x="42285" y="7929"/>
                </a:lnTo>
                <a:lnTo>
                  <a:pt x="18500" y="0"/>
                </a:lnTo>
                <a:lnTo>
                  <a:pt x="0" y="5286"/>
                </a:lnTo>
                <a:lnTo>
                  <a:pt x="0" y="21142"/>
                </a:lnTo>
                <a:lnTo>
                  <a:pt x="13214" y="55498"/>
                </a:lnTo>
                <a:lnTo>
                  <a:pt x="31714" y="73998"/>
                </a:lnTo>
                <a:lnTo>
                  <a:pt x="81926" y="121568"/>
                </a:lnTo>
                <a:lnTo>
                  <a:pt x="153281" y="211422"/>
                </a:lnTo>
                <a:lnTo>
                  <a:pt x="203494" y="290705"/>
                </a:lnTo>
                <a:lnTo>
                  <a:pt x="243135" y="385845"/>
                </a:lnTo>
                <a:lnTo>
                  <a:pt x="274849" y="552340"/>
                </a:lnTo>
                <a:lnTo>
                  <a:pt x="306562" y="769048"/>
                </a:lnTo>
                <a:lnTo>
                  <a:pt x="322419" y="946114"/>
                </a:lnTo>
                <a:lnTo>
                  <a:pt x="325061" y="1014826"/>
                </a:lnTo>
                <a:lnTo>
                  <a:pt x="327704" y="1072967"/>
                </a:lnTo>
                <a:lnTo>
                  <a:pt x="335633" y="1125822"/>
                </a:lnTo>
                <a:lnTo>
                  <a:pt x="359418" y="1215677"/>
                </a:lnTo>
                <a:lnTo>
                  <a:pt x="383203" y="1287031"/>
                </a:lnTo>
                <a:lnTo>
                  <a:pt x="414916" y="1353101"/>
                </a:lnTo>
                <a:lnTo>
                  <a:pt x="446629" y="1411242"/>
                </a:lnTo>
                <a:lnTo>
                  <a:pt x="467771" y="1440312"/>
                </a:lnTo>
                <a:lnTo>
                  <a:pt x="488914" y="1461455"/>
                </a:lnTo>
                <a:lnTo>
                  <a:pt x="512698" y="1472026"/>
                </a:lnTo>
                <a:lnTo>
                  <a:pt x="531198" y="1474668"/>
                </a:lnTo>
                <a:lnTo>
                  <a:pt x="554983" y="1464097"/>
                </a:lnTo>
                <a:lnTo>
                  <a:pt x="573482" y="1442955"/>
                </a:lnTo>
                <a:lnTo>
                  <a:pt x="589339" y="1413885"/>
                </a:lnTo>
                <a:lnTo>
                  <a:pt x="599910" y="1371600"/>
                </a:lnTo>
                <a:lnTo>
                  <a:pt x="607838" y="1324030"/>
                </a:lnTo>
                <a:lnTo>
                  <a:pt x="610481" y="1281746"/>
                </a:lnTo>
                <a:lnTo>
                  <a:pt x="576125" y="1112608"/>
                </a:lnTo>
                <a:lnTo>
                  <a:pt x="560268" y="954042"/>
                </a:lnTo>
                <a:lnTo>
                  <a:pt x="547055" y="827189"/>
                </a:lnTo>
                <a:lnTo>
                  <a:pt x="533841" y="729406"/>
                </a:lnTo>
                <a:lnTo>
                  <a:pt x="512698" y="597267"/>
                </a:lnTo>
                <a:lnTo>
                  <a:pt x="491556" y="50477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8" name="Google Shape;3168;p287"/>
          <p:cNvSpPr/>
          <p:nvPr/>
        </p:nvSpPr>
        <p:spPr>
          <a:xfrm>
            <a:off x="3271838" y="2890838"/>
            <a:ext cx="406400" cy="3084512"/>
          </a:xfrm>
          <a:custGeom>
            <a:avLst/>
            <a:gdLst/>
            <a:ahLst/>
            <a:cxnLst/>
            <a:rect l="l" t="t" r="r" b="b"/>
            <a:pathLst>
              <a:path w="405516" h="3085106" extrusionOk="0">
                <a:moveTo>
                  <a:pt x="174928" y="763325"/>
                </a:moveTo>
                <a:cubicBezTo>
                  <a:pt x="176253" y="653332"/>
                  <a:pt x="177579" y="543339"/>
                  <a:pt x="178904" y="433346"/>
                </a:cubicBezTo>
                <a:lnTo>
                  <a:pt x="178904" y="326004"/>
                </a:lnTo>
                <a:lnTo>
                  <a:pt x="170953" y="298174"/>
                </a:lnTo>
                <a:lnTo>
                  <a:pt x="139148" y="258418"/>
                </a:lnTo>
                <a:lnTo>
                  <a:pt x="107342" y="226612"/>
                </a:lnTo>
                <a:lnTo>
                  <a:pt x="51683" y="174929"/>
                </a:lnTo>
                <a:lnTo>
                  <a:pt x="11927" y="23854"/>
                </a:lnTo>
                <a:lnTo>
                  <a:pt x="194807" y="0"/>
                </a:lnTo>
                <a:lnTo>
                  <a:pt x="262393" y="51684"/>
                </a:lnTo>
                <a:lnTo>
                  <a:pt x="318052" y="95416"/>
                </a:lnTo>
                <a:lnTo>
                  <a:pt x="361784" y="135172"/>
                </a:lnTo>
                <a:lnTo>
                  <a:pt x="385638" y="166978"/>
                </a:lnTo>
                <a:lnTo>
                  <a:pt x="397565" y="194807"/>
                </a:lnTo>
                <a:lnTo>
                  <a:pt x="405516" y="238539"/>
                </a:lnTo>
                <a:lnTo>
                  <a:pt x="401541" y="337931"/>
                </a:lnTo>
                <a:lnTo>
                  <a:pt x="369735" y="1502797"/>
                </a:lnTo>
                <a:lnTo>
                  <a:pt x="353833" y="2075291"/>
                </a:lnTo>
                <a:lnTo>
                  <a:pt x="341906" y="2413221"/>
                </a:lnTo>
                <a:lnTo>
                  <a:pt x="333955" y="2735249"/>
                </a:lnTo>
                <a:lnTo>
                  <a:pt x="329979" y="2798859"/>
                </a:lnTo>
                <a:lnTo>
                  <a:pt x="322028" y="2854518"/>
                </a:lnTo>
                <a:lnTo>
                  <a:pt x="302149" y="2930056"/>
                </a:lnTo>
                <a:lnTo>
                  <a:pt x="278295" y="2997642"/>
                </a:lnTo>
                <a:lnTo>
                  <a:pt x="238539" y="3061252"/>
                </a:lnTo>
                <a:lnTo>
                  <a:pt x="202758" y="3085106"/>
                </a:lnTo>
                <a:lnTo>
                  <a:pt x="174928" y="3081131"/>
                </a:lnTo>
                <a:lnTo>
                  <a:pt x="135172" y="3057277"/>
                </a:lnTo>
                <a:lnTo>
                  <a:pt x="99391" y="3009569"/>
                </a:lnTo>
                <a:lnTo>
                  <a:pt x="63610" y="2910178"/>
                </a:lnTo>
                <a:lnTo>
                  <a:pt x="23854" y="2747176"/>
                </a:lnTo>
                <a:lnTo>
                  <a:pt x="0" y="2612004"/>
                </a:lnTo>
                <a:lnTo>
                  <a:pt x="7951" y="2572247"/>
                </a:lnTo>
                <a:lnTo>
                  <a:pt x="35781" y="2472856"/>
                </a:lnTo>
                <a:lnTo>
                  <a:pt x="67586" y="2341659"/>
                </a:lnTo>
                <a:lnTo>
                  <a:pt x="95415" y="2162755"/>
                </a:lnTo>
                <a:lnTo>
                  <a:pt x="127221" y="1876508"/>
                </a:lnTo>
                <a:lnTo>
                  <a:pt x="151075" y="1526651"/>
                </a:lnTo>
                <a:lnTo>
                  <a:pt x="166977" y="1192696"/>
                </a:lnTo>
                <a:lnTo>
                  <a:pt x="174928" y="763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9" name="Google Shape;3169;p287"/>
          <p:cNvSpPr/>
          <p:nvPr/>
        </p:nvSpPr>
        <p:spPr>
          <a:xfrm>
            <a:off x="4371975" y="2246313"/>
            <a:ext cx="2314575" cy="515937"/>
          </a:xfrm>
          <a:custGeom>
            <a:avLst/>
            <a:gdLst/>
            <a:ahLst/>
            <a:cxnLst/>
            <a:rect l="l" t="t" r="r" b="b"/>
            <a:pathLst>
              <a:path w="2314575" h="516731" extrusionOk="0">
                <a:moveTo>
                  <a:pt x="816769" y="259556"/>
                </a:moveTo>
                <a:lnTo>
                  <a:pt x="1033463" y="223837"/>
                </a:lnTo>
                <a:lnTo>
                  <a:pt x="1238250" y="183356"/>
                </a:lnTo>
                <a:lnTo>
                  <a:pt x="1373981" y="161925"/>
                </a:lnTo>
                <a:lnTo>
                  <a:pt x="1531144" y="130969"/>
                </a:lnTo>
                <a:lnTo>
                  <a:pt x="1626394" y="107156"/>
                </a:lnTo>
                <a:lnTo>
                  <a:pt x="1707356" y="85725"/>
                </a:lnTo>
                <a:lnTo>
                  <a:pt x="1804988" y="59531"/>
                </a:lnTo>
                <a:lnTo>
                  <a:pt x="1847850" y="38100"/>
                </a:lnTo>
                <a:lnTo>
                  <a:pt x="1876425" y="16669"/>
                </a:lnTo>
                <a:lnTo>
                  <a:pt x="1905000" y="7144"/>
                </a:lnTo>
                <a:lnTo>
                  <a:pt x="1955006" y="0"/>
                </a:lnTo>
                <a:lnTo>
                  <a:pt x="2014538" y="7144"/>
                </a:lnTo>
                <a:lnTo>
                  <a:pt x="2097881" y="30956"/>
                </a:lnTo>
                <a:lnTo>
                  <a:pt x="2197894" y="69056"/>
                </a:lnTo>
                <a:lnTo>
                  <a:pt x="2274094" y="102394"/>
                </a:lnTo>
                <a:lnTo>
                  <a:pt x="2295525" y="114300"/>
                </a:lnTo>
                <a:lnTo>
                  <a:pt x="2307431" y="130969"/>
                </a:lnTo>
                <a:lnTo>
                  <a:pt x="2314575" y="150019"/>
                </a:lnTo>
                <a:lnTo>
                  <a:pt x="2314575" y="176212"/>
                </a:lnTo>
                <a:lnTo>
                  <a:pt x="2302669" y="200025"/>
                </a:lnTo>
                <a:lnTo>
                  <a:pt x="2278856" y="223837"/>
                </a:lnTo>
                <a:lnTo>
                  <a:pt x="2243138" y="240506"/>
                </a:lnTo>
                <a:lnTo>
                  <a:pt x="2200275" y="250031"/>
                </a:lnTo>
                <a:lnTo>
                  <a:pt x="1995488" y="278606"/>
                </a:lnTo>
                <a:lnTo>
                  <a:pt x="1659731" y="323850"/>
                </a:lnTo>
                <a:lnTo>
                  <a:pt x="1262063" y="376237"/>
                </a:lnTo>
                <a:lnTo>
                  <a:pt x="869156" y="433387"/>
                </a:lnTo>
                <a:lnTo>
                  <a:pt x="566738" y="476250"/>
                </a:lnTo>
                <a:lnTo>
                  <a:pt x="316706" y="514350"/>
                </a:lnTo>
                <a:lnTo>
                  <a:pt x="302419" y="516731"/>
                </a:lnTo>
                <a:lnTo>
                  <a:pt x="261938" y="509587"/>
                </a:lnTo>
                <a:lnTo>
                  <a:pt x="233363" y="500062"/>
                </a:lnTo>
                <a:lnTo>
                  <a:pt x="197644" y="476250"/>
                </a:lnTo>
                <a:lnTo>
                  <a:pt x="142875" y="431006"/>
                </a:lnTo>
                <a:lnTo>
                  <a:pt x="83344" y="371475"/>
                </a:lnTo>
                <a:lnTo>
                  <a:pt x="33338" y="316706"/>
                </a:lnTo>
                <a:lnTo>
                  <a:pt x="14288" y="290512"/>
                </a:lnTo>
                <a:lnTo>
                  <a:pt x="4763" y="271462"/>
                </a:lnTo>
                <a:lnTo>
                  <a:pt x="0" y="247650"/>
                </a:lnTo>
                <a:lnTo>
                  <a:pt x="9525" y="228600"/>
                </a:lnTo>
                <a:lnTo>
                  <a:pt x="26194" y="228600"/>
                </a:lnTo>
                <a:lnTo>
                  <a:pt x="47625" y="238125"/>
                </a:lnTo>
                <a:lnTo>
                  <a:pt x="69056" y="252412"/>
                </a:lnTo>
                <a:lnTo>
                  <a:pt x="100013" y="276225"/>
                </a:lnTo>
                <a:lnTo>
                  <a:pt x="126206" y="290512"/>
                </a:lnTo>
                <a:lnTo>
                  <a:pt x="166688" y="302419"/>
                </a:lnTo>
                <a:lnTo>
                  <a:pt x="214313" y="311944"/>
                </a:lnTo>
                <a:lnTo>
                  <a:pt x="283369" y="316706"/>
                </a:lnTo>
                <a:lnTo>
                  <a:pt x="421481" y="314325"/>
                </a:lnTo>
                <a:lnTo>
                  <a:pt x="628650" y="290512"/>
                </a:lnTo>
                <a:lnTo>
                  <a:pt x="816769" y="2595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0" name="Google Shape;3170;p287"/>
          <p:cNvSpPr/>
          <p:nvPr/>
        </p:nvSpPr>
        <p:spPr>
          <a:xfrm>
            <a:off x="3944938" y="3427413"/>
            <a:ext cx="3294062" cy="560387"/>
          </a:xfrm>
          <a:custGeom>
            <a:avLst/>
            <a:gdLst/>
            <a:ahLst/>
            <a:cxnLst/>
            <a:rect l="l" t="t" r="r" b="b"/>
            <a:pathLst>
              <a:path w="3292898" h="560268" extrusionOk="0">
                <a:moveTo>
                  <a:pt x="1408599" y="182351"/>
                </a:moveTo>
                <a:lnTo>
                  <a:pt x="1654377" y="150638"/>
                </a:lnTo>
                <a:lnTo>
                  <a:pt x="1963582" y="108353"/>
                </a:lnTo>
                <a:lnTo>
                  <a:pt x="2111577" y="89854"/>
                </a:lnTo>
                <a:lnTo>
                  <a:pt x="2357355" y="71355"/>
                </a:lnTo>
                <a:lnTo>
                  <a:pt x="2611062" y="47570"/>
                </a:lnTo>
                <a:lnTo>
                  <a:pt x="2653346" y="44927"/>
                </a:lnTo>
                <a:lnTo>
                  <a:pt x="2751129" y="5285"/>
                </a:lnTo>
                <a:lnTo>
                  <a:pt x="2777556" y="0"/>
                </a:lnTo>
                <a:lnTo>
                  <a:pt x="2833055" y="2642"/>
                </a:lnTo>
                <a:lnTo>
                  <a:pt x="2973122" y="15856"/>
                </a:lnTo>
                <a:lnTo>
                  <a:pt x="3081476" y="34356"/>
                </a:lnTo>
                <a:lnTo>
                  <a:pt x="3181901" y="60783"/>
                </a:lnTo>
                <a:lnTo>
                  <a:pt x="3226828" y="81926"/>
                </a:lnTo>
                <a:lnTo>
                  <a:pt x="3258541" y="105711"/>
                </a:lnTo>
                <a:lnTo>
                  <a:pt x="3279684" y="132138"/>
                </a:lnTo>
                <a:lnTo>
                  <a:pt x="3290255" y="161209"/>
                </a:lnTo>
                <a:lnTo>
                  <a:pt x="3292898" y="190279"/>
                </a:lnTo>
                <a:lnTo>
                  <a:pt x="3282326" y="219350"/>
                </a:lnTo>
                <a:lnTo>
                  <a:pt x="3258541" y="245778"/>
                </a:lnTo>
                <a:lnTo>
                  <a:pt x="3226828" y="264277"/>
                </a:lnTo>
                <a:lnTo>
                  <a:pt x="3187187" y="274848"/>
                </a:lnTo>
                <a:lnTo>
                  <a:pt x="3057691" y="282776"/>
                </a:lnTo>
                <a:lnTo>
                  <a:pt x="2883267" y="277491"/>
                </a:lnTo>
                <a:lnTo>
                  <a:pt x="2759057" y="269563"/>
                </a:lnTo>
                <a:lnTo>
                  <a:pt x="2648061" y="272205"/>
                </a:lnTo>
                <a:lnTo>
                  <a:pt x="2389069" y="288062"/>
                </a:lnTo>
                <a:lnTo>
                  <a:pt x="2077221" y="314490"/>
                </a:lnTo>
                <a:lnTo>
                  <a:pt x="1794444" y="340918"/>
                </a:lnTo>
                <a:lnTo>
                  <a:pt x="1482597" y="375274"/>
                </a:lnTo>
                <a:lnTo>
                  <a:pt x="1181321" y="417558"/>
                </a:lnTo>
                <a:lnTo>
                  <a:pt x="924972" y="462485"/>
                </a:lnTo>
                <a:lnTo>
                  <a:pt x="745263" y="496841"/>
                </a:lnTo>
                <a:lnTo>
                  <a:pt x="586696" y="536483"/>
                </a:lnTo>
                <a:lnTo>
                  <a:pt x="515341" y="557625"/>
                </a:lnTo>
                <a:lnTo>
                  <a:pt x="494199" y="560268"/>
                </a:lnTo>
                <a:lnTo>
                  <a:pt x="465129" y="554982"/>
                </a:lnTo>
                <a:lnTo>
                  <a:pt x="406988" y="525912"/>
                </a:lnTo>
                <a:lnTo>
                  <a:pt x="322419" y="473056"/>
                </a:lnTo>
                <a:lnTo>
                  <a:pt x="235207" y="399059"/>
                </a:lnTo>
                <a:lnTo>
                  <a:pt x="163852" y="330346"/>
                </a:lnTo>
                <a:lnTo>
                  <a:pt x="52856" y="219350"/>
                </a:lnTo>
                <a:lnTo>
                  <a:pt x="15857" y="177066"/>
                </a:lnTo>
                <a:lnTo>
                  <a:pt x="5286" y="155923"/>
                </a:lnTo>
                <a:lnTo>
                  <a:pt x="0" y="140067"/>
                </a:lnTo>
                <a:lnTo>
                  <a:pt x="2643" y="124210"/>
                </a:lnTo>
                <a:lnTo>
                  <a:pt x="10572" y="121567"/>
                </a:lnTo>
                <a:lnTo>
                  <a:pt x="31714" y="121567"/>
                </a:lnTo>
                <a:lnTo>
                  <a:pt x="60784" y="132138"/>
                </a:lnTo>
                <a:lnTo>
                  <a:pt x="118925" y="163852"/>
                </a:lnTo>
                <a:lnTo>
                  <a:pt x="187637" y="198208"/>
                </a:lnTo>
                <a:lnTo>
                  <a:pt x="264278" y="229921"/>
                </a:lnTo>
                <a:lnTo>
                  <a:pt x="343561" y="256349"/>
                </a:lnTo>
                <a:lnTo>
                  <a:pt x="433415" y="280134"/>
                </a:lnTo>
                <a:lnTo>
                  <a:pt x="512699" y="293348"/>
                </a:lnTo>
                <a:lnTo>
                  <a:pt x="605196" y="288062"/>
                </a:lnTo>
                <a:lnTo>
                  <a:pt x="840403" y="258992"/>
                </a:lnTo>
                <a:lnTo>
                  <a:pt x="1078252" y="216707"/>
                </a:lnTo>
                <a:lnTo>
                  <a:pt x="1408599" y="18235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1" name="Google Shape;3171;p287"/>
          <p:cNvSpPr/>
          <p:nvPr/>
        </p:nvSpPr>
        <p:spPr>
          <a:xfrm>
            <a:off x="4646613" y="4351338"/>
            <a:ext cx="2174875" cy="1119187"/>
          </a:xfrm>
          <a:custGeom>
            <a:avLst/>
            <a:gdLst/>
            <a:ahLst/>
            <a:cxnLst/>
            <a:rect l="l" t="t" r="r" b="b"/>
            <a:pathLst>
              <a:path w="2176462" h="1121569" extrusionOk="0">
                <a:moveTo>
                  <a:pt x="1633537" y="1109662"/>
                </a:moveTo>
                <a:lnTo>
                  <a:pt x="1693069" y="859631"/>
                </a:lnTo>
                <a:lnTo>
                  <a:pt x="1754981" y="569119"/>
                </a:lnTo>
                <a:lnTo>
                  <a:pt x="1790700" y="366712"/>
                </a:lnTo>
                <a:lnTo>
                  <a:pt x="1795462" y="314325"/>
                </a:lnTo>
                <a:lnTo>
                  <a:pt x="1790700" y="288131"/>
                </a:lnTo>
                <a:lnTo>
                  <a:pt x="1783556" y="271462"/>
                </a:lnTo>
                <a:lnTo>
                  <a:pt x="1764506" y="254794"/>
                </a:lnTo>
                <a:lnTo>
                  <a:pt x="1738312" y="242887"/>
                </a:lnTo>
                <a:lnTo>
                  <a:pt x="1714500" y="240506"/>
                </a:lnTo>
                <a:lnTo>
                  <a:pt x="1654969" y="240506"/>
                </a:lnTo>
                <a:lnTo>
                  <a:pt x="1531144" y="254794"/>
                </a:lnTo>
                <a:lnTo>
                  <a:pt x="1321594" y="278606"/>
                </a:lnTo>
                <a:lnTo>
                  <a:pt x="1250156" y="285750"/>
                </a:lnTo>
                <a:lnTo>
                  <a:pt x="740569" y="357187"/>
                </a:lnTo>
                <a:lnTo>
                  <a:pt x="614362" y="378619"/>
                </a:lnTo>
                <a:lnTo>
                  <a:pt x="521494" y="397669"/>
                </a:lnTo>
                <a:lnTo>
                  <a:pt x="388144" y="414337"/>
                </a:lnTo>
                <a:lnTo>
                  <a:pt x="254794" y="421481"/>
                </a:lnTo>
                <a:lnTo>
                  <a:pt x="140494" y="402431"/>
                </a:lnTo>
                <a:lnTo>
                  <a:pt x="0" y="257175"/>
                </a:lnTo>
                <a:lnTo>
                  <a:pt x="190500" y="242887"/>
                </a:lnTo>
                <a:lnTo>
                  <a:pt x="285750" y="240506"/>
                </a:lnTo>
                <a:lnTo>
                  <a:pt x="445294" y="228600"/>
                </a:lnTo>
                <a:lnTo>
                  <a:pt x="664369" y="200025"/>
                </a:lnTo>
                <a:lnTo>
                  <a:pt x="935831" y="161925"/>
                </a:lnTo>
                <a:lnTo>
                  <a:pt x="1150144" y="130969"/>
                </a:lnTo>
                <a:lnTo>
                  <a:pt x="1314450" y="107156"/>
                </a:lnTo>
                <a:lnTo>
                  <a:pt x="1438275" y="88106"/>
                </a:lnTo>
                <a:lnTo>
                  <a:pt x="1516856" y="71437"/>
                </a:lnTo>
                <a:lnTo>
                  <a:pt x="1654969" y="21431"/>
                </a:lnTo>
                <a:lnTo>
                  <a:pt x="1674019" y="4762"/>
                </a:lnTo>
                <a:lnTo>
                  <a:pt x="1690687" y="0"/>
                </a:lnTo>
                <a:lnTo>
                  <a:pt x="1709737" y="0"/>
                </a:lnTo>
                <a:lnTo>
                  <a:pt x="1757362" y="14287"/>
                </a:lnTo>
                <a:lnTo>
                  <a:pt x="1826419" y="40481"/>
                </a:lnTo>
                <a:lnTo>
                  <a:pt x="1933575" y="92869"/>
                </a:lnTo>
                <a:lnTo>
                  <a:pt x="2052637" y="159544"/>
                </a:lnTo>
                <a:lnTo>
                  <a:pt x="2121694" y="204787"/>
                </a:lnTo>
                <a:lnTo>
                  <a:pt x="2143125" y="226219"/>
                </a:lnTo>
                <a:lnTo>
                  <a:pt x="2164556" y="257175"/>
                </a:lnTo>
                <a:lnTo>
                  <a:pt x="2171700" y="278606"/>
                </a:lnTo>
                <a:lnTo>
                  <a:pt x="2176462" y="304800"/>
                </a:lnTo>
                <a:lnTo>
                  <a:pt x="2176462" y="333375"/>
                </a:lnTo>
                <a:lnTo>
                  <a:pt x="2169319" y="366712"/>
                </a:lnTo>
                <a:lnTo>
                  <a:pt x="2145506" y="402431"/>
                </a:lnTo>
                <a:lnTo>
                  <a:pt x="2097881" y="471487"/>
                </a:lnTo>
                <a:lnTo>
                  <a:pt x="2074069" y="523875"/>
                </a:lnTo>
                <a:lnTo>
                  <a:pt x="1974056" y="790575"/>
                </a:lnTo>
                <a:lnTo>
                  <a:pt x="1852612" y="1121569"/>
                </a:ln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2" name="Google Shape;3172;p287"/>
          <p:cNvSpPr/>
          <p:nvPr/>
        </p:nvSpPr>
        <p:spPr>
          <a:xfrm>
            <a:off x="4865688" y="5430838"/>
            <a:ext cx="1758950" cy="371475"/>
          </a:xfrm>
          <a:custGeom>
            <a:avLst/>
            <a:gdLst/>
            <a:ahLst/>
            <a:cxnLst/>
            <a:rect l="l" t="t" r="r" b="b"/>
            <a:pathLst>
              <a:path w="1759744" h="371475" extrusionOk="0">
                <a:moveTo>
                  <a:pt x="797719" y="64294"/>
                </a:moveTo>
                <a:lnTo>
                  <a:pt x="640556" y="83344"/>
                </a:lnTo>
                <a:lnTo>
                  <a:pt x="466725" y="111919"/>
                </a:lnTo>
                <a:lnTo>
                  <a:pt x="283369" y="145257"/>
                </a:lnTo>
                <a:lnTo>
                  <a:pt x="169069" y="166688"/>
                </a:lnTo>
                <a:lnTo>
                  <a:pt x="28575" y="202407"/>
                </a:lnTo>
                <a:lnTo>
                  <a:pt x="0" y="233363"/>
                </a:lnTo>
                <a:lnTo>
                  <a:pt x="128587" y="352425"/>
                </a:lnTo>
                <a:lnTo>
                  <a:pt x="223837" y="371475"/>
                </a:lnTo>
                <a:lnTo>
                  <a:pt x="326231" y="350044"/>
                </a:lnTo>
                <a:lnTo>
                  <a:pt x="526256" y="311944"/>
                </a:lnTo>
                <a:lnTo>
                  <a:pt x="685800" y="285750"/>
                </a:lnTo>
                <a:lnTo>
                  <a:pt x="828675" y="266700"/>
                </a:lnTo>
                <a:lnTo>
                  <a:pt x="992981" y="250032"/>
                </a:lnTo>
                <a:lnTo>
                  <a:pt x="1157287" y="238125"/>
                </a:lnTo>
                <a:lnTo>
                  <a:pt x="1300162" y="230982"/>
                </a:lnTo>
                <a:lnTo>
                  <a:pt x="1450181" y="230982"/>
                </a:lnTo>
                <a:lnTo>
                  <a:pt x="1528762" y="235744"/>
                </a:lnTo>
                <a:lnTo>
                  <a:pt x="1612106" y="228600"/>
                </a:lnTo>
                <a:lnTo>
                  <a:pt x="1662112" y="221457"/>
                </a:lnTo>
                <a:lnTo>
                  <a:pt x="1693069" y="207169"/>
                </a:lnTo>
                <a:lnTo>
                  <a:pt x="1731169" y="176213"/>
                </a:lnTo>
                <a:lnTo>
                  <a:pt x="1750219" y="152400"/>
                </a:lnTo>
                <a:lnTo>
                  <a:pt x="1759744" y="126207"/>
                </a:lnTo>
                <a:lnTo>
                  <a:pt x="1754981" y="107157"/>
                </a:lnTo>
                <a:lnTo>
                  <a:pt x="1714500" y="64294"/>
                </a:lnTo>
                <a:lnTo>
                  <a:pt x="1688306" y="38100"/>
                </a:lnTo>
                <a:lnTo>
                  <a:pt x="1628775" y="0"/>
                </a:lnTo>
                <a:lnTo>
                  <a:pt x="1433512" y="4763"/>
                </a:lnTo>
                <a:lnTo>
                  <a:pt x="1364456" y="9525"/>
                </a:lnTo>
                <a:lnTo>
                  <a:pt x="1147762" y="28575"/>
                </a:lnTo>
                <a:lnTo>
                  <a:pt x="942975" y="47625"/>
                </a:lnTo>
                <a:lnTo>
                  <a:pt x="797719" y="642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5BABCC-069D-3348-B6EF-2E6DA12A9E18}"/>
              </a:ext>
            </a:extLst>
          </p:cNvPr>
          <p:cNvGrpSpPr/>
          <p:nvPr/>
        </p:nvGrpSpPr>
        <p:grpSpPr>
          <a:xfrm>
            <a:off x="2450261" y="1514558"/>
            <a:ext cx="4784725" cy="4468812"/>
            <a:chOff x="2606675" y="1658938"/>
            <a:chExt cx="4784725" cy="4468812"/>
          </a:xfrm>
        </p:grpSpPr>
        <p:sp>
          <p:nvSpPr>
            <p:cNvPr id="13" name="Google Shape;3163;p287">
              <a:extLst>
                <a:ext uri="{FF2B5EF4-FFF2-40B4-BE49-F238E27FC236}">
                  <a16:creationId xmlns:a16="http://schemas.microsoft.com/office/drawing/2014/main" id="{28458EE8-2F2D-A74A-998E-984E19CE4238}"/>
                </a:ext>
              </a:extLst>
            </p:cNvPr>
            <p:cNvSpPr/>
            <p:nvPr/>
          </p:nvSpPr>
          <p:spPr>
            <a:xfrm>
              <a:off x="2606675" y="1685925"/>
              <a:ext cx="1620838" cy="2565400"/>
            </a:xfrm>
            <a:custGeom>
              <a:avLst/>
              <a:gdLst/>
              <a:ahLst/>
              <a:cxnLst/>
              <a:rect l="l" t="t" r="r" b="b"/>
              <a:pathLst>
                <a:path w="1621446" h="2566438" extrusionOk="0">
                  <a:moveTo>
                    <a:pt x="1329109" y="849814"/>
                  </a:moveTo>
                  <a:lnTo>
                    <a:pt x="1410692" y="693448"/>
                  </a:lnTo>
                  <a:lnTo>
                    <a:pt x="1482076" y="540481"/>
                  </a:lnTo>
                  <a:lnTo>
                    <a:pt x="1505871" y="475896"/>
                  </a:lnTo>
                  <a:lnTo>
                    <a:pt x="1512669" y="465698"/>
                  </a:lnTo>
                  <a:lnTo>
                    <a:pt x="1539863" y="455500"/>
                  </a:lnTo>
                  <a:lnTo>
                    <a:pt x="1580654" y="438504"/>
                  </a:lnTo>
                  <a:lnTo>
                    <a:pt x="1607849" y="414709"/>
                  </a:lnTo>
                  <a:lnTo>
                    <a:pt x="1618046" y="394313"/>
                  </a:lnTo>
                  <a:lnTo>
                    <a:pt x="1621446" y="373918"/>
                  </a:lnTo>
                  <a:lnTo>
                    <a:pt x="1611248" y="322929"/>
                  </a:lnTo>
                  <a:lnTo>
                    <a:pt x="1594251" y="285537"/>
                  </a:lnTo>
                  <a:lnTo>
                    <a:pt x="1546662" y="234548"/>
                  </a:lnTo>
                  <a:lnTo>
                    <a:pt x="1478677" y="163164"/>
                  </a:lnTo>
                  <a:lnTo>
                    <a:pt x="1397095" y="88380"/>
                  </a:lnTo>
                  <a:lnTo>
                    <a:pt x="1335908" y="47589"/>
                  </a:lnTo>
                  <a:lnTo>
                    <a:pt x="1284919" y="20395"/>
                  </a:lnTo>
                  <a:lnTo>
                    <a:pt x="1247527" y="6798"/>
                  </a:lnTo>
                  <a:lnTo>
                    <a:pt x="1203337" y="0"/>
                  </a:lnTo>
                  <a:lnTo>
                    <a:pt x="1165945" y="0"/>
                  </a:lnTo>
                  <a:lnTo>
                    <a:pt x="1125154" y="0"/>
                  </a:lnTo>
                  <a:lnTo>
                    <a:pt x="1101359" y="10197"/>
                  </a:lnTo>
                  <a:lnTo>
                    <a:pt x="1094561" y="23794"/>
                  </a:lnTo>
                  <a:lnTo>
                    <a:pt x="1094561" y="44190"/>
                  </a:lnTo>
                  <a:lnTo>
                    <a:pt x="1108158" y="67985"/>
                  </a:lnTo>
                  <a:lnTo>
                    <a:pt x="1138751" y="84981"/>
                  </a:lnTo>
                  <a:lnTo>
                    <a:pt x="1169344" y="105377"/>
                  </a:lnTo>
                  <a:lnTo>
                    <a:pt x="1206736" y="135970"/>
                  </a:lnTo>
                  <a:lnTo>
                    <a:pt x="1227132" y="163164"/>
                  </a:lnTo>
                  <a:lnTo>
                    <a:pt x="1237330" y="193757"/>
                  </a:lnTo>
                  <a:lnTo>
                    <a:pt x="1240729" y="241347"/>
                  </a:lnTo>
                  <a:lnTo>
                    <a:pt x="1237330" y="305933"/>
                  </a:lnTo>
                  <a:lnTo>
                    <a:pt x="1213535" y="401112"/>
                  </a:lnTo>
                  <a:lnTo>
                    <a:pt x="1142150" y="594870"/>
                  </a:lnTo>
                  <a:lnTo>
                    <a:pt x="1023176" y="853213"/>
                  </a:lnTo>
                  <a:lnTo>
                    <a:pt x="911001" y="1084363"/>
                  </a:lnTo>
                  <a:lnTo>
                    <a:pt x="764833" y="1373299"/>
                  </a:lnTo>
                  <a:lnTo>
                    <a:pt x="584672" y="1692829"/>
                  </a:lnTo>
                  <a:lnTo>
                    <a:pt x="438504" y="1917180"/>
                  </a:lnTo>
                  <a:lnTo>
                    <a:pt x="288937" y="2131334"/>
                  </a:lnTo>
                  <a:lnTo>
                    <a:pt x="152967" y="2318293"/>
                  </a:lnTo>
                  <a:lnTo>
                    <a:pt x="44191" y="2461061"/>
                  </a:lnTo>
                  <a:lnTo>
                    <a:pt x="3399" y="2522248"/>
                  </a:lnTo>
                  <a:lnTo>
                    <a:pt x="0" y="2542644"/>
                  </a:lnTo>
                  <a:lnTo>
                    <a:pt x="6799" y="2563039"/>
                  </a:lnTo>
                  <a:lnTo>
                    <a:pt x="16996" y="2566438"/>
                  </a:lnTo>
                  <a:lnTo>
                    <a:pt x="54388" y="2549442"/>
                  </a:lnTo>
                  <a:lnTo>
                    <a:pt x="91780" y="2508651"/>
                  </a:lnTo>
                  <a:lnTo>
                    <a:pt x="197157" y="2399875"/>
                  </a:lnTo>
                  <a:lnTo>
                    <a:pt x="377318" y="2202718"/>
                  </a:lnTo>
                  <a:lnTo>
                    <a:pt x="560878" y="1988565"/>
                  </a:lnTo>
                  <a:lnTo>
                    <a:pt x="798825" y="1679232"/>
                  </a:lnTo>
                  <a:lnTo>
                    <a:pt x="907602" y="1526266"/>
                  </a:lnTo>
                  <a:lnTo>
                    <a:pt x="1104759" y="1233930"/>
                  </a:lnTo>
                  <a:lnTo>
                    <a:pt x="1223733" y="1050370"/>
                  </a:lnTo>
                  <a:lnTo>
                    <a:pt x="1329109" y="84981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64;p287">
              <a:extLst>
                <a:ext uri="{FF2B5EF4-FFF2-40B4-BE49-F238E27FC236}">
                  <a16:creationId xmlns:a16="http://schemas.microsoft.com/office/drawing/2014/main" id="{AA7411EC-E2FF-EB4E-8723-E312F8C76F59}"/>
                </a:ext>
              </a:extLst>
            </p:cNvPr>
            <p:cNvSpPr/>
            <p:nvPr/>
          </p:nvSpPr>
          <p:spPr>
            <a:xfrm>
              <a:off x="5307013" y="1658938"/>
              <a:ext cx="577850" cy="1065212"/>
            </a:xfrm>
            <a:custGeom>
              <a:avLst/>
              <a:gdLst/>
              <a:ahLst/>
              <a:cxnLst/>
              <a:rect l="l" t="t" r="r" b="b"/>
              <a:pathLst>
                <a:path w="576263" h="1064419" extrusionOk="0">
                  <a:moveTo>
                    <a:pt x="235744" y="409575"/>
                  </a:moveTo>
                  <a:lnTo>
                    <a:pt x="235744" y="321469"/>
                  </a:lnTo>
                  <a:lnTo>
                    <a:pt x="233363" y="295275"/>
                  </a:lnTo>
                  <a:lnTo>
                    <a:pt x="221457" y="257175"/>
                  </a:lnTo>
                  <a:lnTo>
                    <a:pt x="202407" y="223838"/>
                  </a:lnTo>
                  <a:lnTo>
                    <a:pt x="171450" y="183357"/>
                  </a:lnTo>
                  <a:lnTo>
                    <a:pt x="135732" y="147638"/>
                  </a:lnTo>
                  <a:lnTo>
                    <a:pt x="92869" y="109538"/>
                  </a:lnTo>
                  <a:lnTo>
                    <a:pt x="33338" y="78582"/>
                  </a:lnTo>
                  <a:lnTo>
                    <a:pt x="11907" y="59532"/>
                  </a:lnTo>
                  <a:lnTo>
                    <a:pt x="0" y="45244"/>
                  </a:lnTo>
                  <a:lnTo>
                    <a:pt x="0" y="33338"/>
                  </a:lnTo>
                  <a:lnTo>
                    <a:pt x="9525" y="19050"/>
                  </a:lnTo>
                  <a:lnTo>
                    <a:pt x="40482" y="9525"/>
                  </a:lnTo>
                  <a:lnTo>
                    <a:pt x="107157" y="0"/>
                  </a:lnTo>
                  <a:lnTo>
                    <a:pt x="161925" y="2382"/>
                  </a:lnTo>
                  <a:lnTo>
                    <a:pt x="197644" y="7144"/>
                  </a:lnTo>
                  <a:lnTo>
                    <a:pt x="288132" y="33338"/>
                  </a:lnTo>
                  <a:lnTo>
                    <a:pt x="381000" y="69057"/>
                  </a:lnTo>
                  <a:lnTo>
                    <a:pt x="431007" y="95250"/>
                  </a:lnTo>
                  <a:lnTo>
                    <a:pt x="500063" y="138113"/>
                  </a:lnTo>
                  <a:lnTo>
                    <a:pt x="550069" y="178594"/>
                  </a:lnTo>
                  <a:lnTo>
                    <a:pt x="569119" y="195263"/>
                  </a:lnTo>
                  <a:lnTo>
                    <a:pt x="573882" y="207169"/>
                  </a:lnTo>
                  <a:lnTo>
                    <a:pt x="576263" y="238125"/>
                  </a:lnTo>
                  <a:lnTo>
                    <a:pt x="571500" y="271463"/>
                  </a:lnTo>
                  <a:lnTo>
                    <a:pt x="559594" y="302419"/>
                  </a:lnTo>
                  <a:lnTo>
                    <a:pt x="540544" y="335757"/>
                  </a:lnTo>
                  <a:lnTo>
                    <a:pt x="509588" y="376238"/>
                  </a:lnTo>
                  <a:lnTo>
                    <a:pt x="497682" y="404813"/>
                  </a:lnTo>
                  <a:lnTo>
                    <a:pt x="483394" y="464344"/>
                  </a:lnTo>
                  <a:lnTo>
                    <a:pt x="471488" y="561975"/>
                  </a:lnTo>
                  <a:lnTo>
                    <a:pt x="461963" y="719138"/>
                  </a:lnTo>
                  <a:cubicBezTo>
                    <a:pt x="461169" y="794544"/>
                    <a:pt x="460376" y="869951"/>
                    <a:pt x="459582" y="945357"/>
                  </a:cubicBezTo>
                  <a:lnTo>
                    <a:pt x="361950" y="1064419"/>
                  </a:lnTo>
                  <a:lnTo>
                    <a:pt x="240507" y="983457"/>
                  </a:lnTo>
                  <a:lnTo>
                    <a:pt x="238125" y="771525"/>
                  </a:lnTo>
                  <a:cubicBezTo>
                    <a:pt x="237331" y="658813"/>
                    <a:pt x="236538" y="546100"/>
                    <a:pt x="235744" y="4095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65;p287">
              <a:extLst>
                <a:ext uri="{FF2B5EF4-FFF2-40B4-BE49-F238E27FC236}">
                  <a16:creationId xmlns:a16="http://schemas.microsoft.com/office/drawing/2014/main" id="{F50A045D-02D8-3C47-A727-F4ECA3DDDC3B}"/>
                </a:ext>
              </a:extLst>
            </p:cNvPr>
            <p:cNvSpPr/>
            <p:nvPr/>
          </p:nvSpPr>
          <p:spPr>
            <a:xfrm>
              <a:off x="5027613" y="3038475"/>
              <a:ext cx="315912" cy="877888"/>
            </a:xfrm>
            <a:custGeom>
              <a:avLst/>
              <a:gdLst/>
              <a:ahLst/>
              <a:cxnLst/>
              <a:rect l="l" t="t" r="r" b="b"/>
              <a:pathLst>
                <a:path w="316706" h="878683" extrusionOk="0">
                  <a:moveTo>
                    <a:pt x="42862" y="378619"/>
                  </a:moveTo>
                  <a:lnTo>
                    <a:pt x="9525" y="102394"/>
                  </a:lnTo>
                  <a:lnTo>
                    <a:pt x="0" y="26194"/>
                  </a:lnTo>
                  <a:lnTo>
                    <a:pt x="2381" y="7144"/>
                  </a:lnTo>
                  <a:lnTo>
                    <a:pt x="16669" y="0"/>
                  </a:lnTo>
                  <a:lnTo>
                    <a:pt x="38100" y="4763"/>
                  </a:lnTo>
                  <a:lnTo>
                    <a:pt x="73819" y="30956"/>
                  </a:lnTo>
                  <a:lnTo>
                    <a:pt x="92869" y="66675"/>
                  </a:lnTo>
                  <a:lnTo>
                    <a:pt x="152400" y="190500"/>
                  </a:lnTo>
                  <a:lnTo>
                    <a:pt x="178594" y="230981"/>
                  </a:lnTo>
                  <a:lnTo>
                    <a:pt x="197644" y="259556"/>
                  </a:lnTo>
                  <a:lnTo>
                    <a:pt x="221456" y="314325"/>
                  </a:lnTo>
                  <a:lnTo>
                    <a:pt x="252412" y="397669"/>
                  </a:lnTo>
                  <a:lnTo>
                    <a:pt x="276225" y="492919"/>
                  </a:lnTo>
                  <a:lnTo>
                    <a:pt x="292894" y="585788"/>
                  </a:lnTo>
                  <a:lnTo>
                    <a:pt x="316706" y="764381"/>
                  </a:lnTo>
                  <a:lnTo>
                    <a:pt x="292834" y="855641"/>
                  </a:lnTo>
                  <a:lnTo>
                    <a:pt x="118753" y="878683"/>
                  </a:lnTo>
                  <a:lnTo>
                    <a:pt x="92869" y="795338"/>
                  </a:lnTo>
                  <a:lnTo>
                    <a:pt x="90487" y="681038"/>
                  </a:lnTo>
                  <a:lnTo>
                    <a:pt x="83344" y="592931"/>
                  </a:lnTo>
                  <a:lnTo>
                    <a:pt x="69056" y="509588"/>
                  </a:lnTo>
                  <a:lnTo>
                    <a:pt x="52387" y="438150"/>
                  </a:lnTo>
                  <a:lnTo>
                    <a:pt x="42862" y="3786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66;p287">
              <a:extLst>
                <a:ext uri="{FF2B5EF4-FFF2-40B4-BE49-F238E27FC236}">
                  <a16:creationId xmlns:a16="http://schemas.microsoft.com/office/drawing/2014/main" id="{9AE41328-822C-B543-9D10-BE26874279CA}"/>
                </a:ext>
              </a:extLst>
            </p:cNvPr>
            <p:cNvSpPr/>
            <p:nvPr/>
          </p:nvSpPr>
          <p:spPr>
            <a:xfrm>
              <a:off x="5999163" y="2881313"/>
              <a:ext cx="463550" cy="987425"/>
            </a:xfrm>
            <a:custGeom>
              <a:avLst/>
              <a:gdLst/>
              <a:ahLst/>
              <a:cxnLst/>
              <a:rect l="l" t="t" r="r" b="b"/>
              <a:pathLst>
                <a:path w="464344" h="988218" extrusionOk="0">
                  <a:moveTo>
                    <a:pt x="104775" y="476250"/>
                  </a:moveTo>
                  <a:lnTo>
                    <a:pt x="116681" y="383381"/>
                  </a:lnTo>
                  <a:lnTo>
                    <a:pt x="123825" y="285750"/>
                  </a:lnTo>
                  <a:lnTo>
                    <a:pt x="128587" y="192881"/>
                  </a:lnTo>
                  <a:lnTo>
                    <a:pt x="123825" y="178593"/>
                  </a:lnTo>
                  <a:lnTo>
                    <a:pt x="104775" y="145256"/>
                  </a:lnTo>
                  <a:lnTo>
                    <a:pt x="35719" y="73818"/>
                  </a:lnTo>
                  <a:lnTo>
                    <a:pt x="11906" y="47625"/>
                  </a:lnTo>
                  <a:lnTo>
                    <a:pt x="0" y="30956"/>
                  </a:lnTo>
                  <a:lnTo>
                    <a:pt x="0" y="14287"/>
                  </a:lnTo>
                  <a:lnTo>
                    <a:pt x="7144" y="4762"/>
                  </a:lnTo>
                  <a:lnTo>
                    <a:pt x="33337" y="0"/>
                  </a:lnTo>
                  <a:lnTo>
                    <a:pt x="59531" y="7143"/>
                  </a:lnTo>
                  <a:lnTo>
                    <a:pt x="97631" y="9525"/>
                  </a:lnTo>
                  <a:lnTo>
                    <a:pt x="169069" y="16668"/>
                  </a:lnTo>
                  <a:lnTo>
                    <a:pt x="214312" y="23812"/>
                  </a:lnTo>
                  <a:lnTo>
                    <a:pt x="271462" y="42862"/>
                  </a:lnTo>
                  <a:lnTo>
                    <a:pt x="326231" y="66675"/>
                  </a:lnTo>
                  <a:lnTo>
                    <a:pt x="381000" y="97631"/>
                  </a:lnTo>
                  <a:lnTo>
                    <a:pt x="428625" y="130968"/>
                  </a:lnTo>
                  <a:lnTo>
                    <a:pt x="442912" y="145256"/>
                  </a:lnTo>
                  <a:lnTo>
                    <a:pt x="457200" y="169068"/>
                  </a:lnTo>
                  <a:lnTo>
                    <a:pt x="464344" y="192881"/>
                  </a:lnTo>
                  <a:lnTo>
                    <a:pt x="464344" y="214312"/>
                  </a:lnTo>
                  <a:lnTo>
                    <a:pt x="450056" y="238125"/>
                  </a:lnTo>
                  <a:lnTo>
                    <a:pt x="421481" y="288131"/>
                  </a:lnTo>
                  <a:lnTo>
                    <a:pt x="361950" y="407193"/>
                  </a:lnTo>
                  <a:lnTo>
                    <a:pt x="264319" y="647700"/>
                  </a:lnTo>
                  <a:lnTo>
                    <a:pt x="209550" y="809625"/>
                  </a:lnTo>
                  <a:lnTo>
                    <a:pt x="66675" y="988218"/>
                  </a:lnTo>
                  <a:lnTo>
                    <a:pt x="38100" y="831056"/>
                  </a:lnTo>
                  <a:lnTo>
                    <a:pt x="78581" y="635793"/>
                  </a:lnTo>
                  <a:lnTo>
                    <a:pt x="104775" y="476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67;p287">
              <a:extLst>
                <a:ext uri="{FF2B5EF4-FFF2-40B4-BE49-F238E27FC236}">
                  <a16:creationId xmlns:a16="http://schemas.microsoft.com/office/drawing/2014/main" id="{5E83DB1B-0C6F-494D-BD6B-2ADF5BCA38CC}"/>
                </a:ext>
              </a:extLst>
            </p:cNvPr>
            <p:cNvSpPr/>
            <p:nvPr/>
          </p:nvSpPr>
          <p:spPr>
            <a:xfrm>
              <a:off x="4640263" y="4640263"/>
              <a:ext cx="609600" cy="1474787"/>
            </a:xfrm>
            <a:custGeom>
              <a:avLst/>
              <a:gdLst/>
              <a:ahLst/>
              <a:cxnLst/>
              <a:rect l="l" t="t" r="r" b="b"/>
              <a:pathLst>
                <a:path w="610481" h="1474668" extrusionOk="0">
                  <a:moveTo>
                    <a:pt x="491556" y="504770"/>
                  </a:moveTo>
                  <a:lnTo>
                    <a:pt x="457200" y="362060"/>
                  </a:lnTo>
                  <a:lnTo>
                    <a:pt x="430772" y="261635"/>
                  </a:lnTo>
                  <a:lnTo>
                    <a:pt x="372631" y="105711"/>
                  </a:lnTo>
                  <a:lnTo>
                    <a:pt x="309205" y="81926"/>
                  </a:lnTo>
                  <a:lnTo>
                    <a:pt x="118925" y="31714"/>
                  </a:lnTo>
                  <a:lnTo>
                    <a:pt x="42285" y="7929"/>
                  </a:lnTo>
                  <a:lnTo>
                    <a:pt x="18500" y="0"/>
                  </a:lnTo>
                  <a:lnTo>
                    <a:pt x="0" y="5286"/>
                  </a:lnTo>
                  <a:lnTo>
                    <a:pt x="0" y="21142"/>
                  </a:lnTo>
                  <a:lnTo>
                    <a:pt x="13214" y="55498"/>
                  </a:lnTo>
                  <a:lnTo>
                    <a:pt x="31714" y="73998"/>
                  </a:lnTo>
                  <a:lnTo>
                    <a:pt x="81926" y="121568"/>
                  </a:lnTo>
                  <a:lnTo>
                    <a:pt x="153281" y="211422"/>
                  </a:lnTo>
                  <a:lnTo>
                    <a:pt x="203494" y="290705"/>
                  </a:lnTo>
                  <a:lnTo>
                    <a:pt x="243135" y="385845"/>
                  </a:lnTo>
                  <a:lnTo>
                    <a:pt x="274849" y="552340"/>
                  </a:lnTo>
                  <a:lnTo>
                    <a:pt x="306562" y="769048"/>
                  </a:lnTo>
                  <a:lnTo>
                    <a:pt x="322419" y="946114"/>
                  </a:lnTo>
                  <a:lnTo>
                    <a:pt x="325061" y="1014826"/>
                  </a:lnTo>
                  <a:lnTo>
                    <a:pt x="327704" y="1072967"/>
                  </a:lnTo>
                  <a:lnTo>
                    <a:pt x="335633" y="1125822"/>
                  </a:lnTo>
                  <a:lnTo>
                    <a:pt x="359418" y="1215677"/>
                  </a:lnTo>
                  <a:lnTo>
                    <a:pt x="383203" y="1287031"/>
                  </a:lnTo>
                  <a:lnTo>
                    <a:pt x="414916" y="1353101"/>
                  </a:lnTo>
                  <a:lnTo>
                    <a:pt x="446629" y="1411242"/>
                  </a:lnTo>
                  <a:lnTo>
                    <a:pt x="467771" y="1440312"/>
                  </a:lnTo>
                  <a:lnTo>
                    <a:pt x="488914" y="1461455"/>
                  </a:lnTo>
                  <a:lnTo>
                    <a:pt x="512698" y="1472026"/>
                  </a:lnTo>
                  <a:lnTo>
                    <a:pt x="531198" y="1474668"/>
                  </a:lnTo>
                  <a:lnTo>
                    <a:pt x="554983" y="1464097"/>
                  </a:lnTo>
                  <a:lnTo>
                    <a:pt x="573482" y="1442955"/>
                  </a:lnTo>
                  <a:lnTo>
                    <a:pt x="589339" y="1413885"/>
                  </a:lnTo>
                  <a:lnTo>
                    <a:pt x="599910" y="1371600"/>
                  </a:lnTo>
                  <a:lnTo>
                    <a:pt x="607838" y="1324030"/>
                  </a:lnTo>
                  <a:lnTo>
                    <a:pt x="610481" y="1281746"/>
                  </a:lnTo>
                  <a:lnTo>
                    <a:pt x="576125" y="1112608"/>
                  </a:lnTo>
                  <a:lnTo>
                    <a:pt x="560268" y="954042"/>
                  </a:lnTo>
                  <a:lnTo>
                    <a:pt x="547055" y="827189"/>
                  </a:lnTo>
                  <a:lnTo>
                    <a:pt x="533841" y="729406"/>
                  </a:lnTo>
                  <a:lnTo>
                    <a:pt x="512698" y="597267"/>
                  </a:lnTo>
                  <a:lnTo>
                    <a:pt x="491556" y="50477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68;p287">
              <a:extLst>
                <a:ext uri="{FF2B5EF4-FFF2-40B4-BE49-F238E27FC236}">
                  <a16:creationId xmlns:a16="http://schemas.microsoft.com/office/drawing/2014/main" id="{D778631F-7B8B-7548-8315-959D32546BCE}"/>
                </a:ext>
              </a:extLst>
            </p:cNvPr>
            <p:cNvSpPr/>
            <p:nvPr/>
          </p:nvSpPr>
          <p:spPr>
            <a:xfrm>
              <a:off x="3424238" y="3043238"/>
              <a:ext cx="406400" cy="3084512"/>
            </a:xfrm>
            <a:custGeom>
              <a:avLst/>
              <a:gdLst/>
              <a:ahLst/>
              <a:cxnLst/>
              <a:rect l="l" t="t" r="r" b="b"/>
              <a:pathLst>
                <a:path w="405516" h="3085106" extrusionOk="0">
                  <a:moveTo>
                    <a:pt x="174928" y="763325"/>
                  </a:moveTo>
                  <a:cubicBezTo>
                    <a:pt x="176253" y="653332"/>
                    <a:pt x="177579" y="543339"/>
                    <a:pt x="178904" y="433346"/>
                  </a:cubicBezTo>
                  <a:lnTo>
                    <a:pt x="178904" y="326004"/>
                  </a:lnTo>
                  <a:lnTo>
                    <a:pt x="170953" y="298174"/>
                  </a:lnTo>
                  <a:lnTo>
                    <a:pt x="139148" y="258418"/>
                  </a:lnTo>
                  <a:lnTo>
                    <a:pt x="107342" y="226612"/>
                  </a:lnTo>
                  <a:lnTo>
                    <a:pt x="51683" y="174929"/>
                  </a:lnTo>
                  <a:lnTo>
                    <a:pt x="11927" y="23854"/>
                  </a:lnTo>
                  <a:lnTo>
                    <a:pt x="194807" y="0"/>
                  </a:lnTo>
                  <a:lnTo>
                    <a:pt x="262393" y="51684"/>
                  </a:lnTo>
                  <a:lnTo>
                    <a:pt x="318052" y="95416"/>
                  </a:lnTo>
                  <a:lnTo>
                    <a:pt x="361784" y="135172"/>
                  </a:lnTo>
                  <a:lnTo>
                    <a:pt x="385638" y="166978"/>
                  </a:lnTo>
                  <a:lnTo>
                    <a:pt x="397565" y="194807"/>
                  </a:lnTo>
                  <a:lnTo>
                    <a:pt x="405516" y="238539"/>
                  </a:lnTo>
                  <a:lnTo>
                    <a:pt x="401541" y="337931"/>
                  </a:lnTo>
                  <a:lnTo>
                    <a:pt x="369735" y="1502797"/>
                  </a:lnTo>
                  <a:lnTo>
                    <a:pt x="353833" y="2075291"/>
                  </a:lnTo>
                  <a:lnTo>
                    <a:pt x="341906" y="2413221"/>
                  </a:lnTo>
                  <a:lnTo>
                    <a:pt x="333955" y="2735249"/>
                  </a:lnTo>
                  <a:lnTo>
                    <a:pt x="329979" y="2798859"/>
                  </a:lnTo>
                  <a:lnTo>
                    <a:pt x="322028" y="2854518"/>
                  </a:lnTo>
                  <a:lnTo>
                    <a:pt x="302149" y="2930056"/>
                  </a:lnTo>
                  <a:lnTo>
                    <a:pt x="278295" y="2997642"/>
                  </a:lnTo>
                  <a:lnTo>
                    <a:pt x="238539" y="3061252"/>
                  </a:lnTo>
                  <a:lnTo>
                    <a:pt x="202758" y="3085106"/>
                  </a:lnTo>
                  <a:lnTo>
                    <a:pt x="174928" y="3081131"/>
                  </a:lnTo>
                  <a:lnTo>
                    <a:pt x="135172" y="3057277"/>
                  </a:lnTo>
                  <a:lnTo>
                    <a:pt x="99391" y="3009569"/>
                  </a:lnTo>
                  <a:lnTo>
                    <a:pt x="63610" y="2910178"/>
                  </a:lnTo>
                  <a:lnTo>
                    <a:pt x="23854" y="2747176"/>
                  </a:lnTo>
                  <a:lnTo>
                    <a:pt x="0" y="2612004"/>
                  </a:lnTo>
                  <a:lnTo>
                    <a:pt x="7951" y="2572247"/>
                  </a:lnTo>
                  <a:lnTo>
                    <a:pt x="35781" y="2472856"/>
                  </a:lnTo>
                  <a:lnTo>
                    <a:pt x="67586" y="2341659"/>
                  </a:lnTo>
                  <a:lnTo>
                    <a:pt x="95415" y="2162755"/>
                  </a:lnTo>
                  <a:lnTo>
                    <a:pt x="127221" y="1876508"/>
                  </a:lnTo>
                  <a:lnTo>
                    <a:pt x="151075" y="1526651"/>
                  </a:lnTo>
                  <a:lnTo>
                    <a:pt x="166977" y="1192696"/>
                  </a:lnTo>
                  <a:lnTo>
                    <a:pt x="174928" y="763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69;p287">
              <a:extLst>
                <a:ext uri="{FF2B5EF4-FFF2-40B4-BE49-F238E27FC236}">
                  <a16:creationId xmlns:a16="http://schemas.microsoft.com/office/drawing/2014/main" id="{159BCC87-8565-D94F-A41E-7F2B94F35F25}"/>
                </a:ext>
              </a:extLst>
            </p:cNvPr>
            <p:cNvSpPr/>
            <p:nvPr/>
          </p:nvSpPr>
          <p:spPr>
            <a:xfrm>
              <a:off x="4524375" y="2398713"/>
              <a:ext cx="2314575" cy="515937"/>
            </a:xfrm>
            <a:custGeom>
              <a:avLst/>
              <a:gdLst/>
              <a:ahLst/>
              <a:cxnLst/>
              <a:rect l="l" t="t" r="r" b="b"/>
              <a:pathLst>
                <a:path w="2314575" h="516731" extrusionOk="0">
                  <a:moveTo>
                    <a:pt x="816769" y="259556"/>
                  </a:moveTo>
                  <a:lnTo>
                    <a:pt x="1033463" y="223837"/>
                  </a:lnTo>
                  <a:lnTo>
                    <a:pt x="1238250" y="183356"/>
                  </a:lnTo>
                  <a:lnTo>
                    <a:pt x="1373981" y="161925"/>
                  </a:lnTo>
                  <a:lnTo>
                    <a:pt x="1531144" y="130969"/>
                  </a:lnTo>
                  <a:lnTo>
                    <a:pt x="1626394" y="107156"/>
                  </a:lnTo>
                  <a:lnTo>
                    <a:pt x="1707356" y="85725"/>
                  </a:lnTo>
                  <a:lnTo>
                    <a:pt x="1804988" y="59531"/>
                  </a:lnTo>
                  <a:lnTo>
                    <a:pt x="1847850" y="38100"/>
                  </a:lnTo>
                  <a:lnTo>
                    <a:pt x="1876425" y="16669"/>
                  </a:lnTo>
                  <a:lnTo>
                    <a:pt x="1905000" y="7144"/>
                  </a:lnTo>
                  <a:lnTo>
                    <a:pt x="1955006" y="0"/>
                  </a:lnTo>
                  <a:lnTo>
                    <a:pt x="2014538" y="7144"/>
                  </a:lnTo>
                  <a:lnTo>
                    <a:pt x="2097881" y="30956"/>
                  </a:lnTo>
                  <a:lnTo>
                    <a:pt x="2197894" y="69056"/>
                  </a:lnTo>
                  <a:lnTo>
                    <a:pt x="2274094" y="102394"/>
                  </a:lnTo>
                  <a:lnTo>
                    <a:pt x="2295525" y="114300"/>
                  </a:lnTo>
                  <a:lnTo>
                    <a:pt x="2307431" y="130969"/>
                  </a:lnTo>
                  <a:lnTo>
                    <a:pt x="2314575" y="150019"/>
                  </a:lnTo>
                  <a:lnTo>
                    <a:pt x="2314575" y="176212"/>
                  </a:lnTo>
                  <a:lnTo>
                    <a:pt x="2302669" y="200025"/>
                  </a:lnTo>
                  <a:lnTo>
                    <a:pt x="2278856" y="223837"/>
                  </a:lnTo>
                  <a:lnTo>
                    <a:pt x="2243138" y="240506"/>
                  </a:lnTo>
                  <a:lnTo>
                    <a:pt x="2200275" y="250031"/>
                  </a:lnTo>
                  <a:lnTo>
                    <a:pt x="1995488" y="278606"/>
                  </a:lnTo>
                  <a:lnTo>
                    <a:pt x="1659731" y="323850"/>
                  </a:lnTo>
                  <a:lnTo>
                    <a:pt x="1262063" y="376237"/>
                  </a:lnTo>
                  <a:lnTo>
                    <a:pt x="869156" y="433387"/>
                  </a:lnTo>
                  <a:lnTo>
                    <a:pt x="566738" y="476250"/>
                  </a:lnTo>
                  <a:lnTo>
                    <a:pt x="316706" y="514350"/>
                  </a:lnTo>
                  <a:lnTo>
                    <a:pt x="302419" y="516731"/>
                  </a:lnTo>
                  <a:lnTo>
                    <a:pt x="261938" y="509587"/>
                  </a:lnTo>
                  <a:lnTo>
                    <a:pt x="233363" y="500062"/>
                  </a:lnTo>
                  <a:lnTo>
                    <a:pt x="197644" y="476250"/>
                  </a:lnTo>
                  <a:lnTo>
                    <a:pt x="142875" y="431006"/>
                  </a:lnTo>
                  <a:lnTo>
                    <a:pt x="83344" y="371475"/>
                  </a:lnTo>
                  <a:lnTo>
                    <a:pt x="33338" y="316706"/>
                  </a:lnTo>
                  <a:lnTo>
                    <a:pt x="14288" y="290512"/>
                  </a:lnTo>
                  <a:lnTo>
                    <a:pt x="4763" y="271462"/>
                  </a:lnTo>
                  <a:lnTo>
                    <a:pt x="0" y="247650"/>
                  </a:lnTo>
                  <a:lnTo>
                    <a:pt x="9525" y="228600"/>
                  </a:lnTo>
                  <a:lnTo>
                    <a:pt x="26194" y="228600"/>
                  </a:lnTo>
                  <a:lnTo>
                    <a:pt x="47625" y="238125"/>
                  </a:lnTo>
                  <a:lnTo>
                    <a:pt x="69056" y="252412"/>
                  </a:lnTo>
                  <a:lnTo>
                    <a:pt x="100013" y="276225"/>
                  </a:lnTo>
                  <a:lnTo>
                    <a:pt x="126206" y="290512"/>
                  </a:lnTo>
                  <a:lnTo>
                    <a:pt x="166688" y="302419"/>
                  </a:lnTo>
                  <a:lnTo>
                    <a:pt x="214313" y="311944"/>
                  </a:lnTo>
                  <a:lnTo>
                    <a:pt x="283369" y="316706"/>
                  </a:lnTo>
                  <a:lnTo>
                    <a:pt x="421481" y="314325"/>
                  </a:lnTo>
                  <a:lnTo>
                    <a:pt x="628650" y="290512"/>
                  </a:lnTo>
                  <a:lnTo>
                    <a:pt x="816769" y="2595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70;p287">
              <a:extLst>
                <a:ext uri="{FF2B5EF4-FFF2-40B4-BE49-F238E27FC236}">
                  <a16:creationId xmlns:a16="http://schemas.microsoft.com/office/drawing/2014/main" id="{A016AF62-FF66-9D4F-8D42-75997B0DA5F3}"/>
                </a:ext>
              </a:extLst>
            </p:cNvPr>
            <p:cNvSpPr/>
            <p:nvPr/>
          </p:nvSpPr>
          <p:spPr>
            <a:xfrm>
              <a:off x="4097338" y="3579813"/>
              <a:ext cx="3294062" cy="560387"/>
            </a:xfrm>
            <a:custGeom>
              <a:avLst/>
              <a:gdLst/>
              <a:ahLst/>
              <a:cxnLst/>
              <a:rect l="l" t="t" r="r" b="b"/>
              <a:pathLst>
                <a:path w="3292898" h="560268" extrusionOk="0">
                  <a:moveTo>
                    <a:pt x="1408599" y="182351"/>
                  </a:moveTo>
                  <a:lnTo>
                    <a:pt x="1654377" y="150638"/>
                  </a:lnTo>
                  <a:lnTo>
                    <a:pt x="1963582" y="108353"/>
                  </a:lnTo>
                  <a:lnTo>
                    <a:pt x="2111577" y="89854"/>
                  </a:lnTo>
                  <a:lnTo>
                    <a:pt x="2357355" y="71355"/>
                  </a:lnTo>
                  <a:lnTo>
                    <a:pt x="2611062" y="47570"/>
                  </a:lnTo>
                  <a:lnTo>
                    <a:pt x="2653346" y="44927"/>
                  </a:lnTo>
                  <a:lnTo>
                    <a:pt x="2751129" y="5285"/>
                  </a:lnTo>
                  <a:lnTo>
                    <a:pt x="2777556" y="0"/>
                  </a:lnTo>
                  <a:lnTo>
                    <a:pt x="2833055" y="2642"/>
                  </a:lnTo>
                  <a:lnTo>
                    <a:pt x="2973122" y="15856"/>
                  </a:lnTo>
                  <a:lnTo>
                    <a:pt x="3081476" y="34356"/>
                  </a:lnTo>
                  <a:lnTo>
                    <a:pt x="3181901" y="60783"/>
                  </a:lnTo>
                  <a:lnTo>
                    <a:pt x="3226828" y="81926"/>
                  </a:lnTo>
                  <a:lnTo>
                    <a:pt x="3258541" y="105711"/>
                  </a:lnTo>
                  <a:lnTo>
                    <a:pt x="3279684" y="132138"/>
                  </a:lnTo>
                  <a:lnTo>
                    <a:pt x="3290255" y="161209"/>
                  </a:lnTo>
                  <a:lnTo>
                    <a:pt x="3292898" y="190279"/>
                  </a:lnTo>
                  <a:lnTo>
                    <a:pt x="3282326" y="219350"/>
                  </a:lnTo>
                  <a:lnTo>
                    <a:pt x="3258541" y="245778"/>
                  </a:lnTo>
                  <a:lnTo>
                    <a:pt x="3226828" y="264277"/>
                  </a:lnTo>
                  <a:lnTo>
                    <a:pt x="3187187" y="274848"/>
                  </a:lnTo>
                  <a:lnTo>
                    <a:pt x="3057691" y="282776"/>
                  </a:lnTo>
                  <a:lnTo>
                    <a:pt x="2883267" y="277491"/>
                  </a:lnTo>
                  <a:lnTo>
                    <a:pt x="2759057" y="269563"/>
                  </a:lnTo>
                  <a:lnTo>
                    <a:pt x="2648061" y="272205"/>
                  </a:lnTo>
                  <a:lnTo>
                    <a:pt x="2389069" y="288062"/>
                  </a:lnTo>
                  <a:lnTo>
                    <a:pt x="2077221" y="314490"/>
                  </a:lnTo>
                  <a:lnTo>
                    <a:pt x="1794444" y="340918"/>
                  </a:lnTo>
                  <a:lnTo>
                    <a:pt x="1482597" y="375274"/>
                  </a:lnTo>
                  <a:lnTo>
                    <a:pt x="1181321" y="417558"/>
                  </a:lnTo>
                  <a:lnTo>
                    <a:pt x="924972" y="462485"/>
                  </a:lnTo>
                  <a:lnTo>
                    <a:pt x="745263" y="496841"/>
                  </a:lnTo>
                  <a:lnTo>
                    <a:pt x="586696" y="536483"/>
                  </a:lnTo>
                  <a:lnTo>
                    <a:pt x="515341" y="557625"/>
                  </a:lnTo>
                  <a:lnTo>
                    <a:pt x="494199" y="560268"/>
                  </a:lnTo>
                  <a:lnTo>
                    <a:pt x="465129" y="554982"/>
                  </a:lnTo>
                  <a:lnTo>
                    <a:pt x="406988" y="525912"/>
                  </a:lnTo>
                  <a:lnTo>
                    <a:pt x="322419" y="473056"/>
                  </a:lnTo>
                  <a:lnTo>
                    <a:pt x="235207" y="399059"/>
                  </a:lnTo>
                  <a:lnTo>
                    <a:pt x="163852" y="330346"/>
                  </a:lnTo>
                  <a:lnTo>
                    <a:pt x="52856" y="219350"/>
                  </a:lnTo>
                  <a:lnTo>
                    <a:pt x="15857" y="177066"/>
                  </a:lnTo>
                  <a:lnTo>
                    <a:pt x="5286" y="155923"/>
                  </a:lnTo>
                  <a:lnTo>
                    <a:pt x="0" y="140067"/>
                  </a:lnTo>
                  <a:lnTo>
                    <a:pt x="2643" y="124210"/>
                  </a:lnTo>
                  <a:lnTo>
                    <a:pt x="10572" y="121567"/>
                  </a:lnTo>
                  <a:lnTo>
                    <a:pt x="31714" y="121567"/>
                  </a:lnTo>
                  <a:lnTo>
                    <a:pt x="60784" y="132138"/>
                  </a:lnTo>
                  <a:lnTo>
                    <a:pt x="118925" y="163852"/>
                  </a:lnTo>
                  <a:lnTo>
                    <a:pt x="187637" y="198208"/>
                  </a:lnTo>
                  <a:lnTo>
                    <a:pt x="264278" y="229921"/>
                  </a:lnTo>
                  <a:lnTo>
                    <a:pt x="343561" y="256349"/>
                  </a:lnTo>
                  <a:lnTo>
                    <a:pt x="433415" y="280134"/>
                  </a:lnTo>
                  <a:lnTo>
                    <a:pt x="512699" y="293348"/>
                  </a:lnTo>
                  <a:lnTo>
                    <a:pt x="605196" y="288062"/>
                  </a:lnTo>
                  <a:lnTo>
                    <a:pt x="840403" y="258992"/>
                  </a:lnTo>
                  <a:lnTo>
                    <a:pt x="1078252" y="216707"/>
                  </a:lnTo>
                  <a:lnTo>
                    <a:pt x="1408599" y="1823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71;p287">
              <a:extLst>
                <a:ext uri="{FF2B5EF4-FFF2-40B4-BE49-F238E27FC236}">
                  <a16:creationId xmlns:a16="http://schemas.microsoft.com/office/drawing/2014/main" id="{F6445B0F-3BB6-0E4A-A6EE-40852BD00D8A}"/>
                </a:ext>
              </a:extLst>
            </p:cNvPr>
            <p:cNvSpPr/>
            <p:nvPr/>
          </p:nvSpPr>
          <p:spPr>
            <a:xfrm>
              <a:off x="4799013" y="4503738"/>
              <a:ext cx="2174875" cy="1119187"/>
            </a:xfrm>
            <a:custGeom>
              <a:avLst/>
              <a:gdLst/>
              <a:ahLst/>
              <a:cxnLst/>
              <a:rect l="l" t="t" r="r" b="b"/>
              <a:pathLst>
                <a:path w="2176462" h="1121569" extrusionOk="0">
                  <a:moveTo>
                    <a:pt x="1633537" y="1109662"/>
                  </a:moveTo>
                  <a:lnTo>
                    <a:pt x="1693069" y="859631"/>
                  </a:lnTo>
                  <a:lnTo>
                    <a:pt x="1754981" y="569119"/>
                  </a:lnTo>
                  <a:lnTo>
                    <a:pt x="1790700" y="366712"/>
                  </a:lnTo>
                  <a:lnTo>
                    <a:pt x="1795462" y="314325"/>
                  </a:lnTo>
                  <a:lnTo>
                    <a:pt x="1790700" y="288131"/>
                  </a:lnTo>
                  <a:lnTo>
                    <a:pt x="1783556" y="271462"/>
                  </a:lnTo>
                  <a:lnTo>
                    <a:pt x="1764506" y="254794"/>
                  </a:lnTo>
                  <a:lnTo>
                    <a:pt x="1738312" y="242887"/>
                  </a:lnTo>
                  <a:lnTo>
                    <a:pt x="1714500" y="240506"/>
                  </a:lnTo>
                  <a:lnTo>
                    <a:pt x="1654969" y="240506"/>
                  </a:lnTo>
                  <a:lnTo>
                    <a:pt x="1531144" y="254794"/>
                  </a:lnTo>
                  <a:lnTo>
                    <a:pt x="1321594" y="278606"/>
                  </a:lnTo>
                  <a:lnTo>
                    <a:pt x="1250156" y="285750"/>
                  </a:lnTo>
                  <a:lnTo>
                    <a:pt x="740569" y="357187"/>
                  </a:lnTo>
                  <a:lnTo>
                    <a:pt x="614362" y="378619"/>
                  </a:lnTo>
                  <a:lnTo>
                    <a:pt x="521494" y="397669"/>
                  </a:lnTo>
                  <a:lnTo>
                    <a:pt x="388144" y="414337"/>
                  </a:lnTo>
                  <a:lnTo>
                    <a:pt x="254794" y="421481"/>
                  </a:lnTo>
                  <a:lnTo>
                    <a:pt x="140494" y="402431"/>
                  </a:lnTo>
                  <a:lnTo>
                    <a:pt x="0" y="257175"/>
                  </a:lnTo>
                  <a:lnTo>
                    <a:pt x="190500" y="242887"/>
                  </a:lnTo>
                  <a:lnTo>
                    <a:pt x="285750" y="240506"/>
                  </a:lnTo>
                  <a:lnTo>
                    <a:pt x="445294" y="228600"/>
                  </a:lnTo>
                  <a:lnTo>
                    <a:pt x="664369" y="200025"/>
                  </a:lnTo>
                  <a:lnTo>
                    <a:pt x="935831" y="161925"/>
                  </a:lnTo>
                  <a:lnTo>
                    <a:pt x="1150144" y="130969"/>
                  </a:lnTo>
                  <a:lnTo>
                    <a:pt x="1314450" y="107156"/>
                  </a:lnTo>
                  <a:lnTo>
                    <a:pt x="1438275" y="88106"/>
                  </a:lnTo>
                  <a:lnTo>
                    <a:pt x="1516856" y="71437"/>
                  </a:lnTo>
                  <a:lnTo>
                    <a:pt x="1654969" y="21431"/>
                  </a:lnTo>
                  <a:lnTo>
                    <a:pt x="1674019" y="4762"/>
                  </a:lnTo>
                  <a:lnTo>
                    <a:pt x="1690687" y="0"/>
                  </a:lnTo>
                  <a:lnTo>
                    <a:pt x="1709737" y="0"/>
                  </a:lnTo>
                  <a:lnTo>
                    <a:pt x="1757362" y="14287"/>
                  </a:lnTo>
                  <a:lnTo>
                    <a:pt x="1826419" y="40481"/>
                  </a:lnTo>
                  <a:lnTo>
                    <a:pt x="1933575" y="92869"/>
                  </a:lnTo>
                  <a:lnTo>
                    <a:pt x="2052637" y="159544"/>
                  </a:lnTo>
                  <a:lnTo>
                    <a:pt x="2121694" y="204787"/>
                  </a:lnTo>
                  <a:lnTo>
                    <a:pt x="2143125" y="226219"/>
                  </a:lnTo>
                  <a:lnTo>
                    <a:pt x="2164556" y="257175"/>
                  </a:lnTo>
                  <a:lnTo>
                    <a:pt x="2171700" y="278606"/>
                  </a:lnTo>
                  <a:lnTo>
                    <a:pt x="2176462" y="304800"/>
                  </a:lnTo>
                  <a:lnTo>
                    <a:pt x="2176462" y="333375"/>
                  </a:lnTo>
                  <a:lnTo>
                    <a:pt x="2169319" y="366712"/>
                  </a:lnTo>
                  <a:lnTo>
                    <a:pt x="2145506" y="402431"/>
                  </a:lnTo>
                  <a:lnTo>
                    <a:pt x="2097881" y="471487"/>
                  </a:lnTo>
                  <a:lnTo>
                    <a:pt x="2074069" y="523875"/>
                  </a:lnTo>
                  <a:lnTo>
                    <a:pt x="1974056" y="790575"/>
                  </a:lnTo>
                  <a:lnTo>
                    <a:pt x="1852612" y="1121569"/>
                  </a:lnTo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72;p287">
              <a:extLst>
                <a:ext uri="{FF2B5EF4-FFF2-40B4-BE49-F238E27FC236}">
                  <a16:creationId xmlns:a16="http://schemas.microsoft.com/office/drawing/2014/main" id="{237A7FC7-00C4-6E4A-889F-A9C6D9A2B445}"/>
                </a:ext>
              </a:extLst>
            </p:cNvPr>
            <p:cNvSpPr/>
            <p:nvPr/>
          </p:nvSpPr>
          <p:spPr>
            <a:xfrm>
              <a:off x="5018088" y="5583238"/>
              <a:ext cx="1758950" cy="371475"/>
            </a:xfrm>
            <a:custGeom>
              <a:avLst/>
              <a:gdLst/>
              <a:ahLst/>
              <a:cxnLst/>
              <a:rect l="l" t="t" r="r" b="b"/>
              <a:pathLst>
                <a:path w="1759744" h="371475" extrusionOk="0">
                  <a:moveTo>
                    <a:pt x="797719" y="64294"/>
                  </a:moveTo>
                  <a:lnTo>
                    <a:pt x="640556" y="83344"/>
                  </a:lnTo>
                  <a:lnTo>
                    <a:pt x="466725" y="111919"/>
                  </a:lnTo>
                  <a:lnTo>
                    <a:pt x="283369" y="145257"/>
                  </a:lnTo>
                  <a:lnTo>
                    <a:pt x="169069" y="166688"/>
                  </a:lnTo>
                  <a:lnTo>
                    <a:pt x="28575" y="202407"/>
                  </a:lnTo>
                  <a:lnTo>
                    <a:pt x="0" y="233363"/>
                  </a:lnTo>
                  <a:lnTo>
                    <a:pt x="128587" y="352425"/>
                  </a:lnTo>
                  <a:lnTo>
                    <a:pt x="223837" y="371475"/>
                  </a:lnTo>
                  <a:lnTo>
                    <a:pt x="326231" y="350044"/>
                  </a:lnTo>
                  <a:lnTo>
                    <a:pt x="526256" y="311944"/>
                  </a:lnTo>
                  <a:lnTo>
                    <a:pt x="685800" y="285750"/>
                  </a:lnTo>
                  <a:lnTo>
                    <a:pt x="828675" y="266700"/>
                  </a:lnTo>
                  <a:lnTo>
                    <a:pt x="992981" y="250032"/>
                  </a:lnTo>
                  <a:lnTo>
                    <a:pt x="1157287" y="238125"/>
                  </a:lnTo>
                  <a:lnTo>
                    <a:pt x="1300162" y="230982"/>
                  </a:lnTo>
                  <a:lnTo>
                    <a:pt x="1450181" y="230982"/>
                  </a:lnTo>
                  <a:lnTo>
                    <a:pt x="1528762" y="235744"/>
                  </a:lnTo>
                  <a:lnTo>
                    <a:pt x="1612106" y="228600"/>
                  </a:lnTo>
                  <a:lnTo>
                    <a:pt x="1662112" y="221457"/>
                  </a:lnTo>
                  <a:lnTo>
                    <a:pt x="1693069" y="207169"/>
                  </a:lnTo>
                  <a:lnTo>
                    <a:pt x="1731169" y="176213"/>
                  </a:lnTo>
                  <a:lnTo>
                    <a:pt x="1750219" y="152400"/>
                  </a:lnTo>
                  <a:lnTo>
                    <a:pt x="1759744" y="126207"/>
                  </a:lnTo>
                  <a:lnTo>
                    <a:pt x="1754981" y="107157"/>
                  </a:lnTo>
                  <a:lnTo>
                    <a:pt x="1714500" y="64294"/>
                  </a:lnTo>
                  <a:lnTo>
                    <a:pt x="1688306" y="38100"/>
                  </a:lnTo>
                  <a:lnTo>
                    <a:pt x="1628775" y="0"/>
                  </a:lnTo>
                  <a:lnTo>
                    <a:pt x="1433512" y="4763"/>
                  </a:lnTo>
                  <a:lnTo>
                    <a:pt x="1364456" y="9525"/>
                  </a:lnTo>
                  <a:lnTo>
                    <a:pt x="1147762" y="28575"/>
                  </a:lnTo>
                  <a:lnTo>
                    <a:pt x="942975" y="47625"/>
                  </a:lnTo>
                  <a:lnTo>
                    <a:pt x="797719" y="642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177;p288">
            <a:extLst>
              <a:ext uri="{FF2B5EF4-FFF2-40B4-BE49-F238E27FC236}">
                <a16:creationId xmlns:a16="http://schemas.microsoft.com/office/drawing/2014/main" id="{A40F83D9-1A5D-7D49-8D4B-F20F371EC9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352" y="1508210"/>
            <a:ext cx="478472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" name="Google Shape;3177;p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4384" y="1520242"/>
            <a:ext cx="478472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15"/>
          <p:cNvSpPr txBox="1"/>
          <p:nvPr/>
        </p:nvSpPr>
        <p:spPr>
          <a:xfrm>
            <a:off x="4304928" y="7234238"/>
            <a:ext cx="364847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談</a:t>
            </a:r>
            <a:endParaRPr/>
          </a:p>
        </p:txBody>
      </p:sp>
      <p:sp>
        <p:nvSpPr>
          <p:cNvPr id="1338" name="Google Shape;1338;p115"/>
          <p:cNvSpPr/>
          <p:nvPr/>
        </p:nvSpPr>
        <p:spPr>
          <a:xfrm>
            <a:off x="2903538" y="1541463"/>
            <a:ext cx="1173162" cy="460375"/>
          </a:xfrm>
          <a:custGeom>
            <a:avLst/>
            <a:gdLst/>
            <a:ahLst/>
            <a:cxnLst/>
            <a:rect l="l" t="t" r="r" b="b"/>
            <a:pathLst>
              <a:path w="1173956" h="461962" extrusionOk="0">
                <a:moveTo>
                  <a:pt x="633412" y="152400"/>
                </a:moveTo>
                <a:lnTo>
                  <a:pt x="535781" y="138112"/>
                </a:lnTo>
                <a:lnTo>
                  <a:pt x="440531" y="121444"/>
                </a:lnTo>
                <a:lnTo>
                  <a:pt x="350044" y="102394"/>
                </a:lnTo>
                <a:lnTo>
                  <a:pt x="264319" y="80962"/>
                </a:lnTo>
                <a:lnTo>
                  <a:pt x="169069" y="52387"/>
                </a:lnTo>
                <a:lnTo>
                  <a:pt x="85725" y="23812"/>
                </a:lnTo>
                <a:lnTo>
                  <a:pt x="40481" y="7144"/>
                </a:lnTo>
                <a:lnTo>
                  <a:pt x="16669" y="0"/>
                </a:lnTo>
                <a:lnTo>
                  <a:pt x="0" y="4762"/>
                </a:lnTo>
                <a:lnTo>
                  <a:pt x="0" y="23812"/>
                </a:lnTo>
                <a:lnTo>
                  <a:pt x="11906" y="57150"/>
                </a:lnTo>
                <a:lnTo>
                  <a:pt x="45244" y="88106"/>
                </a:lnTo>
                <a:lnTo>
                  <a:pt x="114300" y="140494"/>
                </a:lnTo>
                <a:lnTo>
                  <a:pt x="183356" y="190500"/>
                </a:lnTo>
                <a:lnTo>
                  <a:pt x="269081" y="245269"/>
                </a:lnTo>
                <a:lnTo>
                  <a:pt x="335756" y="285750"/>
                </a:lnTo>
                <a:lnTo>
                  <a:pt x="409575" y="323850"/>
                </a:lnTo>
                <a:lnTo>
                  <a:pt x="497681" y="361950"/>
                </a:lnTo>
                <a:lnTo>
                  <a:pt x="573881" y="390525"/>
                </a:lnTo>
                <a:lnTo>
                  <a:pt x="652462" y="414337"/>
                </a:lnTo>
                <a:lnTo>
                  <a:pt x="762000" y="440531"/>
                </a:lnTo>
                <a:lnTo>
                  <a:pt x="838200" y="452437"/>
                </a:lnTo>
                <a:lnTo>
                  <a:pt x="892969" y="457200"/>
                </a:lnTo>
                <a:lnTo>
                  <a:pt x="947737" y="461962"/>
                </a:lnTo>
                <a:lnTo>
                  <a:pt x="1019175" y="461962"/>
                </a:lnTo>
                <a:lnTo>
                  <a:pt x="1073944" y="454819"/>
                </a:lnTo>
                <a:lnTo>
                  <a:pt x="1135856" y="435769"/>
                </a:lnTo>
                <a:lnTo>
                  <a:pt x="1164431" y="423862"/>
                </a:lnTo>
                <a:lnTo>
                  <a:pt x="1173956" y="407194"/>
                </a:lnTo>
                <a:lnTo>
                  <a:pt x="1173956" y="388144"/>
                </a:lnTo>
                <a:lnTo>
                  <a:pt x="1169194" y="350044"/>
                </a:lnTo>
                <a:lnTo>
                  <a:pt x="1159669" y="314325"/>
                </a:lnTo>
                <a:lnTo>
                  <a:pt x="1140619" y="280987"/>
                </a:lnTo>
                <a:lnTo>
                  <a:pt x="1100137" y="242887"/>
                </a:lnTo>
                <a:lnTo>
                  <a:pt x="1059656" y="216694"/>
                </a:lnTo>
                <a:lnTo>
                  <a:pt x="1000125" y="188119"/>
                </a:lnTo>
                <a:lnTo>
                  <a:pt x="933450" y="171450"/>
                </a:lnTo>
                <a:lnTo>
                  <a:pt x="895350" y="171450"/>
                </a:lnTo>
                <a:lnTo>
                  <a:pt x="781050" y="166687"/>
                </a:lnTo>
                <a:lnTo>
                  <a:pt x="633412" y="152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115"/>
          <p:cNvSpPr/>
          <p:nvPr/>
        </p:nvSpPr>
        <p:spPr>
          <a:xfrm>
            <a:off x="2438400" y="2287588"/>
            <a:ext cx="2109788" cy="577850"/>
          </a:xfrm>
          <a:custGeom>
            <a:avLst/>
            <a:gdLst/>
            <a:ahLst/>
            <a:cxnLst/>
            <a:rect l="l" t="t" r="r" b="b"/>
            <a:pathLst>
              <a:path w="2109788" h="576263" extrusionOk="0">
                <a:moveTo>
                  <a:pt x="1216819" y="157163"/>
                </a:moveTo>
                <a:lnTo>
                  <a:pt x="1504950" y="102394"/>
                </a:lnTo>
                <a:lnTo>
                  <a:pt x="1552575" y="90488"/>
                </a:lnTo>
                <a:lnTo>
                  <a:pt x="1590675" y="59532"/>
                </a:lnTo>
                <a:lnTo>
                  <a:pt x="1640681" y="30957"/>
                </a:lnTo>
                <a:lnTo>
                  <a:pt x="1700213" y="7144"/>
                </a:lnTo>
                <a:lnTo>
                  <a:pt x="1743075" y="0"/>
                </a:lnTo>
                <a:lnTo>
                  <a:pt x="1785938" y="7144"/>
                </a:lnTo>
                <a:lnTo>
                  <a:pt x="1876425" y="28575"/>
                </a:lnTo>
                <a:lnTo>
                  <a:pt x="1988344" y="66675"/>
                </a:lnTo>
                <a:lnTo>
                  <a:pt x="2064544" y="100013"/>
                </a:lnTo>
                <a:lnTo>
                  <a:pt x="2097881" y="121444"/>
                </a:lnTo>
                <a:lnTo>
                  <a:pt x="2105025" y="130969"/>
                </a:lnTo>
                <a:lnTo>
                  <a:pt x="2109788" y="159544"/>
                </a:lnTo>
                <a:lnTo>
                  <a:pt x="2107406" y="180975"/>
                </a:lnTo>
                <a:lnTo>
                  <a:pt x="2097881" y="200025"/>
                </a:lnTo>
                <a:lnTo>
                  <a:pt x="2078831" y="214313"/>
                </a:lnTo>
                <a:lnTo>
                  <a:pt x="2040731" y="223838"/>
                </a:lnTo>
                <a:cubicBezTo>
                  <a:pt x="1994695" y="226261"/>
                  <a:pt x="2010590" y="226219"/>
                  <a:pt x="1993106" y="226219"/>
                </a:cubicBezTo>
                <a:lnTo>
                  <a:pt x="1881188" y="235744"/>
                </a:lnTo>
                <a:lnTo>
                  <a:pt x="1714500" y="254794"/>
                </a:lnTo>
                <a:lnTo>
                  <a:pt x="1512094" y="285750"/>
                </a:lnTo>
                <a:lnTo>
                  <a:pt x="1276350" y="330994"/>
                </a:lnTo>
                <a:lnTo>
                  <a:pt x="1040606" y="385763"/>
                </a:lnTo>
                <a:lnTo>
                  <a:pt x="778669" y="457200"/>
                </a:lnTo>
                <a:lnTo>
                  <a:pt x="588169" y="516732"/>
                </a:lnTo>
                <a:lnTo>
                  <a:pt x="554831" y="535782"/>
                </a:lnTo>
                <a:lnTo>
                  <a:pt x="492919" y="561975"/>
                </a:lnTo>
                <a:cubicBezTo>
                  <a:pt x="454061" y="574119"/>
                  <a:pt x="468125" y="573882"/>
                  <a:pt x="452438" y="573882"/>
                </a:cubicBezTo>
                <a:lnTo>
                  <a:pt x="419100" y="576263"/>
                </a:lnTo>
                <a:lnTo>
                  <a:pt x="395288" y="569119"/>
                </a:lnTo>
                <a:lnTo>
                  <a:pt x="357188" y="545307"/>
                </a:lnTo>
                <a:lnTo>
                  <a:pt x="273844" y="478632"/>
                </a:lnTo>
                <a:lnTo>
                  <a:pt x="188119" y="402432"/>
                </a:lnTo>
                <a:lnTo>
                  <a:pt x="92869" y="311944"/>
                </a:lnTo>
                <a:lnTo>
                  <a:pt x="14288" y="233363"/>
                </a:lnTo>
                <a:lnTo>
                  <a:pt x="2381" y="214313"/>
                </a:lnTo>
                <a:lnTo>
                  <a:pt x="0" y="202407"/>
                </a:lnTo>
                <a:lnTo>
                  <a:pt x="2381" y="188119"/>
                </a:lnTo>
                <a:lnTo>
                  <a:pt x="11906" y="178594"/>
                </a:lnTo>
                <a:lnTo>
                  <a:pt x="21431" y="176213"/>
                </a:lnTo>
                <a:lnTo>
                  <a:pt x="40481" y="178594"/>
                </a:lnTo>
                <a:lnTo>
                  <a:pt x="57150" y="185738"/>
                </a:lnTo>
                <a:lnTo>
                  <a:pt x="100013" y="214313"/>
                </a:lnTo>
                <a:lnTo>
                  <a:pt x="140494" y="238125"/>
                </a:lnTo>
                <a:lnTo>
                  <a:pt x="185738" y="259557"/>
                </a:lnTo>
                <a:lnTo>
                  <a:pt x="245269" y="280988"/>
                </a:lnTo>
                <a:lnTo>
                  <a:pt x="307181" y="300038"/>
                </a:lnTo>
                <a:lnTo>
                  <a:pt x="376238" y="311944"/>
                </a:lnTo>
                <a:lnTo>
                  <a:pt x="416719" y="314325"/>
                </a:lnTo>
                <a:lnTo>
                  <a:pt x="519113" y="295275"/>
                </a:lnTo>
                <a:lnTo>
                  <a:pt x="738188" y="252413"/>
                </a:lnTo>
                <a:lnTo>
                  <a:pt x="1016794" y="197644"/>
                </a:lnTo>
                <a:lnTo>
                  <a:pt x="1216819" y="1571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115"/>
          <p:cNvSpPr/>
          <p:nvPr/>
        </p:nvSpPr>
        <p:spPr>
          <a:xfrm>
            <a:off x="3000375" y="3049588"/>
            <a:ext cx="1166813" cy="336550"/>
          </a:xfrm>
          <a:custGeom>
            <a:avLst/>
            <a:gdLst/>
            <a:ahLst/>
            <a:cxnLst/>
            <a:rect l="l" t="t" r="r" b="b"/>
            <a:pathLst>
              <a:path w="1166813" h="335757" extrusionOk="0">
                <a:moveTo>
                  <a:pt x="764381" y="261938"/>
                </a:moveTo>
                <a:lnTo>
                  <a:pt x="1090613" y="197644"/>
                </a:lnTo>
                <a:lnTo>
                  <a:pt x="1123950" y="180975"/>
                </a:lnTo>
                <a:lnTo>
                  <a:pt x="1154906" y="161925"/>
                </a:lnTo>
                <a:lnTo>
                  <a:pt x="1164431" y="145257"/>
                </a:lnTo>
                <a:lnTo>
                  <a:pt x="1166813" y="133350"/>
                </a:lnTo>
                <a:lnTo>
                  <a:pt x="1162050" y="114300"/>
                </a:lnTo>
                <a:lnTo>
                  <a:pt x="1143000" y="88107"/>
                </a:lnTo>
                <a:lnTo>
                  <a:pt x="1100138" y="52388"/>
                </a:lnTo>
                <a:lnTo>
                  <a:pt x="1052513" y="23813"/>
                </a:lnTo>
                <a:lnTo>
                  <a:pt x="1009650" y="7144"/>
                </a:lnTo>
                <a:lnTo>
                  <a:pt x="969169" y="2382"/>
                </a:lnTo>
                <a:lnTo>
                  <a:pt x="921544" y="0"/>
                </a:lnTo>
                <a:lnTo>
                  <a:pt x="869156" y="2382"/>
                </a:lnTo>
                <a:lnTo>
                  <a:pt x="819150" y="14288"/>
                </a:lnTo>
                <a:lnTo>
                  <a:pt x="754856" y="40482"/>
                </a:lnTo>
                <a:lnTo>
                  <a:pt x="673894" y="78582"/>
                </a:lnTo>
                <a:lnTo>
                  <a:pt x="616744" y="104775"/>
                </a:lnTo>
                <a:lnTo>
                  <a:pt x="533400" y="130969"/>
                </a:lnTo>
                <a:lnTo>
                  <a:pt x="438150" y="147638"/>
                </a:lnTo>
                <a:lnTo>
                  <a:pt x="342900" y="157163"/>
                </a:lnTo>
                <a:lnTo>
                  <a:pt x="261938" y="159544"/>
                </a:lnTo>
                <a:lnTo>
                  <a:pt x="188119" y="157163"/>
                </a:lnTo>
                <a:lnTo>
                  <a:pt x="128588" y="147638"/>
                </a:lnTo>
                <a:lnTo>
                  <a:pt x="64294" y="119063"/>
                </a:lnTo>
                <a:lnTo>
                  <a:pt x="30956" y="104775"/>
                </a:lnTo>
                <a:lnTo>
                  <a:pt x="14288" y="104775"/>
                </a:lnTo>
                <a:lnTo>
                  <a:pt x="0" y="114300"/>
                </a:lnTo>
                <a:lnTo>
                  <a:pt x="0" y="133350"/>
                </a:lnTo>
                <a:lnTo>
                  <a:pt x="14288" y="166688"/>
                </a:lnTo>
                <a:lnTo>
                  <a:pt x="33338" y="188119"/>
                </a:lnTo>
                <a:lnTo>
                  <a:pt x="78581" y="221457"/>
                </a:lnTo>
                <a:lnTo>
                  <a:pt x="119063" y="247650"/>
                </a:lnTo>
                <a:lnTo>
                  <a:pt x="183356" y="276225"/>
                </a:lnTo>
                <a:lnTo>
                  <a:pt x="250031" y="297657"/>
                </a:lnTo>
                <a:lnTo>
                  <a:pt x="354806" y="323850"/>
                </a:lnTo>
                <a:lnTo>
                  <a:pt x="447675" y="335757"/>
                </a:lnTo>
                <a:lnTo>
                  <a:pt x="533400" y="314325"/>
                </a:lnTo>
                <a:lnTo>
                  <a:pt x="690563" y="280988"/>
                </a:lnTo>
                <a:lnTo>
                  <a:pt x="764381" y="2619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15"/>
          <p:cNvSpPr/>
          <p:nvPr/>
        </p:nvSpPr>
        <p:spPr>
          <a:xfrm>
            <a:off x="2943225" y="3743325"/>
            <a:ext cx="1211263" cy="319088"/>
          </a:xfrm>
          <a:custGeom>
            <a:avLst/>
            <a:gdLst/>
            <a:ahLst/>
            <a:cxnLst/>
            <a:rect l="l" t="t" r="r" b="b"/>
            <a:pathLst>
              <a:path w="1212056" h="319088" extrusionOk="0">
                <a:moveTo>
                  <a:pt x="642938" y="114300"/>
                </a:moveTo>
                <a:lnTo>
                  <a:pt x="738188" y="80963"/>
                </a:lnTo>
                <a:lnTo>
                  <a:pt x="804863" y="50006"/>
                </a:lnTo>
                <a:lnTo>
                  <a:pt x="895350" y="7144"/>
                </a:lnTo>
                <a:lnTo>
                  <a:pt x="926306" y="0"/>
                </a:lnTo>
                <a:lnTo>
                  <a:pt x="952500" y="0"/>
                </a:lnTo>
                <a:lnTo>
                  <a:pt x="1031081" y="9525"/>
                </a:lnTo>
                <a:lnTo>
                  <a:pt x="1102519" y="28575"/>
                </a:lnTo>
                <a:lnTo>
                  <a:pt x="1164431" y="50006"/>
                </a:lnTo>
                <a:lnTo>
                  <a:pt x="1200150" y="66675"/>
                </a:lnTo>
                <a:lnTo>
                  <a:pt x="1207294" y="76200"/>
                </a:lnTo>
                <a:lnTo>
                  <a:pt x="1212056" y="92869"/>
                </a:lnTo>
                <a:lnTo>
                  <a:pt x="1212056" y="107156"/>
                </a:lnTo>
                <a:lnTo>
                  <a:pt x="1202531" y="128588"/>
                </a:lnTo>
                <a:lnTo>
                  <a:pt x="1185863" y="150019"/>
                </a:lnTo>
                <a:lnTo>
                  <a:pt x="1152525" y="171450"/>
                </a:lnTo>
                <a:lnTo>
                  <a:pt x="1100138" y="185738"/>
                </a:lnTo>
                <a:lnTo>
                  <a:pt x="947738" y="221456"/>
                </a:lnTo>
                <a:lnTo>
                  <a:pt x="814388" y="254794"/>
                </a:lnTo>
                <a:lnTo>
                  <a:pt x="676275" y="292894"/>
                </a:lnTo>
                <a:lnTo>
                  <a:pt x="583406" y="309563"/>
                </a:lnTo>
                <a:lnTo>
                  <a:pt x="514350" y="316706"/>
                </a:lnTo>
                <a:cubicBezTo>
                  <a:pt x="495301" y="317534"/>
                  <a:pt x="476267" y="319088"/>
                  <a:pt x="457200" y="319088"/>
                </a:cubicBezTo>
                <a:lnTo>
                  <a:pt x="392906" y="316706"/>
                </a:lnTo>
                <a:lnTo>
                  <a:pt x="321469" y="304800"/>
                </a:lnTo>
                <a:lnTo>
                  <a:pt x="245269" y="283369"/>
                </a:lnTo>
                <a:lnTo>
                  <a:pt x="150019" y="250031"/>
                </a:lnTo>
                <a:lnTo>
                  <a:pt x="78581" y="211931"/>
                </a:lnTo>
                <a:lnTo>
                  <a:pt x="21431" y="166688"/>
                </a:lnTo>
                <a:lnTo>
                  <a:pt x="2381" y="138113"/>
                </a:lnTo>
                <a:lnTo>
                  <a:pt x="0" y="121444"/>
                </a:lnTo>
                <a:lnTo>
                  <a:pt x="2381" y="100013"/>
                </a:lnTo>
                <a:lnTo>
                  <a:pt x="9525" y="90488"/>
                </a:lnTo>
                <a:lnTo>
                  <a:pt x="26194" y="95250"/>
                </a:lnTo>
                <a:lnTo>
                  <a:pt x="61913" y="111919"/>
                </a:lnTo>
                <a:lnTo>
                  <a:pt x="119063" y="130969"/>
                </a:lnTo>
                <a:lnTo>
                  <a:pt x="180975" y="145256"/>
                </a:lnTo>
                <a:lnTo>
                  <a:pt x="264319" y="154781"/>
                </a:lnTo>
                <a:lnTo>
                  <a:pt x="364331" y="154781"/>
                </a:lnTo>
                <a:lnTo>
                  <a:pt x="442913" y="150019"/>
                </a:lnTo>
                <a:lnTo>
                  <a:pt x="521494" y="140494"/>
                </a:lnTo>
                <a:lnTo>
                  <a:pt x="642938" y="114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115"/>
          <p:cNvSpPr/>
          <p:nvPr/>
        </p:nvSpPr>
        <p:spPr>
          <a:xfrm>
            <a:off x="2695575" y="4586288"/>
            <a:ext cx="646113" cy="1143000"/>
          </a:xfrm>
          <a:custGeom>
            <a:avLst/>
            <a:gdLst/>
            <a:ahLst/>
            <a:cxnLst/>
            <a:rect l="l" t="t" r="r" b="b"/>
            <a:pathLst>
              <a:path w="645319" h="1143000" extrusionOk="0">
                <a:moveTo>
                  <a:pt x="440531" y="376237"/>
                </a:moveTo>
                <a:lnTo>
                  <a:pt x="390525" y="200025"/>
                </a:lnTo>
                <a:lnTo>
                  <a:pt x="288131" y="45243"/>
                </a:lnTo>
                <a:lnTo>
                  <a:pt x="202406" y="30956"/>
                </a:lnTo>
                <a:lnTo>
                  <a:pt x="100013" y="11906"/>
                </a:lnTo>
                <a:lnTo>
                  <a:pt x="40481" y="0"/>
                </a:lnTo>
                <a:lnTo>
                  <a:pt x="21431" y="0"/>
                </a:lnTo>
                <a:lnTo>
                  <a:pt x="4763" y="7143"/>
                </a:lnTo>
                <a:lnTo>
                  <a:pt x="0" y="23812"/>
                </a:lnTo>
                <a:lnTo>
                  <a:pt x="9525" y="52387"/>
                </a:lnTo>
                <a:lnTo>
                  <a:pt x="26194" y="80962"/>
                </a:lnTo>
                <a:lnTo>
                  <a:pt x="54769" y="102393"/>
                </a:lnTo>
                <a:lnTo>
                  <a:pt x="104775" y="154781"/>
                </a:lnTo>
                <a:lnTo>
                  <a:pt x="138113" y="195262"/>
                </a:lnTo>
                <a:lnTo>
                  <a:pt x="164306" y="242887"/>
                </a:lnTo>
                <a:lnTo>
                  <a:pt x="188119" y="328612"/>
                </a:lnTo>
                <a:lnTo>
                  <a:pt x="221456" y="464343"/>
                </a:lnTo>
                <a:lnTo>
                  <a:pt x="276225" y="678656"/>
                </a:lnTo>
                <a:lnTo>
                  <a:pt x="311944" y="828675"/>
                </a:lnTo>
                <a:lnTo>
                  <a:pt x="333375" y="916781"/>
                </a:lnTo>
                <a:lnTo>
                  <a:pt x="347663" y="952500"/>
                </a:lnTo>
                <a:lnTo>
                  <a:pt x="366713" y="988218"/>
                </a:lnTo>
                <a:lnTo>
                  <a:pt x="385763" y="1021556"/>
                </a:lnTo>
                <a:lnTo>
                  <a:pt x="407194" y="1050131"/>
                </a:lnTo>
                <a:lnTo>
                  <a:pt x="431006" y="1073943"/>
                </a:lnTo>
                <a:lnTo>
                  <a:pt x="464344" y="1100137"/>
                </a:lnTo>
                <a:lnTo>
                  <a:pt x="495300" y="1119187"/>
                </a:lnTo>
                <a:lnTo>
                  <a:pt x="533400" y="1135856"/>
                </a:lnTo>
                <a:lnTo>
                  <a:pt x="559594" y="1143000"/>
                </a:lnTo>
                <a:lnTo>
                  <a:pt x="578644" y="1143000"/>
                </a:lnTo>
                <a:lnTo>
                  <a:pt x="600075" y="1138237"/>
                </a:lnTo>
                <a:lnTo>
                  <a:pt x="616744" y="1126331"/>
                </a:lnTo>
                <a:lnTo>
                  <a:pt x="623888" y="1112043"/>
                </a:lnTo>
                <a:lnTo>
                  <a:pt x="633413" y="1083468"/>
                </a:lnTo>
                <a:lnTo>
                  <a:pt x="638175" y="1057275"/>
                </a:lnTo>
                <a:lnTo>
                  <a:pt x="645319" y="1019175"/>
                </a:lnTo>
                <a:lnTo>
                  <a:pt x="645319" y="966787"/>
                </a:lnTo>
                <a:lnTo>
                  <a:pt x="581025" y="866775"/>
                </a:lnTo>
                <a:lnTo>
                  <a:pt x="523875" y="664368"/>
                </a:lnTo>
                <a:lnTo>
                  <a:pt x="440531" y="3762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115"/>
          <p:cNvSpPr/>
          <p:nvPr/>
        </p:nvSpPr>
        <p:spPr>
          <a:xfrm>
            <a:off x="4703763" y="2027238"/>
            <a:ext cx="307975" cy="930275"/>
          </a:xfrm>
          <a:custGeom>
            <a:avLst/>
            <a:gdLst/>
            <a:ahLst/>
            <a:cxnLst/>
            <a:rect l="l" t="t" r="r" b="b"/>
            <a:pathLst>
              <a:path w="309562" h="931069" extrusionOk="0">
                <a:moveTo>
                  <a:pt x="128587" y="369094"/>
                </a:moveTo>
                <a:lnTo>
                  <a:pt x="140494" y="307181"/>
                </a:lnTo>
                <a:lnTo>
                  <a:pt x="147637" y="252412"/>
                </a:lnTo>
                <a:lnTo>
                  <a:pt x="152400" y="195262"/>
                </a:lnTo>
                <a:cubicBezTo>
                  <a:pt x="153194" y="172243"/>
                  <a:pt x="153987" y="149225"/>
                  <a:pt x="154781" y="126206"/>
                </a:cubicBezTo>
                <a:lnTo>
                  <a:pt x="154781" y="52387"/>
                </a:lnTo>
                <a:lnTo>
                  <a:pt x="154781" y="14287"/>
                </a:lnTo>
                <a:lnTo>
                  <a:pt x="161925" y="0"/>
                </a:lnTo>
                <a:lnTo>
                  <a:pt x="171450" y="0"/>
                </a:lnTo>
                <a:lnTo>
                  <a:pt x="188119" y="7144"/>
                </a:lnTo>
                <a:lnTo>
                  <a:pt x="209550" y="30956"/>
                </a:lnTo>
                <a:lnTo>
                  <a:pt x="233362" y="66675"/>
                </a:lnTo>
                <a:lnTo>
                  <a:pt x="259556" y="116681"/>
                </a:lnTo>
                <a:lnTo>
                  <a:pt x="278606" y="164306"/>
                </a:lnTo>
                <a:lnTo>
                  <a:pt x="295275" y="238125"/>
                </a:lnTo>
                <a:lnTo>
                  <a:pt x="304800" y="300037"/>
                </a:lnTo>
                <a:lnTo>
                  <a:pt x="309562" y="378619"/>
                </a:lnTo>
                <a:lnTo>
                  <a:pt x="302419" y="504825"/>
                </a:lnTo>
                <a:lnTo>
                  <a:pt x="285750" y="628650"/>
                </a:lnTo>
                <a:lnTo>
                  <a:pt x="264319" y="721519"/>
                </a:lnTo>
                <a:lnTo>
                  <a:pt x="235744" y="800100"/>
                </a:lnTo>
                <a:lnTo>
                  <a:pt x="209550" y="850106"/>
                </a:lnTo>
                <a:lnTo>
                  <a:pt x="176212" y="892969"/>
                </a:lnTo>
                <a:lnTo>
                  <a:pt x="133350" y="926306"/>
                </a:lnTo>
                <a:lnTo>
                  <a:pt x="109537" y="931069"/>
                </a:lnTo>
                <a:lnTo>
                  <a:pt x="83344" y="923925"/>
                </a:lnTo>
                <a:lnTo>
                  <a:pt x="54769" y="897731"/>
                </a:lnTo>
                <a:lnTo>
                  <a:pt x="30956" y="864394"/>
                </a:lnTo>
                <a:lnTo>
                  <a:pt x="14287" y="823912"/>
                </a:lnTo>
                <a:lnTo>
                  <a:pt x="7144" y="783431"/>
                </a:lnTo>
                <a:lnTo>
                  <a:pt x="0" y="731044"/>
                </a:lnTo>
                <a:lnTo>
                  <a:pt x="0" y="673894"/>
                </a:lnTo>
                <a:lnTo>
                  <a:pt x="16669" y="642937"/>
                </a:lnTo>
                <a:lnTo>
                  <a:pt x="50006" y="578644"/>
                </a:lnTo>
                <a:lnTo>
                  <a:pt x="73819" y="533400"/>
                </a:lnTo>
                <a:lnTo>
                  <a:pt x="102394" y="461962"/>
                </a:lnTo>
                <a:lnTo>
                  <a:pt x="128587" y="3690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115"/>
          <p:cNvSpPr/>
          <p:nvPr/>
        </p:nvSpPr>
        <p:spPr>
          <a:xfrm>
            <a:off x="6005513" y="1762125"/>
            <a:ext cx="892175" cy="742950"/>
          </a:xfrm>
          <a:custGeom>
            <a:avLst/>
            <a:gdLst/>
            <a:ahLst/>
            <a:cxnLst/>
            <a:rect l="l" t="t" r="r" b="b"/>
            <a:pathLst>
              <a:path w="892968" h="742950" extrusionOk="0">
                <a:moveTo>
                  <a:pt x="300037" y="388144"/>
                </a:moveTo>
                <a:lnTo>
                  <a:pt x="392906" y="283369"/>
                </a:lnTo>
                <a:lnTo>
                  <a:pt x="431006" y="240506"/>
                </a:lnTo>
                <a:lnTo>
                  <a:pt x="447675" y="209550"/>
                </a:lnTo>
                <a:lnTo>
                  <a:pt x="454818" y="180975"/>
                </a:lnTo>
                <a:lnTo>
                  <a:pt x="457200" y="159544"/>
                </a:lnTo>
                <a:lnTo>
                  <a:pt x="457200" y="135731"/>
                </a:lnTo>
                <a:lnTo>
                  <a:pt x="450056" y="104775"/>
                </a:lnTo>
                <a:lnTo>
                  <a:pt x="433387" y="78581"/>
                </a:lnTo>
                <a:lnTo>
                  <a:pt x="411956" y="54769"/>
                </a:lnTo>
                <a:lnTo>
                  <a:pt x="402431" y="23813"/>
                </a:lnTo>
                <a:lnTo>
                  <a:pt x="404812" y="7144"/>
                </a:lnTo>
                <a:lnTo>
                  <a:pt x="419100" y="0"/>
                </a:lnTo>
                <a:lnTo>
                  <a:pt x="447675" y="9525"/>
                </a:lnTo>
                <a:lnTo>
                  <a:pt x="497681" y="26194"/>
                </a:lnTo>
                <a:lnTo>
                  <a:pt x="571500" y="54769"/>
                </a:lnTo>
                <a:lnTo>
                  <a:pt x="652462" y="97631"/>
                </a:lnTo>
                <a:lnTo>
                  <a:pt x="731043" y="152400"/>
                </a:lnTo>
                <a:lnTo>
                  <a:pt x="814387" y="219075"/>
                </a:lnTo>
                <a:lnTo>
                  <a:pt x="864393" y="264319"/>
                </a:lnTo>
                <a:lnTo>
                  <a:pt x="883443" y="290513"/>
                </a:lnTo>
                <a:lnTo>
                  <a:pt x="890587" y="311944"/>
                </a:lnTo>
                <a:lnTo>
                  <a:pt x="892968" y="333375"/>
                </a:lnTo>
                <a:lnTo>
                  <a:pt x="888206" y="350044"/>
                </a:lnTo>
                <a:lnTo>
                  <a:pt x="869156" y="364331"/>
                </a:lnTo>
                <a:lnTo>
                  <a:pt x="840581" y="371475"/>
                </a:lnTo>
                <a:lnTo>
                  <a:pt x="797718" y="378619"/>
                </a:lnTo>
                <a:lnTo>
                  <a:pt x="742950" y="390525"/>
                </a:lnTo>
                <a:lnTo>
                  <a:pt x="681037" y="411956"/>
                </a:lnTo>
                <a:lnTo>
                  <a:pt x="607218" y="452438"/>
                </a:lnTo>
                <a:lnTo>
                  <a:pt x="519112" y="500063"/>
                </a:lnTo>
                <a:lnTo>
                  <a:pt x="319087" y="600075"/>
                </a:lnTo>
                <a:lnTo>
                  <a:pt x="33337" y="740569"/>
                </a:lnTo>
                <a:lnTo>
                  <a:pt x="16668" y="742950"/>
                </a:lnTo>
                <a:lnTo>
                  <a:pt x="2381" y="738188"/>
                </a:lnTo>
                <a:lnTo>
                  <a:pt x="0" y="723900"/>
                </a:lnTo>
                <a:lnTo>
                  <a:pt x="4762" y="702469"/>
                </a:lnTo>
                <a:lnTo>
                  <a:pt x="26193" y="671513"/>
                </a:lnTo>
                <a:lnTo>
                  <a:pt x="109537" y="585788"/>
                </a:lnTo>
                <a:lnTo>
                  <a:pt x="226218" y="469106"/>
                </a:lnTo>
                <a:lnTo>
                  <a:pt x="300037" y="3881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115"/>
          <p:cNvSpPr/>
          <p:nvPr/>
        </p:nvSpPr>
        <p:spPr>
          <a:xfrm>
            <a:off x="4462463" y="1441450"/>
            <a:ext cx="1370012" cy="2278063"/>
          </a:xfrm>
          <a:custGeom>
            <a:avLst/>
            <a:gdLst/>
            <a:ahLst/>
            <a:cxnLst/>
            <a:rect l="l" t="t" r="r" b="b"/>
            <a:pathLst>
              <a:path w="1370111" h="2278554" extrusionOk="0">
                <a:moveTo>
                  <a:pt x="1280756" y="655270"/>
                </a:moveTo>
                <a:lnTo>
                  <a:pt x="1295649" y="518259"/>
                </a:lnTo>
                <a:lnTo>
                  <a:pt x="1313520" y="399119"/>
                </a:lnTo>
                <a:lnTo>
                  <a:pt x="1337348" y="363377"/>
                </a:lnTo>
                <a:lnTo>
                  <a:pt x="1355219" y="324656"/>
                </a:lnTo>
                <a:lnTo>
                  <a:pt x="1367133" y="288914"/>
                </a:lnTo>
                <a:lnTo>
                  <a:pt x="1370111" y="253172"/>
                </a:lnTo>
                <a:lnTo>
                  <a:pt x="1364154" y="217430"/>
                </a:lnTo>
                <a:lnTo>
                  <a:pt x="1346283" y="193602"/>
                </a:lnTo>
                <a:lnTo>
                  <a:pt x="1271821" y="142968"/>
                </a:lnTo>
                <a:lnTo>
                  <a:pt x="1191401" y="95312"/>
                </a:lnTo>
                <a:lnTo>
                  <a:pt x="1122896" y="59570"/>
                </a:lnTo>
                <a:lnTo>
                  <a:pt x="1054390" y="32763"/>
                </a:lnTo>
                <a:lnTo>
                  <a:pt x="979927" y="11914"/>
                </a:lnTo>
                <a:lnTo>
                  <a:pt x="893551" y="0"/>
                </a:lnTo>
                <a:lnTo>
                  <a:pt x="851852" y="5957"/>
                </a:lnTo>
                <a:lnTo>
                  <a:pt x="833981" y="17871"/>
                </a:lnTo>
                <a:lnTo>
                  <a:pt x="833981" y="29785"/>
                </a:lnTo>
                <a:lnTo>
                  <a:pt x="842916" y="47656"/>
                </a:lnTo>
                <a:lnTo>
                  <a:pt x="866744" y="71484"/>
                </a:lnTo>
                <a:lnTo>
                  <a:pt x="911422" y="101269"/>
                </a:lnTo>
                <a:lnTo>
                  <a:pt x="941207" y="125097"/>
                </a:lnTo>
                <a:lnTo>
                  <a:pt x="970992" y="151903"/>
                </a:lnTo>
                <a:lnTo>
                  <a:pt x="997798" y="193602"/>
                </a:lnTo>
                <a:lnTo>
                  <a:pt x="1012691" y="244237"/>
                </a:lnTo>
                <a:lnTo>
                  <a:pt x="1021626" y="336570"/>
                </a:lnTo>
                <a:cubicBezTo>
                  <a:pt x="1023666" y="411031"/>
                  <a:pt x="1027584" y="485469"/>
                  <a:pt x="1027584" y="559958"/>
                </a:cubicBezTo>
                <a:cubicBezTo>
                  <a:pt x="1025564" y="619527"/>
                  <a:pt x="1021626" y="679065"/>
                  <a:pt x="1021626" y="738668"/>
                </a:cubicBezTo>
                <a:lnTo>
                  <a:pt x="1012691" y="833980"/>
                </a:lnTo>
                <a:lnTo>
                  <a:pt x="1000777" y="950142"/>
                </a:lnTo>
                <a:lnTo>
                  <a:pt x="976949" y="1078217"/>
                </a:lnTo>
                <a:lnTo>
                  <a:pt x="950142" y="1197357"/>
                </a:lnTo>
                <a:lnTo>
                  <a:pt x="911422" y="1325433"/>
                </a:lnTo>
                <a:lnTo>
                  <a:pt x="878658" y="1411810"/>
                </a:lnTo>
                <a:lnTo>
                  <a:pt x="839938" y="1498186"/>
                </a:lnTo>
                <a:lnTo>
                  <a:pt x="801217" y="1566692"/>
                </a:lnTo>
                <a:lnTo>
                  <a:pt x="741647" y="1653068"/>
                </a:lnTo>
                <a:lnTo>
                  <a:pt x="688034" y="1718595"/>
                </a:lnTo>
                <a:lnTo>
                  <a:pt x="637400" y="1772208"/>
                </a:lnTo>
                <a:lnTo>
                  <a:pt x="545066" y="1864542"/>
                </a:lnTo>
                <a:lnTo>
                  <a:pt x="458690" y="1939004"/>
                </a:lnTo>
                <a:lnTo>
                  <a:pt x="372313" y="2004531"/>
                </a:lnTo>
                <a:lnTo>
                  <a:pt x="217431" y="2114736"/>
                </a:lnTo>
                <a:lnTo>
                  <a:pt x="89355" y="2189198"/>
                </a:lnTo>
                <a:lnTo>
                  <a:pt x="8936" y="2239833"/>
                </a:lnTo>
                <a:lnTo>
                  <a:pt x="0" y="2257704"/>
                </a:lnTo>
                <a:lnTo>
                  <a:pt x="8936" y="2275575"/>
                </a:lnTo>
                <a:lnTo>
                  <a:pt x="29785" y="2278554"/>
                </a:lnTo>
                <a:lnTo>
                  <a:pt x="83398" y="2266640"/>
                </a:lnTo>
                <a:lnTo>
                  <a:pt x="235302" y="2210048"/>
                </a:lnTo>
                <a:lnTo>
                  <a:pt x="419969" y="2120693"/>
                </a:lnTo>
                <a:lnTo>
                  <a:pt x="554002" y="2040273"/>
                </a:lnTo>
                <a:lnTo>
                  <a:pt x="679099" y="1953897"/>
                </a:lnTo>
                <a:lnTo>
                  <a:pt x="813131" y="1849649"/>
                </a:lnTo>
                <a:lnTo>
                  <a:pt x="884615" y="1784122"/>
                </a:lnTo>
                <a:lnTo>
                  <a:pt x="953121" y="1706681"/>
                </a:lnTo>
                <a:lnTo>
                  <a:pt x="1021626" y="1605412"/>
                </a:lnTo>
                <a:lnTo>
                  <a:pt x="1099068" y="1477337"/>
                </a:lnTo>
                <a:lnTo>
                  <a:pt x="1176509" y="1310541"/>
                </a:lnTo>
                <a:lnTo>
                  <a:pt x="1218208" y="1194379"/>
                </a:lnTo>
                <a:lnTo>
                  <a:pt x="1230122" y="1110981"/>
                </a:lnTo>
                <a:lnTo>
                  <a:pt x="1253950" y="911421"/>
                </a:lnTo>
                <a:lnTo>
                  <a:pt x="1280756" y="6552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115"/>
          <p:cNvSpPr/>
          <p:nvPr/>
        </p:nvSpPr>
        <p:spPr>
          <a:xfrm>
            <a:off x="4745038" y="3865563"/>
            <a:ext cx="311150" cy="955675"/>
          </a:xfrm>
          <a:custGeom>
            <a:avLst/>
            <a:gdLst/>
            <a:ahLst/>
            <a:cxnLst/>
            <a:rect l="l" t="t" r="r" b="b"/>
            <a:pathLst>
              <a:path w="309563" h="957262" extrusionOk="0">
                <a:moveTo>
                  <a:pt x="107157" y="347662"/>
                </a:moveTo>
                <a:lnTo>
                  <a:pt x="126207" y="250031"/>
                </a:lnTo>
                <a:lnTo>
                  <a:pt x="145257" y="133350"/>
                </a:lnTo>
                <a:lnTo>
                  <a:pt x="157163" y="26194"/>
                </a:lnTo>
                <a:lnTo>
                  <a:pt x="161925" y="4762"/>
                </a:lnTo>
                <a:lnTo>
                  <a:pt x="171450" y="0"/>
                </a:lnTo>
                <a:lnTo>
                  <a:pt x="185738" y="2381"/>
                </a:lnTo>
                <a:lnTo>
                  <a:pt x="197644" y="9525"/>
                </a:lnTo>
                <a:lnTo>
                  <a:pt x="211932" y="54769"/>
                </a:lnTo>
                <a:lnTo>
                  <a:pt x="245269" y="197644"/>
                </a:lnTo>
                <a:lnTo>
                  <a:pt x="273844" y="342900"/>
                </a:lnTo>
                <a:lnTo>
                  <a:pt x="297657" y="495300"/>
                </a:lnTo>
                <a:lnTo>
                  <a:pt x="309563" y="607219"/>
                </a:lnTo>
                <a:lnTo>
                  <a:pt x="309563" y="659606"/>
                </a:lnTo>
                <a:lnTo>
                  <a:pt x="304800" y="716756"/>
                </a:lnTo>
                <a:lnTo>
                  <a:pt x="292894" y="769144"/>
                </a:lnTo>
                <a:lnTo>
                  <a:pt x="264319" y="840581"/>
                </a:lnTo>
                <a:lnTo>
                  <a:pt x="238125" y="885825"/>
                </a:lnTo>
                <a:lnTo>
                  <a:pt x="207169" y="921544"/>
                </a:lnTo>
                <a:lnTo>
                  <a:pt x="173832" y="942975"/>
                </a:lnTo>
                <a:lnTo>
                  <a:pt x="142875" y="954881"/>
                </a:lnTo>
                <a:lnTo>
                  <a:pt x="114300" y="957262"/>
                </a:lnTo>
                <a:lnTo>
                  <a:pt x="85725" y="947737"/>
                </a:lnTo>
                <a:lnTo>
                  <a:pt x="47625" y="919162"/>
                </a:lnTo>
                <a:lnTo>
                  <a:pt x="26194" y="892969"/>
                </a:lnTo>
                <a:lnTo>
                  <a:pt x="9525" y="862012"/>
                </a:lnTo>
                <a:lnTo>
                  <a:pt x="0" y="821531"/>
                </a:lnTo>
                <a:lnTo>
                  <a:pt x="0" y="790575"/>
                </a:lnTo>
                <a:lnTo>
                  <a:pt x="4763" y="757237"/>
                </a:lnTo>
                <a:lnTo>
                  <a:pt x="16669" y="714375"/>
                </a:lnTo>
                <a:lnTo>
                  <a:pt x="47625" y="619125"/>
                </a:lnTo>
                <a:lnTo>
                  <a:pt x="78582" y="497681"/>
                </a:lnTo>
                <a:lnTo>
                  <a:pt x="107157" y="3476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115"/>
          <p:cNvSpPr/>
          <p:nvPr/>
        </p:nvSpPr>
        <p:spPr>
          <a:xfrm>
            <a:off x="6005513" y="3694113"/>
            <a:ext cx="795337" cy="752475"/>
          </a:xfrm>
          <a:custGeom>
            <a:avLst/>
            <a:gdLst/>
            <a:ahLst/>
            <a:cxnLst/>
            <a:rect l="l" t="t" r="r" b="b"/>
            <a:pathLst>
              <a:path w="795337" h="752475" extrusionOk="0">
                <a:moveTo>
                  <a:pt x="226218" y="423862"/>
                </a:moveTo>
                <a:lnTo>
                  <a:pt x="381000" y="221456"/>
                </a:lnTo>
                <a:lnTo>
                  <a:pt x="400050" y="192881"/>
                </a:lnTo>
                <a:lnTo>
                  <a:pt x="402431" y="183356"/>
                </a:lnTo>
                <a:lnTo>
                  <a:pt x="402431" y="173831"/>
                </a:lnTo>
                <a:lnTo>
                  <a:pt x="400050" y="159544"/>
                </a:lnTo>
                <a:lnTo>
                  <a:pt x="385762" y="133350"/>
                </a:lnTo>
                <a:lnTo>
                  <a:pt x="366712" y="107156"/>
                </a:lnTo>
                <a:lnTo>
                  <a:pt x="330993" y="73819"/>
                </a:lnTo>
                <a:lnTo>
                  <a:pt x="309562" y="54769"/>
                </a:lnTo>
                <a:lnTo>
                  <a:pt x="300037" y="40481"/>
                </a:lnTo>
                <a:lnTo>
                  <a:pt x="300037" y="19050"/>
                </a:lnTo>
                <a:lnTo>
                  <a:pt x="304800" y="4762"/>
                </a:lnTo>
                <a:lnTo>
                  <a:pt x="316706" y="0"/>
                </a:lnTo>
                <a:lnTo>
                  <a:pt x="350043" y="4762"/>
                </a:lnTo>
                <a:lnTo>
                  <a:pt x="478631" y="47625"/>
                </a:lnTo>
                <a:lnTo>
                  <a:pt x="576262" y="90487"/>
                </a:lnTo>
                <a:lnTo>
                  <a:pt x="661987" y="138112"/>
                </a:lnTo>
                <a:lnTo>
                  <a:pt x="723900" y="180975"/>
                </a:lnTo>
                <a:lnTo>
                  <a:pt x="762000" y="216694"/>
                </a:lnTo>
                <a:lnTo>
                  <a:pt x="781050" y="242887"/>
                </a:lnTo>
                <a:lnTo>
                  <a:pt x="792956" y="264319"/>
                </a:lnTo>
                <a:lnTo>
                  <a:pt x="795337" y="278606"/>
                </a:lnTo>
                <a:lnTo>
                  <a:pt x="785812" y="307181"/>
                </a:lnTo>
                <a:lnTo>
                  <a:pt x="764381" y="330994"/>
                </a:lnTo>
                <a:lnTo>
                  <a:pt x="731043" y="342900"/>
                </a:lnTo>
                <a:lnTo>
                  <a:pt x="661987" y="357187"/>
                </a:lnTo>
                <a:lnTo>
                  <a:pt x="585787" y="395287"/>
                </a:lnTo>
                <a:lnTo>
                  <a:pt x="542925" y="433387"/>
                </a:lnTo>
                <a:lnTo>
                  <a:pt x="369093" y="542925"/>
                </a:lnTo>
                <a:lnTo>
                  <a:pt x="173831" y="664369"/>
                </a:lnTo>
                <a:lnTo>
                  <a:pt x="42862" y="747712"/>
                </a:lnTo>
                <a:lnTo>
                  <a:pt x="23812" y="752475"/>
                </a:lnTo>
                <a:lnTo>
                  <a:pt x="0" y="747712"/>
                </a:lnTo>
                <a:lnTo>
                  <a:pt x="0" y="731044"/>
                </a:lnTo>
                <a:lnTo>
                  <a:pt x="4762" y="711994"/>
                </a:lnTo>
                <a:lnTo>
                  <a:pt x="16668" y="690562"/>
                </a:lnTo>
                <a:lnTo>
                  <a:pt x="90487" y="602456"/>
                </a:lnTo>
                <a:lnTo>
                  <a:pt x="226218" y="4238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115"/>
          <p:cNvSpPr/>
          <p:nvPr/>
        </p:nvSpPr>
        <p:spPr>
          <a:xfrm>
            <a:off x="4356100" y="3473450"/>
            <a:ext cx="1516063" cy="2255838"/>
          </a:xfrm>
          <a:custGeom>
            <a:avLst/>
            <a:gdLst/>
            <a:ahLst/>
            <a:cxnLst/>
            <a:rect l="l" t="t" r="r" b="b"/>
            <a:pathLst>
              <a:path w="1517270" h="2255713" extrusionOk="0">
                <a:moveTo>
                  <a:pt x="1416311" y="602870"/>
                </a:moveTo>
                <a:lnTo>
                  <a:pt x="1439387" y="340376"/>
                </a:lnTo>
                <a:lnTo>
                  <a:pt x="1445156" y="325954"/>
                </a:lnTo>
                <a:lnTo>
                  <a:pt x="1474002" y="305762"/>
                </a:lnTo>
                <a:lnTo>
                  <a:pt x="1494193" y="285570"/>
                </a:lnTo>
                <a:lnTo>
                  <a:pt x="1511501" y="259609"/>
                </a:lnTo>
                <a:lnTo>
                  <a:pt x="1517270" y="239417"/>
                </a:lnTo>
                <a:lnTo>
                  <a:pt x="1517270" y="219226"/>
                </a:lnTo>
                <a:lnTo>
                  <a:pt x="1502847" y="196149"/>
                </a:lnTo>
                <a:lnTo>
                  <a:pt x="1456694" y="149996"/>
                </a:lnTo>
                <a:lnTo>
                  <a:pt x="1387465" y="103844"/>
                </a:lnTo>
                <a:lnTo>
                  <a:pt x="1329774" y="74998"/>
                </a:lnTo>
                <a:lnTo>
                  <a:pt x="1251892" y="46153"/>
                </a:lnTo>
                <a:lnTo>
                  <a:pt x="1150933" y="20192"/>
                </a:lnTo>
                <a:lnTo>
                  <a:pt x="1049974" y="0"/>
                </a:lnTo>
                <a:lnTo>
                  <a:pt x="1012475" y="0"/>
                </a:lnTo>
                <a:lnTo>
                  <a:pt x="989398" y="5769"/>
                </a:lnTo>
                <a:lnTo>
                  <a:pt x="983629" y="23077"/>
                </a:lnTo>
                <a:lnTo>
                  <a:pt x="995167" y="49037"/>
                </a:lnTo>
                <a:lnTo>
                  <a:pt x="1015359" y="66345"/>
                </a:lnTo>
                <a:lnTo>
                  <a:pt x="1055743" y="83652"/>
                </a:lnTo>
                <a:lnTo>
                  <a:pt x="1090357" y="103844"/>
                </a:lnTo>
                <a:lnTo>
                  <a:pt x="1119203" y="132689"/>
                </a:lnTo>
                <a:lnTo>
                  <a:pt x="1142279" y="175957"/>
                </a:lnTo>
                <a:lnTo>
                  <a:pt x="1162471" y="233648"/>
                </a:lnTo>
                <a:lnTo>
                  <a:pt x="1174009" y="311531"/>
                </a:lnTo>
                <a:lnTo>
                  <a:pt x="1182663" y="421143"/>
                </a:lnTo>
                <a:cubicBezTo>
                  <a:pt x="1181701" y="476911"/>
                  <a:pt x="1180740" y="532679"/>
                  <a:pt x="1179778" y="588447"/>
                </a:cubicBezTo>
                <a:lnTo>
                  <a:pt x="1159586" y="787480"/>
                </a:lnTo>
                <a:lnTo>
                  <a:pt x="1145164" y="862479"/>
                </a:lnTo>
                <a:lnTo>
                  <a:pt x="1122087" y="966322"/>
                </a:lnTo>
                <a:lnTo>
                  <a:pt x="1087473" y="1090357"/>
                </a:lnTo>
                <a:lnTo>
                  <a:pt x="1044205" y="1217277"/>
                </a:lnTo>
                <a:lnTo>
                  <a:pt x="960553" y="1427849"/>
                </a:lnTo>
                <a:lnTo>
                  <a:pt x="905747" y="1511501"/>
                </a:lnTo>
                <a:lnTo>
                  <a:pt x="810557" y="1632651"/>
                </a:lnTo>
                <a:lnTo>
                  <a:pt x="689406" y="1759571"/>
                </a:lnTo>
                <a:lnTo>
                  <a:pt x="576909" y="1860530"/>
                </a:lnTo>
                <a:lnTo>
                  <a:pt x="435566" y="1967258"/>
                </a:lnTo>
                <a:lnTo>
                  <a:pt x="288455" y="2059564"/>
                </a:lnTo>
                <a:lnTo>
                  <a:pt x="124036" y="2146100"/>
                </a:lnTo>
                <a:lnTo>
                  <a:pt x="25961" y="2192253"/>
                </a:lnTo>
                <a:lnTo>
                  <a:pt x="8654" y="2206675"/>
                </a:lnTo>
                <a:lnTo>
                  <a:pt x="0" y="2229752"/>
                </a:lnTo>
                <a:lnTo>
                  <a:pt x="8654" y="2247059"/>
                </a:lnTo>
                <a:lnTo>
                  <a:pt x="25961" y="2255713"/>
                </a:lnTo>
                <a:lnTo>
                  <a:pt x="66345" y="2255713"/>
                </a:lnTo>
                <a:lnTo>
                  <a:pt x="222110" y="2200906"/>
                </a:lnTo>
                <a:lnTo>
                  <a:pt x="409605" y="2117255"/>
                </a:lnTo>
                <a:lnTo>
                  <a:pt x="582678" y="2024949"/>
                </a:lnTo>
                <a:lnTo>
                  <a:pt x="715367" y="1941297"/>
                </a:lnTo>
                <a:lnTo>
                  <a:pt x="865363" y="1825916"/>
                </a:lnTo>
                <a:lnTo>
                  <a:pt x="992283" y="1713419"/>
                </a:lnTo>
                <a:lnTo>
                  <a:pt x="1070166" y="1626882"/>
                </a:lnTo>
                <a:lnTo>
                  <a:pt x="1150933" y="1514385"/>
                </a:lnTo>
                <a:lnTo>
                  <a:pt x="1208624" y="1419195"/>
                </a:lnTo>
                <a:lnTo>
                  <a:pt x="1266315" y="1306698"/>
                </a:lnTo>
                <a:lnTo>
                  <a:pt x="1318236" y="1185547"/>
                </a:lnTo>
                <a:lnTo>
                  <a:pt x="1361504" y="1058627"/>
                </a:lnTo>
                <a:lnTo>
                  <a:pt x="1384581" y="888439"/>
                </a:lnTo>
                <a:lnTo>
                  <a:pt x="1416311" y="60287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115"/>
          <p:cNvSpPr/>
          <p:nvPr/>
        </p:nvSpPr>
        <p:spPr>
          <a:xfrm>
            <a:off x="2938463" y="4370388"/>
            <a:ext cx="1574800" cy="1184275"/>
          </a:xfrm>
          <a:custGeom>
            <a:avLst/>
            <a:gdLst/>
            <a:ahLst/>
            <a:cxnLst/>
            <a:rect l="l" t="t" r="r" b="b"/>
            <a:pathLst>
              <a:path w="1574006" h="1185862" extrusionOk="0">
                <a:moveTo>
                  <a:pt x="695325" y="330994"/>
                </a:moveTo>
                <a:lnTo>
                  <a:pt x="107156" y="454819"/>
                </a:lnTo>
                <a:lnTo>
                  <a:pt x="0" y="254794"/>
                </a:lnTo>
                <a:lnTo>
                  <a:pt x="45243" y="261937"/>
                </a:lnTo>
                <a:lnTo>
                  <a:pt x="107156" y="269081"/>
                </a:lnTo>
                <a:lnTo>
                  <a:pt x="166687" y="269081"/>
                </a:lnTo>
                <a:lnTo>
                  <a:pt x="247650" y="261937"/>
                </a:lnTo>
                <a:lnTo>
                  <a:pt x="388143" y="238125"/>
                </a:lnTo>
                <a:lnTo>
                  <a:pt x="614362" y="192881"/>
                </a:lnTo>
                <a:lnTo>
                  <a:pt x="864393" y="130969"/>
                </a:lnTo>
                <a:lnTo>
                  <a:pt x="1114425" y="64294"/>
                </a:lnTo>
                <a:lnTo>
                  <a:pt x="1133475" y="42862"/>
                </a:lnTo>
                <a:lnTo>
                  <a:pt x="1159668" y="23812"/>
                </a:lnTo>
                <a:lnTo>
                  <a:pt x="1200150" y="4762"/>
                </a:lnTo>
                <a:lnTo>
                  <a:pt x="1228725" y="0"/>
                </a:lnTo>
                <a:lnTo>
                  <a:pt x="1245393" y="0"/>
                </a:lnTo>
                <a:lnTo>
                  <a:pt x="1271587" y="16669"/>
                </a:lnTo>
                <a:lnTo>
                  <a:pt x="1385887" y="119062"/>
                </a:lnTo>
                <a:lnTo>
                  <a:pt x="1540668" y="247650"/>
                </a:lnTo>
                <a:lnTo>
                  <a:pt x="1564481" y="269081"/>
                </a:lnTo>
                <a:lnTo>
                  <a:pt x="1571625" y="285750"/>
                </a:lnTo>
                <a:lnTo>
                  <a:pt x="1574006" y="300037"/>
                </a:lnTo>
                <a:lnTo>
                  <a:pt x="1571625" y="326231"/>
                </a:lnTo>
                <a:lnTo>
                  <a:pt x="1552575" y="354806"/>
                </a:lnTo>
                <a:lnTo>
                  <a:pt x="1509712" y="388144"/>
                </a:lnTo>
                <a:lnTo>
                  <a:pt x="1490662" y="402431"/>
                </a:lnTo>
                <a:lnTo>
                  <a:pt x="1378743" y="847725"/>
                </a:lnTo>
                <a:lnTo>
                  <a:pt x="1314450" y="1095375"/>
                </a:lnTo>
                <a:lnTo>
                  <a:pt x="1290637" y="1116806"/>
                </a:lnTo>
                <a:lnTo>
                  <a:pt x="1252537" y="1154906"/>
                </a:lnTo>
                <a:lnTo>
                  <a:pt x="1235868" y="1176337"/>
                </a:lnTo>
                <a:lnTo>
                  <a:pt x="1216818" y="1185862"/>
                </a:lnTo>
                <a:lnTo>
                  <a:pt x="1190625" y="1178719"/>
                </a:lnTo>
                <a:lnTo>
                  <a:pt x="1154906" y="1164431"/>
                </a:lnTo>
                <a:lnTo>
                  <a:pt x="1107281" y="1128712"/>
                </a:lnTo>
                <a:lnTo>
                  <a:pt x="1071562" y="1095375"/>
                </a:lnTo>
                <a:lnTo>
                  <a:pt x="1114425" y="904875"/>
                </a:lnTo>
                <a:lnTo>
                  <a:pt x="1162050" y="619125"/>
                </a:lnTo>
                <a:lnTo>
                  <a:pt x="1200150" y="390525"/>
                </a:lnTo>
                <a:lnTo>
                  <a:pt x="1200150" y="373856"/>
                </a:lnTo>
                <a:lnTo>
                  <a:pt x="1200150" y="347662"/>
                </a:lnTo>
                <a:lnTo>
                  <a:pt x="1195387" y="316706"/>
                </a:lnTo>
                <a:lnTo>
                  <a:pt x="1183481" y="290512"/>
                </a:lnTo>
                <a:lnTo>
                  <a:pt x="1173956" y="271462"/>
                </a:lnTo>
                <a:lnTo>
                  <a:pt x="1152525" y="254794"/>
                </a:lnTo>
                <a:lnTo>
                  <a:pt x="1128712" y="245269"/>
                </a:lnTo>
                <a:lnTo>
                  <a:pt x="1107281" y="240506"/>
                </a:lnTo>
                <a:lnTo>
                  <a:pt x="1035843" y="254794"/>
                </a:lnTo>
                <a:lnTo>
                  <a:pt x="695325" y="3309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115"/>
          <p:cNvSpPr/>
          <p:nvPr/>
        </p:nvSpPr>
        <p:spPr>
          <a:xfrm>
            <a:off x="3205163" y="5275263"/>
            <a:ext cx="904875" cy="314325"/>
          </a:xfrm>
          <a:custGeom>
            <a:avLst/>
            <a:gdLst/>
            <a:ahLst/>
            <a:cxnLst/>
            <a:rect l="l" t="t" r="r" b="b"/>
            <a:pathLst>
              <a:path w="904875" h="314325" extrusionOk="0">
                <a:moveTo>
                  <a:pt x="590550" y="61912"/>
                </a:moveTo>
                <a:lnTo>
                  <a:pt x="904875" y="0"/>
                </a:lnTo>
                <a:lnTo>
                  <a:pt x="840581" y="221456"/>
                </a:lnTo>
                <a:lnTo>
                  <a:pt x="804862" y="188119"/>
                </a:lnTo>
                <a:lnTo>
                  <a:pt x="719137" y="200025"/>
                </a:lnTo>
                <a:lnTo>
                  <a:pt x="514350" y="235744"/>
                </a:lnTo>
                <a:lnTo>
                  <a:pt x="61912" y="314325"/>
                </a:lnTo>
                <a:lnTo>
                  <a:pt x="0" y="176212"/>
                </a:lnTo>
                <a:lnTo>
                  <a:pt x="264318" y="126206"/>
                </a:lnTo>
                <a:lnTo>
                  <a:pt x="590550" y="619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115"/>
          <p:cNvSpPr/>
          <p:nvPr/>
        </p:nvSpPr>
        <p:spPr>
          <a:xfrm>
            <a:off x="5618163" y="2608263"/>
            <a:ext cx="1616075" cy="1001712"/>
          </a:xfrm>
          <a:custGeom>
            <a:avLst/>
            <a:gdLst/>
            <a:ahLst/>
            <a:cxnLst/>
            <a:rect l="l" t="t" r="r" b="b"/>
            <a:pathLst>
              <a:path w="1616869" h="1002506" extrusionOk="0">
                <a:moveTo>
                  <a:pt x="385762" y="440531"/>
                </a:moveTo>
                <a:lnTo>
                  <a:pt x="235744" y="285750"/>
                </a:lnTo>
                <a:lnTo>
                  <a:pt x="102394" y="147637"/>
                </a:lnTo>
                <a:lnTo>
                  <a:pt x="0" y="38100"/>
                </a:lnTo>
                <a:lnTo>
                  <a:pt x="23812" y="0"/>
                </a:lnTo>
                <a:lnTo>
                  <a:pt x="128587" y="54769"/>
                </a:lnTo>
                <a:lnTo>
                  <a:pt x="223837" y="109537"/>
                </a:lnTo>
                <a:lnTo>
                  <a:pt x="323850" y="183356"/>
                </a:lnTo>
                <a:lnTo>
                  <a:pt x="466725" y="290512"/>
                </a:lnTo>
                <a:lnTo>
                  <a:pt x="621506" y="402431"/>
                </a:lnTo>
                <a:lnTo>
                  <a:pt x="747712" y="490537"/>
                </a:lnTo>
                <a:lnTo>
                  <a:pt x="876300" y="581025"/>
                </a:lnTo>
                <a:lnTo>
                  <a:pt x="983456" y="652462"/>
                </a:lnTo>
                <a:lnTo>
                  <a:pt x="1107281" y="728662"/>
                </a:lnTo>
                <a:lnTo>
                  <a:pt x="1273969" y="814387"/>
                </a:lnTo>
                <a:lnTo>
                  <a:pt x="1407319" y="873919"/>
                </a:lnTo>
                <a:lnTo>
                  <a:pt x="1497806" y="907256"/>
                </a:lnTo>
                <a:lnTo>
                  <a:pt x="1571625" y="931069"/>
                </a:lnTo>
                <a:lnTo>
                  <a:pt x="1593056" y="938212"/>
                </a:lnTo>
                <a:lnTo>
                  <a:pt x="1604962" y="947737"/>
                </a:lnTo>
                <a:lnTo>
                  <a:pt x="1614487" y="959644"/>
                </a:lnTo>
                <a:lnTo>
                  <a:pt x="1616869" y="971550"/>
                </a:lnTo>
                <a:lnTo>
                  <a:pt x="1609725" y="990600"/>
                </a:lnTo>
                <a:lnTo>
                  <a:pt x="1583531" y="1002506"/>
                </a:lnTo>
                <a:lnTo>
                  <a:pt x="1288256" y="1002506"/>
                </a:lnTo>
                <a:lnTo>
                  <a:pt x="1019175" y="1000125"/>
                </a:lnTo>
                <a:lnTo>
                  <a:pt x="971550" y="992981"/>
                </a:lnTo>
                <a:lnTo>
                  <a:pt x="940594" y="978694"/>
                </a:lnTo>
                <a:lnTo>
                  <a:pt x="883444" y="940594"/>
                </a:lnTo>
                <a:lnTo>
                  <a:pt x="819150" y="883444"/>
                </a:lnTo>
                <a:lnTo>
                  <a:pt x="692944" y="757237"/>
                </a:lnTo>
                <a:lnTo>
                  <a:pt x="507206" y="564356"/>
                </a:lnTo>
                <a:lnTo>
                  <a:pt x="385762" y="4405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115"/>
          <p:cNvSpPr/>
          <p:nvPr/>
        </p:nvSpPr>
        <p:spPr>
          <a:xfrm>
            <a:off x="5648325" y="4395788"/>
            <a:ext cx="1760538" cy="1422400"/>
          </a:xfrm>
          <a:custGeom>
            <a:avLst/>
            <a:gdLst/>
            <a:ahLst/>
            <a:cxnLst/>
            <a:rect l="l" t="t" r="r" b="b"/>
            <a:pathLst>
              <a:path w="1759744" h="1421606" extrusionOk="0">
                <a:moveTo>
                  <a:pt x="319088" y="538162"/>
                </a:moveTo>
                <a:lnTo>
                  <a:pt x="200025" y="371475"/>
                </a:lnTo>
                <a:lnTo>
                  <a:pt x="0" y="88106"/>
                </a:lnTo>
                <a:lnTo>
                  <a:pt x="28575" y="0"/>
                </a:lnTo>
                <a:lnTo>
                  <a:pt x="133350" y="119062"/>
                </a:lnTo>
                <a:lnTo>
                  <a:pt x="261938" y="252412"/>
                </a:lnTo>
                <a:lnTo>
                  <a:pt x="395288" y="385762"/>
                </a:lnTo>
                <a:lnTo>
                  <a:pt x="509588" y="502443"/>
                </a:lnTo>
                <a:lnTo>
                  <a:pt x="645319" y="633412"/>
                </a:lnTo>
                <a:lnTo>
                  <a:pt x="769144" y="752475"/>
                </a:lnTo>
                <a:lnTo>
                  <a:pt x="885825" y="857250"/>
                </a:lnTo>
                <a:lnTo>
                  <a:pt x="966788" y="923925"/>
                </a:lnTo>
                <a:lnTo>
                  <a:pt x="1140619" y="1033462"/>
                </a:lnTo>
                <a:lnTo>
                  <a:pt x="1373981" y="1162050"/>
                </a:lnTo>
                <a:lnTo>
                  <a:pt x="1602581" y="1271587"/>
                </a:lnTo>
                <a:lnTo>
                  <a:pt x="1735931" y="1335881"/>
                </a:lnTo>
                <a:lnTo>
                  <a:pt x="1747838" y="1347787"/>
                </a:lnTo>
                <a:lnTo>
                  <a:pt x="1757363" y="1364456"/>
                </a:lnTo>
                <a:lnTo>
                  <a:pt x="1759744" y="1385887"/>
                </a:lnTo>
                <a:lnTo>
                  <a:pt x="1752600" y="1395412"/>
                </a:lnTo>
                <a:lnTo>
                  <a:pt x="1712119" y="1402556"/>
                </a:lnTo>
                <a:lnTo>
                  <a:pt x="1609725" y="1404937"/>
                </a:lnTo>
                <a:lnTo>
                  <a:pt x="1373981" y="1414462"/>
                </a:lnTo>
                <a:lnTo>
                  <a:pt x="1197769" y="1421606"/>
                </a:lnTo>
                <a:lnTo>
                  <a:pt x="1002506" y="1388268"/>
                </a:lnTo>
                <a:lnTo>
                  <a:pt x="952500" y="1378743"/>
                </a:lnTo>
                <a:lnTo>
                  <a:pt x="931069" y="1357312"/>
                </a:lnTo>
                <a:lnTo>
                  <a:pt x="859631" y="1278731"/>
                </a:lnTo>
                <a:lnTo>
                  <a:pt x="797719" y="1207293"/>
                </a:lnTo>
                <a:lnTo>
                  <a:pt x="685800" y="1052512"/>
                </a:lnTo>
                <a:lnTo>
                  <a:pt x="507206" y="802481"/>
                </a:lnTo>
                <a:lnTo>
                  <a:pt x="319088" y="5381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8D267A5-7DC1-9141-830E-C36B932CDEFB}"/>
              </a:ext>
            </a:extLst>
          </p:cNvPr>
          <p:cNvGrpSpPr/>
          <p:nvPr/>
        </p:nvGrpSpPr>
        <p:grpSpPr>
          <a:xfrm>
            <a:off x="2434388" y="1437438"/>
            <a:ext cx="4970463" cy="4376738"/>
            <a:chOff x="2590800" y="1593850"/>
            <a:chExt cx="4970463" cy="4376738"/>
          </a:xfrm>
        </p:grpSpPr>
        <p:sp>
          <p:nvSpPr>
            <p:cNvPr id="18" name="Google Shape;1338;p115">
              <a:extLst>
                <a:ext uri="{FF2B5EF4-FFF2-40B4-BE49-F238E27FC236}">
                  <a16:creationId xmlns:a16="http://schemas.microsoft.com/office/drawing/2014/main" id="{B6ED2571-8FA7-D540-B667-5B1877CE9F1B}"/>
                </a:ext>
              </a:extLst>
            </p:cNvPr>
            <p:cNvSpPr/>
            <p:nvPr/>
          </p:nvSpPr>
          <p:spPr>
            <a:xfrm>
              <a:off x="3055938" y="1693863"/>
              <a:ext cx="1173162" cy="460375"/>
            </a:xfrm>
            <a:custGeom>
              <a:avLst/>
              <a:gdLst/>
              <a:ahLst/>
              <a:cxnLst/>
              <a:rect l="l" t="t" r="r" b="b"/>
              <a:pathLst>
                <a:path w="1173956" h="461962" extrusionOk="0">
                  <a:moveTo>
                    <a:pt x="633412" y="152400"/>
                  </a:moveTo>
                  <a:lnTo>
                    <a:pt x="535781" y="138112"/>
                  </a:lnTo>
                  <a:lnTo>
                    <a:pt x="440531" y="121444"/>
                  </a:lnTo>
                  <a:lnTo>
                    <a:pt x="350044" y="102394"/>
                  </a:lnTo>
                  <a:lnTo>
                    <a:pt x="264319" y="80962"/>
                  </a:lnTo>
                  <a:lnTo>
                    <a:pt x="169069" y="52387"/>
                  </a:lnTo>
                  <a:lnTo>
                    <a:pt x="85725" y="23812"/>
                  </a:lnTo>
                  <a:lnTo>
                    <a:pt x="40481" y="7144"/>
                  </a:lnTo>
                  <a:lnTo>
                    <a:pt x="16669" y="0"/>
                  </a:lnTo>
                  <a:lnTo>
                    <a:pt x="0" y="4762"/>
                  </a:lnTo>
                  <a:lnTo>
                    <a:pt x="0" y="23812"/>
                  </a:lnTo>
                  <a:lnTo>
                    <a:pt x="11906" y="57150"/>
                  </a:lnTo>
                  <a:lnTo>
                    <a:pt x="45244" y="88106"/>
                  </a:lnTo>
                  <a:lnTo>
                    <a:pt x="114300" y="140494"/>
                  </a:lnTo>
                  <a:lnTo>
                    <a:pt x="183356" y="190500"/>
                  </a:lnTo>
                  <a:lnTo>
                    <a:pt x="269081" y="245269"/>
                  </a:lnTo>
                  <a:lnTo>
                    <a:pt x="335756" y="285750"/>
                  </a:lnTo>
                  <a:lnTo>
                    <a:pt x="409575" y="323850"/>
                  </a:lnTo>
                  <a:lnTo>
                    <a:pt x="497681" y="361950"/>
                  </a:lnTo>
                  <a:lnTo>
                    <a:pt x="573881" y="390525"/>
                  </a:lnTo>
                  <a:lnTo>
                    <a:pt x="652462" y="414337"/>
                  </a:lnTo>
                  <a:lnTo>
                    <a:pt x="762000" y="440531"/>
                  </a:lnTo>
                  <a:lnTo>
                    <a:pt x="838200" y="452437"/>
                  </a:lnTo>
                  <a:lnTo>
                    <a:pt x="892969" y="457200"/>
                  </a:lnTo>
                  <a:lnTo>
                    <a:pt x="947737" y="461962"/>
                  </a:lnTo>
                  <a:lnTo>
                    <a:pt x="1019175" y="461962"/>
                  </a:lnTo>
                  <a:lnTo>
                    <a:pt x="1073944" y="454819"/>
                  </a:lnTo>
                  <a:lnTo>
                    <a:pt x="1135856" y="435769"/>
                  </a:lnTo>
                  <a:lnTo>
                    <a:pt x="1164431" y="423862"/>
                  </a:lnTo>
                  <a:lnTo>
                    <a:pt x="1173956" y="407194"/>
                  </a:lnTo>
                  <a:lnTo>
                    <a:pt x="1173956" y="388144"/>
                  </a:lnTo>
                  <a:lnTo>
                    <a:pt x="1169194" y="350044"/>
                  </a:lnTo>
                  <a:lnTo>
                    <a:pt x="1159669" y="314325"/>
                  </a:lnTo>
                  <a:lnTo>
                    <a:pt x="1140619" y="280987"/>
                  </a:lnTo>
                  <a:lnTo>
                    <a:pt x="1100137" y="242887"/>
                  </a:lnTo>
                  <a:lnTo>
                    <a:pt x="1059656" y="216694"/>
                  </a:lnTo>
                  <a:lnTo>
                    <a:pt x="1000125" y="188119"/>
                  </a:lnTo>
                  <a:lnTo>
                    <a:pt x="933450" y="171450"/>
                  </a:lnTo>
                  <a:lnTo>
                    <a:pt x="895350" y="171450"/>
                  </a:lnTo>
                  <a:lnTo>
                    <a:pt x="781050" y="166687"/>
                  </a:lnTo>
                  <a:lnTo>
                    <a:pt x="633412" y="152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339;p115">
              <a:extLst>
                <a:ext uri="{FF2B5EF4-FFF2-40B4-BE49-F238E27FC236}">
                  <a16:creationId xmlns:a16="http://schemas.microsoft.com/office/drawing/2014/main" id="{2BCB6544-8BD8-A64E-91E0-D44CD1E53C23}"/>
                </a:ext>
              </a:extLst>
            </p:cNvPr>
            <p:cNvSpPr/>
            <p:nvPr/>
          </p:nvSpPr>
          <p:spPr>
            <a:xfrm>
              <a:off x="2590800" y="2439988"/>
              <a:ext cx="2109788" cy="577850"/>
            </a:xfrm>
            <a:custGeom>
              <a:avLst/>
              <a:gdLst/>
              <a:ahLst/>
              <a:cxnLst/>
              <a:rect l="l" t="t" r="r" b="b"/>
              <a:pathLst>
                <a:path w="2109788" h="576263" extrusionOk="0">
                  <a:moveTo>
                    <a:pt x="1216819" y="157163"/>
                  </a:moveTo>
                  <a:lnTo>
                    <a:pt x="1504950" y="102394"/>
                  </a:lnTo>
                  <a:lnTo>
                    <a:pt x="1552575" y="90488"/>
                  </a:lnTo>
                  <a:lnTo>
                    <a:pt x="1590675" y="59532"/>
                  </a:lnTo>
                  <a:lnTo>
                    <a:pt x="1640681" y="30957"/>
                  </a:lnTo>
                  <a:lnTo>
                    <a:pt x="1700213" y="7144"/>
                  </a:lnTo>
                  <a:lnTo>
                    <a:pt x="1743075" y="0"/>
                  </a:lnTo>
                  <a:lnTo>
                    <a:pt x="1785938" y="7144"/>
                  </a:lnTo>
                  <a:lnTo>
                    <a:pt x="1876425" y="28575"/>
                  </a:lnTo>
                  <a:lnTo>
                    <a:pt x="1988344" y="66675"/>
                  </a:lnTo>
                  <a:lnTo>
                    <a:pt x="2064544" y="100013"/>
                  </a:lnTo>
                  <a:lnTo>
                    <a:pt x="2097881" y="121444"/>
                  </a:lnTo>
                  <a:lnTo>
                    <a:pt x="2105025" y="130969"/>
                  </a:lnTo>
                  <a:lnTo>
                    <a:pt x="2109788" y="159544"/>
                  </a:lnTo>
                  <a:lnTo>
                    <a:pt x="2107406" y="180975"/>
                  </a:lnTo>
                  <a:lnTo>
                    <a:pt x="2097881" y="200025"/>
                  </a:lnTo>
                  <a:lnTo>
                    <a:pt x="2078831" y="214313"/>
                  </a:lnTo>
                  <a:lnTo>
                    <a:pt x="2040731" y="223838"/>
                  </a:lnTo>
                  <a:cubicBezTo>
                    <a:pt x="1994695" y="226261"/>
                    <a:pt x="2010590" y="226219"/>
                    <a:pt x="1993106" y="226219"/>
                  </a:cubicBezTo>
                  <a:lnTo>
                    <a:pt x="1881188" y="235744"/>
                  </a:lnTo>
                  <a:lnTo>
                    <a:pt x="1714500" y="254794"/>
                  </a:lnTo>
                  <a:lnTo>
                    <a:pt x="1512094" y="285750"/>
                  </a:lnTo>
                  <a:lnTo>
                    <a:pt x="1276350" y="330994"/>
                  </a:lnTo>
                  <a:lnTo>
                    <a:pt x="1040606" y="385763"/>
                  </a:lnTo>
                  <a:lnTo>
                    <a:pt x="778669" y="457200"/>
                  </a:lnTo>
                  <a:lnTo>
                    <a:pt x="588169" y="516732"/>
                  </a:lnTo>
                  <a:lnTo>
                    <a:pt x="554831" y="535782"/>
                  </a:lnTo>
                  <a:lnTo>
                    <a:pt x="492919" y="561975"/>
                  </a:lnTo>
                  <a:cubicBezTo>
                    <a:pt x="454061" y="574119"/>
                    <a:pt x="468125" y="573882"/>
                    <a:pt x="452438" y="573882"/>
                  </a:cubicBezTo>
                  <a:lnTo>
                    <a:pt x="419100" y="576263"/>
                  </a:lnTo>
                  <a:lnTo>
                    <a:pt x="395288" y="569119"/>
                  </a:lnTo>
                  <a:lnTo>
                    <a:pt x="357188" y="545307"/>
                  </a:lnTo>
                  <a:lnTo>
                    <a:pt x="273844" y="478632"/>
                  </a:lnTo>
                  <a:lnTo>
                    <a:pt x="188119" y="402432"/>
                  </a:lnTo>
                  <a:lnTo>
                    <a:pt x="92869" y="311944"/>
                  </a:lnTo>
                  <a:lnTo>
                    <a:pt x="14288" y="233363"/>
                  </a:lnTo>
                  <a:lnTo>
                    <a:pt x="2381" y="214313"/>
                  </a:lnTo>
                  <a:lnTo>
                    <a:pt x="0" y="202407"/>
                  </a:lnTo>
                  <a:lnTo>
                    <a:pt x="2381" y="188119"/>
                  </a:lnTo>
                  <a:lnTo>
                    <a:pt x="11906" y="178594"/>
                  </a:lnTo>
                  <a:lnTo>
                    <a:pt x="21431" y="176213"/>
                  </a:lnTo>
                  <a:lnTo>
                    <a:pt x="40481" y="178594"/>
                  </a:lnTo>
                  <a:lnTo>
                    <a:pt x="57150" y="185738"/>
                  </a:lnTo>
                  <a:lnTo>
                    <a:pt x="100013" y="214313"/>
                  </a:lnTo>
                  <a:lnTo>
                    <a:pt x="140494" y="238125"/>
                  </a:lnTo>
                  <a:lnTo>
                    <a:pt x="185738" y="259557"/>
                  </a:lnTo>
                  <a:lnTo>
                    <a:pt x="245269" y="280988"/>
                  </a:lnTo>
                  <a:lnTo>
                    <a:pt x="307181" y="300038"/>
                  </a:lnTo>
                  <a:lnTo>
                    <a:pt x="376238" y="311944"/>
                  </a:lnTo>
                  <a:lnTo>
                    <a:pt x="416719" y="314325"/>
                  </a:lnTo>
                  <a:lnTo>
                    <a:pt x="519113" y="295275"/>
                  </a:lnTo>
                  <a:lnTo>
                    <a:pt x="738188" y="252413"/>
                  </a:lnTo>
                  <a:lnTo>
                    <a:pt x="1016794" y="197644"/>
                  </a:lnTo>
                  <a:lnTo>
                    <a:pt x="1216819" y="1571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340;p115">
              <a:extLst>
                <a:ext uri="{FF2B5EF4-FFF2-40B4-BE49-F238E27FC236}">
                  <a16:creationId xmlns:a16="http://schemas.microsoft.com/office/drawing/2014/main" id="{768794FF-1699-4145-A2AD-FA61ECF8628B}"/>
                </a:ext>
              </a:extLst>
            </p:cNvPr>
            <p:cNvSpPr/>
            <p:nvPr/>
          </p:nvSpPr>
          <p:spPr>
            <a:xfrm>
              <a:off x="3152775" y="3201988"/>
              <a:ext cx="1166813" cy="336550"/>
            </a:xfrm>
            <a:custGeom>
              <a:avLst/>
              <a:gdLst/>
              <a:ahLst/>
              <a:cxnLst/>
              <a:rect l="l" t="t" r="r" b="b"/>
              <a:pathLst>
                <a:path w="1166813" h="335757" extrusionOk="0">
                  <a:moveTo>
                    <a:pt x="764381" y="261938"/>
                  </a:moveTo>
                  <a:lnTo>
                    <a:pt x="1090613" y="197644"/>
                  </a:lnTo>
                  <a:lnTo>
                    <a:pt x="1123950" y="180975"/>
                  </a:lnTo>
                  <a:lnTo>
                    <a:pt x="1154906" y="161925"/>
                  </a:lnTo>
                  <a:lnTo>
                    <a:pt x="1164431" y="145257"/>
                  </a:lnTo>
                  <a:lnTo>
                    <a:pt x="1166813" y="133350"/>
                  </a:lnTo>
                  <a:lnTo>
                    <a:pt x="1162050" y="114300"/>
                  </a:lnTo>
                  <a:lnTo>
                    <a:pt x="1143000" y="88107"/>
                  </a:lnTo>
                  <a:lnTo>
                    <a:pt x="1100138" y="52388"/>
                  </a:lnTo>
                  <a:lnTo>
                    <a:pt x="1052513" y="23813"/>
                  </a:lnTo>
                  <a:lnTo>
                    <a:pt x="1009650" y="7144"/>
                  </a:lnTo>
                  <a:lnTo>
                    <a:pt x="969169" y="2382"/>
                  </a:lnTo>
                  <a:lnTo>
                    <a:pt x="921544" y="0"/>
                  </a:lnTo>
                  <a:lnTo>
                    <a:pt x="869156" y="2382"/>
                  </a:lnTo>
                  <a:lnTo>
                    <a:pt x="819150" y="14288"/>
                  </a:lnTo>
                  <a:lnTo>
                    <a:pt x="754856" y="40482"/>
                  </a:lnTo>
                  <a:lnTo>
                    <a:pt x="673894" y="78582"/>
                  </a:lnTo>
                  <a:lnTo>
                    <a:pt x="616744" y="104775"/>
                  </a:lnTo>
                  <a:lnTo>
                    <a:pt x="533400" y="130969"/>
                  </a:lnTo>
                  <a:lnTo>
                    <a:pt x="438150" y="147638"/>
                  </a:lnTo>
                  <a:lnTo>
                    <a:pt x="342900" y="157163"/>
                  </a:lnTo>
                  <a:lnTo>
                    <a:pt x="261938" y="159544"/>
                  </a:lnTo>
                  <a:lnTo>
                    <a:pt x="188119" y="157163"/>
                  </a:lnTo>
                  <a:lnTo>
                    <a:pt x="128588" y="147638"/>
                  </a:lnTo>
                  <a:lnTo>
                    <a:pt x="64294" y="119063"/>
                  </a:lnTo>
                  <a:lnTo>
                    <a:pt x="30956" y="104775"/>
                  </a:lnTo>
                  <a:lnTo>
                    <a:pt x="14288" y="104775"/>
                  </a:lnTo>
                  <a:lnTo>
                    <a:pt x="0" y="114300"/>
                  </a:lnTo>
                  <a:lnTo>
                    <a:pt x="0" y="133350"/>
                  </a:lnTo>
                  <a:lnTo>
                    <a:pt x="14288" y="166688"/>
                  </a:lnTo>
                  <a:lnTo>
                    <a:pt x="33338" y="188119"/>
                  </a:lnTo>
                  <a:lnTo>
                    <a:pt x="78581" y="221457"/>
                  </a:lnTo>
                  <a:lnTo>
                    <a:pt x="119063" y="247650"/>
                  </a:lnTo>
                  <a:lnTo>
                    <a:pt x="183356" y="276225"/>
                  </a:lnTo>
                  <a:lnTo>
                    <a:pt x="250031" y="297657"/>
                  </a:lnTo>
                  <a:lnTo>
                    <a:pt x="354806" y="323850"/>
                  </a:lnTo>
                  <a:lnTo>
                    <a:pt x="447675" y="335757"/>
                  </a:lnTo>
                  <a:lnTo>
                    <a:pt x="533400" y="314325"/>
                  </a:lnTo>
                  <a:lnTo>
                    <a:pt x="690563" y="280988"/>
                  </a:lnTo>
                  <a:lnTo>
                    <a:pt x="764381" y="2619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341;p115">
              <a:extLst>
                <a:ext uri="{FF2B5EF4-FFF2-40B4-BE49-F238E27FC236}">
                  <a16:creationId xmlns:a16="http://schemas.microsoft.com/office/drawing/2014/main" id="{8C541755-E89F-AD4B-AFE2-2E3F8CC54F38}"/>
                </a:ext>
              </a:extLst>
            </p:cNvPr>
            <p:cNvSpPr/>
            <p:nvPr/>
          </p:nvSpPr>
          <p:spPr>
            <a:xfrm>
              <a:off x="3095625" y="3895725"/>
              <a:ext cx="1211263" cy="319088"/>
            </a:xfrm>
            <a:custGeom>
              <a:avLst/>
              <a:gdLst/>
              <a:ahLst/>
              <a:cxnLst/>
              <a:rect l="l" t="t" r="r" b="b"/>
              <a:pathLst>
                <a:path w="1212056" h="319088" extrusionOk="0">
                  <a:moveTo>
                    <a:pt x="642938" y="114300"/>
                  </a:moveTo>
                  <a:lnTo>
                    <a:pt x="738188" y="80963"/>
                  </a:lnTo>
                  <a:lnTo>
                    <a:pt x="804863" y="50006"/>
                  </a:lnTo>
                  <a:lnTo>
                    <a:pt x="895350" y="7144"/>
                  </a:lnTo>
                  <a:lnTo>
                    <a:pt x="926306" y="0"/>
                  </a:lnTo>
                  <a:lnTo>
                    <a:pt x="952500" y="0"/>
                  </a:lnTo>
                  <a:lnTo>
                    <a:pt x="1031081" y="9525"/>
                  </a:lnTo>
                  <a:lnTo>
                    <a:pt x="1102519" y="28575"/>
                  </a:lnTo>
                  <a:lnTo>
                    <a:pt x="1164431" y="50006"/>
                  </a:lnTo>
                  <a:lnTo>
                    <a:pt x="1200150" y="66675"/>
                  </a:lnTo>
                  <a:lnTo>
                    <a:pt x="1207294" y="76200"/>
                  </a:lnTo>
                  <a:lnTo>
                    <a:pt x="1212056" y="92869"/>
                  </a:lnTo>
                  <a:lnTo>
                    <a:pt x="1212056" y="107156"/>
                  </a:lnTo>
                  <a:lnTo>
                    <a:pt x="1202531" y="128588"/>
                  </a:lnTo>
                  <a:lnTo>
                    <a:pt x="1185863" y="150019"/>
                  </a:lnTo>
                  <a:lnTo>
                    <a:pt x="1152525" y="171450"/>
                  </a:lnTo>
                  <a:lnTo>
                    <a:pt x="1100138" y="185738"/>
                  </a:lnTo>
                  <a:lnTo>
                    <a:pt x="947738" y="221456"/>
                  </a:lnTo>
                  <a:lnTo>
                    <a:pt x="814388" y="254794"/>
                  </a:lnTo>
                  <a:lnTo>
                    <a:pt x="676275" y="292894"/>
                  </a:lnTo>
                  <a:lnTo>
                    <a:pt x="583406" y="309563"/>
                  </a:lnTo>
                  <a:lnTo>
                    <a:pt x="514350" y="316706"/>
                  </a:lnTo>
                  <a:cubicBezTo>
                    <a:pt x="495301" y="317534"/>
                    <a:pt x="476267" y="319088"/>
                    <a:pt x="457200" y="319088"/>
                  </a:cubicBezTo>
                  <a:lnTo>
                    <a:pt x="392906" y="316706"/>
                  </a:lnTo>
                  <a:lnTo>
                    <a:pt x="321469" y="304800"/>
                  </a:lnTo>
                  <a:lnTo>
                    <a:pt x="245269" y="283369"/>
                  </a:lnTo>
                  <a:lnTo>
                    <a:pt x="150019" y="250031"/>
                  </a:lnTo>
                  <a:lnTo>
                    <a:pt x="78581" y="211931"/>
                  </a:lnTo>
                  <a:lnTo>
                    <a:pt x="21431" y="166688"/>
                  </a:lnTo>
                  <a:lnTo>
                    <a:pt x="2381" y="138113"/>
                  </a:lnTo>
                  <a:lnTo>
                    <a:pt x="0" y="121444"/>
                  </a:lnTo>
                  <a:lnTo>
                    <a:pt x="2381" y="100013"/>
                  </a:lnTo>
                  <a:lnTo>
                    <a:pt x="9525" y="90488"/>
                  </a:lnTo>
                  <a:lnTo>
                    <a:pt x="26194" y="95250"/>
                  </a:lnTo>
                  <a:lnTo>
                    <a:pt x="61913" y="111919"/>
                  </a:lnTo>
                  <a:lnTo>
                    <a:pt x="119063" y="130969"/>
                  </a:lnTo>
                  <a:lnTo>
                    <a:pt x="180975" y="145256"/>
                  </a:lnTo>
                  <a:lnTo>
                    <a:pt x="264319" y="154781"/>
                  </a:lnTo>
                  <a:lnTo>
                    <a:pt x="364331" y="154781"/>
                  </a:lnTo>
                  <a:lnTo>
                    <a:pt x="442913" y="150019"/>
                  </a:lnTo>
                  <a:lnTo>
                    <a:pt x="521494" y="140494"/>
                  </a:lnTo>
                  <a:lnTo>
                    <a:pt x="642938" y="114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342;p115">
              <a:extLst>
                <a:ext uri="{FF2B5EF4-FFF2-40B4-BE49-F238E27FC236}">
                  <a16:creationId xmlns:a16="http://schemas.microsoft.com/office/drawing/2014/main" id="{A6B9823B-B351-0248-B6DD-300484AA9CB2}"/>
                </a:ext>
              </a:extLst>
            </p:cNvPr>
            <p:cNvSpPr/>
            <p:nvPr/>
          </p:nvSpPr>
          <p:spPr>
            <a:xfrm>
              <a:off x="2847975" y="4738688"/>
              <a:ext cx="646113" cy="1143000"/>
            </a:xfrm>
            <a:custGeom>
              <a:avLst/>
              <a:gdLst/>
              <a:ahLst/>
              <a:cxnLst/>
              <a:rect l="l" t="t" r="r" b="b"/>
              <a:pathLst>
                <a:path w="645319" h="1143000" extrusionOk="0">
                  <a:moveTo>
                    <a:pt x="440531" y="376237"/>
                  </a:moveTo>
                  <a:lnTo>
                    <a:pt x="390525" y="200025"/>
                  </a:lnTo>
                  <a:lnTo>
                    <a:pt x="288131" y="45243"/>
                  </a:lnTo>
                  <a:lnTo>
                    <a:pt x="202406" y="30956"/>
                  </a:lnTo>
                  <a:lnTo>
                    <a:pt x="100013" y="11906"/>
                  </a:lnTo>
                  <a:lnTo>
                    <a:pt x="40481" y="0"/>
                  </a:lnTo>
                  <a:lnTo>
                    <a:pt x="21431" y="0"/>
                  </a:lnTo>
                  <a:lnTo>
                    <a:pt x="4763" y="7143"/>
                  </a:lnTo>
                  <a:lnTo>
                    <a:pt x="0" y="23812"/>
                  </a:lnTo>
                  <a:lnTo>
                    <a:pt x="9525" y="52387"/>
                  </a:lnTo>
                  <a:lnTo>
                    <a:pt x="26194" y="80962"/>
                  </a:lnTo>
                  <a:lnTo>
                    <a:pt x="54769" y="102393"/>
                  </a:lnTo>
                  <a:lnTo>
                    <a:pt x="104775" y="154781"/>
                  </a:lnTo>
                  <a:lnTo>
                    <a:pt x="138113" y="195262"/>
                  </a:lnTo>
                  <a:lnTo>
                    <a:pt x="164306" y="242887"/>
                  </a:lnTo>
                  <a:lnTo>
                    <a:pt x="188119" y="328612"/>
                  </a:lnTo>
                  <a:lnTo>
                    <a:pt x="221456" y="464343"/>
                  </a:lnTo>
                  <a:lnTo>
                    <a:pt x="276225" y="678656"/>
                  </a:lnTo>
                  <a:lnTo>
                    <a:pt x="311944" y="828675"/>
                  </a:lnTo>
                  <a:lnTo>
                    <a:pt x="333375" y="916781"/>
                  </a:lnTo>
                  <a:lnTo>
                    <a:pt x="347663" y="952500"/>
                  </a:lnTo>
                  <a:lnTo>
                    <a:pt x="366713" y="988218"/>
                  </a:lnTo>
                  <a:lnTo>
                    <a:pt x="385763" y="1021556"/>
                  </a:lnTo>
                  <a:lnTo>
                    <a:pt x="407194" y="1050131"/>
                  </a:lnTo>
                  <a:lnTo>
                    <a:pt x="431006" y="1073943"/>
                  </a:lnTo>
                  <a:lnTo>
                    <a:pt x="464344" y="1100137"/>
                  </a:lnTo>
                  <a:lnTo>
                    <a:pt x="495300" y="1119187"/>
                  </a:lnTo>
                  <a:lnTo>
                    <a:pt x="533400" y="1135856"/>
                  </a:lnTo>
                  <a:lnTo>
                    <a:pt x="559594" y="1143000"/>
                  </a:lnTo>
                  <a:lnTo>
                    <a:pt x="578644" y="1143000"/>
                  </a:lnTo>
                  <a:lnTo>
                    <a:pt x="600075" y="1138237"/>
                  </a:lnTo>
                  <a:lnTo>
                    <a:pt x="616744" y="1126331"/>
                  </a:lnTo>
                  <a:lnTo>
                    <a:pt x="623888" y="1112043"/>
                  </a:lnTo>
                  <a:lnTo>
                    <a:pt x="633413" y="1083468"/>
                  </a:lnTo>
                  <a:lnTo>
                    <a:pt x="638175" y="1057275"/>
                  </a:lnTo>
                  <a:lnTo>
                    <a:pt x="645319" y="1019175"/>
                  </a:lnTo>
                  <a:lnTo>
                    <a:pt x="645319" y="966787"/>
                  </a:lnTo>
                  <a:lnTo>
                    <a:pt x="581025" y="866775"/>
                  </a:lnTo>
                  <a:lnTo>
                    <a:pt x="523875" y="664368"/>
                  </a:lnTo>
                  <a:lnTo>
                    <a:pt x="440531" y="3762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343;p115">
              <a:extLst>
                <a:ext uri="{FF2B5EF4-FFF2-40B4-BE49-F238E27FC236}">
                  <a16:creationId xmlns:a16="http://schemas.microsoft.com/office/drawing/2014/main" id="{93859978-5FC3-284A-B5C6-56DF0B0C80BC}"/>
                </a:ext>
              </a:extLst>
            </p:cNvPr>
            <p:cNvSpPr/>
            <p:nvPr/>
          </p:nvSpPr>
          <p:spPr>
            <a:xfrm>
              <a:off x="4856163" y="2179638"/>
              <a:ext cx="307975" cy="930275"/>
            </a:xfrm>
            <a:custGeom>
              <a:avLst/>
              <a:gdLst/>
              <a:ahLst/>
              <a:cxnLst/>
              <a:rect l="l" t="t" r="r" b="b"/>
              <a:pathLst>
                <a:path w="309562" h="931069" extrusionOk="0">
                  <a:moveTo>
                    <a:pt x="128587" y="369094"/>
                  </a:moveTo>
                  <a:lnTo>
                    <a:pt x="140494" y="307181"/>
                  </a:lnTo>
                  <a:lnTo>
                    <a:pt x="147637" y="252412"/>
                  </a:lnTo>
                  <a:lnTo>
                    <a:pt x="152400" y="195262"/>
                  </a:lnTo>
                  <a:cubicBezTo>
                    <a:pt x="153194" y="172243"/>
                    <a:pt x="153987" y="149225"/>
                    <a:pt x="154781" y="126206"/>
                  </a:cubicBezTo>
                  <a:lnTo>
                    <a:pt x="154781" y="52387"/>
                  </a:lnTo>
                  <a:lnTo>
                    <a:pt x="154781" y="14287"/>
                  </a:lnTo>
                  <a:lnTo>
                    <a:pt x="161925" y="0"/>
                  </a:lnTo>
                  <a:lnTo>
                    <a:pt x="171450" y="0"/>
                  </a:lnTo>
                  <a:lnTo>
                    <a:pt x="188119" y="7144"/>
                  </a:lnTo>
                  <a:lnTo>
                    <a:pt x="209550" y="30956"/>
                  </a:lnTo>
                  <a:lnTo>
                    <a:pt x="233362" y="66675"/>
                  </a:lnTo>
                  <a:lnTo>
                    <a:pt x="259556" y="116681"/>
                  </a:lnTo>
                  <a:lnTo>
                    <a:pt x="278606" y="164306"/>
                  </a:lnTo>
                  <a:lnTo>
                    <a:pt x="295275" y="238125"/>
                  </a:lnTo>
                  <a:lnTo>
                    <a:pt x="304800" y="300037"/>
                  </a:lnTo>
                  <a:lnTo>
                    <a:pt x="309562" y="378619"/>
                  </a:lnTo>
                  <a:lnTo>
                    <a:pt x="302419" y="504825"/>
                  </a:lnTo>
                  <a:lnTo>
                    <a:pt x="285750" y="628650"/>
                  </a:lnTo>
                  <a:lnTo>
                    <a:pt x="264319" y="721519"/>
                  </a:lnTo>
                  <a:lnTo>
                    <a:pt x="235744" y="800100"/>
                  </a:lnTo>
                  <a:lnTo>
                    <a:pt x="209550" y="850106"/>
                  </a:lnTo>
                  <a:lnTo>
                    <a:pt x="176212" y="892969"/>
                  </a:lnTo>
                  <a:lnTo>
                    <a:pt x="133350" y="926306"/>
                  </a:lnTo>
                  <a:lnTo>
                    <a:pt x="109537" y="931069"/>
                  </a:lnTo>
                  <a:lnTo>
                    <a:pt x="83344" y="923925"/>
                  </a:lnTo>
                  <a:lnTo>
                    <a:pt x="54769" y="897731"/>
                  </a:lnTo>
                  <a:lnTo>
                    <a:pt x="30956" y="864394"/>
                  </a:lnTo>
                  <a:lnTo>
                    <a:pt x="14287" y="823912"/>
                  </a:lnTo>
                  <a:lnTo>
                    <a:pt x="7144" y="783431"/>
                  </a:lnTo>
                  <a:lnTo>
                    <a:pt x="0" y="731044"/>
                  </a:lnTo>
                  <a:lnTo>
                    <a:pt x="0" y="673894"/>
                  </a:lnTo>
                  <a:lnTo>
                    <a:pt x="16669" y="642937"/>
                  </a:lnTo>
                  <a:lnTo>
                    <a:pt x="50006" y="578644"/>
                  </a:lnTo>
                  <a:lnTo>
                    <a:pt x="73819" y="533400"/>
                  </a:lnTo>
                  <a:lnTo>
                    <a:pt x="102394" y="461962"/>
                  </a:lnTo>
                  <a:lnTo>
                    <a:pt x="128587" y="3690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344;p115">
              <a:extLst>
                <a:ext uri="{FF2B5EF4-FFF2-40B4-BE49-F238E27FC236}">
                  <a16:creationId xmlns:a16="http://schemas.microsoft.com/office/drawing/2014/main" id="{2D6972FE-E6A8-6C46-AE1F-9FC959D57C53}"/>
                </a:ext>
              </a:extLst>
            </p:cNvPr>
            <p:cNvSpPr/>
            <p:nvPr/>
          </p:nvSpPr>
          <p:spPr>
            <a:xfrm>
              <a:off x="6157913" y="1914525"/>
              <a:ext cx="892175" cy="742950"/>
            </a:xfrm>
            <a:custGeom>
              <a:avLst/>
              <a:gdLst/>
              <a:ahLst/>
              <a:cxnLst/>
              <a:rect l="l" t="t" r="r" b="b"/>
              <a:pathLst>
                <a:path w="892968" h="742950" extrusionOk="0">
                  <a:moveTo>
                    <a:pt x="300037" y="388144"/>
                  </a:moveTo>
                  <a:lnTo>
                    <a:pt x="392906" y="283369"/>
                  </a:lnTo>
                  <a:lnTo>
                    <a:pt x="431006" y="240506"/>
                  </a:lnTo>
                  <a:lnTo>
                    <a:pt x="447675" y="209550"/>
                  </a:lnTo>
                  <a:lnTo>
                    <a:pt x="454818" y="180975"/>
                  </a:lnTo>
                  <a:lnTo>
                    <a:pt x="457200" y="159544"/>
                  </a:lnTo>
                  <a:lnTo>
                    <a:pt x="457200" y="135731"/>
                  </a:lnTo>
                  <a:lnTo>
                    <a:pt x="450056" y="104775"/>
                  </a:lnTo>
                  <a:lnTo>
                    <a:pt x="433387" y="78581"/>
                  </a:lnTo>
                  <a:lnTo>
                    <a:pt x="411956" y="54769"/>
                  </a:lnTo>
                  <a:lnTo>
                    <a:pt x="402431" y="23813"/>
                  </a:lnTo>
                  <a:lnTo>
                    <a:pt x="404812" y="7144"/>
                  </a:lnTo>
                  <a:lnTo>
                    <a:pt x="419100" y="0"/>
                  </a:lnTo>
                  <a:lnTo>
                    <a:pt x="447675" y="9525"/>
                  </a:lnTo>
                  <a:lnTo>
                    <a:pt x="497681" y="26194"/>
                  </a:lnTo>
                  <a:lnTo>
                    <a:pt x="571500" y="54769"/>
                  </a:lnTo>
                  <a:lnTo>
                    <a:pt x="652462" y="97631"/>
                  </a:lnTo>
                  <a:lnTo>
                    <a:pt x="731043" y="152400"/>
                  </a:lnTo>
                  <a:lnTo>
                    <a:pt x="814387" y="219075"/>
                  </a:lnTo>
                  <a:lnTo>
                    <a:pt x="864393" y="264319"/>
                  </a:lnTo>
                  <a:lnTo>
                    <a:pt x="883443" y="290513"/>
                  </a:lnTo>
                  <a:lnTo>
                    <a:pt x="890587" y="311944"/>
                  </a:lnTo>
                  <a:lnTo>
                    <a:pt x="892968" y="333375"/>
                  </a:lnTo>
                  <a:lnTo>
                    <a:pt x="888206" y="350044"/>
                  </a:lnTo>
                  <a:lnTo>
                    <a:pt x="869156" y="364331"/>
                  </a:lnTo>
                  <a:lnTo>
                    <a:pt x="840581" y="371475"/>
                  </a:lnTo>
                  <a:lnTo>
                    <a:pt x="797718" y="378619"/>
                  </a:lnTo>
                  <a:lnTo>
                    <a:pt x="742950" y="390525"/>
                  </a:lnTo>
                  <a:lnTo>
                    <a:pt x="681037" y="411956"/>
                  </a:lnTo>
                  <a:lnTo>
                    <a:pt x="607218" y="452438"/>
                  </a:lnTo>
                  <a:lnTo>
                    <a:pt x="519112" y="500063"/>
                  </a:lnTo>
                  <a:lnTo>
                    <a:pt x="319087" y="600075"/>
                  </a:lnTo>
                  <a:lnTo>
                    <a:pt x="33337" y="740569"/>
                  </a:lnTo>
                  <a:lnTo>
                    <a:pt x="16668" y="742950"/>
                  </a:lnTo>
                  <a:lnTo>
                    <a:pt x="2381" y="738188"/>
                  </a:lnTo>
                  <a:lnTo>
                    <a:pt x="0" y="723900"/>
                  </a:lnTo>
                  <a:lnTo>
                    <a:pt x="4762" y="702469"/>
                  </a:lnTo>
                  <a:lnTo>
                    <a:pt x="26193" y="671513"/>
                  </a:lnTo>
                  <a:lnTo>
                    <a:pt x="109537" y="585788"/>
                  </a:lnTo>
                  <a:lnTo>
                    <a:pt x="226218" y="469106"/>
                  </a:lnTo>
                  <a:lnTo>
                    <a:pt x="300037" y="388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345;p115">
              <a:extLst>
                <a:ext uri="{FF2B5EF4-FFF2-40B4-BE49-F238E27FC236}">
                  <a16:creationId xmlns:a16="http://schemas.microsoft.com/office/drawing/2014/main" id="{21112C5C-3BED-EB42-92F5-33989A93C52C}"/>
                </a:ext>
              </a:extLst>
            </p:cNvPr>
            <p:cNvSpPr/>
            <p:nvPr/>
          </p:nvSpPr>
          <p:spPr>
            <a:xfrm>
              <a:off x="4614863" y="1593850"/>
              <a:ext cx="1370012" cy="2278063"/>
            </a:xfrm>
            <a:custGeom>
              <a:avLst/>
              <a:gdLst/>
              <a:ahLst/>
              <a:cxnLst/>
              <a:rect l="l" t="t" r="r" b="b"/>
              <a:pathLst>
                <a:path w="1370111" h="2278554" extrusionOk="0">
                  <a:moveTo>
                    <a:pt x="1280756" y="655270"/>
                  </a:moveTo>
                  <a:lnTo>
                    <a:pt x="1295649" y="518259"/>
                  </a:lnTo>
                  <a:lnTo>
                    <a:pt x="1313520" y="399119"/>
                  </a:lnTo>
                  <a:lnTo>
                    <a:pt x="1337348" y="363377"/>
                  </a:lnTo>
                  <a:lnTo>
                    <a:pt x="1355219" y="324656"/>
                  </a:lnTo>
                  <a:lnTo>
                    <a:pt x="1367133" y="288914"/>
                  </a:lnTo>
                  <a:lnTo>
                    <a:pt x="1370111" y="253172"/>
                  </a:lnTo>
                  <a:lnTo>
                    <a:pt x="1364154" y="217430"/>
                  </a:lnTo>
                  <a:lnTo>
                    <a:pt x="1346283" y="193602"/>
                  </a:lnTo>
                  <a:lnTo>
                    <a:pt x="1271821" y="142968"/>
                  </a:lnTo>
                  <a:lnTo>
                    <a:pt x="1191401" y="95312"/>
                  </a:lnTo>
                  <a:lnTo>
                    <a:pt x="1122896" y="59570"/>
                  </a:lnTo>
                  <a:lnTo>
                    <a:pt x="1054390" y="32763"/>
                  </a:lnTo>
                  <a:lnTo>
                    <a:pt x="979927" y="11914"/>
                  </a:lnTo>
                  <a:lnTo>
                    <a:pt x="893551" y="0"/>
                  </a:lnTo>
                  <a:lnTo>
                    <a:pt x="851852" y="5957"/>
                  </a:lnTo>
                  <a:lnTo>
                    <a:pt x="833981" y="17871"/>
                  </a:lnTo>
                  <a:lnTo>
                    <a:pt x="833981" y="29785"/>
                  </a:lnTo>
                  <a:lnTo>
                    <a:pt x="842916" y="47656"/>
                  </a:lnTo>
                  <a:lnTo>
                    <a:pt x="866744" y="71484"/>
                  </a:lnTo>
                  <a:lnTo>
                    <a:pt x="911422" y="101269"/>
                  </a:lnTo>
                  <a:lnTo>
                    <a:pt x="941207" y="125097"/>
                  </a:lnTo>
                  <a:lnTo>
                    <a:pt x="970992" y="151903"/>
                  </a:lnTo>
                  <a:lnTo>
                    <a:pt x="997798" y="193602"/>
                  </a:lnTo>
                  <a:lnTo>
                    <a:pt x="1012691" y="244237"/>
                  </a:lnTo>
                  <a:lnTo>
                    <a:pt x="1021626" y="336570"/>
                  </a:lnTo>
                  <a:cubicBezTo>
                    <a:pt x="1023666" y="411031"/>
                    <a:pt x="1027584" y="485469"/>
                    <a:pt x="1027584" y="559958"/>
                  </a:cubicBezTo>
                  <a:cubicBezTo>
                    <a:pt x="1025564" y="619527"/>
                    <a:pt x="1021626" y="679065"/>
                    <a:pt x="1021626" y="738668"/>
                  </a:cubicBezTo>
                  <a:lnTo>
                    <a:pt x="1012691" y="833980"/>
                  </a:lnTo>
                  <a:lnTo>
                    <a:pt x="1000777" y="950142"/>
                  </a:lnTo>
                  <a:lnTo>
                    <a:pt x="976949" y="1078217"/>
                  </a:lnTo>
                  <a:lnTo>
                    <a:pt x="950142" y="1197357"/>
                  </a:lnTo>
                  <a:lnTo>
                    <a:pt x="911422" y="1325433"/>
                  </a:lnTo>
                  <a:lnTo>
                    <a:pt x="878658" y="1411810"/>
                  </a:lnTo>
                  <a:lnTo>
                    <a:pt x="839938" y="1498186"/>
                  </a:lnTo>
                  <a:lnTo>
                    <a:pt x="801217" y="1566692"/>
                  </a:lnTo>
                  <a:lnTo>
                    <a:pt x="741647" y="1653068"/>
                  </a:lnTo>
                  <a:lnTo>
                    <a:pt x="688034" y="1718595"/>
                  </a:lnTo>
                  <a:lnTo>
                    <a:pt x="637400" y="1772208"/>
                  </a:lnTo>
                  <a:lnTo>
                    <a:pt x="545066" y="1864542"/>
                  </a:lnTo>
                  <a:lnTo>
                    <a:pt x="458690" y="1939004"/>
                  </a:lnTo>
                  <a:lnTo>
                    <a:pt x="372313" y="2004531"/>
                  </a:lnTo>
                  <a:lnTo>
                    <a:pt x="217431" y="2114736"/>
                  </a:lnTo>
                  <a:lnTo>
                    <a:pt x="89355" y="2189198"/>
                  </a:lnTo>
                  <a:lnTo>
                    <a:pt x="8936" y="2239833"/>
                  </a:lnTo>
                  <a:lnTo>
                    <a:pt x="0" y="2257704"/>
                  </a:lnTo>
                  <a:lnTo>
                    <a:pt x="8936" y="2275575"/>
                  </a:lnTo>
                  <a:lnTo>
                    <a:pt x="29785" y="2278554"/>
                  </a:lnTo>
                  <a:lnTo>
                    <a:pt x="83398" y="2266640"/>
                  </a:lnTo>
                  <a:lnTo>
                    <a:pt x="235302" y="2210048"/>
                  </a:lnTo>
                  <a:lnTo>
                    <a:pt x="419969" y="2120693"/>
                  </a:lnTo>
                  <a:lnTo>
                    <a:pt x="554002" y="2040273"/>
                  </a:lnTo>
                  <a:lnTo>
                    <a:pt x="679099" y="1953897"/>
                  </a:lnTo>
                  <a:lnTo>
                    <a:pt x="813131" y="1849649"/>
                  </a:lnTo>
                  <a:lnTo>
                    <a:pt x="884615" y="1784122"/>
                  </a:lnTo>
                  <a:lnTo>
                    <a:pt x="953121" y="1706681"/>
                  </a:lnTo>
                  <a:lnTo>
                    <a:pt x="1021626" y="1605412"/>
                  </a:lnTo>
                  <a:lnTo>
                    <a:pt x="1099068" y="1477337"/>
                  </a:lnTo>
                  <a:lnTo>
                    <a:pt x="1176509" y="1310541"/>
                  </a:lnTo>
                  <a:lnTo>
                    <a:pt x="1218208" y="1194379"/>
                  </a:lnTo>
                  <a:lnTo>
                    <a:pt x="1230122" y="1110981"/>
                  </a:lnTo>
                  <a:lnTo>
                    <a:pt x="1253950" y="911421"/>
                  </a:lnTo>
                  <a:lnTo>
                    <a:pt x="1280756" y="6552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346;p115">
              <a:extLst>
                <a:ext uri="{FF2B5EF4-FFF2-40B4-BE49-F238E27FC236}">
                  <a16:creationId xmlns:a16="http://schemas.microsoft.com/office/drawing/2014/main" id="{C251D1B9-1C5A-D04E-8E0C-BA7DC63AD7E3}"/>
                </a:ext>
              </a:extLst>
            </p:cNvPr>
            <p:cNvSpPr/>
            <p:nvPr/>
          </p:nvSpPr>
          <p:spPr>
            <a:xfrm>
              <a:off x="4897438" y="4017963"/>
              <a:ext cx="311150" cy="955675"/>
            </a:xfrm>
            <a:custGeom>
              <a:avLst/>
              <a:gdLst/>
              <a:ahLst/>
              <a:cxnLst/>
              <a:rect l="l" t="t" r="r" b="b"/>
              <a:pathLst>
                <a:path w="309563" h="957262" extrusionOk="0">
                  <a:moveTo>
                    <a:pt x="107157" y="347662"/>
                  </a:moveTo>
                  <a:lnTo>
                    <a:pt x="126207" y="250031"/>
                  </a:lnTo>
                  <a:lnTo>
                    <a:pt x="145257" y="133350"/>
                  </a:lnTo>
                  <a:lnTo>
                    <a:pt x="157163" y="26194"/>
                  </a:lnTo>
                  <a:lnTo>
                    <a:pt x="161925" y="4762"/>
                  </a:lnTo>
                  <a:lnTo>
                    <a:pt x="171450" y="0"/>
                  </a:lnTo>
                  <a:lnTo>
                    <a:pt x="185738" y="2381"/>
                  </a:lnTo>
                  <a:lnTo>
                    <a:pt x="197644" y="9525"/>
                  </a:lnTo>
                  <a:lnTo>
                    <a:pt x="211932" y="54769"/>
                  </a:lnTo>
                  <a:lnTo>
                    <a:pt x="245269" y="197644"/>
                  </a:lnTo>
                  <a:lnTo>
                    <a:pt x="273844" y="342900"/>
                  </a:lnTo>
                  <a:lnTo>
                    <a:pt x="297657" y="495300"/>
                  </a:lnTo>
                  <a:lnTo>
                    <a:pt x="309563" y="607219"/>
                  </a:lnTo>
                  <a:lnTo>
                    <a:pt x="309563" y="659606"/>
                  </a:lnTo>
                  <a:lnTo>
                    <a:pt x="304800" y="716756"/>
                  </a:lnTo>
                  <a:lnTo>
                    <a:pt x="292894" y="769144"/>
                  </a:lnTo>
                  <a:lnTo>
                    <a:pt x="264319" y="840581"/>
                  </a:lnTo>
                  <a:lnTo>
                    <a:pt x="238125" y="885825"/>
                  </a:lnTo>
                  <a:lnTo>
                    <a:pt x="207169" y="921544"/>
                  </a:lnTo>
                  <a:lnTo>
                    <a:pt x="173832" y="942975"/>
                  </a:lnTo>
                  <a:lnTo>
                    <a:pt x="142875" y="954881"/>
                  </a:lnTo>
                  <a:lnTo>
                    <a:pt x="114300" y="957262"/>
                  </a:lnTo>
                  <a:lnTo>
                    <a:pt x="85725" y="947737"/>
                  </a:lnTo>
                  <a:lnTo>
                    <a:pt x="47625" y="919162"/>
                  </a:lnTo>
                  <a:lnTo>
                    <a:pt x="26194" y="892969"/>
                  </a:lnTo>
                  <a:lnTo>
                    <a:pt x="9525" y="862012"/>
                  </a:lnTo>
                  <a:lnTo>
                    <a:pt x="0" y="821531"/>
                  </a:lnTo>
                  <a:lnTo>
                    <a:pt x="0" y="790575"/>
                  </a:lnTo>
                  <a:lnTo>
                    <a:pt x="4763" y="757237"/>
                  </a:lnTo>
                  <a:lnTo>
                    <a:pt x="16669" y="714375"/>
                  </a:lnTo>
                  <a:lnTo>
                    <a:pt x="47625" y="619125"/>
                  </a:lnTo>
                  <a:lnTo>
                    <a:pt x="78582" y="497681"/>
                  </a:lnTo>
                  <a:lnTo>
                    <a:pt x="107157" y="3476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347;p115">
              <a:extLst>
                <a:ext uri="{FF2B5EF4-FFF2-40B4-BE49-F238E27FC236}">
                  <a16:creationId xmlns:a16="http://schemas.microsoft.com/office/drawing/2014/main" id="{F2280F30-9A67-054D-944D-5823F0275463}"/>
                </a:ext>
              </a:extLst>
            </p:cNvPr>
            <p:cNvSpPr/>
            <p:nvPr/>
          </p:nvSpPr>
          <p:spPr>
            <a:xfrm>
              <a:off x="6157913" y="3846513"/>
              <a:ext cx="795337" cy="752475"/>
            </a:xfrm>
            <a:custGeom>
              <a:avLst/>
              <a:gdLst/>
              <a:ahLst/>
              <a:cxnLst/>
              <a:rect l="l" t="t" r="r" b="b"/>
              <a:pathLst>
                <a:path w="795337" h="752475" extrusionOk="0">
                  <a:moveTo>
                    <a:pt x="226218" y="423862"/>
                  </a:moveTo>
                  <a:lnTo>
                    <a:pt x="381000" y="221456"/>
                  </a:lnTo>
                  <a:lnTo>
                    <a:pt x="400050" y="192881"/>
                  </a:lnTo>
                  <a:lnTo>
                    <a:pt x="402431" y="183356"/>
                  </a:lnTo>
                  <a:lnTo>
                    <a:pt x="402431" y="173831"/>
                  </a:lnTo>
                  <a:lnTo>
                    <a:pt x="400050" y="159544"/>
                  </a:lnTo>
                  <a:lnTo>
                    <a:pt x="385762" y="133350"/>
                  </a:lnTo>
                  <a:lnTo>
                    <a:pt x="366712" y="107156"/>
                  </a:lnTo>
                  <a:lnTo>
                    <a:pt x="330993" y="73819"/>
                  </a:lnTo>
                  <a:lnTo>
                    <a:pt x="309562" y="54769"/>
                  </a:lnTo>
                  <a:lnTo>
                    <a:pt x="300037" y="40481"/>
                  </a:lnTo>
                  <a:lnTo>
                    <a:pt x="300037" y="19050"/>
                  </a:lnTo>
                  <a:lnTo>
                    <a:pt x="304800" y="4762"/>
                  </a:lnTo>
                  <a:lnTo>
                    <a:pt x="316706" y="0"/>
                  </a:lnTo>
                  <a:lnTo>
                    <a:pt x="350043" y="4762"/>
                  </a:lnTo>
                  <a:lnTo>
                    <a:pt x="478631" y="47625"/>
                  </a:lnTo>
                  <a:lnTo>
                    <a:pt x="576262" y="90487"/>
                  </a:lnTo>
                  <a:lnTo>
                    <a:pt x="661987" y="138112"/>
                  </a:lnTo>
                  <a:lnTo>
                    <a:pt x="723900" y="180975"/>
                  </a:lnTo>
                  <a:lnTo>
                    <a:pt x="762000" y="216694"/>
                  </a:lnTo>
                  <a:lnTo>
                    <a:pt x="781050" y="242887"/>
                  </a:lnTo>
                  <a:lnTo>
                    <a:pt x="792956" y="264319"/>
                  </a:lnTo>
                  <a:lnTo>
                    <a:pt x="795337" y="278606"/>
                  </a:lnTo>
                  <a:lnTo>
                    <a:pt x="785812" y="307181"/>
                  </a:lnTo>
                  <a:lnTo>
                    <a:pt x="764381" y="330994"/>
                  </a:lnTo>
                  <a:lnTo>
                    <a:pt x="731043" y="342900"/>
                  </a:lnTo>
                  <a:lnTo>
                    <a:pt x="661987" y="357187"/>
                  </a:lnTo>
                  <a:lnTo>
                    <a:pt x="585787" y="395287"/>
                  </a:lnTo>
                  <a:lnTo>
                    <a:pt x="542925" y="433387"/>
                  </a:lnTo>
                  <a:lnTo>
                    <a:pt x="369093" y="542925"/>
                  </a:lnTo>
                  <a:lnTo>
                    <a:pt x="173831" y="664369"/>
                  </a:lnTo>
                  <a:lnTo>
                    <a:pt x="42862" y="747712"/>
                  </a:lnTo>
                  <a:lnTo>
                    <a:pt x="23812" y="752475"/>
                  </a:lnTo>
                  <a:lnTo>
                    <a:pt x="0" y="747712"/>
                  </a:lnTo>
                  <a:lnTo>
                    <a:pt x="0" y="731044"/>
                  </a:lnTo>
                  <a:lnTo>
                    <a:pt x="4762" y="711994"/>
                  </a:lnTo>
                  <a:lnTo>
                    <a:pt x="16668" y="690562"/>
                  </a:lnTo>
                  <a:lnTo>
                    <a:pt x="90487" y="602456"/>
                  </a:lnTo>
                  <a:lnTo>
                    <a:pt x="226218" y="4238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348;p115">
              <a:extLst>
                <a:ext uri="{FF2B5EF4-FFF2-40B4-BE49-F238E27FC236}">
                  <a16:creationId xmlns:a16="http://schemas.microsoft.com/office/drawing/2014/main" id="{9454464B-CEA6-384E-8359-703DE4014E6D}"/>
                </a:ext>
              </a:extLst>
            </p:cNvPr>
            <p:cNvSpPr/>
            <p:nvPr/>
          </p:nvSpPr>
          <p:spPr>
            <a:xfrm>
              <a:off x="4508500" y="3625850"/>
              <a:ext cx="1516063" cy="2255838"/>
            </a:xfrm>
            <a:custGeom>
              <a:avLst/>
              <a:gdLst/>
              <a:ahLst/>
              <a:cxnLst/>
              <a:rect l="l" t="t" r="r" b="b"/>
              <a:pathLst>
                <a:path w="1517270" h="2255713" extrusionOk="0">
                  <a:moveTo>
                    <a:pt x="1416311" y="602870"/>
                  </a:moveTo>
                  <a:lnTo>
                    <a:pt x="1439387" y="340376"/>
                  </a:lnTo>
                  <a:lnTo>
                    <a:pt x="1445156" y="325954"/>
                  </a:lnTo>
                  <a:lnTo>
                    <a:pt x="1474002" y="305762"/>
                  </a:lnTo>
                  <a:lnTo>
                    <a:pt x="1494193" y="285570"/>
                  </a:lnTo>
                  <a:lnTo>
                    <a:pt x="1511501" y="259609"/>
                  </a:lnTo>
                  <a:lnTo>
                    <a:pt x="1517270" y="239417"/>
                  </a:lnTo>
                  <a:lnTo>
                    <a:pt x="1517270" y="219226"/>
                  </a:lnTo>
                  <a:lnTo>
                    <a:pt x="1502847" y="196149"/>
                  </a:lnTo>
                  <a:lnTo>
                    <a:pt x="1456694" y="149996"/>
                  </a:lnTo>
                  <a:lnTo>
                    <a:pt x="1387465" y="103844"/>
                  </a:lnTo>
                  <a:lnTo>
                    <a:pt x="1329774" y="74998"/>
                  </a:lnTo>
                  <a:lnTo>
                    <a:pt x="1251892" y="46153"/>
                  </a:lnTo>
                  <a:lnTo>
                    <a:pt x="1150933" y="20192"/>
                  </a:lnTo>
                  <a:lnTo>
                    <a:pt x="1049974" y="0"/>
                  </a:lnTo>
                  <a:lnTo>
                    <a:pt x="1012475" y="0"/>
                  </a:lnTo>
                  <a:lnTo>
                    <a:pt x="989398" y="5769"/>
                  </a:lnTo>
                  <a:lnTo>
                    <a:pt x="983629" y="23077"/>
                  </a:lnTo>
                  <a:lnTo>
                    <a:pt x="995167" y="49037"/>
                  </a:lnTo>
                  <a:lnTo>
                    <a:pt x="1015359" y="66345"/>
                  </a:lnTo>
                  <a:lnTo>
                    <a:pt x="1055743" y="83652"/>
                  </a:lnTo>
                  <a:lnTo>
                    <a:pt x="1090357" y="103844"/>
                  </a:lnTo>
                  <a:lnTo>
                    <a:pt x="1119203" y="132689"/>
                  </a:lnTo>
                  <a:lnTo>
                    <a:pt x="1142279" y="175957"/>
                  </a:lnTo>
                  <a:lnTo>
                    <a:pt x="1162471" y="233648"/>
                  </a:lnTo>
                  <a:lnTo>
                    <a:pt x="1174009" y="311531"/>
                  </a:lnTo>
                  <a:lnTo>
                    <a:pt x="1182663" y="421143"/>
                  </a:lnTo>
                  <a:cubicBezTo>
                    <a:pt x="1181701" y="476911"/>
                    <a:pt x="1180740" y="532679"/>
                    <a:pt x="1179778" y="588447"/>
                  </a:cubicBezTo>
                  <a:lnTo>
                    <a:pt x="1159586" y="787480"/>
                  </a:lnTo>
                  <a:lnTo>
                    <a:pt x="1145164" y="862479"/>
                  </a:lnTo>
                  <a:lnTo>
                    <a:pt x="1122087" y="966322"/>
                  </a:lnTo>
                  <a:lnTo>
                    <a:pt x="1087473" y="1090357"/>
                  </a:lnTo>
                  <a:lnTo>
                    <a:pt x="1044205" y="1217277"/>
                  </a:lnTo>
                  <a:lnTo>
                    <a:pt x="960553" y="1427849"/>
                  </a:lnTo>
                  <a:lnTo>
                    <a:pt x="905747" y="1511501"/>
                  </a:lnTo>
                  <a:lnTo>
                    <a:pt x="810557" y="1632651"/>
                  </a:lnTo>
                  <a:lnTo>
                    <a:pt x="689406" y="1759571"/>
                  </a:lnTo>
                  <a:lnTo>
                    <a:pt x="576909" y="1860530"/>
                  </a:lnTo>
                  <a:lnTo>
                    <a:pt x="435566" y="1967258"/>
                  </a:lnTo>
                  <a:lnTo>
                    <a:pt x="288455" y="2059564"/>
                  </a:lnTo>
                  <a:lnTo>
                    <a:pt x="124036" y="2146100"/>
                  </a:lnTo>
                  <a:lnTo>
                    <a:pt x="25961" y="2192253"/>
                  </a:lnTo>
                  <a:lnTo>
                    <a:pt x="8654" y="2206675"/>
                  </a:lnTo>
                  <a:lnTo>
                    <a:pt x="0" y="2229752"/>
                  </a:lnTo>
                  <a:lnTo>
                    <a:pt x="8654" y="2247059"/>
                  </a:lnTo>
                  <a:lnTo>
                    <a:pt x="25961" y="2255713"/>
                  </a:lnTo>
                  <a:lnTo>
                    <a:pt x="66345" y="2255713"/>
                  </a:lnTo>
                  <a:lnTo>
                    <a:pt x="222110" y="2200906"/>
                  </a:lnTo>
                  <a:lnTo>
                    <a:pt x="409605" y="2117255"/>
                  </a:lnTo>
                  <a:lnTo>
                    <a:pt x="582678" y="2024949"/>
                  </a:lnTo>
                  <a:lnTo>
                    <a:pt x="715367" y="1941297"/>
                  </a:lnTo>
                  <a:lnTo>
                    <a:pt x="865363" y="1825916"/>
                  </a:lnTo>
                  <a:lnTo>
                    <a:pt x="992283" y="1713419"/>
                  </a:lnTo>
                  <a:lnTo>
                    <a:pt x="1070166" y="1626882"/>
                  </a:lnTo>
                  <a:lnTo>
                    <a:pt x="1150933" y="1514385"/>
                  </a:lnTo>
                  <a:lnTo>
                    <a:pt x="1208624" y="1419195"/>
                  </a:lnTo>
                  <a:lnTo>
                    <a:pt x="1266315" y="1306698"/>
                  </a:lnTo>
                  <a:lnTo>
                    <a:pt x="1318236" y="1185547"/>
                  </a:lnTo>
                  <a:lnTo>
                    <a:pt x="1361504" y="1058627"/>
                  </a:lnTo>
                  <a:lnTo>
                    <a:pt x="1384581" y="888439"/>
                  </a:lnTo>
                  <a:lnTo>
                    <a:pt x="1416311" y="60287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349;p115">
              <a:extLst>
                <a:ext uri="{FF2B5EF4-FFF2-40B4-BE49-F238E27FC236}">
                  <a16:creationId xmlns:a16="http://schemas.microsoft.com/office/drawing/2014/main" id="{934A7DEC-BACF-804F-ABBF-B777060BE281}"/>
                </a:ext>
              </a:extLst>
            </p:cNvPr>
            <p:cNvSpPr/>
            <p:nvPr/>
          </p:nvSpPr>
          <p:spPr>
            <a:xfrm>
              <a:off x="3090863" y="4522788"/>
              <a:ext cx="1574800" cy="1184275"/>
            </a:xfrm>
            <a:custGeom>
              <a:avLst/>
              <a:gdLst/>
              <a:ahLst/>
              <a:cxnLst/>
              <a:rect l="l" t="t" r="r" b="b"/>
              <a:pathLst>
                <a:path w="1574006" h="1185862" extrusionOk="0">
                  <a:moveTo>
                    <a:pt x="695325" y="330994"/>
                  </a:moveTo>
                  <a:lnTo>
                    <a:pt x="107156" y="454819"/>
                  </a:lnTo>
                  <a:lnTo>
                    <a:pt x="0" y="254794"/>
                  </a:lnTo>
                  <a:lnTo>
                    <a:pt x="45243" y="261937"/>
                  </a:lnTo>
                  <a:lnTo>
                    <a:pt x="107156" y="269081"/>
                  </a:lnTo>
                  <a:lnTo>
                    <a:pt x="166687" y="269081"/>
                  </a:lnTo>
                  <a:lnTo>
                    <a:pt x="247650" y="261937"/>
                  </a:lnTo>
                  <a:lnTo>
                    <a:pt x="388143" y="238125"/>
                  </a:lnTo>
                  <a:lnTo>
                    <a:pt x="614362" y="192881"/>
                  </a:lnTo>
                  <a:lnTo>
                    <a:pt x="864393" y="130969"/>
                  </a:lnTo>
                  <a:lnTo>
                    <a:pt x="1114425" y="64294"/>
                  </a:lnTo>
                  <a:lnTo>
                    <a:pt x="1133475" y="42862"/>
                  </a:lnTo>
                  <a:lnTo>
                    <a:pt x="1159668" y="23812"/>
                  </a:lnTo>
                  <a:lnTo>
                    <a:pt x="1200150" y="4762"/>
                  </a:lnTo>
                  <a:lnTo>
                    <a:pt x="1228725" y="0"/>
                  </a:lnTo>
                  <a:lnTo>
                    <a:pt x="1245393" y="0"/>
                  </a:lnTo>
                  <a:lnTo>
                    <a:pt x="1271587" y="16669"/>
                  </a:lnTo>
                  <a:lnTo>
                    <a:pt x="1385887" y="119062"/>
                  </a:lnTo>
                  <a:lnTo>
                    <a:pt x="1540668" y="247650"/>
                  </a:lnTo>
                  <a:lnTo>
                    <a:pt x="1564481" y="269081"/>
                  </a:lnTo>
                  <a:lnTo>
                    <a:pt x="1571625" y="285750"/>
                  </a:lnTo>
                  <a:lnTo>
                    <a:pt x="1574006" y="300037"/>
                  </a:lnTo>
                  <a:lnTo>
                    <a:pt x="1571625" y="326231"/>
                  </a:lnTo>
                  <a:lnTo>
                    <a:pt x="1552575" y="354806"/>
                  </a:lnTo>
                  <a:lnTo>
                    <a:pt x="1509712" y="388144"/>
                  </a:lnTo>
                  <a:lnTo>
                    <a:pt x="1490662" y="402431"/>
                  </a:lnTo>
                  <a:lnTo>
                    <a:pt x="1378743" y="847725"/>
                  </a:lnTo>
                  <a:lnTo>
                    <a:pt x="1314450" y="1095375"/>
                  </a:lnTo>
                  <a:lnTo>
                    <a:pt x="1290637" y="1116806"/>
                  </a:lnTo>
                  <a:lnTo>
                    <a:pt x="1252537" y="1154906"/>
                  </a:lnTo>
                  <a:lnTo>
                    <a:pt x="1235868" y="1176337"/>
                  </a:lnTo>
                  <a:lnTo>
                    <a:pt x="1216818" y="1185862"/>
                  </a:lnTo>
                  <a:lnTo>
                    <a:pt x="1190625" y="1178719"/>
                  </a:lnTo>
                  <a:lnTo>
                    <a:pt x="1154906" y="1164431"/>
                  </a:lnTo>
                  <a:lnTo>
                    <a:pt x="1107281" y="1128712"/>
                  </a:lnTo>
                  <a:lnTo>
                    <a:pt x="1071562" y="1095375"/>
                  </a:lnTo>
                  <a:lnTo>
                    <a:pt x="1114425" y="904875"/>
                  </a:lnTo>
                  <a:lnTo>
                    <a:pt x="1162050" y="619125"/>
                  </a:lnTo>
                  <a:lnTo>
                    <a:pt x="1200150" y="390525"/>
                  </a:lnTo>
                  <a:lnTo>
                    <a:pt x="1200150" y="373856"/>
                  </a:lnTo>
                  <a:lnTo>
                    <a:pt x="1200150" y="347662"/>
                  </a:lnTo>
                  <a:lnTo>
                    <a:pt x="1195387" y="316706"/>
                  </a:lnTo>
                  <a:lnTo>
                    <a:pt x="1183481" y="290512"/>
                  </a:lnTo>
                  <a:lnTo>
                    <a:pt x="1173956" y="271462"/>
                  </a:lnTo>
                  <a:lnTo>
                    <a:pt x="1152525" y="254794"/>
                  </a:lnTo>
                  <a:lnTo>
                    <a:pt x="1128712" y="245269"/>
                  </a:lnTo>
                  <a:lnTo>
                    <a:pt x="1107281" y="240506"/>
                  </a:lnTo>
                  <a:lnTo>
                    <a:pt x="1035843" y="254794"/>
                  </a:lnTo>
                  <a:lnTo>
                    <a:pt x="695325" y="3309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350;p115">
              <a:extLst>
                <a:ext uri="{FF2B5EF4-FFF2-40B4-BE49-F238E27FC236}">
                  <a16:creationId xmlns:a16="http://schemas.microsoft.com/office/drawing/2014/main" id="{24D9E8ED-B83F-3041-AAF0-E4F2423046F5}"/>
                </a:ext>
              </a:extLst>
            </p:cNvPr>
            <p:cNvSpPr/>
            <p:nvPr/>
          </p:nvSpPr>
          <p:spPr>
            <a:xfrm>
              <a:off x="3357563" y="5427663"/>
              <a:ext cx="904875" cy="314325"/>
            </a:xfrm>
            <a:custGeom>
              <a:avLst/>
              <a:gdLst/>
              <a:ahLst/>
              <a:cxnLst/>
              <a:rect l="l" t="t" r="r" b="b"/>
              <a:pathLst>
                <a:path w="904875" h="314325" extrusionOk="0">
                  <a:moveTo>
                    <a:pt x="590550" y="61912"/>
                  </a:moveTo>
                  <a:lnTo>
                    <a:pt x="904875" y="0"/>
                  </a:lnTo>
                  <a:lnTo>
                    <a:pt x="840581" y="221456"/>
                  </a:lnTo>
                  <a:lnTo>
                    <a:pt x="804862" y="188119"/>
                  </a:lnTo>
                  <a:lnTo>
                    <a:pt x="719137" y="200025"/>
                  </a:lnTo>
                  <a:lnTo>
                    <a:pt x="514350" y="235744"/>
                  </a:lnTo>
                  <a:lnTo>
                    <a:pt x="61912" y="314325"/>
                  </a:lnTo>
                  <a:lnTo>
                    <a:pt x="0" y="176212"/>
                  </a:lnTo>
                  <a:lnTo>
                    <a:pt x="264318" y="126206"/>
                  </a:lnTo>
                  <a:lnTo>
                    <a:pt x="590550" y="619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351;p115">
              <a:extLst>
                <a:ext uri="{FF2B5EF4-FFF2-40B4-BE49-F238E27FC236}">
                  <a16:creationId xmlns:a16="http://schemas.microsoft.com/office/drawing/2014/main" id="{22BCED77-CE77-9F41-A374-CA891A3F45D7}"/>
                </a:ext>
              </a:extLst>
            </p:cNvPr>
            <p:cNvSpPr/>
            <p:nvPr/>
          </p:nvSpPr>
          <p:spPr>
            <a:xfrm>
              <a:off x="5770563" y="2760663"/>
              <a:ext cx="1616075" cy="1001712"/>
            </a:xfrm>
            <a:custGeom>
              <a:avLst/>
              <a:gdLst/>
              <a:ahLst/>
              <a:cxnLst/>
              <a:rect l="l" t="t" r="r" b="b"/>
              <a:pathLst>
                <a:path w="1616869" h="1002506" extrusionOk="0">
                  <a:moveTo>
                    <a:pt x="385762" y="440531"/>
                  </a:moveTo>
                  <a:lnTo>
                    <a:pt x="235744" y="285750"/>
                  </a:lnTo>
                  <a:lnTo>
                    <a:pt x="102394" y="147637"/>
                  </a:lnTo>
                  <a:lnTo>
                    <a:pt x="0" y="38100"/>
                  </a:lnTo>
                  <a:lnTo>
                    <a:pt x="23812" y="0"/>
                  </a:lnTo>
                  <a:lnTo>
                    <a:pt x="128587" y="54769"/>
                  </a:lnTo>
                  <a:lnTo>
                    <a:pt x="223837" y="109537"/>
                  </a:lnTo>
                  <a:lnTo>
                    <a:pt x="323850" y="183356"/>
                  </a:lnTo>
                  <a:lnTo>
                    <a:pt x="466725" y="290512"/>
                  </a:lnTo>
                  <a:lnTo>
                    <a:pt x="621506" y="402431"/>
                  </a:lnTo>
                  <a:lnTo>
                    <a:pt x="747712" y="490537"/>
                  </a:lnTo>
                  <a:lnTo>
                    <a:pt x="876300" y="581025"/>
                  </a:lnTo>
                  <a:lnTo>
                    <a:pt x="983456" y="652462"/>
                  </a:lnTo>
                  <a:lnTo>
                    <a:pt x="1107281" y="728662"/>
                  </a:lnTo>
                  <a:lnTo>
                    <a:pt x="1273969" y="814387"/>
                  </a:lnTo>
                  <a:lnTo>
                    <a:pt x="1407319" y="873919"/>
                  </a:lnTo>
                  <a:lnTo>
                    <a:pt x="1497806" y="907256"/>
                  </a:lnTo>
                  <a:lnTo>
                    <a:pt x="1571625" y="931069"/>
                  </a:lnTo>
                  <a:lnTo>
                    <a:pt x="1593056" y="938212"/>
                  </a:lnTo>
                  <a:lnTo>
                    <a:pt x="1604962" y="947737"/>
                  </a:lnTo>
                  <a:lnTo>
                    <a:pt x="1614487" y="959644"/>
                  </a:lnTo>
                  <a:lnTo>
                    <a:pt x="1616869" y="971550"/>
                  </a:lnTo>
                  <a:lnTo>
                    <a:pt x="1609725" y="990600"/>
                  </a:lnTo>
                  <a:lnTo>
                    <a:pt x="1583531" y="1002506"/>
                  </a:lnTo>
                  <a:lnTo>
                    <a:pt x="1288256" y="1002506"/>
                  </a:lnTo>
                  <a:lnTo>
                    <a:pt x="1019175" y="1000125"/>
                  </a:lnTo>
                  <a:lnTo>
                    <a:pt x="971550" y="992981"/>
                  </a:lnTo>
                  <a:lnTo>
                    <a:pt x="940594" y="978694"/>
                  </a:lnTo>
                  <a:lnTo>
                    <a:pt x="883444" y="940594"/>
                  </a:lnTo>
                  <a:lnTo>
                    <a:pt x="819150" y="883444"/>
                  </a:lnTo>
                  <a:lnTo>
                    <a:pt x="692944" y="757237"/>
                  </a:lnTo>
                  <a:lnTo>
                    <a:pt x="507206" y="564356"/>
                  </a:lnTo>
                  <a:lnTo>
                    <a:pt x="385762" y="4405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352;p115">
              <a:extLst>
                <a:ext uri="{FF2B5EF4-FFF2-40B4-BE49-F238E27FC236}">
                  <a16:creationId xmlns:a16="http://schemas.microsoft.com/office/drawing/2014/main" id="{25379FA3-3102-CE48-80BD-D3D1207C532C}"/>
                </a:ext>
              </a:extLst>
            </p:cNvPr>
            <p:cNvSpPr/>
            <p:nvPr/>
          </p:nvSpPr>
          <p:spPr>
            <a:xfrm>
              <a:off x="5800725" y="4548188"/>
              <a:ext cx="1760538" cy="1422400"/>
            </a:xfrm>
            <a:custGeom>
              <a:avLst/>
              <a:gdLst/>
              <a:ahLst/>
              <a:cxnLst/>
              <a:rect l="l" t="t" r="r" b="b"/>
              <a:pathLst>
                <a:path w="1759744" h="1421606" extrusionOk="0">
                  <a:moveTo>
                    <a:pt x="319088" y="538162"/>
                  </a:moveTo>
                  <a:lnTo>
                    <a:pt x="200025" y="371475"/>
                  </a:lnTo>
                  <a:lnTo>
                    <a:pt x="0" y="88106"/>
                  </a:lnTo>
                  <a:lnTo>
                    <a:pt x="28575" y="0"/>
                  </a:lnTo>
                  <a:lnTo>
                    <a:pt x="133350" y="119062"/>
                  </a:lnTo>
                  <a:lnTo>
                    <a:pt x="261938" y="252412"/>
                  </a:lnTo>
                  <a:lnTo>
                    <a:pt x="395288" y="385762"/>
                  </a:lnTo>
                  <a:lnTo>
                    <a:pt x="509588" y="502443"/>
                  </a:lnTo>
                  <a:lnTo>
                    <a:pt x="645319" y="633412"/>
                  </a:lnTo>
                  <a:lnTo>
                    <a:pt x="769144" y="752475"/>
                  </a:lnTo>
                  <a:lnTo>
                    <a:pt x="885825" y="857250"/>
                  </a:lnTo>
                  <a:lnTo>
                    <a:pt x="966788" y="923925"/>
                  </a:lnTo>
                  <a:lnTo>
                    <a:pt x="1140619" y="1033462"/>
                  </a:lnTo>
                  <a:lnTo>
                    <a:pt x="1373981" y="1162050"/>
                  </a:lnTo>
                  <a:lnTo>
                    <a:pt x="1602581" y="1271587"/>
                  </a:lnTo>
                  <a:lnTo>
                    <a:pt x="1735931" y="1335881"/>
                  </a:lnTo>
                  <a:lnTo>
                    <a:pt x="1747838" y="1347787"/>
                  </a:lnTo>
                  <a:lnTo>
                    <a:pt x="1757363" y="1364456"/>
                  </a:lnTo>
                  <a:lnTo>
                    <a:pt x="1759744" y="1385887"/>
                  </a:lnTo>
                  <a:lnTo>
                    <a:pt x="1752600" y="1395412"/>
                  </a:lnTo>
                  <a:lnTo>
                    <a:pt x="1712119" y="1402556"/>
                  </a:lnTo>
                  <a:lnTo>
                    <a:pt x="1609725" y="1404937"/>
                  </a:lnTo>
                  <a:lnTo>
                    <a:pt x="1373981" y="1414462"/>
                  </a:lnTo>
                  <a:lnTo>
                    <a:pt x="1197769" y="1421606"/>
                  </a:lnTo>
                  <a:lnTo>
                    <a:pt x="1002506" y="1388268"/>
                  </a:lnTo>
                  <a:lnTo>
                    <a:pt x="952500" y="1378743"/>
                  </a:lnTo>
                  <a:lnTo>
                    <a:pt x="931069" y="1357312"/>
                  </a:lnTo>
                  <a:lnTo>
                    <a:pt x="859631" y="1278731"/>
                  </a:lnTo>
                  <a:lnTo>
                    <a:pt x="797719" y="1207293"/>
                  </a:lnTo>
                  <a:lnTo>
                    <a:pt x="685800" y="1052512"/>
                  </a:lnTo>
                  <a:lnTo>
                    <a:pt x="507206" y="802481"/>
                  </a:lnTo>
                  <a:lnTo>
                    <a:pt x="319088" y="5381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1357;p116">
            <a:extLst>
              <a:ext uri="{FF2B5EF4-FFF2-40B4-BE49-F238E27FC236}">
                <a16:creationId xmlns:a16="http://schemas.microsoft.com/office/drawing/2014/main" id="{DD15FD9F-C7BF-D34E-8319-80B714D459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2467" y="1444376"/>
            <a:ext cx="496887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" name="Google Shape;1357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2151" y="1468440"/>
            <a:ext cx="496887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漢字の意味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鼻 歯 階 央 旅 委 級 昭 和 駅 業 皮 皿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1998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1" name="Google Shape;3321;p301"/>
          <p:cNvSpPr txBox="1"/>
          <p:nvPr/>
        </p:nvSpPr>
        <p:spPr>
          <a:xfrm>
            <a:off x="5303838" y="7893496"/>
            <a:ext cx="26495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鼻</a:t>
            </a:r>
            <a:endParaRPr/>
          </a:p>
        </p:txBody>
      </p:sp>
      <p:sp>
        <p:nvSpPr>
          <p:cNvPr id="3322" name="Google Shape;3322;p301"/>
          <p:cNvSpPr/>
          <p:nvPr/>
        </p:nvSpPr>
        <p:spPr>
          <a:xfrm>
            <a:off x="4352925" y="1211263"/>
            <a:ext cx="738188" cy="688975"/>
          </a:xfrm>
          <a:custGeom>
            <a:avLst/>
            <a:gdLst/>
            <a:ahLst/>
            <a:cxnLst/>
            <a:rect l="l" t="t" r="r" b="b"/>
            <a:pathLst>
              <a:path w="738188" h="688182" extrusionOk="0">
                <a:moveTo>
                  <a:pt x="481013" y="373857"/>
                </a:moveTo>
                <a:lnTo>
                  <a:pt x="600075" y="285750"/>
                </a:lnTo>
                <a:lnTo>
                  <a:pt x="628650" y="269082"/>
                </a:lnTo>
                <a:lnTo>
                  <a:pt x="666750" y="252413"/>
                </a:lnTo>
                <a:lnTo>
                  <a:pt x="709613" y="230982"/>
                </a:lnTo>
                <a:lnTo>
                  <a:pt x="726281" y="216694"/>
                </a:lnTo>
                <a:lnTo>
                  <a:pt x="738188" y="190500"/>
                </a:lnTo>
                <a:lnTo>
                  <a:pt x="738188" y="173832"/>
                </a:lnTo>
                <a:lnTo>
                  <a:pt x="726281" y="147638"/>
                </a:lnTo>
                <a:lnTo>
                  <a:pt x="690563" y="109538"/>
                </a:lnTo>
                <a:lnTo>
                  <a:pt x="642938" y="76200"/>
                </a:lnTo>
                <a:lnTo>
                  <a:pt x="557213" y="45244"/>
                </a:lnTo>
                <a:lnTo>
                  <a:pt x="473869" y="21432"/>
                </a:lnTo>
                <a:lnTo>
                  <a:pt x="402431" y="7144"/>
                </a:lnTo>
                <a:lnTo>
                  <a:pt x="335756" y="2382"/>
                </a:lnTo>
                <a:lnTo>
                  <a:pt x="288131" y="0"/>
                </a:lnTo>
                <a:lnTo>
                  <a:pt x="250031" y="4763"/>
                </a:lnTo>
                <a:lnTo>
                  <a:pt x="228600" y="11907"/>
                </a:lnTo>
                <a:lnTo>
                  <a:pt x="221456" y="28575"/>
                </a:lnTo>
                <a:lnTo>
                  <a:pt x="230981" y="50007"/>
                </a:lnTo>
                <a:lnTo>
                  <a:pt x="259556" y="78582"/>
                </a:lnTo>
                <a:lnTo>
                  <a:pt x="295275" y="109538"/>
                </a:lnTo>
                <a:lnTo>
                  <a:pt x="316706" y="135732"/>
                </a:lnTo>
                <a:lnTo>
                  <a:pt x="326231" y="150019"/>
                </a:lnTo>
                <a:lnTo>
                  <a:pt x="333375" y="169069"/>
                </a:lnTo>
                <a:lnTo>
                  <a:pt x="330994" y="190500"/>
                </a:lnTo>
                <a:lnTo>
                  <a:pt x="316706" y="228600"/>
                </a:lnTo>
                <a:lnTo>
                  <a:pt x="292894" y="271463"/>
                </a:lnTo>
                <a:lnTo>
                  <a:pt x="252413" y="335757"/>
                </a:lnTo>
                <a:lnTo>
                  <a:pt x="209550" y="392907"/>
                </a:lnTo>
                <a:lnTo>
                  <a:pt x="166688" y="433388"/>
                </a:lnTo>
                <a:lnTo>
                  <a:pt x="130969" y="473869"/>
                </a:lnTo>
                <a:lnTo>
                  <a:pt x="83344" y="535782"/>
                </a:lnTo>
                <a:lnTo>
                  <a:pt x="64294" y="564357"/>
                </a:lnTo>
                <a:lnTo>
                  <a:pt x="38100" y="607219"/>
                </a:lnTo>
                <a:lnTo>
                  <a:pt x="0" y="688182"/>
                </a:lnTo>
                <a:lnTo>
                  <a:pt x="190500" y="573882"/>
                </a:lnTo>
                <a:lnTo>
                  <a:pt x="481013" y="3738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301"/>
          <p:cNvSpPr/>
          <p:nvPr/>
        </p:nvSpPr>
        <p:spPr>
          <a:xfrm>
            <a:off x="3846513" y="1757363"/>
            <a:ext cx="387350" cy="1581150"/>
          </a:xfrm>
          <a:custGeom>
            <a:avLst/>
            <a:gdLst/>
            <a:ahLst/>
            <a:cxnLst/>
            <a:rect l="l" t="t" r="r" b="b"/>
            <a:pathLst>
              <a:path w="388144" h="1581150" extrusionOk="0">
                <a:moveTo>
                  <a:pt x="161925" y="645318"/>
                </a:moveTo>
                <a:lnTo>
                  <a:pt x="161925" y="435768"/>
                </a:lnTo>
                <a:lnTo>
                  <a:pt x="161925" y="302418"/>
                </a:lnTo>
                <a:lnTo>
                  <a:pt x="159544" y="278606"/>
                </a:lnTo>
                <a:lnTo>
                  <a:pt x="154781" y="252412"/>
                </a:lnTo>
                <a:lnTo>
                  <a:pt x="138112" y="216693"/>
                </a:lnTo>
                <a:lnTo>
                  <a:pt x="116681" y="183356"/>
                </a:lnTo>
                <a:lnTo>
                  <a:pt x="83344" y="140493"/>
                </a:lnTo>
                <a:lnTo>
                  <a:pt x="38100" y="92868"/>
                </a:lnTo>
                <a:lnTo>
                  <a:pt x="11906" y="71437"/>
                </a:lnTo>
                <a:lnTo>
                  <a:pt x="0" y="52387"/>
                </a:lnTo>
                <a:lnTo>
                  <a:pt x="0" y="26193"/>
                </a:lnTo>
                <a:lnTo>
                  <a:pt x="4762" y="11906"/>
                </a:lnTo>
                <a:lnTo>
                  <a:pt x="19050" y="2381"/>
                </a:lnTo>
                <a:lnTo>
                  <a:pt x="45244" y="0"/>
                </a:lnTo>
                <a:lnTo>
                  <a:pt x="83344" y="4762"/>
                </a:lnTo>
                <a:lnTo>
                  <a:pt x="157162" y="19050"/>
                </a:lnTo>
                <a:lnTo>
                  <a:pt x="245269" y="35718"/>
                </a:lnTo>
                <a:lnTo>
                  <a:pt x="316706" y="59531"/>
                </a:lnTo>
                <a:lnTo>
                  <a:pt x="352425" y="78581"/>
                </a:lnTo>
                <a:lnTo>
                  <a:pt x="388144" y="142875"/>
                </a:lnTo>
                <a:cubicBezTo>
                  <a:pt x="387340" y="272256"/>
                  <a:pt x="385762" y="401635"/>
                  <a:pt x="385762" y="531018"/>
                </a:cubicBezTo>
                <a:lnTo>
                  <a:pt x="385762" y="1328737"/>
                </a:lnTo>
                <a:lnTo>
                  <a:pt x="366712" y="1450181"/>
                </a:lnTo>
                <a:lnTo>
                  <a:pt x="354806" y="1488281"/>
                </a:lnTo>
                <a:lnTo>
                  <a:pt x="340519" y="1521618"/>
                </a:lnTo>
                <a:lnTo>
                  <a:pt x="326231" y="1547812"/>
                </a:lnTo>
                <a:lnTo>
                  <a:pt x="304800" y="1566862"/>
                </a:lnTo>
                <a:lnTo>
                  <a:pt x="273844" y="1581150"/>
                </a:lnTo>
                <a:lnTo>
                  <a:pt x="254794" y="1581150"/>
                </a:lnTo>
                <a:lnTo>
                  <a:pt x="233362" y="1559718"/>
                </a:lnTo>
                <a:lnTo>
                  <a:pt x="211931" y="1516856"/>
                </a:lnTo>
                <a:lnTo>
                  <a:pt x="178594" y="1457325"/>
                </a:lnTo>
                <a:lnTo>
                  <a:pt x="150019" y="1364456"/>
                </a:lnTo>
                <a:lnTo>
                  <a:pt x="142875" y="1319212"/>
                </a:lnTo>
                <a:lnTo>
                  <a:pt x="147637" y="1281112"/>
                </a:lnTo>
                <a:lnTo>
                  <a:pt x="154781" y="1226343"/>
                </a:lnTo>
                <a:lnTo>
                  <a:pt x="161925" y="1157287"/>
                </a:lnTo>
                <a:lnTo>
                  <a:pt x="161925" y="1009650"/>
                </a:lnTo>
                <a:cubicBezTo>
                  <a:pt x="162719" y="931862"/>
                  <a:pt x="163512" y="854075"/>
                  <a:pt x="164306" y="776287"/>
                </a:cubicBezTo>
                <a:cubicBezTo>
                  <a:pt x="163512" y="732631"/>
                  <a:pt x="162719" y="688974"/>
                  <a:pt x="161925" y="6453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301"/>
          <p:cNvSpPr/>
          <p:nvPr/>
        </p:nvSpPr>
        <p:spPr>
          <a:xfrm>
            <a:off x="3478213" y="3468688"/>
            <a:ext cx="504825" cy="1231900"/>
          </a:xfrm>
          <a:custGeom>
            <a:avLst/>
            <a:gdLst/>
            <a:ahLst/>
            <a:cxnLst/>
            <a:rect l="l" t="t" r="r" b="b"/>
            <a:pathLst>
              <a:path w="504825" h="1231107" extrusionOk="0">
                <a:moveTo>
                  <a:pt x="204788" y="576263"/>
                </a:moveTo>
                <a:lnTo>
                  <a:pt x="185738" y="404813"/>
                </a:lnTo>
                <a:lnTo>
                  <a:pt x="173832" y="304800"/>
                </a:lnTo>
                <a:lnTo>
                  <a:pt x="164307" y="240507"/>
                </a:lnTo>
                <a:lnTo>
                  <a:pt x="152400" y="200025"/>
                </a:lnTo>
                <a:lnTo>
                  <a:pt x="138113" y="171450"/>
                </a:lnTo>
                <a:lnTo>
                  <a:pt x="121444" y="145257"/>
                </a:lnTo>
                <a:lnTo>
                  <a:pt x="88107" y="111919"/>
                </a:lnTo>
                <a:lnTo>
                  <a:pt x="59532" y="90488"/>
                </a:lnTo>
                <a:lnTo>
                  <a:pt x="38100" y="80963"/>
                </a:lnTo>
                <a:lnTo>
                  <a:pt x="21432" y="78582"/>
                </a:lnTo>
                <a:lnTo>
                  <a:pt x="9525" y="66675"/>
                </a:lnTo>
                <a:lnTo>
                  <a:pt x="0" y="40482"/>
                </a:lnTo>
                <a:lnTo>
                  <a:pt x="0" y="19050"/>
                </a:lnTo>
                <a:lnTo>
                  <a:pt x="7144" y="7144"/>
                </a:lnTo>
                <a:lnTo>
                  <a:pt x="16669" y="0"/>
                </a:lnTo>
                <a:lnTo>
                  <a:pt x="38100" y="0"/>
                </a:lnTo>
                <a:lnTo>
                  <a:pt x="85725" y="2382"/>
                </a:lnTo>
                <a:lnTo>
                  <a:pt x="145257" y="11907"/>
                </a:lnTo>
                <a:lnTo>
                  <a:pt x="185738" y="23813"/>
                </a:lnTo>
                <a:lnTo>
                  <a:pt x="235744" y="42863"/>
                </a:lnTo>
                <a:lnTo>
                  <a:pt x="276225" y="59532"/>
                </a:lnTo>
                <a:lnTo>
                  <a:pt x="307182" y="73819"/>
                </a:lnTo>
                <a:lnTo>
                  <a:pt x="350044" y="97632"/>
                </a:lnTo>
                <a:lnTo>
                  <a:pt x="392907" y="171450"/>
                </a:lnTo>
                <a:lnTo>
                  <a:pt x="400050" y="311944"/>
                </a:lnTo>
                <a:lnTo>
                  <a:pt x="419100" y="509588"/>
                </a:lnTo>
                <a:lnTo>
                  <a:pt x="457200" y="771525"/>
                </a:lnTo>
                <a:lnTo>
                  <a:pt x="488157" y="973932"/>
                </a:lnTo>
                <a:lnTo>
                  <a:pt x="504825" y="1092994"/>
                </a:lnTo>
                <a:lnTo>
                  <a:pt x="488157" y="1143000"/>
                </a:lnTo>
                <a:lnTo>
                  <a:pt x="466725" y="1188244"/>
                </a:lnTo>
                <a:lnTo>
                  <a:pt x="442913" y="1216819"/>
                </a:lnTo>
                <a:lnTo>
                  <a:pt x="421482" y="1231107"/>
                </a:lnTo>
                <a:lnTo>
                  <a:pt x="400050" y="1231107"/>
                </a:lnTo>
                <a:lnTo>
                  <a:pt x="373857" y="1214438"/>
                </a:lnTo>
                <a:lnTo>
                  <a:pt x="342900" y="1185863"/>
                </a:lnTo>
                <a:lnTo>
                  <a:pt x="304800" y="1145382"/>
                </a:lnTo>
                <a:lnTo>
                  <a:pt x="278607" y="1097757"/>
                </a:lnTo>
                <a:lnTo>
                  <a:pt x="264319" y="1054894"/>
                </a:lnTo>
                <a:lnTo>
                  <a:pt x="257175" y="1002507"/>
                </a:lnTo>
                <a:lnTo>
                  <a:pt x="238125" y="888207"/>
                </a:lnTo>
                <a:lnTo>
                  <a:pt x="219075" y="700088"/>
                </a:lnTo>
                <a:lnTo>
                  <a:pt x="204788" y="5762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301"/>
          <p:cNvSpPr/>
          <p:nvPr/>
        </p:nvSpPr>
        <p:spPr>
          <a:xfrm>
            <a:off x="2740025" y="4700588"/>
            <a:ext cx="4516438" cy="573087"/>
          </a:xfrm>
          <a:custGeom>
            <a:avLst/>
            <a:gdLst/>
            <a:ahLst/>
            <a:cxnLst/>
            <a:rect l="l" t="t" r="r" b="b"/>
            <a:pathLst>
              <a:path w="4517136" h="574243" extrusionOk="0">
                <a:moveTo>
                  <a:pt x="1953159" y="168250"/>
                </a:moveTo>
                <a:lnTo>
                  <a:pt x="1737360" y="182880"/>
                </a:lnTo>
                <a:lnTo>
                  <a:pt x="1437437" y="212141"/>
                </a:lnTo>
                <a:lnTo>
                  <a:pt x="1060704" y="252374"/>
                </a:lnTo>
                <a:lnTo>
                  <a:pt x="731520" y="288950"/>
                </a:lnTo>
                <a:lnTo>
                  <a:pt x="446228" y="329184"/>
                </a:lnTo>
                <a:lnTo>
                  <a:pt x="376733" y="336499"/>
                </a:lnTo>
                <a:lnTo>
                  <a:pt x="321869" y="329184"/>
                </a:lnTo>
                <a:lnTo>
                  <a:pt x="175565" y="285293"/>
                </a:lnTo>
                <a:lnTo>
                  <a:pt x="76810" y="241402"/>
                </a:lnTo>
                <a:lnTo>
                  <a:pt x="10973" y="208483"/>
                </a:lnTo>
                <a:lnTo>
                  <a:pt x="0" y="215798"/>
                </a:lnTo>
                <a:lnTo>
                  <a:pt x="0" y="234086"/>
                </a:lnTo>
                <a:lnTo>
                  <a:pt x="14631" y="267005"/>
                </a:lnTo>
                <a:lnTo>
                  <a:pt x="73152" y="332842"/>
                </a:lnTo>
                <a:lnTo>
                  <a:pt x="186538" y="431597"/>
                </a:lnTo>
                <a:lnTo>
                  <a:pt x="307239" y="523037"/>
                </a:lnTo>
                <a:lnTo>
                  <a:pt x="340157" y="541325"/>
                </a:lnTo>
                <a:lnTo>
                  <a:pt x="376733" y="559613"/>
                </a:lnTo>
                <a:lnTo>
                  <a:pt x="402336" y="570586"/>
                </a:lnTo>
                <a:lnTo>
                  <a:pt x="435255" y="574243"/>
                </a:lnTo>
                <a:lnTo>
                  <a:pt x="479146" y="566928"/>
                </a:lnTo>
                <a:lnTo>
                  <a:pt x="530352" y="548640"/>
                </a:lnTo>
                <a:lnTo>
                  <a:pt x="596189" y="519379"/>
                </a:lnTo>
                <a:lnTo>
                  <a:pt x="786384" y="468173"/>
                </a:lnTo>
                <a:lnTo>
                  <a:pt x="983895" y="427939"/>
                </a:lnTo>
                <a:lnTo>
                  <a:pt x="1239927" y="380390"/>
                </a:lnTo>
                <a:lnTo>
                  <a:pt x="1547165" y="332842"/>
                </a:lnTo>
                <a:lnTo>
                  <a:pt x="1850746" y="303581"/>
                </a:lnTo>
                <a:lnTo>
                  <a:pt x="2070202" y="292608"/>
                </a:lnTo>
                <a:lnTo>
                  <a:pt x="2311604" y="277978"/>
                </a:lnTo>
                <a:lnTo>
                  <a:pt x="2505456" y="270662"/>
                </a:lnTo>
                <a:lnTo>
                  <a:pt x="2765146" y="270662"/>
                </a:lnTo>
                <a:lnTo>
                  <a:pt x="2984602" y="267005"/>
                </a:lnTo>
                <a:lnTo>
                  <a:pt x="3251607" y="259690"/>
                </a:lnTo>
                <a:lnTo>
                  <a:pt x="3482036" y="252374"/>
                </a:lnTo>
                <a:lnTo>
                  <a:pt x="3796589" y="248717"/>
                </a:lnTo>
                <a:lnTo>
                  <a:pt x="3935578" y="245059"/>
                </a:lnTo>
                <a:lnTo>
                  <a:pt x="4129431" y="267005"/>
                </a:lnTo>
                <a:lnTo>
                  <a:pt x="4308653" y="288950"/>
                </a:lnTo>
                <a:lnTo>
                  <a:pt x="4389120" y="296266"/>
                </a:lnTo>
                <a:lnTo>
                  <a:pt x="4473245" y="281635"/>
                </a:lnTo>
                <a:lnTo>
                  <a:pt x="4502506" y="259690"/>
                </a:lnTo>
                <a:lnTo>
                  <a:pt x="4513479" y="237744"/>
                </a:lnTo>
                <a:lnTo>
                  <a:pt x="4517136" y="204826"/>
                </a:lnTo>
                <a:lnTo>
                  <a:pt x="4502506" y="171907"/>
                </a:lnTo>
                <a:lnTo>
                  <a:pt x="4476903" y="146304"/>
                </a:lnTo>
                <a:lnTo>
                  <a:pt x="4433012" y="113386"/>
                </a:lnTo>
                <a:lnTo>
                  <a:pt x="4359860" y="65837"/>
                </a:lnTo>
                <a:lnTo>
                  <a:pt x="4286708" y="29261"/>
                </a:lnTo>
                <a:lnTo>
                  <a:pt x="4187952" y="0"/>
                </a:lnTo>
                <a:lnTo>
                  <a:pt x="4122116" y="3658"/>
                </a:lnTo>
                <a:lnTo>
                  <a:pt x="4012388" y="25603"/>
                </a:lnTo>
                <a:lnTo>
                  <a:pt x="3939236" y="43891"/>
                </a:lnTo>
                <a:lnTo>
                  <a:pt x="3814877" y="54864"/>
                </a:lnTo>
                <a:lnTo>
                  <a:pt x="3533242" y="65837"/>
                </a:lnTo>
                <a:lnTo>
                  <a:pt x="3039466" y="87782"/>
                </a:lnTo>
                <a:lnTo>
                  <a:pt x="2677364" y="113386"/>
                </a:lnTo>
                <a:lnTo>
                  <a:pt x="2201876" y="142646"/>
                </a:lnTo>
                <a:lnTo>
                  <a:pt x="1953159" y="1682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301"/>
          <p:cNvSpPr/>
          <p:nvPr/>
        </p:nvSpPr>
        <p:spPr>
          <a:xfrm>
            <a:off x="4156075" y="1619250"/>
            <a:ext cx="1736725" cy="1600200"/>
          </a:xfrm>
          <a:custGeom>
            <a:avLst/>
            <a:gdLst/>
            <a:ahLst/>
            <a:cxnLst/>
            <a:rect l="l" t="t" r="r" b="b"/>
            <a:pathLst>
              <a:path w="1736725" h="1600200" extrusionOk="0">
                <a:moveTo>
                  <a:pt x="695325" y="136525"/>
                </a:moveTo>
                <a:lnTo>
                  <a:pt x="930275" y="104775"/>
                </a:lnTo>
                <a:lnTo>
                  <a:pt x="1136650" y="69850"/>
                </a:lnTo>
                <a:lnTo>
                  <a:pt x="1289050" y="41275"/>
                </a:lnTo>
                <a:lnTo>
                  <a:pt x="1381125" y="19050"/>
                </a:lnTo>
                <a:lnTo>
                  <a:pt x="1435100" y="0"/>
                </a:lnTo>
                <a:lnTo>
                  <a:pt x="1454150" y="9525"/>
                </a:lnTo>
                <a:lnTo>
                  <a:pt x="1568450" y="73025"/>
                </a:lnTo>
                <a:lnTo>
                  <a:pt x="1654175" y="130175"/>
                </a:lnTo>
                <a:lnTo>
                  <a:pt x="1714500" y="184150"/>
                </a:lnTo>
                <a:lnTo>
                  <a:pt x="1733550" y="222250"/>
                </a:lnTo>
                <a:lnTo>
                  <a:pt x="1736725" y="254000"/>
                </a:lnTo>
                <a:lnTo>
                  <a:pt x="1727200" y="292100"/>
                </a:lnTo>
                <a:lnTo>
                  <a:pt x="1708150" y="336550"/>
                </a:lnTo>
                <a:lnTo>
                  <a:pt x="1689100" y="358775"/>
                </a:lnTo>
                <a:lnTo>
                  <a:pt x="1670050" y="403225"/>
                </a:lnTo>
                <a:lnTo>
                  <a:pt x="1663700" y="444500"/>
                </a:lnTo>
                <a:cubicBezTo>
                  <a:pt x="1662642" y="486833"/>
                  <a:pt x="1661583" y="529167"/>
                  <a:pt x="1660525" y="571500"/>
                </a:cubicBezTo>
                <a:lnTo>
                  <a:pt x="1641475" y="1362075"/>
                </a:lnTo>
                <a:lnTo>
                  <a:pt x="1641475" y="1460500"/>
                </a:lnTo>
                <a:lnTo>
                  <a:pt x="1631950" y="1508125"/>
                </a:lnTo>
                <a:lnTo>
                  <a:pt x="1619250" y="1539875"/>
                </a:lnTo>
                <a:lnTo>
                  <a:pt x="1603375" y="1565275"/>
                </a:lnTo>
                <a:lnTo>
                  <a:pt x="1587500" y="1584325"/>
                </a:lnTo>
                <a:lnTo>
                  <a:pt x="1571625" y="1597025"/>
                </a:lnTo>
                <a:lnTo>
                  <a:pt x="1543050" y="1600200"/>
                </a:lnTo>
                <a:lnTo>
                  <a:pt x="1520825" y="1593850"/>
                </a:lnTo>
                <a:lnTo>
                  <a:pt x="1501775" y="1584325"/>
                </a:lnTo>
                <a:lnTo>
                  <a:pt x="1495425" y="1584325"/>
                </a:lnTo>
                <a:lnTo>
                  <a:pt x="1463675" y="1574800"/>
                </a:lnTo>
                <a:lnTo>
                  <a:pt x="1428750" y="1552575"/>
                </a:lnTo>
                <a:lnTo>
                  <a:pt x="1409700" y="1520825"/>
                </a:lnTo>
                <a:cubicBezTo>
                  <a:pt x="1410758" y="1424517"/>
                  <a:pt x="1411817" y="1328208"/>
                  <a:pt x="1412875" y="1231900"/>
                </a:cubicBezTo>
                <a:cubicBezTo>
                  <a:pt x="1413933" y="914400"/>
                  <a:pt x="1418167" y="450850"/>
                  <a:pt x="1416050" y="279400"/>
                </a:cubicBezTo>
                <a:lnTo>
                  <a:pt x="1412875" y="247650"/>
                </a:lnTo>
                <a:lnTo>
                  <a:pt x="1403350" y="219075"/>
                </a:lnTo>
                <a:lnTo>
                  <a:pt x="1390650" y="200025"/>
                </a:lnTo>
                <a:lnTo>
                  <a:pt x="1374775" y="187325"/>
                </a:lnTo>
                <a:lnTo>
                  <a:pt x="1358900" y="180975"/>
                </a:lnTo>
                <a:lnTo>
                  <a:pt x="1336675" y="180975"/>
                </a:lnTo>
                <a:lnTo>
                  <a:pt x="1260475" y="196850"/>
                </a:lnTo>
                <a:lnTo>
                  <a:pt x="422275" y="317500"/>
                </a:lnTo>
                <a:lnTo>
                  <a:pt x="0" y="365125"/>
                </a:lnTo>
                <a:lnTo>
                  <a:pt x="0" y="206375"/>
                </a:lnTo>
                <a:lnTo>
                  <a:pt x="215900" y="203200"/>
                </a:lnTo>
                <a:lnTo>
                  <a:pt x="282575" y="196850"/>
                </a:lnTo>
                <a:lnTo>
                  <a:pt x="412750" y="174625"/>
                </a:lnTo>
                <a:lnTo>
                  <a:pt x="695325" y="1365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301"/>
          <p:cNvSpPr/>
          <p:nvPr/>
        </p:nvSpPr>
        <p:spPr>
          <a:xfrm>
            <a:off x="4033838" y="2090738"/>
            <a:ext cx="1736725" cy="292100"/>
          </a:xfrm>
          <a:custGeom>
            <a:avLst/>
            <a:gdLst/>
            <a:ahLst/>
            <a:cxnLst/>
            <a:rect l="l" t="t" r="r" b="b"/>
            <a:pathLst>
              <a:path w="1735931" h="292893" extrusionOk="0">
                <a:moveTo>
                  <a:pt x="671512" y="107156"/>
                </a:moveTo>
                <a:lnTo>
                  <a:pt x="414337" y="133350"/>
                </a:lnTo>
                <a:lnTo>
                  <a:pt x="176212" y="154781"/>
                </a:lnTo>
                <a:lnTo>
                  <a:pt x="0" y="180975"/>
                </a:lnTo>
                <a:lnTo>
                  <a:pt x="161925" y="292893"/>
                </a:lnTo>
                <a:lnTo>
                  <a:pt x="385762" y="271462"/>
                </a:lnTo>
                <a:lnTo>
                  <a:pt x="602456" y="247650"/>
                </a:lnTo>
                <a:lnTo>
                  <a:pt x="862012" y="223837"/>
                </a:lnTo>
                <a:lnTo>
                  <a:pt x="1095375" y="197643"/>
                </a:lnTo>
                <a:lnTo>
                  <a:pt x="1343025" y="173831"/>
                </a:lnTo>
                <a:lnTo>
                  <a:pt x="1566862" y="152400"/>
                </a:lnTo>
                <a:lnTo>
                  <a:pt x="1735931" y="100012"/>
                </a:lnTo>
                <a:lnTo>
                  <a:pt x="1552575" y="0"/>
                </a:lnTo>
                <a:lnTo>
                  <a:pt x="1376362" y="21431"/>
                </a:lnTo>
                <a:lnTo>
                  <a:pt x="1076325" y="59531"/>
                </a:lnTo>
                <a:lnTo>
                  <a:pt x="747712" y="100012"/>
                </a:lnTo>
                <a:lnTo>
                  <a:pt x="671512" y="1071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301"/>
          <p:cNvSpPr/>
          <p:nvPr/>
        </p:nvSpPr>
        <p:spPr>
          <a:xfrm>
            <a:off x="4049713" y="2535238"/>
            <a:ext cx="1698625" cy="274637"/>
          </a:xfrm>
          <a:custGeom>
            <a:avLst/>
            <a:gdLst/>
            <a:ahLst/>
            <a:cxnLst/>
            <a:rect l="l" t="t" r="r" b="b"/>
            <a:pathLst>
              <a:path w="1697832" h="273844" extrusionOk="0">
                <a:moveTo>
                  <a:pt x="907257" y="61913"/>
                </a:moveTo>
                <a:lnTo>
                  <a:pt x="1154907" y="35719"/>
                </a:lnTo>
                <a:lnTo>
                  <a:pt x="1397794" y="11907"/>
                </a:lnTo>
                <a:lnTo>
                  <a:pt x="1535907" y="0"/>
                </a:lnTo>
                <a:lnTo>
                  <a:pt x="1697832" y="90488"/>
                </a:lnTo>
                <a:lnTo>
                  <a:pt x="1535907" y="157163"/>
                </a:lnTo>
                <a:lnTo>
                  <a:pt x="1407319" y="159544"/>
                </a:lnTo>
                <a:lnTo>
                  <a:pt x="1226344" y="164307"/>
                </a:lnTo>
                <a:lnTo>
                  <a:pt x="1012032" y="173832"/>
                </a:lnTo>
                <a:lnTo>
                  <a:pt x="828675" y="188119"/>
                </a:lnTo>
                <a:lnTo>
                  <a:pt x="626269" y="209550"/>
                </a:lnTo>
                <a:lnTo>
                  <a:pt x="404813" y="235744"/>
                </a:lnTo>
                <a:lnTo>
                  <a:pt x="152400" y="273844"/>
                </a:lnTo>
                <a:lnTo>
                  <a:pt x="0" y="147638"/>
                </a:lnTo>
                <a:lnTo>
                  <a:pt x="164307" y="135732"/>
                </a:lnTo>
                <a:lnTo>
                  <a:pt x="402432" y="111919"/>
                </a:lnTo>
                <a:lnTo>
                  <a:pt x="688182" y="80963"/>
                </a:lnTo>
                <a:lnTo>
                  <a:pt x="907257" y="619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301"/>
          <p:cNvSpPr/>
          <p:nvPr/>
        </p:nvSpPr>
        <p:spPr>
          <a:xfrm>
            <a:off x="4187825" y="2955925"/>
            <a:ext cx="1450975" cy="254000"/>
          </a:xfrm>
          <a:custGeom>
            <a:avLst/>
            <a:gdLst/>
            <a:ahLst/>
            <a:cxnLst/>
            <a:rect l="l" t="t" r="r" b="b"/>
            <a:pathLst>
              <a:path w="1450975" h="254000" extrusionOk="0">
                <a:moveTo>
                  <a:pt x="276225" y="88900"/>
                </a:moveTo>
                <a:lnTo>
                  <a:pt x="736600" y="57150"/>
                </a:lnTo>
                <a:lnTo>
                  <a:pt x="1130300" y="25400"/>
                </a:lnTo>
                <a:lnTo>
                  <a:pt x="1450975" y="0"/>
                </a:lnTo>
                <a:lnTo>
                  <a:pt x="1450975" y="200025"/>
                </a:lnTo>
                <a:lnTo>
                  <a:pt x="1285875" y="184150"/>
                </a:lnTo>
                <a:lnTo>
                  <a:pt x="765175" y="190500"/>
                </a:lnTo>
                <a:lnTo>
                  <a:pt x="469900" y="206375"/>
                </a:lnTo>
                <a:lnTo>
                  <a:pt x="295275" y="209550"/>
                </a:lnTo>
                <a:lnTo>
                  <a:pt x="203200" y="215900"/>
                </a:lnTo>
                <a:lnTo>
                  <a:pt x="85725" y="234950"/>
                </a:lnTo>
                <a:lnTo>
                  <a:pt x="0" y="254000"/>
                </a:lnTo>
                <a:cubicBezTo>
                  <a:pt x="1058" y="200025"/>
                  <a:pt x="2117" y="146050"/>
                  <a:pt x="3175" y="92075"/>
                </a:cubicBezTo>
                <a:lnTo>
                  <a:pt x="139700" y="95250"/>
                </a:lnTo>
                <a:lnTo>
                  <a:pt x="276225" y="88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301"/>
          <p:cNvSpPr/>
          <p:nvPr/>
        </p:nvSpPr>
        <p:spPr>
          <a:xfrm>
            <a:off x="3640138" y="3344863"/>
            <a:ext cx="2741612" cy="1206500"/>
          </a:xfrm>
          <a:custGeom>
            <a:avLst/>
            <a:gdLst/>
            <a:ahLst/>
            <a:cxnLst/>
            <a:rect l="l" t="t" r="r" b="b"/>
            <a:pathLst>
              <a:path w="2740819" h="1204913" extrusionOk="0">
                <a:moveTo>
                  <a:pt x="1023938" y="161925"/>
                </a:moveTo>
                <a:lnTo>
                  <a:pt x="714375" y="188119"/>
                </a:lnTo>
                <a:lnTo>
                  <a:pt x="478632" y="209550"/>
                </a:lnTo>
                <a:lnTo>
                  <a:pt x="364332" y="219075"/>
                </a:lnTo>
                <a:lnTo>
                  <a:pt x="254794" y="219075"/>
                </a:lnTo>
                <a:lnTo>
                  <a:pt x="173832" y="214313"/>
                </a:lnTo>
                <a:lnTo>
                  <a:pt x="0" y="247650"/>
                </a:lnTo>
                <a:lnTo>
                  <a:pt x="202407" y="354807"/>
                </a:lnTo>
                <a:lnTo>
                  <a:pt x="323850" y="350044"/>
                </a:lnTo>
                <a:lnTo>
                  <a:pt x="454819" y="342900"/>
                </a:lnTo>
                <a:lnTo>
                  <a:pt x="700088" y="328613"/>
                </a:lnTo>
                <a:lnTo>
                  <a:pt x="895350" y="319088"/>
                </a:lnTo>
                <a:lnTo>
                  <a:pt x="1133475" y="309563"/>
                </a:lnTo>
                <a:lnTo>
                  <a:pt x="1407319" y="266700"/>
                </a:lnTo>
                <a:lnTo>
                  <a:pt x="1578769" y="257175"/>
                </a:lnTo>
                <a:lnTo>
                  <a:pt x="1838325" y="242888"/>
                </a:lnTo>
                <a:lnTo>
                  <a:pt x="2105025" y="230982"/>
                </a:lnTo>
                <a:lnTo>
                  <a:pt x="2288382" y="223838"/>
                </a:lnTo>
                <a:lnTo>
                  <a:pt x="2374107" y="219075"/>
                </a:lnTo>
                <a:lnTo>
                  <a:pt x="2390775" y="230982"/>
                </a:lnTo>
                <a:lnTo>
                  <a:pt x="2419350" y="261938"/>
                </a:lnTo>
                <a:lnTo>
                  <a:pt x="2440782" y="283369"/>
                </a:lnTo>
                <a:lnTo>
                  <a:pt x="2395538" y="528638"/>
                </a:lnTo>
                <a:lnTo>
                  <a:pt x="2352675" y="833438"/>
                </a:lnTo>
                <a:lnTo>
                  <a:pt x="2328863" y="983457"/>
                </a:lnTo>
                <a:lnTo>
                  <a:pt x="2300288" y="1112044"/>
                </a:lnTo>
                <a:lnTo>
                  <a:pt x="2300288" y="1128713"/>
                </a:lnTo>
                <a:lnTo>
                  <a:pt x="2316957" y="1157288"/>
                </a:lnTo>
                <a:lnTo>
                  <a:pt x="2338388" y="1178719"/>
                </a:lnTo>
                <a:lnTo>
                  <a:pt x="2355057" y="1190625"/>
                </a:lnTo>
                <a:lnTo>
                  <a:pt x="2381250" y="1200150"/>
                </a:lnTo>
                <a:lnTo>
                  <a:pt x="2407444" y="1204913"/>
                </a:lnTo>
                <a:lnTo>
                  <a:pt x="2445544" y="1202532"/>
                </a:lnTo>
                <a:lnTo>
                  <a:pt x="2471738" y="1190625"/>
                </a:lnTo>
                <a:lnTo>
                  <a:pt x="2490788" y="1171575"/>
                </a:lnTo>
                <a:lnTo>
                  <a:pt x="2505075" y="1150144"/>
                </a:lnTo>
                <a:lnTo>
                  <a:pt x="2519363" y="1119188"/>
                </a:lnTo>
                <a:lnTo>
                  <a:pt x="2526507" y="1088232"/>
                </a:lnTo>
                <a:lnTo>
                  <a:pt x="2531269" y="1042988"/>
                </a:lnTo>
                <a:lnTo>
                  <a:pt x="2533650" y="997744"/>
                </a:lnTo>
                <a:lnTo>
                  <a:pt x="2607469" y="676275"/>
                </a:lnTo>
                <a:lnTo>
                  <a:pt x="2652713" y="471488"/>
                </a:lnTo>
                <a:lnTo>
                  <a:pt x="2683669" y="361950"/>
                </a:lnTo>
                <a:lnTo>
                  <a:pt x="2700338" y="338138"/>
                </a:lnTo>
                <a:lnTo>
                  <a:pt x="2719388" y="319088"/>
                </a:lnTo>
                <a:lnTo>
                  <a:pt x="2733675" y="292894"/>
                </a:lnTo>
                <a:lnTo>
                  <a:pt x="2738438" y="271463"/>
                </a:lnTo>
                <a:lnTo>
                  <a:pt x="2740819" y="242888"/>
                </a:lnTo>
                <a:lnTo>
                  <a:pt x="2733675" y="209550"/>
                </a:lnTo>
                <a:lnTo>
                  <a:pt x="2724150" y="190500"/>
                </a:lnTo>
                <a:lnTo>
                  <a:pt x="2707482" y="166688"/>
                </a:lnTo>
                <a:lnTo>
                  <a:pt x="2643188" y="111919"/>
                </a:lnTo>
                <a:lnTo>
                  <a:pt x="2540794" y="45244"/>
                </a:lnTo>
                <a:lnTo>
                  <a:pt x="2483644" y="4763"/>
                </a:lnTo>
                <a:lnTo>
                  <a:pt x="2471738" y="0"/>
                </a:lnTo>
                <a:lnTo>
                  <a:pt x="2455069" y="2382"/>
                </a:lnTo>
                <a:lnTo>
                  <a:pt x="2350294" y="26194"/>
                </a:lnTo>
                <a:lnTo>
                  <a:pt x="2212182" y="59532"/>
                </a:lnTo>
                <a:lnTo>
                  <a:pt x="2133600" y="69057"/>
                </a:lnTo>
                <a:lnTo>
                  <a:pt x="1662113" y="107157"/>
                </a:lnTo>
                <a:lnTo>
                  <a:pt x="1023938" y="161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301"/>
          <p:cNvSpPr/>
          <p:nvPr/>
        </p:nvSpPr>
        <p:spPr>
          <a:xfrm>
            <a:off x="4783138" y="3544888"/>
            <a:ext cx="274637" cy="898525"/>
          </a:xfrm>
          <a:custGeom>
            <a:avLst/>
            <a:gdLst/>
            <a:ahLst/>
            <a:cxnLst/>
            <a:rect l="l" t="t" r="r" b="b"/>
            <a:pathLst>
              <a:path w="273844" h="897732" extrusionOk="0">
                <a:moveTo>
                  <a:pt x="273844" y="133350"/>
                </a:moveTo>
                <a:cubicBezTo>
                  <a:pt x="273050" y="107156"/>
                  <a:pt x="272257" y="80963"/>
                  <a:pt x="271463" y="54769"/>
                </a:cubicBezTo>
                <a:lnTo>
                  <a:pt x="9525" y="0"/>
                </a:lnTo>
                <a:lnTo>
                  <a:pt x="0" y="92869"/>
                </a:lnTo>
                <a:lnTo>
                  <a:pt x="28575" y="164307"/>
                </a:lnTo>
                <a:lnTo>
                  <a:pt x="45244" y="226219"/>
                </a:lnTo>
                <a:lnTo>
                  <a:pt x="54769" y="288132"/>
                </a:lnTo>
                <a:lnTo>
                  <a:pt x="50007" y="340519"/>
                </a:lnTo>
                <a:lnTo>
                  <a:pt x="47625" y="538163"/>
                </a:lnTo>
                <a:lnTo>
                  <a:pt x="50007" y="821532"/>
                </a:lnTo>
                <a:lnTo>
                  <a:pt x="147638" y="897732"/>
                </a:lnTo>
                <a:lnTo>
                  <a:pt x="254794" y="797719"/>
                </a:lnTo>
                <a:cubicBezTo>
                  <a:pt x="254000" y="687388"/>
                  <a:pt x="253207" y="577056"/>
                  <a:pt x="252413" y="466725"/>
                </a:cubicBezTo>
                <a:lnTo>
                  <a:pt x="271463" y="345282"/>
                </a:lnTo>
                <a:cubicBezTo>
                  <a:pt x="272257" y="280988"/>
                  <a:pt x="273050" y="216694"/>
                  <a:pt x="273844" y="1333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301"/>
          <p:cNvSpPr/>
          <p:nvPr/>
        </p:nvSpPr>
        <p:spPr>
          <a:xfrm>
            <a:off x="3719513" y="3830638"/>
            <a:ext cx="2501900" cy="293687"/>
          </a:xfrm>
          <a:custGeom>
            <a:avLst/>
            <a:gdLst/>
            <a:ahLst/>
            <a:cxnLst/>
            <a:rect l="l" t="t" r="r" b="b"/>
            <a:pathLst>
              <a:path w="2502693" h="292894" extrusionOk="0">
                <a:moveTo>
                  <a:pt x="771525" y="109538"/>
                </a:moveTo>
                <a:lnTo>
                  <a:pt x="885825" y="97632"/>
                </a:lnTo>
                <a:lnTo>
                  <a:pt x="1014412" y="80963"/>
                </a:lnTo>
                <a:lnTo>
                  <a:pt x="1138237" y="66675"/>
                </a:lnTo>
                <a:lnTo>
                  <a:pt x="1328737" y="47625"/>
                </a:lnTo>
                <a:lnTo>
                  <a:pt x="1440656" y="35719"/>
                </a:lnTo>
                <a:lnTo>
                  <a:pt x="1552575" y="23813"/>
                </a:lnTo>
                <a:lnTo>
                  <a:pt x="1652587" y="16669"/>
                </a:lnTo>
                <a:lnTo>
                  <a:pt x="1774031" y="9525"/>
                </a:lnTo>
                <a:lnTo>
                  <a:pt x="1874043" y="4763"/>
                </a:lnTo>
                <a:lnTo>
                  <a:pt x="1988343" y="2382"/>
                </a:lnTo>
                <a:lnTo>
                  <a:pt x="2088356" y="0"/>
                </a:lnTo>
                <a:lnTo>
                  <a:pt x="2143125" y="2382"/>
                </a:lnTo>
                <a:lnTo>
                  <a:pt x="2214562" y="7144"/>
                </a:lnTo>
                <a:lnTo>
                  <a:pt x="2266950" y="14288"/>
                </a:lnTo>
                <a:lnTo>
                  <a:pt x="2328862" y="23813"/>
                </a:lnTo>
                <a:lnTo>
                  <a:pt x="2502693" y="123825"/>
                </a:lnTo>
                <a:lnTo>
                  <a:pt x="2305050" y="180975"/>
                </a:lnTo>
                <a:lnTo>
                  <a:pt x="2221706" y="169069"/>
                </a:lnTo>
                <a:lnTo>
                  <a:pt x="2074068" y="159544"/>
                </a:lnTo>
                <a:lnTo>
                  <a:pt x="1914525" y="154782"/>
                </a:lnTo>
                <a:lnTo>
                  <a:pt x="1776412" y="154782"/>
                </a:lnTo>
                <a:lnTo>
                  <a:pt x="1612106" y="161925"/>
                </a:lnTo>
                <a:lnTo>
                  <a:pt x="1495425" y="173832"/>
                </a:lnTo>
                <a:lnTo>
                  <a:pt x="1352550" y="195263"/>
                </a:lnTo>
                <a:lnTo>
                  <a:pt x="1259681" y="216694"/>
                </a:lnTo>
                <a:lnTo>
                  <a:pt x="1121568" y="223838"/>
                </a:lnTo>
                <a:lnTo>
                  <a:pt x="988218" y="238125"/>
                </a:lnTo>
                <a:lnTo>
                  <a:pt x="778668" y="261938"/>
                </a:lnTo>
                <a:lnTo>
                  <a:pt x="564356" y="285750"/>
                </a:lnTo>
                <a:lnTo>
                  <a:pt x="504825" y="292894"/>
                </a:lnTo>
                <a:lnTo>
                  <a:pt x="350043" y="290513"/>
                </a:lnTo>
                <a:lnTo>
                  <a:pt x="185737" y="292894"/>
                </a:lnTo>
                <a:lnTo>
                  <a:pt x="0" y="154782"/>
                </a:lnTo>
                <a:lnTo>
                  <a:pt x="161925" y="138113"/>
                </a:lnTo>
                <a:lnTo>
                  <a:pt x="240506" y="142875"/>
                </a:lnTo>
                <a:lnTo>
                  <a:pt x="369093" y="145257"/>
                </a:lnTo>
                <a:lnTo>
                  <a:pt x="450056" y="138113"/>
                </a:lnTo>
                <a:lnTo>
                  <a:pt x="557212" y="128588"/>
                </a:lnTo>
                <a:lnTo>
                  <a:pt x="771525" y="1095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301"/>
          <p:cNvSpPr/>
          <p:nvPr/>
        </p:nvSpPr>
        <p:spPr>
          <a:xfrm>
            <a:off x="3771900" y="4305300"/>
            <a:ext cx="2357438" cy="265113"/>
          </a:xfrm>
          <a:custGeom>
            <a:avLst/>
            <a:gdLst/>
            <a:ahLst/>
            <a:cxnLst/>
            <a:rect l="l" t="t" r="r" b="b"/>
            <a:pathLst>
              <a:path w="2357438" h="264319" extrusionOk="0">
                <a:moveTo>
                  <a:pt x="676275" y="80963"/>
                </a:moveTo>
                <a:lnTo>
                  <a:pt x="533400" y="92869"/>
                </a:lnTo>
                <a:lnTo>
                  <a:pt x="404813" y="100013"/>
                </a:lnTo>
                <a:lnTo>
                  <a:pt x="259556" y="104775"/>
                </a:lnTo>
                <a:lnTo>
                  <a:pt x="157163" y="107156"/>
                </a:lnTo>
                <a:lnTo>
                  <a:pt x="0" y="133350"/>
                </a:lnTo>
                <a:lnTo>
                  <a:pt x="192881" y="264319"/>
                </a:lnTo>
                <a:lnTo>
                  <a:pt x="254794" y="264319"/>
                </a:lnTo>
                <a:lnTo>
                  <a:pt x="433388" y="264319"/>
                </a:lnTo>
                <a:lnTo>
                  <a:pt x="554831" y="240506"/>
                </a:lnTo>
                <a:lnTo>
                  <a:pt x="826294" y="207169"/>
                </a:lnTo>
                <a:lnTo>
                  <a:pt x="1028700" y="195263"/>
                </a:lnTo>
                <a:lnTo>
                  <a:pt x="1150144" y="197644"/>
                </a:lnTo>
                <a:lnTo>
                  <a:pt x="1326356" y="180975"/>
                </a:lnTo>
                <a:lnTo>
                  <a:pt x="1576388" y="173831"/>
                </a:lnTo>
                <a:lnTo>
                  <a:pt x="1754981" y="164306"/>
                </a:lnTo>
                <a:lnTo>
                  <a:pt x="1878806" y="157163"/>
                </a:lnTo>
                <a:lnTo>
                  <a:pt x="2059781" y="152400"/>
                </a:lnTo>
                <a:lnTo>
                  <a:pt x="2205038" y="154781"/>
                </a:lnTo>
                <a:lnTo>
                  <a:pt x="2357438" y="111919"/>
                </a:lnTo>
                <a:lnTo>
                  <a:pt x="2209800" y="0"/>
                </a:lnTo>
                <a:lnTo>
                  <a:pt x="2000250" y="2381"/>
                </a:lnTo>
                <a:lnTo>
                  <a:pt x="1683544" y="9525"/>
                </a:lnTo>
                <a:lnTo>
                  <a:pt x="1243013" y="19050"/>
                </a:lnTo>
                <a:lnTo>
                  <a:pt x="995363" y="47625"/>
                </a:lnTo>
                <a:lnTo>
                  <a:pt x="676275" y="809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301"/>
          <p:cNvSpPr/>
          <p:nvPr/>
        </p:nvSpPr>
        <p:spPr>
          <a:xfrm>
            <a:off x="3522663" y="4514850"/>
            <a:ext cx="1066800" cy="1676400"/>
          </a:xfrm>
          <a:custGeom>
            <a:avLst/>
            <a:gdLst/>
            <a:ahLst/>
            <a:cxnLst/>
            <a:rect l="l" t="t" r="r" b="b"/>
            <a:pathLst>
              <a:path w="1066800" h="1676400" extrusionOk="0">
                <a:moveTo>
                  <a:pt x="985837" y="557213"/>
                </a:moveTo>
                <a:lnTo>
                  <a:pt x="1007269" y="471488"/>
                </a:lnTo>
                <a:lnTo>
                  <a:pt x="1033462" y="335756"/>
                </a:lnTo>
                <a:lnTo>
                  <a:pt x="1042987" y="283369"/>
                </a:lnTo>
                <a:lnTo>
                  <a:pt x="1057275" y="250031"/>
                </a:lnTo>
                <a:lnTo>
                  <a:pt x="1066800" y="214313"/>
                </a:lnTo>
                <a:lnTo>
                  <a:pt x="1064419" y="190500"/>
                </a:lnTo>
                <a:lnTo>
                  <a:pt x="1052512" y="169069"/>
                </a:lnTo>
                <a:lnTo>
                  <a:pt x="1002506" y="135731"/>
                </a:lnTo>
                <a:lnTo>
                  <a:pt x="883444" y="76200"/>
                </a:lnTo>
                <a:lnTo>
                  <a:pt x="785812" y="21431"/>
                </a:lnTo>
                <a:lnTo>
                  <a:pt x="640556" y="0"/>
                </a:lnTo>
                <a:lnTo>
                  <a:pt x="697706" y="80963"/>
                </a:lnTo>
                <a:lnTo>
                  <a:pt x="735806" y="142875"/>
                </a:lnTo>
                <a:lnTo>
                  <a:pt x="759619" y="192881"/>
                </a:lnTo>
                <a:lnTo>
                  <a:pt x="771525" y="235744"/>
                </a:lnTo>
                <a:lnTo>
                  <a:pt x="776287" y="276225"/>
                </a:lnTo>
                <a:lnTo>
                  <a:pt x="778669" y="342900"/>
                </a:lnTo>
                <a:lnTo>
                  <a:pt x="773906" y="407194"/>
                </a:lnTo>
                <a:lnTo>
                  <a:pt x="750094" y="557213"/>
                </a:lnTo>
                <a:lnTo>
                  <a:pt x="714375" y="704850"/>
                </a:lnTo>
                <a:lnTo>
                  <a:pt x="652462" y="885825"/>
                </a:lnTo>
                <a:lnTo>
                  <a:pt x="609600" y="976313"/>
                </a:lnTo>
                <a:lnTo>
                  <a:pt x="559594" y="1059656"/>
                </a:lnTo>
                <a:lnTo>
                  <a:pt x="507206" y="1147763"/>
                </a:lnTo>
                <a:lnTo>
                  <a:pt x="435769" y="1238250"/>
                </a:lnTo>
                <a:lnTo>
                  <a:pt x="357187" y="1328738"/>
                </a:lnTo>
                <a:lnTo>
                  <a:pt x="283369" y="1407319"/>
                </a:lnTo>
                <a:lnTo>
                  <a:pt x="183356" y="1493044"/>
                </a:lnTo>
                <a:lnTo>
                  <a:pt x="50006" y="1595438"/>
                </a:lnTo>
                <a:lnTo>
                  <a:pt x="14287" y="1621631"/>
                </a:lnTo>
                <a:lnTo>
                  <a:pt x="0" y="1645444"/>
                </a:lnTo>
                <a:lnTo>
                  <a:pt x="0" y="1664494"/>
                </a:lnTo>
                <a:lnTo>
                  <a:pt x="14287" y="1676400"/>
                </a:lnTo>
                <a:lnTo>
                  <a:pt x="35719" y="1674019"/>
                </a:lnTo>
                <a:lnTo>
                  <a:pt x="104775" y="1643063"/>
                </a:lnTo>
                <a:lnTo>
                  <a:pt x="214312" y="1593056"/>
                </a:lnTo>
                <a:lnTo>
                  <a:pt x="314325" y="1543050"/>
                </a:lnTo>
                <a:lnTo>
                  <a:pt x="390525" y="1495425"/>
                </a:lnTo>
                <a:lnTo>
                  <a:pt x="445294" y="1452563"/>
                </a:lnTo>
                <a:lnTo>
                  <a:pt x="502444" y="1409700"/>
                </a:lnTo>
                <a:lnTo>
                  <a:pt x="559594" y="1354931"/>
                </a:lnTo>
                <a:lnTo>
                  <a:pt x="619125" y="1293019"/>
                </a:lnTo>
                <a:lnTo>
                  <a:pt x="671512" y="1228725"/>
                </a:lnTo>
                <a:lnTo>
                  <a:pt x="714375" y="1173956"/>
                </a:lnTo>
                <a:lnTo>
                  <a:pt x="759619" y="1112044"/>
                </a:lnTo>
                <a:lnTo>
                  <a:pt x="800100" y="1038225"/>
                </a:lnTo>
                <a:lnTo>
                  <a:pt x="850106" y="942975"/>
                </a:lnTo>
                <a:lnTo>
                  <a:pt x="904875" y="814388"/>
                </a:lnTo>
                <a:lnTo>
                  <a:pt x="954881" y="666750"/>
                </a:lnTo>
                <a:lnTo>
                  <a:pt x="985837" y="5572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301"/>
          <p:cNvSpPr/>
          <p:nvPr/>
        </p:nvSpPr>
        <p:spPr>
          <a:xfrm>
            <a:off x="5303838" y="4465638"/>
            <a:ext cx="374650" cy="1682750"/>
          </a:xfrm>
          <a:custGeom>
            <a:avLst/>
            <a:gdLst/>
            <a:ahLst/>
            <a:cxnLst/>
            <a:rect l="l" t="t" r="r" b="b"/>
            <a:pathLst>
              <a:path w="376237" h="1683544" extrusionOk="0">
                <a:moveTo>
                  <a:pt x="133350" y="642937"/>
                </a:moveTo>
                <a:lnTo>
                  <a:pt x="133350" y="478631"/>
                </a:lnTo>
                <a:cubicBezTo>
                  <a:pt x="134144" y="435769"/>
                  <a:pt x="134937" y="392906"/>
                  <a:pt x="135731" y="350044"/>
                </a:cubicBezTo>
                <a:lnTo>
                  <a:pt x="130969" y="288131"/>
                </a:lnTo>
                <a:lnTo>
                  <a:pt x="116681" y="226219"/>
                </a:lnTo>
                <a:lnTo>
                  <a:pt x="88106" y="164306"/>
                </a:lnTo>
                <a:lnTo>
                  <a:pt x="28575" y="54769"/>
                </a:lnTo>
                <a:lnTo>
                  <a:pt x="0" y="0"/>
                </a:lnTo>
                <a:lnTo>
                  <a:pt x="69056" y="7144"/>
                </a:lnTo>
                <a:lnTo>
                  <a:pt x="154781" y="57150"/>
                </a:lnTo>
                <a:lnTo>
                  <a:pt x="235744" y="104775"/>
                </a:lnTo>
                <a:lnTo>
                  <a:pt x="292894" y="138112"/>
                </a:lnTo>
                <a:lnTo>
                  <a:pt x="319087" y="157162"/>
                </a:lnTo>
                <a:lnTo>
                  <a:pt x="338137" y="176212"/>
                </a:lnTo>
                <a:lnTo>
                  <a:pt x="350044" y="197644"/>
                </a:lnTo>
                <a:lnTo>
                  <a:pt x="354806" y="219075"/>
                </a:lnTo>
                <a:cubicBezTo>
                  <a:pt x="355600" y="257175"/>
                  <a:pt x="356393" y="295275"/>
                  <a:pt x="357187" y="333375"/>
                </a:cubicBezTo>
                <a:lnTo>
                  <a:pt x="357187" y="709612"/>
                </a:lnTo>
                <a:lnTo>
                  <a:pt x="364331" y="1014412"/>
                </a:lnTo>
                <a:lnTo>
                  <a:pt x="376237" y="1421606"/>
                </a:lnTo>
                <a:lnTo>
                  <a:pt x="376237" y="1454944"/>
                </a:lnTo>
                <a:lnTo>
                  <a:pt x="354806" y="1557337"/>
                </a:lnTo>
                <a:lnTo>
                  <a:pt x="323850" y="1652587"/>
                </a:lnTo>
                <a:lnTo>
                  <a:pt x="309562" y="1669256"/>
                </a:lnTo>
                <a:lnTo>
                  <a:pt x="290512" y="1681162"/>
                </a:lnTo>
                <a:lnTo>
                  <a:pt x="266700" y="1683544"/>
                </a:lnTo>
                <a:lnTo>
                  <a:pt x="230981" y="1678781"/>
                </a:lnTo>
                <a:lnTo>
                  <a:pt x="200025" y="1664494"/>
                </a:lnTo>
                <a:lnTo>
                  <a:pt x="176212" y="1638300"/>
                </a:lnTo>
                <a:lnTo>
                  <a:pt x="145256" y="1566862"/>
                </a:lnTo>
                <a:lnTo>
                  <a:pt x="116681" y="1481137"/>
                </a:lnTo>
                <a:lnTo>
                  <a:pt x="114300" y="1457325"/>
                </a:lnTo>
                <a:lnTo>
                  <a:pt x="114300" y="1393031"/>
                </a:lnTo>
                <a:lnTo>
                  <a:pt x="121444" y="1312069"/>
                </a:lnTo>
                <a:lnTo>
                  <a:pt x="130969" y="1228725"/>
                </a:lnTo>
                <a:cubicBezTo>
                  <a:pt x="131763" y="1195387"/>
                  <a:pt x="132556" y="1162050"/>
                  <a:pt x="133350" y="1128712"/>
                </a:cubicBezTo>
                <a:cubicBezTo>
                  <a:pt x="134144" y="977900"/>
                  <a:pt x="133350" y="751284"/>
                  <a:pt x="133350" y="642937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F1B6B31-3DFB-204F-B5A6-6D97BAB0F301}"/>
              </a:ext>
            </a:extLst>
          </p:cNvPr>
          <p:cNvGrpSpPr/>
          <p:nvPr/>
        </p:nvGrpSpPr>
        <p:grpSpPr>
          <a:xfrm>
            <a:off x="2736013" y="1207251"/>
            <a:ext cx="4516438" cy="4979987"/>
            <a:chOff x="2892425" y="1363663"/>
            <a:chExt cx="4516438" cy="4979987"/>
          </a:xfrm>
        </p:grpSpPr>
        <p:sp>
          <p:nvSpPr>
            <p:cNvPr id="17" name="Google Shape;3322;p301">
              <a:extLst>
                <a:ext uri="{FF2B5EF4-FFF2-40B4-BE49-F238E27FC236}">
                  <a16:creationId xmlns:a16="http://schemas.microsoft.com/office/drawing/2014/main" id="{022426F0-BC73-CA45-AB4C-6D0F86E8395F}"/>
                </a:ext>
              </a:extLst>
            </p:cNvPr>
            <p:cNvSpPr/>
            <p:nvPr/>
          </p:nvSpPr>
          <p:spPr>
            <a:xfrm>
              <a:off x="4505325" y="1363663"/>
              <a:ext cx="738188" cy="688975"/>
            </a:xfrm>
            <a:custGeom>
              <a:avLst/>
              <a:gdLst/>
              <a:ahLst/>
              <a:cxnLst/>
              <a:rect l="l" t="t" r="r" b="b"/>
              <a:pathLst>
                <a:path w="738188" h="688182" extrusionOk="0">
                  <a:moveTo>
                    <a:pt x="481013" y="373857"/>
                  </a:moveTo>
                  <a:lnTo>
                    <a:pt x="600075" y="285750"/>
                  </a:lnTo>
                  <a:lnTo>
                    <a:pt x="628650" y="269082"/>
                  </a:lnTo>
                  <a:lnTo>
                    <a:pt x="666750" y="252413"/>
                  </a:lnTo>
                  <a:lnTo>
                    <a:pt x="709613" y="230982"/>
                  </a:lnTo>
                  <a:lnTo>
                    <a:pt x="726281" y="216694"/>
                  </a:lnTo>
                  <a:lnTo>
                    <a:pt x="738188" y="190500"/>
                  </a:lnTo>
                  <a:lnTo>
                    <a:pt x="738188" y="173832"/>
                  </a:lnTo>
                  <a:lnTo>
                    <a:pt x="726281" y="147638"/>
                  </a:lnTo>
                  <a:lnTo>
                    <a:pt x="690563" y="109538"/>
                  </a:lnTo>
                  <a:lnTo>
                    <a:pt x="642938" y="76200"/>
                  </a:lnTo>
                  <a:lnTo>
                    <a:pt x="557213" y="45244"/>
                  </a:lnTo>
                  <a:lnTo>
                    <a:pt x="473869" y="21432"/>
                  </a:lnTo>
                  <a:lnTo>
                    <a:pt x="402431" y="7144"/>
                  </a:lnTo>
                  <a:lnTo>
                    <a:pt x="335756" y="2382"/>
                  </a:lnTo>
                  <a:lnTo>
                    <a:pt x="288131" y="0"/>
                  </a:lnTo>
                  <a:lnTo>
                    <a:pt x="250031" y="4763"/>
                  </a:lnTo>
                  <a:lnTo>
                    <a:pt x="228600" y="11907"/>
                  </a:lnTo>
                  <a:lnTo>
                    <a:pt x="221456" y="28575"/>
                  </a:lnTo>
                  <a:lnTo>
                    <a:pt x="230981" y="50007"/>
                  </a:lnTo>
                  <a:lnTo>
                    <a:pt x="259556" y="78582"/>
                  </a:lnTo>
                  <a:lnTo>
                    <a:pt x="295275" y="109538"/>
                  </a:lnTo>
                  <a:lnTo>
                    <a:pt x="316706" y="135732"/>
                  </a:lnTo>
                  <a:lnTo>
                    <a:pt x="326231" y="150019"/>
                  </a:lnTo>
                  <a:lnTo>
                    <a:pt x="333375" y="169069"/>
                  </a:lnTo>
                  <a:lnTo>
                    <a:pt x="330994" y="190500"/>
                  </a:lnTo>
                  <a:lnTo>
                    <a:pt x="316706" y="228600"/>
                  </a:lnTo>
                  <a:lnTo>
                    <a:pt x="292894" y="271463"/>
                  </a:lnTo>
                  <a:lnTo>
                    <a:pt x="252413" y="335757"/>
                  </a:lnTo>
                  <a:lnTo>
                    <a:pt x="209550" y="392907"/>
                  </a:lnTo>
                  <a:lnTo>
                    <a:pt x="166688" y="433388"/>
                  </a:lnTo>
                  <a:lnTo>
                    <a:pt x="130969" y="473869"/>
                  </a:lnTo>
                  <a:lnTo>
                    <a:pt x="83344" y="535782"/>
                  </a:lnTo>
                  <a:lnTo>
                    <a:pt x="64294" y="564357"/>
                  </a:lnTo>
                  <a:lnTo>
                    <a:pt x="38100" y="607219"/>
                  </a:lnTo>
                  <a:lnTo>
                    <a:pt x="0" y="688182"/>
                  </a:lnTo>
                  <a:lnTo>
                    <a:pt x="190500" y="573882"/>
                  </a:lnTo>
                  <a:lnTo>
                    <a:pt x="481013" y="3738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23;p301">
              <a:extLst>
                <a:ext uri="{FF2B5EF4-FFF2-40B4-BE49-F238E27FC236}">
                  <a16:creationId xmlns:a16="http://schemas.microsoft.com/office/drawing/2014/main" id="{B4BA4694-6FA5-1A43-9C06-4DEA9927FB7B}"/>
                </a:ext>
              </a:extLst>
            </p:cNvPr>
            <p:cNvSpPr/>
            <p:nvPr/>
          </p:nvSpPr>
          <p:spPr>
            <a:xfrm>
              <a:off x="3998913" y="1909763"/>
              <a:ext cx="387350" cy="1581150"/>
            </a:xfrm>
            <a:custGeom>
              <a:avLst/>
              <a:gdLst/>
              <a:ahLst/>
              <a:cxnLst/>
              <a:rect l="l" t="t" r="r" b="b"/>
              <a:pathLst>
                <a:path w="388144" h="1581150" extrusionOk="0">
                  <a:moveTo>
                    <a:pt x="161925" y="645318"/>
                  </a:moveTo>
                  <a:lnTo>
                    <a:pt x="161925" y="435768"/>
                  </a:lnTo>
                  <a:lnTo>
                    <a:pt x="161925" y="302418"/>
                  </a:lnTo>
                  <a:lnTo>
                    <a:pt x="159544" y="278606"/>
                  </a:lnTo>
                  <a:lnTo>
                    <a:pt x="154781" y="252412"/>
                  </a:lnTo>
                  <a:lnTo>
                    <a:pt x="138112" y="216693"/>
                  </a:lnTo>
                  <a:lnTo>
                    <a:pt x="116681" y="183356"/>
                  </a:lnTo>
                  <a:lnTo>
                    <a:pt x="83344" y="140493"/>
                  </a:lnTo>
                  <a:lnTo>
                    <a:pt x="38100" y="92868"/>
                  </a:lnTo>
                  <a:lnTo>
                    <a:pt x="11906" y="71437"/>
                  </a:lnTo>
                  <a:lnTo>
                    <a:pt x="0" y="52387"/>
                  </a:lnTo>
                  <a:lnTo>
                    <a:pt x="0" y="26193"/>
                  </a:lnTo>
                  <a:lnTo>
                    <a:pt x="4762" y="11906"/>
                  </a:lnTo>
                  <a:lnTo>
                    <a:pt x="19050" y="2381"/>
                  </a:lnTo>
                  <a:lnTo>
                    <a:pt x="45244" y="0"/>
                  </a:lnTo>
                  <a:lnTo>
                    <a:pt x="83344" y="4762"/>
                  </a:lnTo>
                  <a:lnTo>
                    <a:pt x="157162" y="19050"/>
                  </a:lnTo>
                  <a:lnTo>
                    <a:pt x="245269" y="35718"/>
                  </a:lnTo>
                  <a:lnTo>
                    <a:pt x="316706" y="59531"/>
                  </a:lnTo>
                  <a:lnTo>
                    <a:pt x="352425" y="78581"/>
                  </a:lnTo>
                  <a:lnTo>
                    <a:pt x="388144" y="142875"/>
                  </a:lnTo>
                  <a:cubicBezTo>
                    <a:pt x="387340" y="272256"/>
                    <a:pt x="385762" y="401635"/>
                    <a:pt x="385762" y="531018"/>
                  </a:cubicBezTo>
                  <a:lnTo>
                    <a:pt x="385762" y="1328737"/>
                  </a:lnTo>
                  <a:lnTo>
                    <a:pt x="366712" y="1450181"/>
                  </a:lnTo>
                  <a:lnTo>
                    <a:pt x="354806" y="1488281"/>
                  </a:lnTo>
                  <a:lnTo>
                    <a:pt x="340519" y="1521618"/>
                  </a:lnTo>
                  <a:lnTo>
                    <a:pt x="326231" y="1547812"/>
                  </a:lnTo>
                  <a:lnTo>
                    <a:pt x="304800" y="1566862"/>
                  </a:lnTo>
                  <a:lnTo>
                    <a:pt x="273844" y="1581150"/>
                  </a:lnTo>
                  <a:lnTo>
                    <a:pt x="254794" y="1581150"/>
                  </a:lnTo>
                  <a:lnTo>
                    <a:pt x="233362" y="1559718"/>
                  </a:lnTo>
                  <a:lnTo>
                    <a:pt x="211931" y="1516856"/>
                  </a:lnTo>
                  <a:lnTo>
                    <a:pt x="178594" y="1457325"/>
                  </a:lnTo>
                  <a:lnTo>
                    <a:pt x="150019" y="1364456"/>
                  </a:lnTo>
                  <a:lnTo>
                    <a:pt x="142875" y="1319212"/>
                  </a:lnTo>
                  <a:lnTo>
                    <a:pt x="147637" y="1281112"/>
                  </a:lnTo>
                  <a:lnTo>
                    <a:pt x="154781" y="1226343"/>
                  </a:lnTo>
                  <a:lnTo>
                    <a:pt x="161925" y="1157287"/>
                  </a:lnTo>
                  <a:lnTo>
                    <a:pt x="161925" y="1009650"/>
                  </a:lnTo>
                  <a:cubicBezTo>
                    <a:pt x="162719" y="931862"/>
                    <a:pt x="163512" y="854075"/>
                    <a:pt x="164306" y="776287"/>
                  </a:cubicBezTo>
                  <a:cubicBezTo>
                    <a:pt x="163512" y="732631"/>
                    <a:pt x="162719" y="688974"/>
                    <a:pt x="161925" y="64531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24;p301">
              <a:extLst>
                <a:ext uri="{FF2B5EF4-FFF2-40B4-BE49-F238E27FC236}">
                  <a16:creationId xmlns:a16="http://schemas.microsoft.com/office/drawing/2014/main" id="{60CD41A7-784D-B54D-B281-F254FF63D3F6}"/>
                </a:ext>
              </a:extLst>
            </p:cNvPr>
            <p:cNvSpPr/>
            <p:nvPr/>
          </p:nvSpPr>
          <p:spPr>
            <a:xfrm>
              <a:off x="3630613" y="3621088"/>
              <a:ext cx="504825" cy="1231900"/>
            </a:xfrm>
            <a:custGeom>
              <a:avLst/>
              <a:gdLst/>
              <a:ahLst/>
              <a:cxnLst/>
              <a:rect l="l" t="t" r="r" b="b"/>
              <a:pathLst>
                <a:path w="504825" h="1231107" extrusionOk="0">
                  <a:moveTo>
                    <a:pt x="204788" y="576263"/>
                  </a:moveTo>
                  <a:lnTo>
                    <a:pt x="185738" y="404813"/>
                  </a:lnTo>
                  <a:lnTo>
                    <a:pt x="173832" y="304800"/>
                  </a:lnTo>
                  <a:lnTo>
                    <a:pt x="164307" y="240507"/>
                  </a:lnTo>
                  <a:lnTo>
                    <a:pt x="152400" y="200025"/>
                  </a:lnTo>
                  <a:lnTo>
                    <a:pt x="138113" y="171450"/>
                  </a:lnTo>
                  <a:lnTo>
                    <a:pt x="121444" y="145257"/>
                  </a:lnTo>
                  <a:lnTo>
                    <a:pt x="88107" y="111919"/>
                  </a:lnTo>
                  <a:lnTo>
                    <a:pt x="59532" y="90488"/>
                  </a:lnTo>
                  <a:lnTo>
                    <a:pt x="38100" y="80963"/>
                  </a:lnTo>
                  <a:lnTo>
                    <a:pt x="21432" y="78582"/>
                  </a:lnTo>
                  <a:lnTo>
                    <a:pt x="9525" y="66675"/>
                  </a:lnTo>
                  <a:lnTo>
                    <a:pt x="0" y="40482"/>
                  </a:lnTo>
                  <a:lnTo>
                    <a:pt x="0" y="19050"/>
                  </a:lnTo>
                  <a:lnTo>
                    <a:pt x="7144" y="7144"/>
                  </a:lnTo>
                  <a:lnTo>
                    <a:pt x="16669" y="0"/>
                  </a:lnTo>
                  <a:lnTo>
                    <a:pt x="38100" y="0"/>
                  </a:lnTo>
                  <a:lnTo>
                    <a:pt x="85725" y="2382"/>
                  </a:lnTo>
                  <a:lnTo>
                    <a:pt x="145257" y="11907"/>
                  </a:lnTo>
                  <a:lnTo>
                    <a:pt x="185738" y="23813"/>
                  </a:lnTo>
                  <a:lnTo>
                    <a:pt x="235744" y="42863"/>
                  </a:lnTo>
                  <a:lnTo>
                    <a:pt x="276225" y="59532"/>
                  </a:lnTo>
                  <a:lnTo>
                    <a:pt x="307182" y="73819"/>
                  </a:lnTo>
                  <a:lnTo>
                    <a:pt x="350044" y="97632"/>
                  </a:lnTo>
                  <a:lnTo>
                    <a:pt x="392907" y="171450"/>
                  </a:lnTo>
                  <a:lnTo>
                    <a:pt x="400050" y="311944"/>
                  </a:lnTo>
                  <a:lnTo>
                    <a:pt x="419100" y="509588"/>
                  </a:lnTo>
                  <a:lnTo>
                    <a:pt x="457200" y="771525"/>
                  </a:lnTo>
                  <a:lnTo>
                    <a:pt x="488157" y="973932"/>
                  </a:lnTo>
                  <a:lnTo>
                    <a:pt x="504825" y="1092994"/>
                  </a:lnTo>
                  <a:lnTo>
                    <a:pt x="488157" y="1143000"/>
                  </a:lnTo>
                  <a:lnTo>
                    <a:pt x="466725" y="1188244"/>
                  </a:lnTo>
                  <a:lnTo>
                    <a:pt x="442913" y="1216819"/>
                  </a:lnTo>
                  <a:lnTo>
                    <a:pt x="421482" y="1231107"/>
                  </a:lnTo>
                  <a:lnTo>
                    <a:pt x="400050" y="1231107"/>
                  </a:lnTo>
                  <a:lnTo>
                    <a:pt x="373857" y="1214438"/>
                  </a:lnTo>
                  <a:lnTo>
                    <a:pt x="342900" y="1185863"/>
                  </a:lnTo>
                  <a:lnTo>
                    <a:pt x="304800" y="1145382"/>
                  </a:lnTo>
                  <a:lnTo>
                    <a:pt x="278607" y="1097757"/>
                  </a:lnTo>
                  <a:lnTo>
                    <a:pt x="264319" y="1054894"/>
                  </a:lnTo>
                  <a:lnTo>
                    <a:pt x="257175" y="1002507"/>
                  </a:lnTo>
                  <a:lnTo>
                    <a:pt x="238125" y="888207"/>
                  </a:lnTo>
                  <a:lnTo>
                    <a:pt x="219075" y="700088"/>
                  </a:lnTo>
                  <a:lnTo>
                    <a:pt x="204788" y="5762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25;p301">
              <a:extLst>
                <a:ext uri="{FF2B5EF4-FFF2-40B4-BE49-F238E27FC236}">
                  <a16:creationId xmlns:a16="http://schemas.microsoft.com/office/drawing/2014/main" id="{BD8128FC-1D22-2640-B49B-BD9339743293}"/>
                </a:ext>
              </a:extLst>
            </p:cNvPr>
            <p:cNvSpPr/>
            <p:nvPr/>
          </p:nvSpPr>
          <p:spPr>
            <a:xfrm>
              <a:off x="2892425" y="4852988"/>
              <a:ext cx="4516438" cy="573087"/>
            </a:xfrm>
            <a:custGeom>
              <a:avLst/>
              <a:gdLst/>
              <a:ahLst/>
              <a:cxnLst/>
              <a:rect l="l" t="t" r="r" b="b"/>
              <a:pathLst>
                <a:path w="4517136" h="574243" extrusionOk="0">
                  <a:moveTo>
                    <a:pt x="1953159" y="168250"/>
                  </a:moveTo>
                  <a:lnTo>
                    <a:pt x="1737360" y="182880"/>
                  </a:lnTo>
                  <a:lnTo>
                    <a:pt x="1437437" y="212141"/>
                  </a:lnTo>
                  <a:lnTo>
                    <a:pt x="1060704" y="252374"/>
                  </a:lnTo>
                  <a:lnTo>
                    <a:pt x="731520" y="288950"/>
                  </a:lnTo>
                  <a:lnTo>
                    <a:pt x="446228" y="329184"/>
                  </a:lnTo>
                  <a:lnTo>
                    <a:pt x="376733" y="336499"/>
                  </a:lnTo>
                  <a:lnTo>
                    <a:pt x="321869" y="329184"/>
                  </a:lnTo>
                  <a:lnTo>
                    <a:pt x="175565" y="285293"/>
                  </a:lnTo>
                  <a:lnTo>
                    <a:pt x="76810" y="241402"/>
                  </a:lnTo>
                  <a:lnTo>
                    <a:pt x="10973" y="208483"/>
                  </a:lnTo>
                  <a:lnTo>
                    <a:pt x="0" y="215798"/>
                  </a:lnTo>
                  <a:lnTo>
                    <a:pt x="0" y="234086"/>
                  </a:lnTo>
                  <a:lnTo>
                    <a:pt x="14631" y="267005"/>
                  </a:lnTo>
                  <a:lnTo>
                    <a:pt x="73152" y="332842"/>
                  </a:lnTo>
                  <a:lnTo>
                    <a:pt x="186538" y="431597"/>
                  </a:lnTo>
                  <a:lnTo>
                    <a:pt x="307239" y="523037"/>
                  </a:lnTo>
                  <a:lnTo>
                    <a:pt x="340157" y="541325"/>
                  </a:lnTo>
                  <a:lnTo>
                    <a:pt x="376733" y="559613"/>
                  </a:lnTo>
                  <a:lnTo>
                    <a:pt x="402336" y="570586"/>
                  </a:lnTo>
                  <a:lnTo>
                    <a:pt x="435255" y="574243"/>
                  </a:lnTo>
                  <a:lnTo>
                    <a:pt x="479146" y="566928"/>
                  </a:lnTo>
                  <a:lnTo>
                    <a:pt x="530352" y="548640"/>
                  </a:lnTo>
                  <a:lnTo>
                    <a:pt x="596189" y="519379"/>
                  </a:lnTo>
                  <a:lnTo>
                    <a:pt x="786384" y="468173"/>
                  </a:lnTo>
                  <a:lnTo>
                    <a:pt x="983895" y="427939"/>
                  </a:lnTo>
                  <a:lnTo>
                    <a:pt x="1239927" y="380390"/>
                  </a:lnTo>
                  <a:lnTo>
                    <a:pt x="1547165" y="332842"/>
                  </a:lnTo>
                  <a:lnTo>
                    <a:pt x="1850746" y="303581"/>
                  </a:lnTo>
                  <a:lnTo>
                    <a:pt x="2070202" y="292608"/>
                  </a:lnTo>
                  <a:lnTo>
                    <a:pt x="2311604" y="277978"/>
                  </a:lnTo>
                  <a:lnTo>
                    <a:pt x="2505456" y="270662"/>
                  </a:lnTo>
                  <a:lnTo>
                    <a:pt x="2765146" y="270662"/>
                  </a:lnTo>
                  <a:lnTo>
                    <a:pt x="2984602" y="267005"/>
                  </a:lnTo>
                  <a:lnTo>
                    <a:pt x="3251607" y="259690"/>
                  </a:lnTo>
                  <a:lnTo>
                    <a:pt x="3482036" y="252374"/>
                  </a:lnTo>
                  <a:lnTo>
                    <a:pt x="3796589" y="248717"/>
                  </a:lnTo>
                  <a:lnTo>
                    <a:pt x="3935578" y="245059"/>
                  </a:lnTo>
                  <a:lnTo>
                    <a:pt x="4129431" y="267005"/>
                  </a:lnTo>
                  <a:lnTo>
                    <a:pt x="4308653" y="288950"/>
                  </a:lnTo>
                  <a:lnTo>
                    <a:pt x="4389120" y="296266"/>
                  </a:lnTo>
                  <a:lnTo>
                    <a:pt x="4473245" y="281635"/>
                  </a:lnTo>
                  <a:lnTo>
                    <a:pt x="4502506" y="259690"/>
                  </a:lnTo>
                  <a:lnTo>
                    <a:pt x="4513479" y="237744"/>
                  </a:lnTo>
                  <a:lnTo>
                    <a:pt x="4517136" y="204826"/>
                  </a:lnTo>
                  <a:lnTo>
                    <a:pt x="4502506" y="171907"/>
                  </a:lnTo>
                  <a:lnTo>
                    <a:pt x="4476903" y="146304"/>
                  </a:lnTo>
                  <a:lnTo>
                    <a:pt x="4433012" y="113386"/>
                  </a:lnTo>
                  <a:lnTo>
                    <a:pt x="4359860" y="65837"/>
                  </a:lnTo>
                  <a:lnTo>
                    <a:pt x="4286708" y="29261"/>
                  </a:lnTo>
                  <a:lnTo>
                    <a:pt x="4187952" y="0"/>
                  </a:lnTo>
                  <a:lnTo>
                    <a:pt x="4122116" y="3658"/>
                  </a:lnTo>
                  <a:lnTo>
                    <a:pt x="4012388" y="25603"/>
                  </a:lnTo>
                  <a:lnTo>
                    <a:pt x="3939236" y="43891"/>
                  </a:lnTo>
                  <a:lnTo>
                    <a:pt x="3814877" y="54864"/>
                  </a:lnTo>
                  <a:lnTo>
                    <a:pt x="3533242" y="65837"/>
                  </a:lnTo>
                  <a:lnTo>
                    <a:pt x="3039466" y="87782"/>
                  </a:lnTo>
                  <a:lnTo>
                    <a:pt x="2677364" y="113386"/>
                  </a:lnTo>
                  <a:lnTo>
                    <a:pt x="2201876" y="142646"/>
                  </a:lnTo>
                  <a:lnTo>
                    <a:pt x="1953159" y="1682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26;p301">
              <a:extLst>
                <a:ext uri="{FF2B5EF4-FFF2-40B4-BE49-F238E27FC236}">
                  <a16:creationId xmlns:a16="http://schemas.microsoft.com/office/drawing/2014/main" id="{8439EE3E-2E89-8046-99E6-79F6F974748E}"/>
                </a:ext>
              </a:extLst>
            </p:cNvPr>
            <p:cNvSpPr/>
            <p:nvPr/>
          </p:nvSpPr>
          <p:spPr>
            <a:xfrm>
              <a:off x="4308475" y="1771650"/>
              <a:ext cx="1736725" cy="1600200"/>
            </a:xfrm>
            <a:custGeom>
              <a:avLst/>
              <a:gdLst/>
              <a:ahLst/>
              <a:cxnLst/>
              <a:rect l="l" t="t" r="r" b="b"/>
              <a:pathLst>
                <a:path w="1736725" h="1600200" extrusionOk="0">
                  <a:moveTo>
                    <a:pt x="695325" y="136525"/>
                  </a:moveTo>
                  <a:lnTo>
                    <a:pt x="930275" y="104775"/>
                  </a:lnTo>
                  <a:lnTo>
                    <a:pt x="1136650" y="69850"/>
                  </a:lnTo>
                  <a:lnTo>
                    <a:pt x="1289050" y="41275"/>
                  </a:lnTo>
                  <a:lnTo>
                    <a:pt x="1381125" y="19050"/>
                  </a:lnTo>
                  <a:lnTo>
                    <a:pt x="1435100" y="0"/>
                  </a:lnTo>
                  <a:lnTo>
                    <a:pt x="1454150" y="9525"/>
                  </a:lnTo>
                  <a:lnTo>
                    <a:pt x="1568450" y="73025"/>
                  </a:lnTo>
                  <a:lnTo>
                    <a:pt x="1654175" y="130175"/>
                  </a:lnTo>
                  <a:lnTo>
                    <a:pt x="1714500" y="184150"/>
                  </a:lnTo>
                  <a:lnTo>
                    <a:pt x="1733550" y="222250"/>
                  </a:lnTo>
                  <a:lnTo>
                    <a:pt x="1736725" y="254000"/>
                  </a:lnTo>
                  <a:lnTo>
                    <a:pt x="1727200" y="292100"/>
                  </a:lnTo>
                  <a:lnTo>
                    <a:pt x="1708150" y="336550"/>
                  </a:lnTo>
                  <a:lnTo>
                    <a:pt x="1689100" y="358775"/>
                  </a:lnTo>
                  <a:lnTo>
                    <a:pt x="1670050" y="403225"/>
                  </a:lnTo>
                  <a:lnTo>
                    <a:pt x="1663700" y="444500"/>
                  </a:lnTo>
                  <a:cubicBezTo>
                    <a:pt x="1662642" y="486833"/>
                    <a:pt x="1661583" y="529167"/>
                    <a:pt x="1660525" y="571500"/>
                  </a:cubicBezTo>
                  <a:lnTo>
                    <a:pt x="1641475" y="1362075"/>
                  </a:lnTo>
                  <a:lnTo>
                    <a:pt x="1641475" y="1460500"/>
                  </a:lnTo>
                  <a:lnTo>
                    <a:pt x="1631950" y="1508125"/>
                  </a:lnTo>
                  <a:lnTo>
                    <a:pt x="1619250" y="1539875"/>
                  </a:lnTo>
                  <a:lnTo>
                    <a:pt x="1603375" y="1565275"/>
                  </a:lnTo>
                  <a:lnTo>
                    <a:pt x="1587500" y="1584325"/>
                  </a:lnTo>
                  <a:lnTo>
                    <a:pt x="1571625" y="1597025"/>
                  </a:lnTo>
                  <a:lnTo>
                    <a:pt x="1543050" y="1600200"/>
                  </a:lnTo>
                  <a:lnTo>
                    <a:pt x="1520825" y="1593850"/>
                  </a:lnTo>
                  <a:lnTo>
                    <a:pt x="1501775" y="1584325"/>
                  </a:lnTo>
                  <a:lnTo>
                    <a:pt x="1495425" y="1584325"/>
                  </a:lnTo>
                  <a:lnTo>
                    <a:pt x="1463675" y="1574800"/>
                  </a:lnTo>
                  <a:lnTo>
                    <a:pt x="1428750" y="1552575"/>
                  </a:lnTo>
                  <a:lnTo>
                    <a:pt x="1409700" y="1520825"/>
                  </a:lnTo>
                  <a:cubicBezTo>
                    <a:pt x="1410758" y="1424517"/>
                    <a:pt x="1411817" y="1328208"/>
                    <a:pt x="1412875" y="1231900"/>
                  </a:cubicBezTo>
                  <a:cubicBezTo>
                    <a:pt x="1413933" y="914400"/>
                    <a:pt x="1418167" y="450850"/>
                    <a:pt x="1416050" y="279400"/>
                  </a:cubicBezTo>
                  <a:lnTo>
                    <a:pt x="1412875" y="247650"/>
                  </a:lnTo>
                  <a:lnTo>
                    <a:pt x="1403350" y="219075"/>
                  </a:lnTo>
                  <a:lnTo>
                    <a:pt x="1390650" y="200025"/>
                  </a:lnTo>
                  <a:lnTo>
                    <a:pt x="1374775" y="187325"/>
                  </a:lnTo>
                  <a:lnTo>
                    <a:pt x="1358900" y="180975"/>
                  </a:lnTo>
                  <a:lnTo>
                    <a:pt x="1336675" y="180975"/>
                  </a:lnTo>
                  <a:lnTo>
                    <a:pt x="1260475" y="196850"/>
                  </a:lnTo>
                  <a:lnTo>
                    <a:pt x="422275" y="317500"/>
                  </a:lnTo>
                  <a:lnTo>
                    <a:pt x="0" y="365125"/>
                  </a:lnTo>
                  <a:lnTo>
                    <a:pt x="0" y="206375"/>
                  </a:lnTo>
                  <a:lnTo>
                    <a:pt x="215900" y="203200"/>
                  </a:lnTo>
                  <a:lnTo>
                    <a:pt x="282575" y="196850"/>
                  </a:lnTo>
                  <a:lnTo>
                    <a:pt x="412750" y="174625"/>
                  </a:lnTo>
                  <a:lnTo>
                    <a:pt x="695325" y="1365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27;p301">
              <a:extLst>
                <a:ext uri="{FF2B5EF4-FFF2-40B4-BE49-F238E27FC236}">
                  <a16:creationId xmlns:a16="http://schemas.microsoft.com/office/drawing/2014/main" id="{9525802A-5F49-7C4A-9187-5A52EB61205E}"/>
                </a:ext>
              </a:extLst>
            </p:cNvPr>
            <p:cNvSpPr/>
            <p:nvPr/>
          </p:nvSpPr>
          <p:spPr>
            <a:xfrm>
              <a:off x="4186238" y="2243138"/>
              <a:ext cx="1736725" cy="292100"/>
            </a:xfrm>
            <a:custGeom>
              <a:avLst/>
              <a:gdLst/>
              <a:ahLst/>
              <a:cxnLst/>
              <a:rect l="l" t="t" r="r" b="b"/>
              <a:pathLst>
                <a:path w="1735931" h="292893" extrusionOk="0">
                  <a:moveTo>
                    <a:pt x="671512" y="107156"/>
                  </a:moveTo>
                  <a:lnTo>
                    <a:pt x="414337" y="133350"/>
                  </a:lnTo>
                  <a:lnTo>
                    <a:pt x="176212" y="154781"/>
                  </a:lnTo>
                  <a:lnTo>
                    <a:pt x="0" y="180975"/>
                  </a:lnTo>
                  <a:lnTo>
                    <a:pt x="161925" y="292893"/>
                  </a:lnTo>
                  <a:lnTo>
                    <a:pt x="385762" y="271462"/>
                  </a:lnTo>
                  <a:lnTo>
                    <a:pt x="602456" y="247650"/>
                  </a:lnTo>
                  <a:lnTo>
                    <a:pt x="862012" y="223837"/>
                  </a:lnTo>
                  <a:lnTo>
                    <a:pt x="1095375" y="197643"/>
                  </a:lnTo>
                  <a:lnTo>
                    <a:pt x="1343025" y="173831"/>
                  </a:lnTo>
                  <a:lnTo>
                    <a:pt x="1566862" y="152400"/>
                  </a:lnTo>
                  <a:lnTo>
                    <a:pt x="1735931" y="100012"/>
                  </a:lnTo>
                  <a:lnTo>
                    <a:pt x="1552575" y="0"/>
                  </a:lnTo>
                  <a:lnTo>
                    <a:pt x="1376362" y="21431"/>
                  </a:lnTo>
                  <a:lnTo>
                    <a:pt x="1076325" y="59531"/>
                  </a:lnTo>
                  <a:lnTo>
                    <a:pt x="747712" y="100012"/>
                  </a:lnTo>
                  <a:lnTo>
                    <a:pt x="671512" y="1071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328;p301">
              <a:extLst>
                <a:ext uri="{FF2B5EF4-FFF2-40B4-BE49-F238E27FC236}">
                  <a16:creationId xmlns:a16="http://schemas.microsoft.com/office/drawing/2014/main" id="{D0B57447-E5E2-A94E-A2CE-75C9D3266EF3}"/>
                </a:ext>
              </a:extLst>
            </p:cNvPr>
            <p:cNvSpPr/>
            <p:nvPr/>
          </p:nvSpPr>
          <p:spPr>
            <a:xfrm>
              <a:off x="4202113" y="2687638"/>
              <a:ext cx="1698625" cy="274637"/>
            </a:xfrm>
            <a:custGeom>
              <a:avLst/>
              <a:gdLst/>
              <a:ahLst/>
              <a:cxnLst/>
              <a:rect l="l" t="t" r="r" b="b"/>
              <a:pathLst>
                <a:path w="1697832" h="273844" extrusionOk="0">
                  <a:moveTo>
                    <a:pt x="907257" y="61913"/>
                  </a:moveTo>
                  <a:lnTo>
                    <a:pt x="1154907" y="35719"/>
                  </a:lnTo>
                  <a:lnTo>
                    <a:pt x="1397794" y="11907"/>
                  </a:lnTo>
                  <a:lnTo>
                    <a:pt x="1535907" y="0"/>
                  </a:lnTo>
                  <a:lnTo>
                    <a:pt x="1697832" y="90488"/>
                  </a:lnTo>
                  <a:lnTo>
                    <a:pt x="1535907" y="157163"/>
                  </a:lnTo>
                  <a:lnTo>
                    <a:pt x="1407319" y="159544"/>
                  </a:lnTo>
                  <a:lnTo>
                    <a:pt x="1226344" y="164307"/>
                  </a:lnTo>
                  <a:lnTo>
                    <a:pt x="1012032" y="173832"/>
                  </a:lnTo>
                  <a:lnTo>
                    <a:pt x="828675" y="188119"/>
                  </a:lnTo>
                  <a:lnTo>
                    <a:pt x="626269" y="209550"/>
                  </a:lnTo>
                  <a:lnTo>
                    <a:pt x="404813" y="235744"/>
                  </a:lnTo>
                  <a:lnTo>
                    <a:pt x="152400" y="273844"/>
                  </a:lnTo>
                  <a:lnTo>
                    <a:pt x="0" y="147638"/>
                  </a:lnTo>
                  <a:lnTo>
                    <a:pt x="164307" y="135732"/>
                  </a:lnTo>
                  <a:lnTo>
                    <a:pt x="402432" y="111919"/>
                  </a:lnTo>
                  <a:lnTo>
                    <a:pt x="688182" y="80963"/>
                  </a:lnTo>
                  <a:lnTo>
                    <a:pt x="907257" y="619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329;p301">
              <a:extLst>
                <a:ext uri="{FF2B5EF4-FFF2-40B4-BE49-F238E27FC236}">
                  <a16:creationId xmlns:a16="http://schemas.microsoft.com/office/drawing/2014/main" id="{8CA7464E-736A-DD43-85C1-8C490CB79826}"/>
                </a:ext>
              </a:extLst>
            </p:cNvPr>
            <p:cNvSpPr/>
            <p:nvPr/>
          </p:nvSpPr>
          <p:spPr>
            <a:xfrm>
              <a:off x="4340225" y="3108325"/>
              <a:ext cx="1450975" cy="254000"/>
            </a:xfrm>
            <a:custGeom>
              <a:avLst/>
              <a:gdLst/>
              <a:ahLst/>
              <a:cxnLst/>
              <a:rect l="l" t="t" r="r" b="b"/>
              <a:pathLst>
                <a:path w="1450975" h="254000" extrusionOk="0">
                  <a:moveTo>
                    <a:pt x="276225" y="88900"/>
                  </a:moveTo>
                  <a:lnTo>
                    <a:pt x="736600" y="57150"/>
                  </a:lnTo>
                  <a:lnTo>
                    <a:pt x="1130300" y="25400"/>
                  </a:lnTo>
                  <a:lnTo>
                    <a:pt x="1450975" y="0"/>
                  </a:lnTo>
                  <a:lnTo>
                    <a:pt x="1450975" y="200025"/>
                  </a:lnTo>
                  <a:lnTo>
                    <a:pt x="1285875" y="184150"/>
                  </a:lnTo>
                  <a:lnTo>
                    <a:pt x="765175" y="190500"/>
                  </a:lnTo>
                  <a:lnTo>
                    <a:pt x="469900" y="206375"/>
                  </a:lnTo>
                  <a:lnTo>
                    <a:pt x="295275" y="209550"/>
                  </a:lnTo>
                  <a:lnTo>
                    <a:pt x="203200" y="215900"/>
                  </a:lnTo>
                  <a:lnTo>
                    <a:pt x="85725" y="234950"/>
                  </a:lnTo>
                  <a:lnTo>
                    <a:pt x="0" y="254000"/>
                  </a:lnTo>
                  <a:cubicBezTo>
                    <a:pt x="1058" y="200025"/>
                    <a:pt x="2117" y="146050"/>
                    <a:pt x="3175" y="92075"/>
                  </a:cubicBezTo>
                  <a:lnTo>
                    <a:pt x="139700" y="95250"/>
                  </a:lnTo>
                  <a:lnTo>
                    <a:pt x="276225" y="889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330;p301">
              <a:extLst>
                <a:ext uri="{FF2B5EF4-FFF2-40B4-BE49-F238E27FC236}">
                  <a16:creationId xmlns:a16="http://schemas.microsoft.com/office/drawing/2014/main" id="{9DD73B63-0002-5540-8674-7CEA33D539E5}"/>
                </a:ext>
              </a:extLst>
            </p:cNvPr>
            <p:cNvSpPr/>
            <p:nvPr/>
          </p:nvSpPr>
          <p:spPr>
            <a:xfrm>
              <a:off x="3792538" y="3497263"/>
              <a:ext cx="2741612" cy="1206500"/>
            </a:xfrm>
            <a:custGeom>
              <a:avLst/>
              <a:gdLst/>
              <a:ahLst/>
              <a:cxnLst/>
              <a:rect l="l" t="t" r="r" b="b"/>
              <a:pathLst>
                <a:path w="2740819" h="1204913" extrusionOk="0">
                  <a:moveTo>
                    <a:pt x="1023938" y="161925"/>
                  </a:moveTo>
                  <a:lnTo>
                    <a:pt x="714375" y="188119"/>
                  </a:lnTo>
                  <a:lnTo>
                    <a:pt x="478632" y="209550"/>
                  </a:lnTo>
                  <a:lnTo>
                    <a:pt x="364332" y="219075"/>
                  </a:lnTo>
                  <a:lnTo>
                    <a:pt x="254794" y="219075"/>
                  </a:lnTo>
                  <a:lnTo>
                    <a:pt x="173832" y="214313"/>
                  </a:lnTo>
                  <a:lnTo>
                    <a:pt x="0" y="247650"/>
                  </a:lnTo>
                  <a:lnTo>
                    <a:pt x="202407" y="354807"/>
                  </a:lnTo>
                  <a:lnTo>
                    <a:pt x="323850" y="350044"/>
                  </a:lnTo>
                  <a:lnTo>
                    <a:pt x="454819" y="342900"/>
                  </a:lnTo>
                  <a:lnTo>
                    <a:pt x="700088" y="328613"/>
                  </a:lnTo>
                  <a:lnTo>
                    <a:pt x="895350" y="319088"/>
                  </a:lnTo>
                  <a:lnTo>
                    <a:pt x="1133475" y="309563"/>
                  </a:lnTo>
                  <a:lnTo>
                    <a:pt x="1407319" y="266700"/>
                  </a:lnTo>
                  <a:lnTo>
                    <a:pt x="1578769" y="257175"/>
                  </a:lnTo>
                  <a:lnTo>
                    <a:pt x="1838325" y="242888"/>
                  </a:lnTo>
                  <a:lnTo>
                    <a:pt x="2105025" y="230982"/>
                  </a:lnTo>
                  <a:lnTo>
                    <a:pt x="2288382" y="223838"/>
                  </a:lnTo>
                  <a:lnTo>
                    <a:pt x="2374107" y="219075"/>
                  </a:lnTo>
                  <a:lnTo>
                    <a:pt x="2390775" y="230982"/>
                  </a:lnTo>
                  <a:lnTo>
                    <a:pt x="2419350" y="261938"/>
                  </a:lnTo>
                  <a:lnTo>
                    <a:pt x="2440782" y="283369"/>
                  </a:lnTo>
                  <a:lnTo>
                    <a:pt x="2395538" y="528638"/>
                  </a:lnTo>
                  <a:lnTo>
                    <a:pt x="2352675" y="833438"/>
                  </a:lnTo>
                  <a:lnTo>
                    <a:pt x="2328863" y="983457"/>
                  </a:lnTo>
                  <a:lnTo>
                    <a:pt x="2300288" y="1112044"/>
                  </a:lnTo>
                  <a:lnTo>
                    <a:pt x="2300288" y="1128713"/>
                  </a:lnTo>
                  <a:lnTo>
                    <a:pt x="2316957" y="1157288"/>
                  </a:lnTo>
                  <a:lnTo>
                    <a:pt x="2338388" y="1178719"/>
                  </a:lnTo>
                  <a:lnTo>
                    <a:pt x="2355057" y="1190625"/>
                  </a:lnTo>
                  <a:lnTo>
                    <a:pt x="2381250" y="1200150"/>
                  </a:lnTo>
                  <a:lnTo>
                    <a:pt x="2407444" y="1204913"/>
                  </a:lnTo>
                  <a:lnTo>
                    <a:pt x="2445544" y="1202532"/>
                  </a:lnTo>
                  <a:lnTo>
                    <a:pt x="2471738" y="1190625"/>
                  </a:lnTo>
                  <a:lnTo>
                    <a:pt x="2490788" y="1171575"/>
                  </a:lnTo>
                  <a:lnTo>
                    <a:pt x="2505075" y="1150144"/>
                  </a:lnTo>
                  <a:lnTo>
                    <a:pt x="2519363" y="1119188"/>
                  </a:lnTo>
                  <a:lnTo>
                    <a:pt x="2526507" y="1088232"/>
                  </a:lnTo>
                  <a:lnTo>
                    <a:pt x="2531269" y="1042988"/>
                  </a:lnTo>
                  <a:lnTo>
                    <a:pt x="2533650" y="997744"/>
                  </a:lnTo>
                  <a:lnTo>
                    <a:pt x="2607469" y="676275"/>
                  </a:lnTo>
                  <a:lnTo>
                    <a:pt x="2652713" y="471488"/>
                  </a:lnTo>
                  <a:lnTo>
                    <a:pt x="2683669" y="361950"/>
                  </a:lnTo>
                  <a:lnTo>
                    <a:pt x="2700338" y="338138"/>
                  </a:lnTo>
                  <a:lnTo>
                    <a:pt x="2719388" y="319088"/>
                  </a:lnTo>
                  <a:lnTo>
                    <a:pt x="2733675" y="292894"/>
                  </a:lnTo>
                  <a:lnTo>
                    <a:pt x="2738438" y="271463"/>
                  </a:lnTo>
                  <a:lnTo>
                    <a:pt x="2740819" y="242888"/>
                  </a:lnTo>
                  <a:lnTo>
                    <a:pt x="2733675" y="209550"/>
                  </a:lnTo>
                  <a:lnTo>
                    <a:pt x="2724150" y="190500"/>
                  </a:lnTo>
                  <a:lnTo>
                    <a:pt x="2707482" y="166688"/>
                  </a:lnTo>
                  <a:lnTo>
                    <a:pt x="2643188" y="111919"/>
                  </a:lnTo>
                  <a:lnTo>
                    <a:pt x="2540794" y="45244"/>
                  </a:lnTo>
                  <a:lnTo>
                    <a:pt x="2483644" y="4763"/>
                  </a:lnTo>
                  <a:lnTo>
                    <a:pt x="2471738" y="0"/>
                  </a:lnTo>
                  <a:lnTo>
                    <a:pt x="2455069" y="2382"/>
                  </a:lnTo>
                  <a:lnTo>
                    <a:pt x="2350294" y="26194"/>
                  </a:lnTo>
                  <a:lnTo>
                    <a:pt x="2212182" y="59532"/>
                  </a:lnTo>
                  <a:lnTo>
                    <a:pt x="2133600" y="69057"/>
                  </a:lnTo>
                  <a:lnTo>
                    <a:pt x="1662113" y="107157"/>
                  </a:lnTo>
                  <a:lnTo>
                    <a:pt x="1023938" y="161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331;p301">
              <a:extLst>
                <a:ext uri="{FF2B5EF4-FFF2-40B4-BE49-F238E27FC236}">
                  <a16:creationId xmlns:a16="http://schemas.microsoft.com/office/drawing/2014/main" id="{6450814D-2152-604C-BBBE-65F0FF941A7C}"/>
                </a:ext>
              </a:extLst>
            </p:cNvPr>
            <p:cNvSpPr/>
            <p:nvPr/>
          </p:nvSpPr>
          <p:spPr>
            <a:xfrm>
              <a:off x="4935538" y="3697288"/>
              <a:ext cx="274637" cy="898525"/>
            </a:xfrm>
            <a:custGeom>
              <a:avLst/>
              <a:gdLst/>
              <a:ahLst/>
              <a:cxnLst/>
              <a:rect l="l" t="t" r="r" b="b"/>
              <a:pathLst>
                <a:path w="273844" h="897732" extrusionOk="0">
                  <a:moveTo>
                    <a:pt x="273844" y="133350"/>
                  </a:moveTo>
                  <a:cubicBezTo>
                    <a:pt x="273050" y="107156"/>
                    <a:pt x="272257" y="80963"/>
                    <a:pt x="271463" y="54769"/>
                  </a:cubicBezTo>
                  <a:lnTo>
                    <a:pt x="9525" y="0"/>
                  </a:lnTo>
                  <a:lnTo>
                    <a:pt x="0" y="92869"/>
                  </a:lnTo>
                  <a:lnTo>
                    <a:pt x="28575" y="164307"/>
                  </a:lnTo>
                  <a:lnTo>
                    <a:pt x="45244" y="226219"/>
                  </a:lnTo>
                  <a:lnTo>
                    <a:pt x="54769" y="288132"/>
                  </a:lnTo>
                  <a:lnTo>
                    <a:pt x="50007" y="340519"/>
                  </a:lnTo>
                  <a:lnTo>
                    <a:pt x="47625" y="538163"/>
                  </a:lnTo>
                  <a:lnTo>
                    <a:pt x="50007" y="821532"/>
                  </a:lnTo>
                  <a:lnTo>
                    <a:pt x="147638" y="897732"/>
                  </a:lnTo>
                  <a:lnTo>
                    <a:pt x="254794" y="797719"/>
                  </a:lnTo>
                  <a:cubicBezTo>
                    <a:pt x="254000" y="687388"/>
                    <a:pt x="253207" y="577056"/>
                    <a:pt x="252413" y="466725"/>
                  </a:cubicBezTo>
                  <a:lnTo>
                    <a:pt x="271463" y="345282"/>
                  </a:lnTo>
                  <a:cubicBezTo>
                    <a:pt x="272257" y="280988"/>
                    <a:pt x="273050" y="216694"/>
                    <a:pt x="273844" y="1333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332;p301">
              <a:extLst>
                <a:ext uri="{FF2B5EF4-FFF2-40B4-BE49-F238E27FC236}">
                  <a16:creationId xmlns:a16="http://schemas.microsoft.com/office/drawing/2014/main" id="{2EE2E8FE-BA55-1F47-9AEC-A81DBC4412AE}"/>
                </a:ext>
              </a:extLst>
            </p:cNvPr>
            <p:cNvSpPr/>
            <p:nvPr/>
          </p:nvSpPr>
          <p:spPr>
            <a:xfrm>
              <a:off x="3871913" y="3983038"/>
              <a:ext cx="2501900" cy="293687"/>
            </a:xfrm>
            <a:custGeom>
              <a:avLst/>
              <a:gdLst/>
              <a:ahLst/>
              <a:cxnLst/>
              <a:rect l="l" t="t" r="r" b="b"/>
              <a:pathLst>
                <a:path w="2502693" h="292894" extrusionOk="0">
                  <a:moveTo>
                    <a:pt x="771525" y="109538"/>
                  </a:moveTo>
                  <a:lnTo>
                    <a:pt x="885825" y="97632"/>
                  </a:lnTo>
                  <a:lnTo>
                    <a:pt x="1014412" y="80963"/>
                  </a:lnTo>
                  <a:lnTo>
                    <a:pt x="1138237" y="66675"/>
                  </a:lnTo>
                  <a:lnTo>
                    <a:pt x="1328737" y="47625"/>
                  </a:lnTo>
                  <a:lnTo>
                    <a:pt x="1440656" y="35719"/>
                  </a:lnTo>
                  <a:lnTo>
                    <a:pt x="1552575" y="23813"/>
                  </a:lnTo>
                  <a:lnTo>
                    <a:pt x="1652587" y="16669"/>
                  </a:lnTo>
                  <a:lnTo>
                    <a:pt x="1774031" y="9525"/>
                  </a:lnTo>
                  <a:lnTo>
                    <a:pt x="1874043" y="4763"/>
                  </a:lnTo>
                  <a:lnTo>
                    <a:pt x="1988343" y="2382"/>
                  </a:lnTo>
                  <a:lnTo>
                    <a:pt x="2088356" y="0"/>
                  </a:lnTo>
                  <a:lnTo>
                    <a:pt x="2143125" y="2382"/>
                  </a:lnTo>
                  <a:lnTo>
                    <a:pt x="2214562" y="7144"/>
                  </a:lnTo>
                  <a:lnTo>
                    <a:pt x="2266950" y="14288"/>
                  </a:lnTo>
                  <a:lnTo>
                    <a:pt x="2328862" y="23813"/>
                  </a:lnTo>
                  <a:lnTo>
                    <a:pt x="2502693" y="123825"/>
                  </a:lnTo>
                  <a:lnTo>
                    <a:pt x="2305050" y="180975"/>
                  </a:lnTo>
                  <a:lnTo>
                    <a:pt x="2221706" y="169069"/>
                  </a:lnTo>
                  <a:lnTo>
                    <a:pt x="2074068" y="159544"/>
                  </a:lnTo>
                  <a:lnTo>
                    <a:pt x="1914525" y="154782"/>
                  </a:lnTo>
                  <a:lnTo>
                    <a:pt x="1776412" y="154782"/>
                  </a:lnTo>
                  <a:lnTo>
                    <a:pt x="1612106" y="161925"/>
                  </a:lnTo>
                  <a:lnTo>
                    <a:pt x="1495425" y="173832"/>
                  </a:lnTo>
                  <a:lnTo>
                    <a:pt x="1352550" y="195263"/>
                  </a:lnTo>
                  <a:lnTo>
                    <a:pt x="1259681" y="216694"/>
                  </a:lnTo>
                  <a:lnTo>
                    <a:pt x="1121568" y="223838"/>
                  </a:lnTo>
                  <a:lnTo>
                    <a:pt x="988218" y="238125"/>
                  </a:lnTo>
                  <a:lnTo>
                    <a:pt x="778668" y="261938"/>
                  </a:lnTo>
                  <a:lnTo>
                    <a:pt x="564356" y="285750"/>
                  </a:lnTo>
                  <a:lnTo>
                    <a:pt x="504825" y="292894"/>
                  </a:lnTo>
                  <a:lnTo>
                    <a:pt x="350043" y="290513"/>
                  </a:lnTo>
                  <a:lnTo>
                    <a:pt x="185737" y="292894"/>
                  </a:lnTo>
                  <a:lnTo>
                    <a:pt x="0" y="154782"/>
                  </a:lnTo>
                  <a:lnTo>
                    <a:pt x="161925" y="138113"/>
                  </a:lnTo>
                  <a:lnTo>
                    <a:pt x="240506" y="142875"/>
                  </a:lnTo>
                  <a:lnTo>
                    <a:pt x="369093" y="145257"/>
                  </a:lnTo>
                  <a:lnTo>
                    <a:pt x="450056" y="138113"/>
                  </a:lnTo>
                  <a:lnTo>
                    <a:pt x="557212" y="128588"/>
                  </a:lnTo>
                  <a:lnTo>
                    <a:pt x="771525" y="1095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333;p301">
              <a:extLst>
                <a:ext uri="{FF2B5EF4-FFF2-40B4-BE49-F238E27FC236}">
                  <a16:creationId xmlns:a16="http://schemas.microsoft.com/office/drawing/2014/main" id="{8E79F670-F6AB-3743-ADC2-9525AA5AD635}"/>
                </a:ext>
              </a:extLst>
            </p:cNvPr>
            <p:cNvSpPr/>
            <p:nvPr/>
          </p:nvSpPr>
          <p:spPr>
            <a:xfrm>
              <a:off x="3924300" y="4457700"/>
              <a:ext cx="2357438" cy="265113"/>
            </a:xfrm>
            <a:custGeom>
              <a:avLst/>
              <a:gdLst/>
              <a:ahLst/>
              <a:cxnLst/>
              <a:rect l="l" t="t" r="r" b="b"/>
              <a:pathLst>
                <a:path w="2357438" h="264319" extrusionOk="0">
                  <a:moveTo>
                    <a:pt x="676275" y="80963"/>
                  </a:moveTo>
                  <a:lnTo>
                    <a:pt x="533400" y="92869"/>
                  </a:lnTo>
                  <a:lnTo>
                    <a:pt x="404813" y="100013"/>
                  </a:lnTo>
                  <a:lnTo>
                    <a:pt x="259556" y="104775"/>
                  </a:lnTo>
                  <a:lnTo>
                    <a:pt x="157163" y="107156"/>
                  </a:lnTo>
                  <a:lnTo>
                    <a:pt x="0" y="133350"/>
                  </a:lnTo>
                  <a:lnTo>
                    <a:pt x="192881" y="264319"/>
                  </a:lnTo>
                  <a:lnTo>
                    <a:pt x="254794" y="264319"/>
                  </a:lnTo>
                  <a:lnTo>
                    <a:pt x="433388" y="264319"/>
                  </a:lnTo>
                  <a:lnTo>
                    <a:pt x="554831" y="240506"/>
                  </a:lnTo>
                  <a:lnTo>
                    <a:pt x="826294" y="207169"/>
                  </a:lnTo>
                  <a:lnTo>
                    <a:pt x="1028700" y="195263"/>
                  </a:lnTo>
                  <a:lnTo>
                    <a:pt x="1150144" y="197644"/>
                  </a:lnTo>
                  <a:lnTo>
                    <a:pt x="1326356" y="180975"/>
                  </a:lnTo>
                  <a:lnTo>
                    <a:pt x="1576388" y="173831"/>
                  </a:lnTo>
                  <a:lnTo>
                    <a:pt x="1754981" y="164306"/>
                  </a:lnTo>
                  <a:lnTo>
                    <a:pt x="1878806" y="157163"/>
                  </a:lnTo>
                  <a:lnTo>
                    <a:pt x="2059781" y="152400"/>
                  </a:lnTo>
                  <a:lnTo>
                    <a:pt x="2205038" y="154781"/>
                  </a:lnTo>
                  <a:lnTo>
                    <a:pt x="2357438" y="111919"/>
                  </a:lnTo>
                  <a:lnTo>
                    <a:pt x="2209800" y="0"/>
                  </a:lnTo>
                  <a:lnTo>
                    <a:pt x="2000250" y="2381"/>
                  </a:lnTo>
                  <a:lnTo>
                    <a:pt x="1683544" y="9525"/>
                  </a:lnTo>
                  <a:lnTo>
                    <a:pt x="1243013" y="19050"/>
                  </a:lnTo>
                  <a:lnTo>
                    <a:pt x="995363" y="47625"/>
                  </a:lnTo>
                  <a:lnTo>
                    <a:pt x="676275" y="809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334;p301">
              <a:extLst>
                <a:ext uri="{FF2B5EF4-FFF2-40B4-BE49-F238E27FC236}">
                  <a16:creationId xmlns:a16="http://schemas.microsoft.com/office/drawing/2014/main" id="{FBC1B780-3F29-CF44-B3B5-89A75EDB87FE}"/>
                </a:ext>
              </a:extLst>
            </p:cNvPr>
            <p:cNvSpPr/>
            <p:nvPr/>
          </p:nvSpPr>
          <p:spPr>
            <a:xfrm>
              <a:off x="3675063" y="4667250"/>
              <a:ext cx="1066800" cy="1676400"/>
            </a:xfrm>
            <a:custGeom>
              <a:avLst/>
              <a:gdLst/>
              <a:ahLst/>
              <a:cxnLst/>
              <a:rect l="l" t="t" r="r" b="b"/>
              <a:pathLst>
                <a:path w="1066800" h="1676400" extrusionOk="0">
                  <a:moveTo>
                    <a:pt x="985837" y="557213"/>
                  </a:moveTo>
                  <a:lnTo>
                    <a:pt x="1007269" y="471488"/>
                  </a:lnTo>
                  <a:lnTo>
                    <a:pt x="1033462" y="335756"/>
                  </a:lnTo>
                  <a:lnTo>
                    <a:pt x="1042987" y="283369"/>
                  </a:lnTo>
                  <a:lnTo>
                    <a:pt x="1057275" y="250031"/>
                  </a:lnTo>
                  <a:lnTo>
                    <a:pt x="1066800" y="214313"/>
                  </a:lnTo>
                  <a:lnTo>
                    <a:pt x="1064419" y="190500"/>
                  </a:lnTo>
                  <a:lnTo>
                    <a:pt x="1052512" y="169069"/>
                  </a:lnTo>
                  <a:lnTo>
                    <a:pt x="1002506" y="135731"/>
                  </a:lnTo>
                  <a:lnTo>
                    <a:pt x="883444" y="76200"/>
                  </a:lnTo>
                  <a:lnTo>
                    <a:pt x="785812" y="21431"/>
                  </a:lnTo>
                  <a:lnTo>
                    <a:pt x="640556" y="0"/>
                  </a:lnTo>
                  <a:lnTo>
                    <a:pt x="697706" y="80963"/>
                  </a:lnTo>
                  <a:lnTo>
                    <a:pt x="735806" y="142875"/>
                  </a:lnTo>
                  <a:lnTo>
                    <a:pt x="759619" y="192881"/>
                  </a:lnTo>
                  <a:lnTo>
                    <a:pt x="771525" y="235744"/>
                  </a:lnTo>
                  <a:lnTo>
                    <a:pt x="776287" y="276225"/>
                  </a:lnTo>
                  <a:lnTo>
                    <a:pt x="778669" y="342900"/>
                  </a:lnTo>
                  <a:lnTo>
                    <a:pt x="773906" y="407194"/>
                  </a:lnTo>
                  <a:lnTo>
                    <a:pt x="750094" y="557213"/>
                  </a:lnTo>
                  <a:lnTo>
                    <a:pt x="714375" y="704850"/>
                  </a:lnTo>
                  <a:lnTo>
                    <a:pt x="652462" y="885825"/>
                  </a:lnTo>
                  <a:lnTo>
                    <a:pt x="609600" y="976313"/>
                  </a:lnTo>
                  <a:lnTo>
                    <a:pt x="559594" y="1059656"/>
                  </a:lnTo>
                  <a:lnTo>
                    <a:pt x="507206" y="1147763"/>
                  </a:lnTo>
                  <a:lnTo>
                    <a:pt x="435769" y="1238250"/>
                  </a:lnTo>
                  <a:lnTo>
                    <a:pt x="357187" y="1328738"/>
                  </a:lnTo>
                  <a:lnTo>
                    <a:pt x="283369" y="1407319"/>
                  </a:lnTo>
                  <a:lnTo>
                    <a:pt x="183356" y="1493044"/>
                  </a:lnTo>
                  <a:lnTo>
                    <a:pt x="50006" y="1595438"/>
                  </a:lnTo>
                  <a:lnTo>
                    <a:pt x="14287" y="1621631"/>
                  </a:lnTo>
                  <a:lnTo>
                    <a:pt x="0" y="1645444"/>
                  </a:lnTo>
                  <a:lnTo>
                    <a:pt x="0" y="1664494"/>
                  </a:lnTo>
                  <a:lnTo>
                    <a:pt x="14287" y="1676400"/>
                  </a:lnTo>
                  <a:lnTo>
                    <a:pt x="35719" y="1674019"/>
                  </a:lnTo>
                  <a:lnTo>
                    <a:pt x="104775" y="1643063"/>
                  </a:lnTo>
                  <a:lnTo>
                    <a:pt x="214312" y="1593056"/>
                  </a:lnTo>
                  <a:lnTo>
                    <a:pt x="314325" y="1543050"/>
                  </a:lnTo>
                  <a:lnTo>
                    <a:pt x="390525" y="1495425"/>
                  </a:lnTo>
                  <a:lnTo>
                    <a:pt x="445294" y="1452563"/>
                  </a:lnTo>
                  <a:lnTo>
                    <a:pt x="502444" y="1409700"/>
                  </a:lnTo>
                  <a:lnTo>
                    <a:pt x="559594" y="1354931"/>
                  </a:lnTo>
                  <a:lnTo>
                    <a:pt x="619125" y="1293019"/>
                  </a:lnTo>
                  <a:lnTo>
                    <a:pt x="671512" y="1228725"/>
                  </a:lnTo>
                  <a:lnTo>
                    <a:pt x="714375" y="1173956"/>
                  </a:lnTo>
                  <a:lnTo>
                    <a:pt x="759619" y="1112044"/>
                  </a:lnTo>
                  <a:lnTo>
                    <a:pt x="800100" y="1038225"/>
                  </a:lnTo>
                  <a:lnTo>
                    <a:pt x="850106" y="942975"/>
                  </a:lnTo>
                  <a:lnTo>
                    <a:pt x="904875" y="814388"/>
                  </a:lnTo>
                  <a:lnTo>
                    <a:pt x="954881" y="666750"/>
                  </a:lnTo>
                  <a:lnTo>
                    <a:pt x="985837" y="5572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335;p301">
              <a:extLst>
                <a:ext uri="{FF2B5EF4-FFF2-40B4-BE49-F238E27FC236}">
                  <a16:creationId xmlns:a16="http://schemas.microsoft.com/office/drawing/2014/main" id="{D0D37793-44A6-5D4D-94AE-61DACD6D964D}"/>
                </a:ext>
              </a:extLst>
            </p:cNvPr>
            <p:cNvSpPr/>
            <p:nvPr/>
          </p:nvSpPr>
          <p:spPr>
            <a:xfrm>
              <a:off x="5456238" y="4618038"/>
              <a:ext cx="374650" cy="1682750"/>
            </a:xfrm>
            <a:custGeom>
              <a:avLst/>
              <a:gdLst/>
              <a:ahLst/>
              <a:cxnLst/>
              <a:rect l="l" t="t" r="r" b="b"/>
              <a:pathLst>
                <a:path w="376237" h="1683544" extrusionOk="0">
                  <a:moveTo>
                    <a:pt x="133350" y="642937"/>
                  </a:moveTo>
                  <a:lnTo>
                    <a:pt x="133350" y="478631"/>
                  </a:lnTo>
                  <a:cubicBezTo>
                    <a:pt x="134144" y="435769"/>
                    <a:pt x="134937" y="392906"/>
                    <a:pt x="135731" y="350044"/>
                  </a:cubicBezTo>
                  <a:lnTo>
                    <a:pt x="130969" y="288131"/>
                  </a:lnTo>
                  <a:lnTo>
                    <a:pt x="116681" y="226219"/>
                  </a:lnTo>
                  <a:lnTo>
                    <a:pt x="88106" y="164306"/>
                  </a:lnTo>
                  <a:lnTo>
                    <a:pt x="28575" y="54769"/>
                  </a:lnTo>
                  <a:lnTo>
                    <a:pt x="0" y="0"/>
                  </a:lnTo>
                  <a:lnTo>
                    <a:pt x="69056" y="7144"/>
                  </a:lnTo>
                  <a:lnTo>
                    <a:pt x="154781" y="57150"/>
                  </a:lnTo>
                  <a:lnTo>
                    <a:pt x="235744" y="104775"/>
                  </a:lnTo>
                  <a:lnTo>
                    <a:pt x="292894" y="138112"/>
                  </a:lnTo>
                  <a:lnTo>
                    <a:pt x="319087" y="157162"/>
                  </a:lnTo>
                  <a:lnTo>
                    <a:pt x="338137" y="176212"/>
                  </a:lnTo>
                  <a:lnTo>
                    <a:pt x="350044" y="197644"/>
                  </a:lnTo>
                  <a:lnTo>
                    <a:pt x="354806" y="219075"/>
                  </a:lnTo>
                  <a:cubicBezTo>
                    <a:pt x="355600" y="257175"/>
                    <a:pt x="356393" y="295275"/>
                    <a:pt x="357187" y="333375"/>
                  </a:cubicBezTo>
                  <a:lnTo>
                    <a:pt x="357187" y="709612"/>
                  </a:lnTo>
                  <a:lnTo>
                    <a:pt x="364331" y="1014412"/>
                  </a:lnTo>
                  <a:lnTo>
                    <a:pt x="376237" y="1421606"/>
                  </a:lnTo>
                  <a:lnTo>
                    <a:pt x="376237" y="1454944"/>
                  </a:lnTo>
                  <a:lnTo>
                    <a:pt x="354806" y="1557337"/>
                  </a:lnTo>
                  <a:lnTo>
                    <a:pt x="323850" y="1652587"/>
                  </a:lnTo>
                  <a:lnTo>
                    <a:pt x="309562" y="1669256"/>
                  </a:lnTo>
                  <a:lnTo>
                    <a:pt x="290512" y="1681162"/>
                  </a:lnTo>
                  <a:lnTo>
                    <a:pt x="266700" y="1683544"/>
                  </a:lnTo>
                  <a:lnTo>
                    <a:pt x="230981" y="1678781"/>
                  </a:lnTo>
                  <a:lnTo>
                    <a:pt x="200025" y="1664494"/>
                  </a:lnTo>
                  <a:lnTo>
                    <a:pt x="176212" y="1638300"/>
                  </a:lnTo>
                  <a:lnTo>
                    <a:pt x="145256" y="1566862"/>
                  </a:lnTo>
                  <a:lnTo>
                    <a:pt x="116681" y="1481137"/>
                  </a:lnTo>
                  <a:lnTo>
                    <a:pt x="114300" y="1457325"/>
                  </a:lnTo>
                  <a:lnTo>
                    <a:pt x="114300" y="1393031"/>
                  </a:lnTo>
                  <a:lnTo>
                    <a:pt x="121444" y="1312069"/>
                  </a:lnTo>
                  <a:lnTo>
                    <a:pt x="130969" y="1228725"/>
                  </a:lnTo>
                  <a:cubicBezTo>
                    <a:pt x="131763" y="1195387"/>
                    <a:pt x="132556" y="1162050"/>
                    <a:pt x="133350" y="1128712"/>
                  </a:cubicBezTo>
                  <a:cubicBezTo>
                    <a:pt x="134144" y="977900"/>
                    <a:pt x="133350" y="751284"/>
                    <a:pt x="133350" y="642937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3340;p302">
            <a:extLst>
              <a:ext uri="{FF2B5EF4-FFF2-40B4-BE49-F238E27FC236}">
                <a16:creationId xmlns:a16="http://schemas.microsoft.com/office/drawing/2014/main" id="{251407EC-0E3A-754A-BA0B-336C1C43E3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0084" y="1214940"/>
            <a:ext cx="4518025" cy="49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0" name="Google Shape;3340;p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3988" y="1311193"/>
            <a:ext cx="4518025" cy="49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8" name="Google Shape;1828;p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280" y="1608471"/>
            <a:ext cx="440055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" name="Google Shape;3389;p307"/>
          <p:cNvSpPr txBox="1"/>
          <p:nvPr/>
        </p:nvSpPr>
        <p:spPr>
          <a:xfrm>
            <a:off x="3433763" y="6570662"/>
            <a:ext cx="451963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歯</a:t>
            </a:r>
            <a:endParaRPr/>
          </a:p>
        </p:txBody>
      </p:sp>
      <p:sp>
        <p:nvSpPr>
          <p:cNvPr id="3390" name="Google Shape;3390;p307"/>
          <p:cNvSpPr/>
          <p:nvPr/>
        </p:nvSpPr>
        <p:spPr>
          <a:xfrm>
            <a:off x="4660900" y="1385888"/>
            <a:ext cx="492125" cy="1422400"/>
          </a:xfrm>
          <a:custGeom>
            <a:avLst/>
            <a:gdLst/>
            <a:ahLst/>
            <a:cxnLst/>
            <a:rect l="l" t="t" r="r" b="b"/>
            <a:pathLst>
              <a:path w="492919" h="1421606" extrusionOk="0">
                <a:moveTo>
                  <a:pt x="185738" y="950118"/>
                </a:moveTo>
                <a:lnTo>
                  <a:pt x="176213" y="481012"/>
                </a:lnTo>
                <a:lnTo>
                  <a:pt x="176213" y="326231"/>
                </a:lnTo>
                <a:lnTo>
                  <a:pt x="169069" y="266700"/>
                </a:lnTo>
                <a:lnTo>
                  <a:pt x="154782" y="226218"/>
                </a:lnTo>
                <a:lnTo>
                  <a:pt x="128588" y="180975"/>
                </a:lnTo>
                <a:lnTo>
                  <a:pt x="100013" y="147637"/>
                </a:lnTo>
                <a:lnTo>
                  <a:pt x="78582" y="123825"/>
                </a:lnTo>
                <a:lnTo>
                  <a:pt x="45244" y="88106"/>
                </a:lnTo>
                <a:lnTo>
                  <a:pt x="16669" y="57150"/>
                </a:lnTo>
                <a:lnTo>
                  <a:pt x="4763" y="40481"/>
                </a:lnTo>
                <a:lnTo>
                  <a:pt x="0" y="21431"/>
                </a:lnTo>
                <a:lnTo>
                  <a:pt x="4763" y="4762"/>
                </a:lnTo>
                <a:lnTo>
                  <a:pt x="16669" y="0"/>
                </a:lnTo>
                <a:lnTo>
                  <a:pt x="69057" y="7143"/>
                </a:lnTo>
                <a:lnTo>
                  <a:pt x="130969" y="21431"/>
                </a:lnTo>
                <a:lnTo>
                  <a:pt x="216694" y="45243"/>
                </a:lnTo>
                <a:lnTo>
                  <a:pt x="319088" y="80962"/>
                </a:lnTo>
                <a:lnTo>
                  <a:pt x="428625" y="140493"/>
                </a:lnTo>
                <a:lnTo>
                  <a:pt x="476250" y="173831"/>
                </a:lnTo>
                <a:lnTo>
                  <a:pt x="488157" y="190500"/>
                </a:lnTo>
                <a:lnTo>
                  <a:pt x="492919" y="209550"/>
                </a:lnTo>
                <a:lnTo>
                  <a:pt x="492919" y="223837"/>
                </a:lnTo>
                <a:lnTo>
                  <a:pt x="483394" y="254793"/>
                </a:lnTo>
                <a:lnTo>
                  <a:pt x="466725" y="276225"/>
                </a:lnTo>
                <a:lnTo>
                  <a:pt x="450057" y="297656"/>
                </a:lnTo>
                <a:lnTo>
                  <a:pt x="435769" y="319087"/>
                </a:lnTo>
                <a:lnTo>
                  <a:pt x="426244" y="357187"/>
                </a:lnTo>
                <a:lnTo>
                  <a:pt x="421482" y="419100"/>
                </a:lnTo>
                <a:lnTo>
                  <a:pt x="419100" y="840581"/>
                </a:lnTo>
                <a:lnTo>
                  <a:pt x="414338" y="997743"/>
                </a:lnTo>
                <a:lnTo>
                  <a:pt x="407194" y="1143000"/>
                </a:lnTo>
                <a:lnTo>
                  <a:pt x="397669" y="1388268"/>
                </a:lnTo>
                <a:lnTo>
                  <a:pt x="200025" y="1421606"/>
                </a:lnTo>
                <a:lnTo>
                  <a:pt x="185738" y="9501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1" name="Google Shape;3391;p307"/>
          <p:cNvSpPr/>
          <p:nvPr/>
        </p:nvSpPr>
        <p:spPr>
          <a:xfrm>
            <a:off x="3433763" y="1866900"/>
            <a:ext cx="531812" cy="1114425"/>
          </a:xfrm>
          <a:custGeom>
            <a:avLst/>
            <a:gdLst/>
            <a:ahLst/>
            <a:cxnLst/>
            <a:rect l="l" t="t" r="r" b="b"/>
            <a:pathLst>
              <a:path w="531018" h="1114425" extrusionOk="0">
                <a:moveTo>
                  <a:pt x="214312" y="719138"/>
                </a:moveTo>
                <a:cubicBezTo>
                  <a:pt x="215106" y="598488"/>
                  <a:pt x="215899" y="477838"/>
                  <a:pt x="216693" y="357188"/>
                </a:cubicBezTo>
                <a:lnTo>
                  <a:pt x="211931" y="311944"/>
                </a:lnTo>
                <a:lnTo>
                  <a:pt x="200025" y="271463"/>
                </a:lnTo>
                <a:lnTo>
                  <a:pt x="171450" y="221456"/>
                </a:lnTo>
                <a:lnTo>
                  <a:pt x="142875" y="178594"/>
                </a:lnTo>
                <a:lnTo>
                  <a:pt x="104775" y="130969"/>
                </a:lnTo>
                <a:lnTo>
                  <a:pt x="59531" y="85725"/>
                </a:lnTo>
                <a:lnTo>
                  <a:pt x="21431" y="54769"/>
                </a:lnTo>
                <a:lnTo>
                  <a:pt x="7143" y="40481"/>
                </a:lnTo>
                <a:lnTo>
                  <a:pt x="0" y="28575"/>
                </a:lnTo>
                <a:lnTo>
                  <a:pt x="2381" y="11906"/>
                </a:lnTo>
                <a:lnTo>
                  <a:pt x="16668" y="4763"/>
                </a:lnTo>
                <a:lnTo>
                  <a:pt x="59531" y="0"/>
                </a:lnTo>
                <a:lnTo>
                  <a:pt x="116681" y="0"/>
                </a:lnTo>
                <a:lnTo>
                  <a:pt x="183356" y="4763"/>
                </a:lnTo>
                <a:lnTo>
                  <a:pt x="240506" y="16669"/>
                </a:lnTo>
                <a:lnTo>
                  <a:pt x="307181" y="40481"/>
                </a:lnTo>
                <a:lnTo>
                  <a:pt x="366712" y="71438"/>
                </a:lnTo>
                <a:lnTo>
                  <a:pt x="435768" y="114300"/>
                </a:lnTo>
                <a:lnTo>
                  <a:pt x="478631" y="145256"/>
                </a:lnTo>
                <a:lnTo>
                  <a:pt x="504825" y="166688"/>
                </a:lnTo>
                <a:lnTo>
                  <a:pt x="519112" y="188119"/>
                </a:lnTo>
                <a:lnTo>
                  <a:pt x="528637" y="211931"/>
                </a:lnTo>
                <a:lnTo>
                  <a:pt x="531018" y="238125"/>
                </a:lnTo>
                <a:lnTo>
                  <a:pt x="526256" y="266700"/>
                </a:lnTo>
                <a:lnTo>
                  <a:pt x="509587" y="319088"/>
                </a:lnTo>
                <a:lnTo>
                  <a:pt x="490537" y="357188"/>
                </a:lnTo>
                <a:lnTo>
                  <a:pt x="488156" y="364331"/>
                </a:lnTo>
                <a:lnTo>
                  <a:pt x="476250" y="654844"/>
                </a:lnTo>
                <a:lnTo>
                  <a:pt x="461962" y="1057275"/>
                </a:lnTo>
                <a:lnTo>
                  <a:pt x="211931" y="1114425"/>
                </a:lnTo>
                <a:cubicBezTo>
                  <a:pt x="213518" y="979488"/>
                  <a:pt x="215106" y="844550"/>
                  <a:pt x="214312" y="719138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2" name="Google Shape;3392;p307"/>
          <p:cNvSpPr/>
          <p:nvPr/>
        </p:nvSpPr>
        <p:spPr>
          <a:xfrm>
            <a:off x="3884613" y="3275013"/>
            <a:ext cx="547687" cy="609600"/>
          </a:xfrm>
          <a:custGeom>
            <a:avLst/>
            <a:gdLst/>
            <a:ahLst/>
            <a:cxnLst/>
            <a:rect l="l" t="t" r="r" b="b"/>
            <a:pathLst>
              <a:path w="547687" h="609600" extrusionOk="0">
                <a:moveTo>
                  <a:pt x="230981" y="361950"/>
                </a:moveTo>
                <a:lnTo>
                  <a:pt x="126206" y="209550"/>
                </a:lnTo>
                <a:lnTo>
                  <a:pt x="23812" y="59531"/>
                </a:lnTo>
                <a:lnTo>
                  <a:pt x="4762" y="35719"/>
                </a:lnTo>
                <a:lnTo>
                  <a:pt x="0" y="19050"/>
                </a:lnTo>
                <a:lnTo>
                  <a:pt x="2381" y="4762"/>
                </a:lnTo>
                <a:lnTo>
                  <a:pt x="14287" y="0"/>
                </a:lnTo>
                <a:lnTo>
                  <a:pt x="52387" y="9525"/>
                </a:lnTo>
                <a:lnTo>
                  <a:pt x="95250" y="28575"/>
                </a:lnTo>
                <a:lnTo>
                  <a:pt x="166687" y="69056"/>
                </a:lnTo>
                <a:lnTo>
                  <a:pt x="261937" y="133350"/>
                </a:lnTo>
                <a:lnTo>
                  <a:pt x="383381" y="223837"/>
                </a:lnTo>
                <a:lnTo>
                  <a:pt x="433387" y="269081"/>
                </a:lnTo>
                <a:lnTo>
                  <a:pt x="471487" y="309562"/>
                </a:lnTo>
                <a:lnTo>
                  <a:pt x="511969" y="366712"/>
                </a:lnTo>
                <a:lnTo>
                  <a:pt x="533400" y="411956"/>
                </a:lnTo>
                <a:lnTo>
                  <a:pt x="545306" y="459581"/>
                </a:lnTo>
                <a:lnTo>
                  <a:pt x="547687" y="504825"/>
                </a:lnTo>
                <a:lnTo>
                  <a:pt x="540544" y="545306"/>
                </a:lnTo>
                <a:lnTo>
                  <a:pt x="521494" y="569119"/>
                </a:lnTo>
                <a:lnTo>
                  <a:pt x="495300" y="590550"/>
                </a:lnTo>
                <a:lnTo>
                  <a:pt x="473869" y="602456"/>
                </a:lnTo>
                <a:lnTo>
                  <a:pt x="452437" y="607219"/>
                </a:lnTo>
                <a:lnTo>
                  <a:pt x="426244" y="609600"/>
                </a:lnTo>
                <a:lnTo>
                  <a:pt x="407194" y="607219"/>
                </a:lnTo>
                <a:lnTo>
                  <a:pt x="373856" y="592931"/>
                </a:lnTo>
                <a:lnTo>
                  <a:pt x="347662" y="561975"/>
                </a:lnTo>
                <a:lnTo>
                  <a:pt x="326231" y="519112"/>
                </a:lnTo>
                <a:lnTo>
                  <a:pt x="230981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3" name="Google Shape;3393;p307"/>
          <p:cNvSpPr/>
          <p:nvPr/>
        </p:nvSpPr>
        <p:spPr>
          <a:xfrm>
            <a:off x="5353050" y="3132138"/>
            <a:ext cx="588963" cy="601662"/>
          </a:xfrm>
          <a:custGeom>
            <a:avLst/>
            <a:gdLst/>
            <a:ahLst/>
            <a:cxnLst/>
            <a:rect l="l" t="t" r="r" b="b"/>
            <a:pathLst>
              <a:path w="588169" h="602456" extrusionOk="0">
                <a:moveTo>
                  <a:pt x="116681" y="416719"/>
                </a:moveTo>
                <a:lnTo>
                  <a:pt x="245269" y="242887"/>
                </a:lnTo>
                <a:lnTo>
                  <a:pt x="280988" y="183356"/>
                </a:lnTo>
                <a:lnTo>
                  <a:pt x="285750" y="159544"/>
                </a:lnTo>
                <a:lnTo>
                  <a:pt x="276225" y="121444"/>
                </a:lnTo>
                <a:lnTo>
                  <a:pt x="254794" y="76200"/>
                </a:lnTo>
                <a:lnTo>
                  <a:pt x="240506" y="57150"/>
                </a:lnTo>
                <a:lnTo>
                  <a:pt x="233363" y="35719"/>
                </a:lnTo>
                <a:lnTo>
                  <a:pt x="235744" y="7144"/>
                </a:lnTo>
                <a:lnTo>
                  <a:pt x="245269" y="0"/>
                </a:lnTo>
                <a:lnTo>
                  <a:pt x="259556" y="0"/>
                </a:lnTo>
                <a:lnTo>
                  <a:pt x="280988" y="7144"/>
                </a:lnTo>
                <a:lnTo>
                  <a:pt x="335756" y="45244"/>
                </a:lnTo>
                <a:lnTo>
                  <a:pt x="390525" y="88106"/>
                </a:lnTo>
                <a:lnTo>
                  <a:pt x="428625" y="119062"/>
                </a:lnTo>
                <a:lnTo>
                  <a:pt x="481013" y="169069"/>
                </a:lnTo>
                <a:lnTo>
                  <a:pt x="528638" y="221456"/>
                </a:lnTo>
                <a:lnTo>
                  <a:pt x="559594" y="266700"/>
                </a:lnTo>
                <a:lnTo>
                  <a:pt x="573881" y="288131"/>
                </a:lnTo>
                <a:lnTo>
                  <a:pt x="583406" y="311944"/>
                </a:lnTo>
                <a:lnTo>
                  <a:pt x="588169" y="350044"/>
                </a:lnTo>
                <a:lnTo>
                  <a:pt x="585788" y="369094"/>
                </a:lnTo>
                <a:lnTo>
                  <a:pt x="573881" y="381000"/>
                </a:lnTo>
                <a:lnTo>
                  <a:pt x="535781" y="385762"/>
                </a:lnTo>
                <a:lnTo>
                  <a:pt x="490538" y="390525"/>
                </a:lnTo>
                <a:lnTo>
                  <a:pt x="435769" y="404812"/>
                </a:lnTo>
                <a:lnTo>
                  <a:pt x="373856" y="431006"/>
                </a:lnTo>
                <a:lnTo>
                  <a:pt x="197644" y="511969"/>
                </a:lnTo>
                <a:lnTo>
                  <a:pt x="97631" y="569119"/>
                </a:lnTo>
                <a:lnTo>
                  <a:pt x="42863" y="600075"/>
                </a:lnTo>
                <a:lnTo>
                  <a:pt x="19050" y="602456"/>
                </a:lnTo>
                <a:lnTo>
                  <a:pt x="4763" y="595312"/>
                </a:lnTo>
                <a:lnTo>
                  <a:pt x="0" y="576262"/>
                </a:lnTo>
                <a:lnTo>
                  <a:pt x="9525" y="550069"/>
                </a:lnTo>
                <a:lnTo>
                  <a:pt x="116681" y="4167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4" name="Google Shape;3394;p307"/>
          <p:cNvSpPr/>
          <p:nvPr/>
        </p:nvSpPr>
        <p:spPr>
          <a:xfrm>
            <a:off x="3717925" y="3916363"/>
            <a:ext cx="2433638" cy="431800"/>
          </a:xfrm>
          <a:custGeom>
            <a:avLst/>
            <a:gdLst/>
            <a:ahLst/>
            <a:cxnLst/>
            <a:rect l="l" t="t" r="r" b="b"/>
            <a:pathLst>
              <a:path w="2433638" h="431007" extrusionOk="0">
                <a:moveTo>
                  <a:pt x="747713" y="347663"/>
                </a:moveTo>
                <a:lnTo>
                  <a:pt x="504825" y="397669"/>
                </a:lnTo>
                <a:lnTo>
                  <a:pt x="357188" y="423863"/>
                </a:lnTo>
                <a:lnTo>
                  <a:pt x="290513" y="431007"/>
                </a:lnTo>
                <a:cubicBezTo>
                  <a:pt x="249243" y="426151"/>
                  <a:pt x="263619" y="426244"/>
                  <a:pt x="247650" y="426244"/>
                </a:cubicBezTo>
                <a:lnTo>
                  <a:pt x="209550" y="407194"/>
                </a:lnTo>
                <a:lnTo>
                  <a:pt x="161925" y="371475"/>
                </a:lnTo>
                <a:lnTo>
                  <a:pt x="97632" y="297657"/>
                </a:lnTo>
                <a:lnTo>
                  <a:pt x="52388" y="230982"/>
                </a:lnTo>
                <a:lnTo>
                  <a:pt x="9525" y="157163"/>
                </a:lnTo>
                <a:lnTo>
                  <a:pt x="2382" y="138113"/>
                </a:lnTo>
                <a:lnTo>
                  <a:pt x="0" y="121444"/>
                </a:lnTo>
                <a:lnTo>
                  <a:pt x="4763" y="95250"/>
                </a:lnTo>
                <a:lnTo>
                  <a:pt x="16669" y="88107"/>
                </a:lnTo>
                <a:lnTo>
                  <a:pt x="38100" y="88107"/>
                </a:lnTo>
                <a:lnTo>
                  <a:pt x="57150" y="100013"/>
                </a:lnTo>
                <a:lnTo>
                  <a:pt x="97632" y="145257"/>
                </a:lnTo>
                <a:lnTo>
                  <a:pt x="128588" y="173832"/>
                </a:lnTo>
                <a:lnTo>
                  <a:pt x="154782" y="190500"/>
                </a:lnTo>
                <a:lnTo>
                  <a:pt x="185738" y="207169"/>
                </a:lnTo>
                <a:lnTo>
                  <a:pt x="216694" y="219075"/>
                </a:lnTo>
                <a:lnTo>
                  <a:pt x="266700" y="226219"/>
                </a:lnTo>
                <a:lnTo>
                  <a:pt x="319088" y="228600"/>
                </a:lnTo>
                <a:lnTo>
                  <a:pt x="514350" y="195263"/>
                </a:lnTo>
                <a:lnTo>
                  <a:pt x="776288" y="157163"/>
                </a:lnTo>
                <a:lnTo>
                  <a:pt x="1133475" y="111919"/>
                </a:lnTo>
                <a:lnTo>
                  <a:pt x="1350169" y="90488"/>
                </a:lnTo>
                <a:lnTo>
                  <a:pt x="1893094" y="50007"/>
                </a:lnTo>
                <a:lnTo>
                  <a:pt x="2038350" y="0"/>
                </a:lnTo>
                <a:lnTo>
                  <a:pt x="2174082" y="33338"/>
                </a:lnTo>
                <a:lnTo>
                  <a:pt x="2338388" y="88107"/>
                </a:lnTo>
                <a:lnTo>
                  <a:pt x="2386013" y="111919"/>
                </a:lnTo>
                <a:lnTo>
                  <a:pt x="2412207" y="135732"/>
                </a:lnTo>
                <a:lnTo>
                  <a:pt x="2426494" y="159544"/>
                </a:lnTo>
                <a:lnTo>
                  <a:pt x="2433638" y="180975"/>
                </a:lnTo>
                <a:lnTo>
                  <a:pt x="2428875" y="214313"/>
                </a:lnTo>
                <a:lnTo>
                  <a:pt x="2412207" y="233363"/>
                </a:lnTo>
                <a:lnTo>
                  <a:pt x="2364582" y="257175"/>
                </a:lnTo>
                <a:lnTo>
                  <a:pt x="2326482" y="266700"/>
                </a:lnTo>
                <a:lnTo>
                  <a:pt x="2102644" y="240507"/>
                </a:lnTo>
                <a:lnTo>
                  <a:pt x="1931194" y="223838"/>
                </a:lnTo>
                <a:lnTo>
                  <a:pt x="1338263" y="250032"/>
                </a:lnTo>
                <a:lnTo>
                  <a:pt x="902494" y="319088"/>
                </a:lnTo>
                <a:lnTo>
                  <a:pt x="747713" y="347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5" name="Google Shape;3395;p307"/>
          <p:cNvSpPr/>
          <p:nvPr/>
        </p:nvSpPr>
        <p:spPr>
          <a:xfrm>
            <a:off x="4984750" y="1906588"/>
            <a:ext cx="1377950" cy="322262"/>
          </a:xfrm>
          <a:custGeom>
            <a:avLst/>
            <a:gdLst/>
            <a:ahLst/>
            <a:cxnLst/>
            <a:rect l="l" t="t" r="r" b="b"/>
            <a:pathLst>
              <a:path w="1378744" h="321469" extrusionOk="0">
                <a:moveTo>
                  <a:pt x="340519" y="311944"/>
                </a:moveTo>
                <a:lnTo>
                  <a:pt x="14288" y="321469"/>
                </a:lnTo>
                <a:lnTo>
                  <a:pt x="0" y="200025"/>
                </a:lnTo>
                <a:lnTo>
                  <a:pt x="228600" y="161925"/>
                </a:lnTo>
                <a:lnTo>
                  <a:pt x="583407" y="111919"/>
                </a:lnTo>
                <a:lnTo>
                  <a:pt x="733425" y="90488"/>
                </a:lnTo>
                <a:lnTo>
                  <a:pt x="819150" y="76200"/>
                </a:lnTo>
                <a:lnTo>
                  <a:pt x="885825" y="64294"/>
                </a:lnTo>
                <a:lnTo>
                  <a:pt x="945357" y="47625"/>
                </a:lnTo>
                <a:lnTo>
                  <a:pt x="1012032" y="21432"/>
                </a:lnTo>
                <a:lnTo>
                  <a:pt x="1054894" y="0"/>
                </a:lnTo>
                <a:lnTo>
                  <a:pt x="1109663" y="7144"/>
                </a:lnTo>
                <a:lnTo>
                  <a:pt x="1176338" y="19050"/>
                </a:lnTo>
                <a:lnTo>
                  <a:pt x="1223963" y="30957"/>
                </a:lnTo>
                <a:lnTo>
                  <a:pt x="1262063" y="45244"/>
                </a:lnTo>
                <a:lnTo>
                  <a:pt x="1314450" y="71438"/>
                </a:lnTo>
                <a:lnTo>
                  <a:pt x="1345407" y="90488"/>
                </a:lnTo>
                <a:lnTo>
                  <a:pt x="1369219" y="107157"/>
                </a:lnTo>
                <a:lnTo>
                  <a:pt x="1376363" y="121444"/>
                </a:lnTo>
                <a:lnTo>
                  <a:pt x="1378744" y="142875"/>
                </a:lnTo>
                <a:lnTo>
                  <a:pt x="1369219" y="176213"/>
                </a:lnTo>
                <a:lnTo>
                  <a:pt x="1338263" y="219075"/>
                </a:lnTo>
                <a:lnTo>
                  <a:pt x="1314450" y="242888"/>
                </a:lnTo>
                <a:lnTo>
                  <a:pt x="1276350" y="259557"/>
                </a:lnTo>
                <a:lnTo>
                  <a:pt x="1190625" y="278607"/>
                </a:lnTo>
                <a:lnTo>
                  <a:pt x="1062038" y="292894"/>
                </a:lnTo>
                <a:lnTo>
                  <a:pt x="823913" y="297657"/>
                </a:lnTo>
                <a:lnTo>
                  <a:pt x="340519" y="311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6" name="Google Shape;3396;p307"/>
          <p:cNvSpPr/>
          <p:nvPr/>
        </p:nvSpPr>
        <p:spPr>
          <a:xfrm>
            <a:off x="2922588" y="2603500"/>
            <a:ext cx="4032250" cy="557213"/>
          </a:xfrm>
          <a:custGeom>
            <a:avLst/>
            <a:gdLst/>
            <a:ahLst/>
            <a:cxnLst/>
            <a:rect l="l" t="t" r="r" b="b"/>
            <a:pathLst>
              <a:path w="4031518" h="557479" extrusionOk="0">
                <a:moveTo>
                  <a:pt x="727440" y="482695"/>
                </a:moveTo>
                <a:lnTo>
                  <a:pt x="509888" y="530284"/>
                </a:lnTo>
                <a:lnTo>
                  <a:pt x="404511" y="557479"/>
                </a:lnTo>
                <a:lnTo>
                  <a:pt x="356922" y="554079"/>
                </a:lnTo>
                <a:lnTo>
                  <a:pt x="288936" y="513288"/>
                </a:lnTo>
                <a:lnTo>
                  <a:pt x="190358" y="431706"/>
                </a:lnTo>
                <a:lnTo>
                  <a:pt x="98578" y="343325"/>
                </a:lnTo>
                <a:lnTo>
                  <a:pt x="30593" y="268542"/>
                </a:lnTo>
                <a:lnTo>
                  <a:pt x="0" y="217553"/>
                </a:lnTo>
                <a:lnTo>
                  <a:pt x="0" y="186960"/>
                </a:lnTo>
                <a:lnTo>
                  <a:pt x="13597" y="176762"/>
                </a:lnTo>
                <a:lnTo>
                  <a:pt x="33992" y="180161"/>
                </a:lnTo>
                <a:lnTo>
                  <a:pt x="81582" y="203956"/>
                </a:lnTo>
                <a:lnTo>
                  <a:pt x="129171" y="227751"/>
                </a:lnTo>
                <a:lnTo>
                  <a:pt x="176761" y="248146"/>
                </a:lnTo>
                <a:lnTo>
                  <a:pt x="244746" y="271941"/>
                </a:lnTo>
                <a:lnTo>
                  <a:pt x="299134" y="285538"/>
                </a:lnTo>
                <a:lnTo>
                  <a:pt x="350123" y="292337"/>
                </a:lnTo>
                <a:lnTo>
                  <a:pt x="424907" y="299135"/>
                </a:lnTo>
                <a:lnTo>
                  <a:pt x="513287" y="305934"/>
                </a:lnTo>
                <a:lnTo>
                  <a:pt x="730840" y="295736"/>
                </a:lnTo>
                <a:lnTo>
                  <a:pt x="968788" y="248146"/>
                </a:lnTo>
                <a:lnTo>
                  <a:pt x="1210135" y="217553"/>
                </a:lnTo>
                <a:lnTo>
                  <a:pt x="1560258" y="176762"/>
                </a:lnTo>
                <a:lnTo>
                  <a:pt x="1934177" y="129172"/>
                </a:lnTo>
                <a:lnTo>
                  <a:pt x="2138132" y="112176"/>
                </a:lnTo>
                <a:lnTo>
                  <a:pt x="2345487" y="95180"/>
                </a:lnTo>
                <a:lnTo>
                  <a:pt x="2736401" y="81583"/>
                </a:lnTo>
                <a:lnTo>
                  <a:pt x="2974349" y="78183"/>
                </a:lnTo>
                <a:lnTo>
                  <a:pt x="3338069" y="88381"/>
                </a:lnTo>
                <a:lnTo>
                  <a:pt x="3395857" y="78183"/>
                </a:lnTo>
                <a:lnTo>
                  <a:pt x="3501234" y="40792"/>
                </a:lnTo>
                <a:lnTo>
                  <a:pt x="3613409" y="0"/>
                </a:lnTo>
                <a:lnTo>
                  <a:pt x="3650801" y="10198"/>
                </a:lnTo>
                <a:lnTo>
                  <a:pt x="3779973" y="50989"/>
                </a:lnTo>
                <a:lnTo>
                  <a:pt x="3895548" y="95180"/>
                </a:lnTo>
                <a:lnTo>
                  <a:pt x="3966932" y="132571"/>
                </a:lnTo>
                <a:lnTo>
                  <a:pt x="4004324" y="163165"/>
                </a:lnTo>
                <a:lnTo>
                  <a:pt x="4024719" y="190359"/>
                </a:lnTo>
                <a:lnTo>
                  <a:pt x="4031518" y="207355"/>
                </a:lnTo>
                <a:lnTo>
                  <a:pt x="4031518" y="241348"/>
                </a:lnTo>
                <a:lnTo>
                  <a:pt x="4014522" y="268542"/>
                </a:lnTo>
                <a:lnTo>
                  <a:pt x="3977130" y="288937"/>
                </a:lnTo>
                <a:lnTo>
                  <a:pt x="3936339" y="305934"/>
                </a:lnTo>
                <a:lnTo>
                  <a:pt x="3888749" y="309333"/>
                </a:lnTo>
                <a:lnTo>
                  <a:pt x="3691592" y="282139"/>
                </a:lnTo>
                <a:lnTo>
                  <a:pt x="3470640" y="268542"/>
                </a:lnTo>
                <a:lnTo>
                  <a:pt x="3273484" y="268542"/>
                </a:lnTo>
                <a:lnTo>
                  <a:pt x="3147711" y="251545"/>
                </a:lnTo>
                <a:lnTo>
                  <a:pt x="2879170" y="244747"/>
                </a:lnTo>
                <a:lnTo>
                  <a:pt x="2590233" y="248146"/>
                </a:lnTo>
                <a:lnTo>
                  <a:pt x="2257106" y="261743"/>
                </a:lnTo>
                <a:lnTo>
                  <a:pt x="1889986" y="295736"/>
                </a:lnTo>
                <a:lnTo>
                  <a:pt x="1458281" y="350124"/>
                </a:lnTo>
                <a:lnTo>
                  <a:pt x="1040172" y="418109"/>
                </a:lnTo>
                <a:lnTo>
                  <a:pt x="727440" y="48269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7" name="Google Shape;3397;p307"/>
          <p:cNvSpPr/>
          <p:nvPr/>
        </p:nvSpPr>
        <p:spPr>
          <a:xfrm rot="-5400000">
            <a:off x="3821907" y="3956843"/>
            <a:ext cx="2203450" cy="500063"/>
          </a:xfrm>
          <a:custGeom>
            <a:avLst/>
            <a:gdLst/>
            <a:ahLst/>
            <a:cxnLst/>
            <a:rect l="l" t="t" r="r" b="b"/>
            <a:pathLst>
              <a:path w="2202657" h="500062" extrusionOk="0">
                <a:moveTo>
                  <a:pt x="1557338" y="183356"/>
                </a:moveTo>
                <a:lnTo>
                  <a:pt x="1888332" y="183356"/>
                </a:lnTo>
                <a:lnTo>
                  <a:pt x="1938338" y="176212"/>
                </a:lnTo>
                <a:lnTo>
                  <a:pt x="1974057" y="164306"/>
                </a:lnTo>
                <a:lnTo>
                  <a:pt x="2050257" y="114300"/>
                </a:lnTo>
                <a:lnTo>
                  <a:pt x="2076450" y="88106"/>
                </a:lnTo>
                <a:lnTo>
                  <a:pt x="2116932" y="38100"/>
                </a:lnTo>
                <a:lnTo>
                  <a:pt x="2140744" y="16669"/>
                </a:lnTo>
                <a:lnTo>
                  <a:pt x="2176463" y="2381"/>
                </a:lnTo>
                <a:lnTo>
                  <a:pt x="2193132" y="0"/>
                </a:lnTo>
                <a:lnTo>
                  <a:pt x="2200275" y="7144"/>
                </a:lnTo>
                <a:lnTo>
                  <a:pt x="2202657" y="30956"/>
                </a:lnTo>
                <a:lnTo>
                  <a:pt x="2188369" y="92869"/>
                </a:lnTo>
                <a:lnTo>
                  <a:pt x="2166938" y="176212"/>
                </a:lnTo>
                <a:lnTo>
                  <a:pt x="2140744" y="245269"/>
                </a:lnTo>
                <a:lnTo>
                  <a:pt x="2088357" y="338137"/>
                </a:lnTo>
                <a:lnTo>
                  <a:pt x="2019300" y="440531"/>
                </a:lnTo>
                <a:lnTo>
                  <a:pt x="1988344" y="478631"/>
                </a:lnTo>
                <a:lnTo>
                  <a:pt x="1962150" y="495300"/>
                </a:lnTo>
                <a:lnTo>
                  <a:pt x="1945482" y="500062"/>
                </a:lnTo>
                <a:lnTo>
                  <a:pt x="1928813" y="495300"/>
                </a:lnTo>
                <a:lnTo>
                  <a:pt x="1902619" y="483394"/>
                </a:lnTo>
                <a:lnTo>
                  <a:pt x="1885950" y="461962"/>
                </a:lnTo>
                <a:lnTo>
                  <a:pt x="1869282" y="445294"/>
                </a:lnTo>
                <a:lnTo>
                  <a:pt x="1835944" y="433387"/>
                </a:lnTo>
                <a:lnTo>
                  <a:pt x="1709738" y="414337"/>
                </a:lnTo>
                <a:lnTo>
                  <a:pt x="1512094" y="395287"/>
                </a:lnTo>
                <a:lnTo>
                  <a:pt x="1283494" y="385762"/>
                </a:lnTo>
                <a:lnTo>
                  <a:pt x="616744" y="385762"/>
                </a:lnTo>
                <a:lnTo>
                  <a:pt x="411957" y="385762"/>
                </a:lnTo>
                <a:lnTo>
                  <a:pt x="354807" y="378619"/>
                </a:lnTo>
                <a:lnTo>
                  <a:pt x="226219" y="352425"/>
                </a:lnTo>
                <a:lnTo>
                  <a:pt x="107157" y="323850"/>
                </a:lnTo>
                <a:lnTo>
                  <a:pt x="54769" y="302419"/>
                </a:lnTo>
                <a:lnTo>
                  <a:pt x="26194" y="285750"/>
                </a:lnTo>
                <a:lnTo>
                  <a:pt x="9525" y="269081"/>
                </a:lnTo>
                <a:lnTo>
                  <a:pt x="0" y="247650"/>
                </a:lnTo>
                <a:lnTo>
                  <a:pt x="2382" y="223837"/>
                </a:lnTo>
                <a:lnTo>
                  <a:pt x="21432" y="195262"/>
                </a:lnTo>
                <a:lnTo>
                  <a:pt x="54769" y="178594"/>
                </a:lnTo>
                <a:lnTo>
                  <a:pt x="130969" y="157162"/>
                </a:lnTo>
                <a:lnTo>
                  <a:pt x="211932" y="138112"/>
                </a:lnTo>
                <a:lnTo>
                  <a:pt x="330994" y="119062"/>
                </a:lnTo>
                <a:lnTo>
                  <a:pt x="366713" y="123825"/>
                </a:lnTo>
                <a:lnTo>
                  <a:pt x="414338" y="135731"/>
                </a:lnTo>
                <a:lnTo>
                  <a:pt x="511969" y="147637"/>
                </a:lnTo>
                <a:lnTo>
                  <a:pt x="935832" y="164306"/>
                </a:lnTo>
                <a:lnTo>
                  <a:pt x="1278732" y="183356"/>
                </a:lnTo>
                <a:lnTo>
                  <a:pt x="1557338" y="1833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8" name="Google Shape;3398;p307"/>
          <p:cNvSpPr/>
          <p:nvPr/>
        </p:nvSpPr>
        <p:spPr>
          <a:xfrm>
            <a:off x="3679825" y="4110038"/>
            <a:ext cx="1243013" cy="1006475"/>
          </a:xfrm>
          <a:custGeom>
            <a:avLst/>
            <a:gdLst/>
            <a:ahLst/>
            <a:cxnLst/>
            <a:rect l="l" t="t" r="r" b="b"/>
            <a:pathLst>
              <a:path w="1243013" h="1007268" extrusionOk="0">
                <a:moveTo>
                  <a:pt x="323850" y="714375"/>
                </a:moveTo>
                <a:lnTo>
                  <a:pt x="573882" y="502443"/>
                </a:lnTo>
                <a:lnTo>
                  <a:pt x="800100" y="285750"/>
                </a:lnTo>
                <a:lnTo>
                  <a:pt x="926307" y="154781"/>
                </a:lnTo>
                <a:lnTo>
                  <a:pt x="1050132" y="0"/>
                </a:lnTo>
                <a:lnTo>
                  <a:pt x="1243013" y="66675"/>
                </a:lnTo>
                <a:lnTo>
                  <a:pt x="1243013" y="209550"/>
                </a:lnTo>
                <a:lnTo>
                  <a:pt x="1078707" y="340518"/>
                </a:lnTo>
                <a:lnTo>
                  <a:pt x="883444" y="502443"/>
                </a:lnTo>
                <a:lnTo>
                  <a:pt x="709613" y="633412"/>
                </a:lnTo>
                <a:lnTo>
                  <a:pt x="547688" y="742950"/>
                </a:lnTo>
                <a:lnTo>
                  <a:pt x="400050" y="831056"/>
                </a:lnTo>
                <a:lnTo>
                  <a:pt x="223838" y="928687"/>
                </a:lnTo>
                <a:lnTo>
                  <a:pt x="61913" y="997743"/>
                </a:lnTo>
                <a:lnTo>
                  <a:pt x="23813" y="1007268"/>
                </a:lnTo>
                <a:lnTo>
                  <a:pt x="7144" y="1002506"/>
                </a:lnTo>
                <a:lnTo>
                  <a:pt x="0" y="983456"/>
                </a:lnTo>
                <a:lnTo>
                  <a:pt x="9525" y="954881"/>
                </a:lnTo>
                <a:lnTo>
                  <a:pt x="42863" y="923925"/>
                </a:lnTo>
                <a:lnTo>
                  <a:pt x="190500" y="821531"/>
                </a:lnTo>
                <a:lnTo>
                  <a:pt x="323850" y="714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9" name="Google Shape;3399;p307"/>
          <p:cNvSpPr/>
          <p:nvPr/>
        </p:nvSpPr>
        <p:spPr>
          <a:xfrm>
            <a:off x="4951413" y="4319588"/>
            <a:ext cx="1011237" cy="854075"/>
          </a:xfrm>
          <a:custGeom>
            <a:avLst/>
            <a:gdLst/>
            <a:ahLst/>
            <a:cxnLst/>
            <a:rect l="l" t="t" r="r" b="b"/>
            <a:pathLst>
              <a:path w="1012031" h="854868" extrusionOk="0">
                <a:moveTo>
                  <a:pt x="433387" y="383381"/>
                </a:moveTo>
                <a:lnTo>
                  <a:pt x="261937" y="228600"/>
                </a:lnTo>
                <a:lnTo>
                  <a:pt x="128587" y="119062"/>
                </a:lnTo>
                <a:lnTo>
                  <a:pt x="0" y="52387"/>
                </a:lnTo>
                <a:lnTo>
                  <a:pt x="21431" y="0"/>
                </a:lnTo>
                <a:lnTo>
                  <a:pt x="159544" y="42862"/>
                </a:lnTo>
                <a:lnTo>
                  <a:pt x="328612" y="111918"/>
                </a:lnTo>
                <a:lnTo>
                  <a:pt x="492919" y="200025"/>
                </a:lnTo>
                <a:lnTo>
                  <a:pt x="609600" y="264318"/>
                </a:lnTo>
                <a:lnTo>
                  <a:pt x="781050" y="371475"/>
                </a:lnTo>
                <a:lnTo>
                  <a:pt x="928687" y="466725"/>
                </a:lnTo>
                <a:lnTo>
                  <a:pt x="938212" y="476250"/>
                </a:lnTo>
                <a:lnTo>
                  <a:pt x="978694" y="583406"/>
                </a:lnTo>
                <a:lnTo>
                  <a:pt x="1000125" y="640556"/>
                </a:lnTo>
                <a:lnTo>
                  <a:pt x="1009650" y="692943"/>
                </a:lnTo>
                <a:lnTo>
                  <a:pt x="1012031" y="745331"/>
                </a:lnTo>
                <a:lnTo>
                  <a:pt x="1007269" y="781050"/>
                </a:lnTo>
                <a:lnTo>
                  <a:pt x="988219" y="823912"/>
                </a:lnTo>
                <a:lnTo>
                  <a:pt x="957262" y="847725"/>
                </a:lnTo>
                <a:lnTo>
                  <a:pt x="923925" y="854868"/>
                </a:lnTo>
                <a:lnTo>
                  <a:pt x="888206" y="847725"/>
                </a:lnTo>
                <a:lnTo>
                  <a:pt x="842962" y="819150"/>
                </a:lnTo>
                <a:lnTo>
                  <a:pt x="750094" y="716756"/>
                </a:lnTo>
                <a:lnTo>
                  <a:pt x="433387" y="3833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0" name="Google Shape;3400;p307"/>
          <p:cNvSpPr/>
          <p:nvPr/>
        </p:nvSpPr>
        <p:spPr>
          <a:xfrm>
            <a:off x="3035300" y="3324225"/>
            <a:ext cx="3392488" cy="2654300"/>
          </a:xfrm>
          <a:custGeom>
            <a:avLst/>
            <a:gdLst/>
            <a:ahLst/>
            <a:cxnLst/>
            <a:rect l="l" t="t" r="r" b="b"/>
            <a:pathLst>
              <a:path w="3392458" h="2654819" extrusionOk="0">
                <a:moveTo>
                  <a:pt x="210754" y="1162546"/>
                </a:moveTo>
                <a:lnTo>
                  <a:pt x="217552" y="792027"/>
                </a:lnTo>
                <a:lnTo>
                  <a:pt x="207355" y="594870"/>
                </a:lnTo>
                <a:lnTo>
                  <a:pt x="186959" y="435105"/>
                </a:lnTo>
                <a:lnTo>
                  <a:pt x="169963" y="346724"/>
                </a:lnTo>
                <a:lnTo>
                  <a:pt x="146168" y="292336"/>
                </a:lnTo>
                <a:lnTo>
                  <a:pt x="95179" y="186959"/>
                </a:lnTo>
                <a:lnTo>
                  <a:pt x="47590" y="112175"/>
                </a:lnTo>
                <a:lnTo>
                  <a:pt x="16996" y="71384"/>
                </a:lnTo>
                <a:lnTo>
                  <a:pt x="3399" y="54388"/>
                </a:lnTo>
                <a:lnTo>
                  <a:pt x="0" y="44190"/>
                </a:lnTo>
                <a:lnTo>
                  <a:pt x="0" y="20395"/>
                </a:lnTo>
                <a:lnTo>
                  <a:pt x="6799" y="3399"/>
                </a:lnTo>
                <a:lnTo>
                  <a:pt x="20396" y="0"/>
                </a:lnTo>
                <a:lnTo>
                  <a:pt x="37392" y="3399"/>
                </a:lnTo>
                <a:lnTo>
                  <a:pt x="101978" y="27194"/>
                </a:lnTo>
                <a:lnTo>
                  <a:pt x="193758" y="81582"/>
                </a:lnTo>
                <a:lnTo>
                  <a:pt x="285538" y="149567"/>
                </a:lnTo>
                <a:lnTo>
                  <a:pt x="404512" y="254944"/>
                </a:lnTo>
                <a:lnTo>
                  <a:pt x="435105" y="268541"/>
                </a:lnTo>
                <a:lnTo>
                  <a:pt x="445303" y="288937"/>
                </a:lnTo>
                <a:lnTo>
                  <a:pt x="445303" y="336526"/>
                </a:lnTo>
                <a:lnTo>
                  <a:pt x="431706" y="380717"/>
                </a:lnTo>
                <a:lnTo>
                  <a:pt x="414709" y="421508"/>
                </a:lnTo>
                <a:lnTo>
                  <a:pt x="414709" y="639060"/>
                </a:lnTo>
                <a:lnTo>
                  <a:pt x="414709" y="1006180"/>
                </a:lnTo>
                <a:lnTo>
                  <a:pt x="411310" y="1386897"/>
                </a:lnTo>
                <a:lnTo>
                  <a:pt x="394314" y="1737020"/>
                </a:lnTo>
                <a:lnTo>
                  <a:pt x="367120" y="2022557"/>
                </a:lnTo>
                <a:lnTo>
                  <a:pt x="346724" y="2274102"/>
                </a:lnTo>
                <a:lnTo>
                  <a:pt x="353523" y="2297897"/>
                </a:lnTo>
                <a:lnTo>
                  <a:pt x="367120" y="2311494"/>
                </a:lnTo>
                <a:lnTo>
                  <a:pt x="380717" y="2314894"/>
                </a:lnTo>
                <a:lnTo>
                  <a:pt x="407911" y="2318293"/>
                </a:lnTo>
                <a:lnTo>
                  <a:pt x="506489" y="2304696"/>
                </a:lnTo>
                <a:lnTo>
                  <a:pt x="758034" y="2263905"/>
                </a:lnTo>
                <a:lnTo>
                  <a:pt x="1128553" y="2216315"/>
                </a:lnTo>
                <a:lnTo>
                  <a:pt x="1516068" y="2175524"/>
                </a:lnTo>
                <a:lnTo>
                  <a:pt x="1923979" y="2144931"/>
                </a:lnTo>
                <a:lnTo>
                  <a:pt x="2335289" y="2127934"/>
                </a:lnTo>
                <a:lnTo>
                  <a:pt x="2753398" y="2134733"/>
                </a:lnTo>
                <a:lnTo>
                  <a:pt x="2926760" y="2144931"/>
                </a:lnTo>
                <a:lnTo>
                  <a:pt x="3079726" y="2158528"/>
                </a:lnTo>
                <a:lnTo>
                  <a:pt x="3365264" y="2178923"/>
                </a:lnTo>
                <a:lnTo>
                  <a:pt x="3392458" y="2396476"/>
                </a:lnTo>
                <a:lnTo>
                  <a:pt x="3232693" y="2372681"/>
                </a:lnTo>
                <a:lnTo>
                  <a:pt x="2960752" y="2338688"/>
                </a:lnTo>
                <a:lnTo>
                  <a:pt x="2780592" y="2328491"/>
                </a:lnTo>
                <a:lnTo>
                  <a:pt x="2569838" y="2314894"/>
                </a:lnTo>
                <a:lnTo>
                  <a:pt x="2345487" y="2318293"/>
                </a:lnTo>
                <a:lnTo>
                  <a:pt x="2117737" y="2321692"/>
                </a:lnTo>
                <a:lnTo>
                  <a:pt x="1791408" y="2335289"/>
                </a:lnTo>
                <a:lnTo>
                  <a:pt x="1495673" y="2359084"/>
                </a:lnTo>
                <a:lnTo>
                  <a:pt x="1250926" y="2389677"/>
                </a:lnTo>
                <a:lnTo>
                  <a:pt x="1067367" y="2416871"/>
                </a:lnTo>
                <a:lnTo>
                  <a:pt x="877008" y="2457662"/>
                </a:lnTo>
                <a:lnTo>
                  <a:pt x="683251" y="2508651"/>
                </a:lnTo>
                <a:lnTo>
                  <a:pt x="503090" y="2559640"/>
                </a:lnTo>
                <a:lnTo>
                  <a:pt x="380717" y="2610629"/>
                </a:lnTo>
                <a:lnTo>
                  <a:pt x="319530" y="2644621"/>
                </a:lnTo>
                <a:lnTo>
                  <a:pt x="282138" y="2654819"/>
                </a:lnTo>
                <a:lnTo>
                  <a:pt x="248146" y="2651420"/>
                </a:lnTo>
                <a:lnTo>
                  <a:pt x="227750" y="2641222"/>
                </a:lnTo>
                <a:lnTo>
                  <a:pt x="186959" y="2580036"/>
                </a:lnTo>
                <a:lnTo>
                  <a:pt x="122373" y="2447465"/>
                </a:lnTo>
                <a:lnTo>
                  <a:pt x="91780" y="2362483"/>
                </a:lnTo>
                <a:lnTo>
                  <a:pt x="78183" y="2291099"/>
                </a:lnTo>
                <a:lnTo>
                  <a:pt x="88381" y="2233311"/>
                </a:lnTo>
                <a:lnTo>
                  <a:pt x="125773" y="2049752"/>
                </a:lnTo>
                <a:lnTo>
                  <a:pt x="152967" y="1889986"/>
                </a:lnTo>
                <a:lnTo>
                  <a:pt x="180161" y="1631643"/>
                </a:lnTo>
                <a:lnTo>
                  <a:pt x="210754" y="116254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1" name="Google Shape;3401;p307"/>
          <p:cNvSpPr/>
          <p:nvPr/>
        </p:nvSpPr>
        <p:spPr>
          <a:xfrm rot="-5400000">
            <a:off x="5056981" y="4317207"/>
            <a:ext cx="2909887" cy="476250"/>
          </a:xfrm>
          <a:custGeom>
            <a:avLst/>
            <a:gdLst/>
            <a:ahLst/>
            <a:cxnLst/>
            <a:rect l="l" t="t" r="r" b="b"/>
            <a:pathLst>
              <a:path w="2909887" h="476250" extrusionOk="0">
                <a:moveTo>
                  <a:pt x="1574006" y="140494"/>
                </a:moveTo>
                <a:lnTo>
                  <a:pt x="1985962" y="157162"/>
                </a:lnTo>
                <a:lnTo>
                  <a:pt x="2483643" y="169069"/>
                </a:lnTo>
                <a:lnTo>
                  <a:pt x="2600325" y="169069"/>
                </a:lnTo>
                <a:lnTo>
                  <a:pt x="2643187" y="157162"/>
                </a:lnTo>
                <a:lnTo>
                  <a:pt x="2712243" y="126206"/>
                </a:lnTo>
                <a:lnTo>
                  <a:pt x="2778918" y="83344"/>
                </a:lnTo>
                <a:lnTo>
                  <a:pt x="2800350" y="64294"/>
                </a:lnTo>
                <a:lnTo>
                  <a:pt x="2831306" y="30956"/>
                </a:lnTo>
                <a:lnTo>
                  <a:pt x="2845593" y="14287"/>
                </a:lnTo>
                <a:lnTo>
                  <a:pt x="2862262" y="4762"/>
                </a:lnTo>
                <a:lnTo>
                  <a:pt x="2876550" y="0"/>
                </a:lnTo>
                <a:lnTo>
                  <a:pt x="2895600" y="0"/>
                </a:lnTo>
                <a:lnTo>
                  <a:pt x="2907506" y="4762"/>
                </a:lnTo>
                <a:lnTo>
                  <a:pt x="2909887" y="14287"/>
                </a:lnTo>
                <a:lnTo>
                  <a:pt x="2893218" y="71437"/>
                </a:lnTo>
                <a:lnTo>
                  <a:pt x="2862262" y="171450"/>
                </a:lnTo>
                <a:lnTo>
                  <a:pt x="2836068" y="242887"/>
                </a:lnTo>
                <a:lnTo>
                  <a:pt x="2797968" y="314325"/>
                </a:lnTo>
                <a:lnTo>
                  <a:pt x="2717006" y="435769"/>
                </a:lnTo>
                <a:lnTo>
                  <a:pt x="2690812" y="464344"/>
                </a:lnTo>
                <a:lnTo>
                  <a:pt x="2667000" y="473869"/>
                </a:lnTo>
                <a:lnTo>
                  <a:pt x="2643187" y="476250"/>
                </a:lnTo>
                <a:lnTo>
                  <a:pt x="2600325" y="471487"/>
                </a:lnTo>
                <a:lnTo>
                  <a:pt x="2564606" y="454819"/>
                </a:lnTo>
                <a:lnTo>
                  <a:pt x="2524125" y="428625"/>
                </a:lnTo>
                <a:lnTo>
                  <a:pt x="2457450" y="400050"/>
                </a:lnTo>
                <a:lnTo>
                  <a:pt x="2397918" y="388144"/>
                </a:lnTo>
                <a:lnTo>
                  <a:pt x="2357437" y="381000"/>
                </a:lnTo>
                <a:lnTo>
                  <a:pt x="2300287" y="373856"/>
                </a:lnTo>
                <a:lnTo>
                  <a:pt x="1997868" y="364331"/>
                </a:lnTo>
                <a:lnTo>
                  <a:pt x="1452562" y="354806"/>
                </a:lnTo>
                <a:lnTo>
                  <a:pt x="1042987" y="350044"/>
                </a:lnTo>
                <a:lnTo>
                  <a:pt x="676275" y="345281"/>
                </a:lnTo>
                <a:lnTo>
                  <a:pt x="461962" y="350044"/>
                </a:lnTo>
                <a:lnTo>
                  <a:pt x="383381" y="347662"/>
                </a:lnTo>
                <a:lnTo>
                  <a:pt x="342900" y="345281"/>
                </a:lnTo>
                <a:lnTo>
                  <a:pt x="276225" y="333375"/>
                </a:lnTo>
                <a:lnTo>
                  <a:pt x="171450" y="307181"/>
                </a:lnTo>
                <a:lnTo>
                  <a:pt x="100012" y="280987"/>
                </a:lnTo>
                <a:lnTo>
                  <a:pt x="45243" y="254794"/>
                </a:lnTo>
                <a:lnTo>
                  <a:pt x="14287" y="230981"/>
                </a:lnTo>
                <a:lnTo>
                  <a:pt x="4762" y="216694"/>
                </a:lnTo>
                <a:lnTo>
                  <a:pt x="0" y="190500"/>
                </a:lnTo>
                <a:lnTo>
                  <a:pt x="7143" y="159544"/>
                </a:lnTo>
                <a:lnTo>
                  <a:pt x="16668" y="147637"/>
                </a:lnTo>
                <a:lnTo>
                  <a:pt x="76200" y="109537"/>
                </a:lnTo>
                <a:lnTo>
                  <a:pt x="147637" y="80962"/>
                </a:lnTo>
                <a:lnTo>
                  <a:pt x="202406" y="69056"/>
                </a:lnTo>
                <a:lnTo>
                  <a:pt x="254793" y="59531"/>
                </a:lnTo>
                <a:lnTo>
                  <a:pt x="326231" y="59531"/>
                </a:lnTo>
                <a:lnTo>
                  <a:pt x="502443" y="78581"/>
                </a:lnTo>
                <a:lnTo>
                  <a:pt x="788193" y="100012"/>
                </a:lnTo>
                <a:lnTo>
                  <a:pt x="1178718" y="123825"/>
                </a:lnTo>
                <a:lnTo>
                  <a:pt x="1574006" y="1404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E1D47E5-F51C-1D48-8FCE-44B8785E5975}"/>
              </a:ext>
            </a:extLst>
          </p:cNvPr>
          <p:cNvGrpSpPr/>
          <p:nvPr/>
        </p:nvGrpSpPr>
        <p:grpSpPr>
          <a:xfrm>
            <a:off x="2918576" y="1381875"/>
            <a:ext cx="4032250" cy="4624387"/>
            <a:chOff x="3074988" y="1538288"/>
            <a:chExt cx="4032250" cy="4624387"/>
          </a:xfrm>
        </p:grpSpPr>
        <p:sp>
          <p:nvSpPr>
            <p:cNvPr id="15" name="Google Shape;3390;p307">
              <a:extLst>
                <a:ext uri="{FF2B5EF4-FFF2-40B4-BE49-F238E27FC236}">
                  <a16:creationId xmlns:a16="http://schemas.microsoft.com/office/drawing/2014/main" id="{16A73F45-95CF-7244-9714-C50D47A4A5D5}"/>
                </a:ext>
              </a:extLst>
            </p:cNvPr>
            <p:cNvSpPr/>
            <p:nvPr/>
          </p:nvSpPr>
          <p:spPr>
            <a:xfrm>
              <a:off x="4813300" y="1538288"/>
              <a:ext cx="492125" cy="1422400"/>
            </a:xfrm>
            <a:custGeom>
              <a:avLst/>
              <a:gdLst/>
              <a:ahLst/>
              <a:cxnLst/>
              <a:rect l="l" t="t" r="r" b="b"/>
              <a:pathLst>
                <a:path w="492919" h="1421606" extrusionOk="0">
                  <a:moveTo>
                    <a:pt x="185738" y="950118"/>
                  </a:moveTo>
                  <a:lnTo>
                    <a:pt x="176213" y="481012"/>
                  </a:lnTo>
                  <a:lnTo>
                    <a:pt x="176213" y="326231"/>
                  </a:lnTo>
                  <a:lnTo>
                    <a:pt x="169069" y="266700"/>
                  </a:lnTo>
                  <a:lnTo>
                    <a:pt x="154782" y="226218"/>
                  </a:lnTo>
                  <a:lnTo>
                    <a:pt x="128588" y="180975"/>
                  </a:lnTo>
                  <a:lnTo>
                    <a:pt x="100013" y="147637"/>
                  </a:lnTo>
                  <a:lnTo>
                    <a:pt x="78582" y="123825"/>
                  </a:lnTo>
                  <a:lnTo>
                    <a:pt x="45244" y="88106"/>
                  </a:lnTo>
                  <a:lnTo>
                    <a:pt x="16669" y="57150"/>
                  </a:lnTo>
                  <a:lnTo>
                    <a:pt x="4763" y="40481"/>
                  </a:lnTo>
                  <a:lnTo>
                    <a:pt x="0" y="21431"/>
                  </a:lnTo>
                  <a:lnTo>
                    <a:pt x="4763" y="4762"/>
                  </a:lnTo>
                  <a:lnTo>
                    <a:pt x="16669" y="0"/>
                  </a:lnTo>
                  <a:lnTo>
                    <a:pt x="69057" y="7143"/>
                  </a:lnTo>
                  <a:lnTo>
                    <a:pt x="130969" y="21431"/>
                  </a:lnTo>
                  <a:lnTo>
                    <a:pt x="216694" y="45243"/>
                  </a:lnTo>
                  <a:lnTo>
                    <a:pt x="319088" y="80962"/>
                  </a:lnTo>
                  <a:lnTo>
                    <a:pt x="428625" y="140493"/>
                  </a:lnTo>
                  <a:lnTo>
                    <a:pt x="476250" y="173831"/>
                  </a:lnTo>
                  <a:lnTo>
                    <a:pt x="488157" y="190500"/>
                  </a:lnTo>
                  <a:lnTo>
                    <a:pt x="492919" y="209550"/>
                  </a:lnTo>
                  <a:lnTo>
                    <a:pt x="492919" y="223837"/>
                  </a:lnTo>
                  <a:lnTo>
                    <a:pt x="483394" y="254793"/>
                  </a:lnTo>
                  <a:lnTo>
                    <a:pt x="466725" y="276225"/>
                  </a:lnTo>
                  <a:lnTo>
                    <a:pt x="450057" y="297656"/>
                  </a:lnTo>
                  <a:lnTo>
                    <a:pt x="435769" y="319087"/>
                  </a:lnTo>
                  <a:lnTo>
                    <a:pt x="426244" y="357187"/>
                  </a:lnTo>
                  <a:lnTo>
                    <a:pt x="421482" y="419100"/>
                  </a:lnTo>
                  <a:lnTo>
                    <a:pt x="419100" y="840581"/>
                  </a:lnTo>
                  <a:lnTo>
                    <a:pt x="414338" y="997743"/>
                  </a:lnTo>
                  <a:lnTo>
                    <a:pt x="407194" y="1143000"/>
                  </a:lnTo>
                  <a:lnTo>
                    <a:pt x="397669" y="1388268"/>
                  </a:lnTo>
                  <a:lnTo>
                    <a:pt x="200025" y="1421606"/>
                  </a:lnTo>
                  <a:lnTo>
                    <a:pt x="185738" y="9501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391;p307">
              <a:extLst>
                <a:ext uri="{FF2B5EF4-FFF2-40B4-BE49-F238E27FC236}">
                  <a16:creationId xmlns:a16="http://schemas.microsoft.com/office/drawing/2014/main" id="{649F75E1-FAB5-0D44-A4B2-1E62B0EBF9B3}"/>
                </a:ext>
              </a:extLst>
            </p:cNvPr>
            <p:cNvSpPr/>
            <p:nvPr/>
          </p:nvSpPr>
          <p:spPr>
            <a:xfrm>
              <a:off x="3586163" y="2019300"/>
              <a:ext cx="531812" cy="1114425"/>
            </a:xfrm>
            <a:custGeom>
              <a:avLst/>
              <a:gdLst/>
              <a:ahLst/>
              <a:cxnLst/>
              <a:rect l="l" t="t" r="r" b="b"/>
              <a:pathLst>
                <a:path w="531018" h="1114425" extrusionOk="0">
                  <a:moveTo>
                    <a:pt x="214312" y="719138"/>
                  </a:moveTo>
                  <a:cubicBezTo>
                    <a:pt x="215106" y="598488"/>
                    <a:pt x="215899" y="477838"/>
                    <a:pt x="216693" y="357188"/>
                  </a:cubicBezTo>
                  <a:lnTo>
                    <a:pt x="211931" y="311944"/>
                  </a:lnTo>
                  <a:lnTo>
                    <a:pt x="200025" y="271463"/>
                  </a:lnTo>
                  <a:lnTo>
                    <a:pt x="171450" y="221456"/>
                  </a:lnTo>
                  <a:lnTo>
                    <a:pt x="142875" y="178594"/>
                  </a:lnTo>
                  <a:lnTo>
                    <a:pt x="104775" y="130969"/>
                  </a:lnTo>
                  <a:lnTo>
                    <a:pt x="59531" y="85725"/>
                  </a:lnTo>
                  <a:lnTo>
                    <a:pt x="21431" y="54769"/>
                  </a:lnTo>
                  <a:lnTo>
                    <a:pt x="7143" y="40481"/>
                  </a:lnTo>
                  <a:lnTo>
                    <a:pt x="0" y="28575"/>
                  </a:lnTo>
                  <a:lnTo>
                    <a:pt x="2381" y="11906"/>
                  </a:lnTo>
                  <a:lnTo>
                    <a:pt x="16668" y="4763"/>
                  </a:lnTo>
                  <a:lnTo>
                    <a:pt x="59531" y="0"/>
                  </a:lnTo>
                  <a:lnTo>
                    <a:pt x="116681" y="0"/>
                  </a:lnTo>
                  <a:lnTo>
                    <a:pt x="183356" y="4763"/>
                  </a:lnTo>
                  <a:lnTo>
                    <a:pt x="240506" y="16669"/>
                  </a:lnTo>
                  <a:lnTo>
                    <a:pt x="307181" y="40481"/>
                  </a:lnTo>
                  <a:lnTo>
                    <a:pt x="366712" y="71438"/>
                  </a:lnTo>
                  <a:lnTo>
                    <a:pt x="435768" y="114300"/>
                  </a:lnTo>
                  <a:lnTo>
                    <a:pt x="478631" y="145256"/>
                  </a:lnTo>
                  <a:lnTo>
                    <a:pt x="504825" y="166688"/>
                  </a:lnTo>
                  <a:lnTo>
                    <a:pt x="519112" y="188119"/>
                  </a:lnTo>
                  <a:lnTo>
                    <a:pt x="528637" y="211931"/>
                  </a:lnTo>
                  <a:lnTo>
                    <a:pt x="531018" y="238125"/>
                  </a:lnTo>
                  <a:lnTo>
                    <a:pt x="526256" y="266700"/>
                  </a:lnTo>
                  <a:lnTo>
                    <a:pt x="509587" y="319088"/>
                  </a:lnTo>
                  <a:lnTo>
                    <a:pt x="490537" y="357188"/>
                  </a:lnTo>
                  <a:lnTo>
                    <a:pt x="488156" y="364331"/>
                  </a:lnTo>
                  <a:lnTo>
                    <a:pt x="476250" y="654844"/>
                  </a:lnTo>
                  <a:lnTo>
                    <a:pt x="461962" y="1057275"/>
                  </a:lnTo>
                  <a:lnTo>
                    <a:pt x="211931" y="1114425"/>
                  </a:lnTo>
                  <a:cubicBezTo>
                    <a:pt x="213518" y="979488"/>
                    <a:pt x="215106" y="844550"/>
                    <a:pt x="214312" y="719138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392;p307">
              <a:extLst>
                <a:ext uri="{FF2B5EF4-FFF2-40B4-BE49-F238E27FC236}">
                  <a16:creationId xmlns:a16="http://schemas.microsoft.com/office/drawing/2014/main" id="{BAFA6712-9D73-C941-995F-AF267714AF3B}"/>
                </a:ext>
              </a:extLst>
            </p:cNvPr>
            <p:cNvSpPr/>
            <p:nvPr/>
          </p:nvSpPr>
          <p:spPr>
            <a:xfrm>
              <a:off x="4037013" y="3427413"/>
              <a:ext cx="547687" cy="609600"/>
            </a:xfrm>
            <a:custGeom>
              <a:avLst/>
              <a:gdLst/>
              <a:ahLst/>
              <a:cxnLst/>
              <a:rect l="l" t="t" r="r" b="b"/>
              <a:pathLst>
                <a:path w="547687" h="609600" extrusionOk="0">
                  <a:moveTo>
                    <a:pt x="230981" y="361950"/>
                  </a:moveTo>
                  <a:lnTo>
                    <a:pt x="126206" y="209550"/>
                  </a:lnTo>
                  <a:lnTo>
                    <a:pt x="23812" y="59531"/>
                  </a:lnTo>
                  <a:lnTo>
                    <a:pt x="4762" y="35719"/>
                  </a:lnTo>
                  <a:lnTo>
                    <a:pt x="0" y="19050"/>
                  </a:lnTo>
                  <a:lnTo>
                    <a:pt x="2381" y="4762"/>
                  </a:lnTo>
                  <a:lnTo>
                    <a:pt x="14287" y="0"/>
                  </a:lnTo>
                  <a:lnTo>
                    <a:pt x="52387" y="9525"/>
                  </a:lnTo>
                  <a:lnTo>
                    <a:pt x="95250" y="28575"/>
                  </a:lnTo>
                  <a:lnTo>
                    <a:pt x="166687" y="69056"/>
                  </a:lnTo>
                  <a:lnTo>
                    <a:pt x="261937" y="133350"/>
                  </a:lnTo>
                  <a:lnTo>
                    <a:pt x="383381" y="223837"/>
                  </a:lnTo>
                  <a:lnTo>
                    <a:pt x="433387" y="269081"/>
                  </a:lnTo>
                  <a:lnTo>
                    <a:pt x="471487" y="309562"/>
                  </a:lnTo>
                  <a:lnTo>
                    <a:pt x="511969" y="366712"/>
                  </a:lnTo>
                  <a:lnTo>
                    <a:pt x="533400" y="411956"/>
                  </a:lnTo>
                  <a:lnTo>
                    <a:pt x="545306" y="459581"/>
                  </a:lnTo>
                  <a:lnTo>
                    <a:pt x="547687" y="504825"/>
                  </a:lnTo>
                  <a:lnTo>
                    <a:pt x="540544" y="545306"/>
                  </a:lnTo>
                  <a:lnTo>
                    <a:pt x="521494" y="569119"/>
                  </a:lnTo>
                  <a:lnTo>
                    <a:pt x="495300" y="590550"/>
                  </a:lnTo>
                  <a:lnTo>
                    <a:pt x="473869" y="602456"/>
                  </a:lnTo>
                  <a:lnTo>
                    <a:pt x="452437" y="607219"/>
                  </a:lnTo>
                  <a:lnTo>
                    <a:pt x="426244" y="609600"/>
                  </a:lnTo>
                  <a:lnTo>
                    <a:pt x="407194" y="607219"/>
                  </a:lnTo>
                  <a:lnTo>
                    <a:pt x="373856" y="592931"/>
                  </a:lnTo>
                  <a:lnTo>
                    <a:pt x="347662" y="561975"/>
                  </a:lnTo>
                  <a:lnTo>
                    <a:pt x="326231" y="519112"/>
                  </a:lnTo>
                  <a:lnTo>
                    <a:pt x="230981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93;p307">
              <a:extLst>
                <a:ext uri="{FF2B5EF4-FFF2-40B4-BE49-F238E27FC236}">
                  <a16:creationId xmlns:a16="http://schemas.microsoft.com/office/drawing/2014/main" id="{F7AAD7D0-D99A-0C48-A9EE-BB5278E169D7}"/>
                </a:ext>
              </a:extLst>
            </p:cNvPr>
            <p:cNvSpPr/>
            <p:nvPr/>
          </p:nvSpPr>
          <p:spPr>
            <a:xfrm>
              <a:off x="5505450" y="3284538"/>
              <a:ext cx="588963" cy="601662"/>
            </a:xfrm>
            <a:custGeom>
              <a:avLst/>
              <a:gdLst/>
              <a:ahLst/>
              <a:cxnLst/>
              <a:rect l="l" t="t" r="r" b="b"/>
              <a:pathLst>
                <a:path w="588169" h="602456" extrusionOk="0">
                  <a:moveTo>
                    <a:pt x="116681" y="416719"/>
                  </a:moveTo>
                  <a:lnTo>
                    <a:pt x="245269" y="242887"/>
                  </a:lnTo>
                  <a:lnTo>
                    <a:pt x="280988" y="183356"/>
                  </a:lnTo>
                  <a:lnTo>
                    <a:pt x="285750" y="159544"/>
                  </a:lnTo>
                  <a:lnTo>
                    <a:pt x="276225" y="121444"/>
                  </a:lnTo>
                  <a:lnTo>
                    <a:pt x="254794" y="76200"/>
                  </a:lnTo>
                  <a:lnTo>
                    <a:pt x="240506" y="57150"/>
                  </a:lnTo>
                  <a:lnTo>
                    <a:pt x="233363" y="35719"/>
                  </a:lnTo>
                  <a:lnTo>
                    <a:pt x="235744" y="7144"/>
                  </a:lnTo>
                  <a:lnTo>
                    <a:pt x="245269" y="0"/>
                  </a:lnTo>
                  <a:lnTo>
                    <a:pt x="259556" y="0"/>
                  </a:lnTo>
                  <a:lnTo>
                    <a:pt x="280988" y="7144"/>
                  </a:lnTo>
                  <a:lnTo>
                    <a:pt x="335756" y="45244"/>
                  </a:lnTo>
                  <a:lnTo>
                    <a:pt x="390525" y="88106"/>
                  </a:lnTo>
                  <a:lnTo>
                    <a:pt x="428625" y="119062"/>
                  </a:lnTo>
                  <a:lnTo>
                    <a:pt x="481013" y="169069"/>
                  </a:lnTo>
                  <a:lnTo>
                    <a:pt x="528638" y="221456"/>
                  </a:lnTo>
                  <a:lnTo>
                    <a:pt x="559594" y="266700"/>
                  </a:lnTo>
                  <a:lnTo>
                    <a:pt x="573881" y="288131"/>
                  </a:lnTo>
                  <a:lnTo>
                    <a:pt x="583406" y="311944"/>
                  </a:lnTo>
                  <a:lnTo>
                    <a:pt x="588169" y="350044"/>
                  </a:lnTo>
                  <a:lnTo>
                    <a:pt x="585788" y="369094"/>
                  </a:lnTo>
                  <a:lnTo>
                    <a:pt x="573881" y="381000"/>
                  </a:lnTo>
                  <a:lnTo>
                    <a:pt x="535781" y="385762"/>
                  </a:lnTo>
                  <a:lnTo>
                    <a:pt x="490538" y="390525"/>
                  </a:lnTo>
                  <a:lnTo>
                    <a:pt x="435769" y="404812"/>
                  </a:lnTo>
                  <a:lnTo>
                    <a:pt x="373856" y="431006"/>
                  </a:lnTo>
                  <a:lnTo>
                    <a:pt x="197644" y="511969"/>
                  </a:lnTo>
                  <a:lnTo>
                    <a:pt x="97631" y="569119"/>
                  </a:lnTo>
                  <a:lnTo>
                    <a:pt x="42863" y="600075"/>
                  </a:lnTo>
                  <a:lnTo>
                    <a:pt x="19050" y="602456"/>
                  </a:lnTo>
                  <a:lnTo>
                    <a:pt x="4763" y="595312"/>
                  </a:lnTo>
                  <a:lnTo>
                    <a:pt x="0" y="576262"/>
                  </a:lnTo>
                  <a:lnTo>
                    <a:pt x="9525" y="550069"/>
                  </a:lnTo>
                  <a:lnTo>
                    <a:pt x="116681" y="4167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94;p307">
              <a:extLst>
                <a:ext uri="{FF2B5EF4-FFF2-40B4-BE49-F238E27FC236}">
                  <a16:creationId xmlns:a16="http://schemas.microsoft.com/office/drawing/2014/main" id="{A1E144D3-09AD-7649-8640-5C18CB273174}"/>
                </a:ext>
              </a:extLst>
            </p:cNvPr>
            <p:cNvSpPr/>
            <p:nvPr/>
          </p:nvSpPr>
          <p:spPr>
            <a:xfrm>
              <a:off x="3870325" y="4068763"/>
              <a:ext cx="2433638" cy="431800"/>
            </a:xfrm>
            <a:custGeom>
              <a:avLst/>
              <a:gdLst/>
              <a:ahLst/>
              <a:cxnLst/>
              <a:rect l="l" t="t" r="r" b="b"/>
              <a:pathLst>
                <a:path w="2433638" h="431007" extrusionOk="0">
                  <a:moveTo>
                    <a:pt x="747713" y="347663"/>
                  </a:moveTo>
                  <a:lnTo>
                    <a:pt x="504825" y="397669"/>
                  </a:lnTo>
                  <a:lnTo>
                    <a:pt x="357188" y="423863"/>
                  </a:lnTo>
                  <a:lnTo>
                    <a:pt x="290513" y="431007"/>
                  </a:lnTo>
                  <a:cubicBezTo>
                    <a:pt x="249243" y="426151"/>
                    <a:pt x="263619" y="426244"/>
                    <a:pt x="247650" y="426244"/>
                  </a:cubicBezTo>
                  <a:lnTo>
                    <a:pt x="209550" y="407194"/>
                  </a:lnTo>
                  <a:lnTo>
                    <a:pt x="161925" y="371475"/>
                  </a:lnTo>
                  <a:lnTo>
                    <a:pt x="97632" y="297657"/>
                  </a:lnTo>
                  <a:lnTo>
                    <a:pt x="52388" y="230982"/>
                  </a:lnTo>
                  <a:lnTo>
                    <a:pt x="9525" y="157163"/>
                  </a:lnTo>
                  <a:lnTo>
                    <a:pt x="2382" y="138113"/>
                  </a:lnTo>
                  <a:lnTo>
                    <a:pt x="0" y="121444"/>
                  </a:lnTo>
                  <a:lnTo>
                    <a:pt x="4763" y="95250"/>
                  </a:lnTo>
                  <a:lnTo>
                    <a:pt x="16669" y="88107"/>
                  </a:lnTo>
                  <a:lnTo>
                    <a:pt x="38100" y="88107"/>
                  </a:lnTo>
                  <a:lnTo>
                    <a:pt x="57150" y="100013"/>
                  </a:lnTo>
                  <a:lnTo>
                    <a:pt x="97632" y="145257"/>
                  </a:lnTo>
                  <a:lnTo>
                    <a:pt x="128588" y="173832"/>
                  </a:lnTo>
                  <a:lnTo>
                    <a:pt x="154782" y="190500"/>
                  </a:lnTo>
                  <a:lnTo>
                    <a:pt x="185738" y="207169"/>
                  </a:lnTo>
                  <a:lnTo>
                    <a:pt x="216694" y="219075"/>
                  </a:lnTo>
                  <a:lnTo>
                    <a:pt x="266700" y="226219"/>
                  </a:lnTo>
                  <a:lnTo>
                    <a:pt x="319088" y="228600"/>
                  </a:lnTo>
                  <a:lnTo>
                    <a:pt x="514350" y="195263"/>
                  </a:lnTo>
                  <a:lnTo>
                    <a:pt x="776288" y="157163"/>
                  </a:lnTo>
                  <a:lnTo>
                    <a:pt x="1133475" y="111919"/>
                  </a:lnTo>
                  <a:lnTo>
                    <a:pt x="1350169" y="90488"/>
                  </a:lnTo>
                  <a:lnTo>
                    <a:pt x="1893094" y="50007"/>
                  </a:lnTo>
                  <a:lnTo>
                    <a:pt x="2038350" y="0"/>
                  </a:lnTo>
                  <a:lnTo>
                    <a:pt x="2174082" y="33338"/>
                  </a:lnTo>
                  <a:lnTo>
                    <a:pt x="2338388" y="88107"/>
                  </a:lnTo>
                  <a:lnTo>
                    <a:pt x="2386013" y="111919"/>
                  </a:lnTo>
                  <a:lnTo>
                    <a:pt x="2412207" y="135732"/>
                  </a:lnTo>
                  <a:lnTo>
                    <a:pt x="2426494" y="159544"/>
                  </a:lnTo>
                  <a:lnTo>
                    <a:pt x="2433638" y="180975"/>
                  </a:lnTo>
                  <a:lnTo>
                    <a:pt x="2428875" y="214313"/>
                  </a:lnTo>
                  <a:lnTo>
                    <a:pt x="2412207" y="233363"/>
                  </a:lnTo>
                  <a:lnTo>
                    <a:pt x="2364582" y="257175"/>
                  </a:lnTo>
                  <a:lnTo>
                    <a:pt x="2326482" y="266700"/>
                  </a:lnTo>
                  <a:lnTo>
                    <a:pt x="2102644" y="240507"/>
                  </a:lnTo>
                  <a:lnTo>
                    <a:pt x="1931194" y="223838"/>
                  </a:lnTo>
                  <a:lnTo>
                    <a:pt x="1338263" y="250032"/>
                  </a:lnTo>
                  <a:lnTo>
                    <a:pt x="902494" y="319088"/>
                  </a:lnTo>
                  <a:lnTo>
                    <a:pt x="747713" y="347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95;p307">
              <a:extLst>
                <a:ext uri="{FF2B5EF4-FFF2-40B4-BE49-F238E27FC236}">
                  <a16:creationId xmlns:a16="http://schemas.microsoft.com/office/drawing/2014/main" id="{21028419-F227-A743-9B3D-F49A5633D922}"/>
                </a:ext>
              </a:extLst>
            </p:cNvPr>
            <p:cNvSpPr/>
            <p:nvPr/>
          </p:nvSpPr>
          <p:spPr>
            <a:xfrm>
              <a:off x="5137150" y="2058988"/>
              <a:ext cx="1377950" cy="322262"/>
            </a:xfrm>
            <a:custGeom>
              <a:avLst/>
              <a:gdLst/>
              <a:ahLst/>
              <a:cxnLst/>
              <a:rect l="l" t="t" r="r" b="b"/>
              <a:pathLst>
                <a:path w="1378744" h="321469" extrusionOk="0">
                  <a:moveTo>
                    <a:pt x="340519" y="311944"/>
                  </a:moveTo>
                  <a:lnTo>
                    <a:pt x="14288" y="321469"/>
                  </a:lnTo>
                  <a:lnTo>
                    <a:pt x="0" y="200025"/>
                  </a:lnTo>
                  <a:lnTo>
                    <a:pt x="228600" y="161925"/>
                  </a:lnTo>
                  <a:lnTo>
                    <a:pt x="583407" y="111919"/>
                  </a:lnTo>
                  <a:lnTo>
                    <a:pt x="733425" y="90488"/>
                  </a:lnTo>
                  <a:lnTo>
                    <a:pt x="819150" y="76200"/>
                  </a:lnTo>
                  <a:lnTo>
                    <a:pt x="885825" y="64294"/>
                  </a:lnTo>
                  <a:lnTo>
                    <a:pt x="945357" y="47625"/>
                  </a:lnTo>
                  <a:lnTo>
                    <a:pt x="1012032" y="21432"/>
                  </a:lnTo>
                  <a:lnTo>
                    <a:pt x="1054894" y="0"/>
                  </a:lnTo>
                  <a:lnTo>
                    <a:pt x="1109663" y="7144"/>
                  </a:lnTo>
                  <a:lnTo>
                    <a:pt x="1176338" y="19050"/>
                  </a:lnTo>
                  <a:lnTo>
                    <a:pt x="1223963" y="30957"/>
                  </a:lnTo>
                  <a:lnTo>
                    <a:pt x="1262063" y="45244"/>
                  </a:lnTo>
                  <a:lnTo>
                    <a:pt x="1314450" y="71438"/>
                  </a:lnTo>
                  <a:lnTo>
                    <a:pt x="1345407" y="90488"/>
                  </a:lnTo>
                  <a:lnTo>
                    <a:pt x="1369219" y="107157"/>
                  </a:lnTo>
                  <a:lnTo>
                    <a:pt x="1376363" y="121444"/>
                  </a:lnTo>
                  <a:lnTo>
                    <a:pt x="1378744" y="142875"/>
                  </a:lnTo>
                  <a:lnTo>
                    <a:pt x="1369219" y="176213"/>
                  </a:lnTo>
                  <a:lnTo>
                    <a:pt x="1338263" y="219075"/>
                  </a:lnTo>
                  <a:lnTo>
                    <a:pt x="1314450" y="242888"/>
                  </a:lnTo>
                  <a:lnTo>
                    <a:pt x="1276350" y="259557"/>
                  </a:lnTo>
                  <a:lnTo>
                    <a:pt x="1190625" y="278607"/>
                  </a:lnTo>
                  <a:lnTo>
                    <a:pt x="1062038" y="292894"/>
                  </a:lnTo>
                  <a:lnTo>
                    <a:pt x="823913" y="297657"/>
                  </a:lnTo>
                  <a:lnTo>
                    <a:pt x="340519" y="311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96;p307">
              <a:extLst>
                <a:ext uri="{FF2B5EF4-FFF2-40B4-BE49-F238E27FC236}">
                  <a16:creationId xmlns:a16="http://schemas.microsoft.com/office/drawing/2014/main" id="{13A0473D-BBBD-7347-9873-69673424D84F}"/>
                </a:ext>
              </a:extLst>
            </p:cNvPr>
            <p:cNvSpPr/>
            <p:nvPr/>
          </p:nvSpPr>
          <p:spPr>
            <a:xfrm>
              <a:off x="3074988" y="2755900"/>
              <a:ext cx="4032250" cy="557213"/>
            </a:xfrm>
            <a:custGeom>
              <a:avLst/>
              <a:gdLst/>
              <a:ahLst/>
              <a:cxnLst/>
              <a:rect l="l" t="t" r="r" b="b"/>
              <a:pathLst>
                <a:path w="4031518" h="557479" extrusionOk="0">
                  <a:moveTo>
                    <a:pt x="727440" y="482695"/>
                  </a:moveTo>
                  <a:lnTo>
                    <a:pt x="509888" y="530284"/>
                  </a:lnTo>
                  <a:lnTo>
                    <a:pt x="404511" y="557479"/>
                  </a:lnTo>
                  <a:lnTo>
                    <a:pt x="356922" y="554079"/>
                  </a:lnTo>
                  <a:lnTo>
                    <a:pt x="288936" y="513288"/>
                  </a:lnTo>
                  <a:lnTo>
                    <a:pt x="190358" y="431706"/>
                  </a:lnTo>
                  <a:lnTo>
                    <a:pt x="98578" y="343325"/>
                  </a:lnTo>
                  <a:lnTo>
                    <a:pt x="30593" y="268542"/>
                  </a:lnTo>
                  <a:lnTo>
                    <a:pt x="0" y="217553"/>
                  </a:lnTo>
                  <a:lnTo>
                    <a:pt x="0" y="186960"/>
                  </a:lnTo>
                  <a:lnTo>
                    <a:pt x="13597" y="176762"/>
                  </a:lnTo>
                  <a:lnTo>
                    <a:pt x="33992" y="180161"/>
                  </a:lnTo>
                  <a:lnTo>
                    <a:pt x="81582" y="203956"/>
                  </a:lnTo>
                  <a:lnTo>
                    <a:pt x="129171" y="227751"/>
                  </a:lnTo>
                  <a:lnTo>
                    <a:pt x="176761" y="248146"/>
                  </a:lnTo>
                  <a:lnTo>
                    <a:pt x="244746" y="271941"/>
                  </a:lnTo>
                  <a:lnTo>
                    <a:pt x="299134" y="285538"/>
                  </a:lnTo>
                  <a:lnTo>
                    <a:pt x="350123" y="292337"/>
                  </a:lnTo>
                  <a:lnTo>
                    <a:pt x="424907" y="299135"/>
                  </a:lnTo>
                  <a:lnTo>
                    <a:pt x="513287" y="305934"/>
                  </a:lnTo>
                  <a:lnTo>
                    <a:pt x="730840" y="295736"/>
                  </a:lnTo>
                  <a:lnTo>
                    <a:pt x="968788" y="248146"/>
                  </a:lnTo>
                  <a:lnTo>
                    <a:pt x="1210135" y="217553"/>
                  </a:lnTo>
                  <a:lnTo>
                    <a:pt x="1560258" y="176762"/>
                  </a:lnTo>
                  <a:lnTo>
                    <a:pt x="1934177" y="129172"/>
                  </a:lnTo>
                  <a:lnTo>
                    <a:pt x="2138132" y="112176"/>
                  </a:lnTo>
                  <a:lnTo>
                    <a:pt x="2345487" y="95180"/>
                  </a:lnTo>
                  <a:lnTo>
                    <a:pt x="2736401" y="81583"/>
                  </a:lnTo>
                  <a:lnTo>
                    <a:pt x="2974349" y="78183"/>
                  </a:lnTo>
                  <a:lnTo>
                    <a:pt x="3338069" y="88381"/>
                  </a:lnTo>
                  <a:lnTo>
                    <a:pt x="3395857" y="78183"/>
                  </a:lnTo>
                  <a:lnTo>
                    <a:pt x="3501234" y="40792"/>
                  </a:lnTo>
                  <a:lnTo>
                    <a:pt x="3613409" y="0"/>
                  </a:lnTo>
                  <a:lnTo>
                    <a:pt x="3650801" y="10198"/>
                  </a:lnTo>
                  <a:lnTo>
                    <a:pt x="3779973" y="50989"/>
                  </a:lnTo>
                  <a:lnTo>
                    <a:pt x="3895548" y="95180"/>
                  </a:lnTo>
                  <a:lnTo>
                    <a:pt x="3966932" y="132571"/>
                  </a:lnTo>
                  <a:lnTo>
                    <a:pt x="4004324" y="163165"/>
                  </a:lnTo>
                  <a:lnTo>
                    <a:pt x="4024719" y="190359"/>
                  </a:lnTo>
                  <a:lnTo>
                    <a:pt x="4031518" y="207355"/>
                  </a:lnTo>
                  <a:lnTo>
                    <a:pt x="4031518" y="241348"/>
                  </a:lnTo>
                  <a:lnTo>
                    <a:pt x="4014522" y="268542"/>
                  </a:lnTo>
                  <a:lnTo>
                    <a:pt x="3977130" y="288937"/>
                  </a:lnTo>
                  <a:lnTo>
                    <a:pt x="3936339" y="305934"/>
                  </a:lnTo>
                  <a:lnTo>
                    <a:pt x="3888749" y="309333"/>
                  </a:lnTo>
                  <a:lnTo>
                    <a:pt x="3691592" y="282139"/>
                  </a:lnTo>
                  <a:lnTo>
                    <a:pt x="3470640" y="268542"/>
                  </a:lnTo>
                  <a:lnTo>
                    <a:pt x="3273484" y="268542"/>
                  </a:lnTo>
                  <a:lnTo>
                    <a:pt x="3147711" y="251545"/>
                  </a:lnTo>
                  <a:lnTo>
                    <a:pt x="2879170" y="244747"/>
                  </a:lnTo>
                  <a:lnTo>
                    <a:pt x="2590233" y="248146"/>
                  </a:lnTo>
                  <a:lnTo>
                    <a:pt x="2257106" y="261743"/>
                  </a:lnTo>
                  <a:lnTo>
                    <a:pt x="1889986" y="295736"/>
                  </a:lnTo>
                  <a:lnTo>
                    <a:pt x="1458281" y="350124"/>
                  </a:lnTo>
                  <a:lnTo>
                    <a:pt x="1040172" y="418109"/>
                  </a:lnTo>
                  <a:lnTo>
                    <a:pt x="727440" y="48269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97;p307">
              <a:extLst>
                <a:ext uri="{FF2B5EF4-FFF2-40B4-BE49-F238E27FC236}">
                  <a16:creationId xmlns:a16="http://schemas.microsoft.com/office/drawing/2014/main" id="{12B8C515-E1ED-C241-B116-0579C228997C}"/>
                </a:ext>
              </a:extLst>
            </p:cNvPr>
            <p:cNvSpPr/>
            <p:nvPr/>
          </p:nvSpPr>
          <p:spPr>
            <a:xfrm rot="-5400000">
              <a:off x="3974307" y="4109243"/>
              <a:ext cx="2203450" cy="500063"/>
            </a:xfrm>
            <a:custGeom>
              <a:avLst/>
              <a:gdLst/>
              <a:ahLst/>
              <a:cxnLst/>
              <a:rect l="l" t="t" r="r" b="b"/>
              <a:pathLst>
                <a:path w="2202657" h="500062" extrusionOk="0">
                  <a:moveTo>
                    <a:pt x="1557338" y="183356"/>
                  </a:moveTo>
                  <a:lnTo>
                    <a:pt x="1888332" y="183356"/>
                  </a:lnTo>
                  <a:lnTo>
                    <a:pt x="1938338" y="176212"/>
                  </a:lnTo>
                  <a:lnTo>
                    <a:pt x="1974057" y="164306"/>
                  </a:lnTo>
                  <a:lnTo>
                    <a:pt x="2050257" y="114300"/>
                  </a:lnTo>
                  <a:lnTo>
                    <a:pt x="2076450" y="88106"/>
                  </a:lnTo>
                  <a:lnTo>
                    <a:pt x="2116932" y="38100"/>
                  </a:lnTo>
                  <a:lnTo>
                    <a:pt x="2140744" y="16669"/>
                  </a:lnTo>
                  <a:lnTo>
                    <a:pt x="2176463" y="2381"/>
                  </a:lnTo>
                  <a:lnTo>
                    <a:pt x="2193132" y="0"/>
                  </a:lnTo>
                  <a:lnTo>
                    <a:pt x="2200275" y="7144"/>
                  </a:lnTo>
                  <a:lnTo>
                    <a:pt x="2202657" y="30956"/>
                  </a:lnTo>
                  <a:lnTo>
                    <a:pt x="2188369" y="92869"/>
                  </a:lnTo>
                  <a:lnTo>
                    <a:pt x="2166938" y="176212"/>
                  </a:lnTo>
                  <a:lnTo>
                    <a:pt x="2140744" y="245269"/>
                  </a:lnTo>
                  <a:lnTo>
                    <a:pt x="2088357" y="338137"/>
                  </a:lnTo>
                  <a:lnTo>
                    <a:pt x="2019300" y="440531"/>
                  </a:lnTo>
                  <a:lnTo>
                    <a:pt x="1988344" y="478631"/>
                  </a:lnTo>
                  <a:lnTo>
                    <a:pt x="1962150" y="495300"/>
                  </a:lnTo>
                  <a:lnTo>
                    <a:pt x="1945482" y="500062"/>
                  </a:lnTo>
                  <a:lnTo>
                    <a:pt x="1928813" y="495300"/>
                  </a:lnTo>
                  <a:lnTo>
                    <a:pt x="1902619" y="483394"/>
                  </a:lnTo>
                  <a:lnTo>
                    <a:pt x="1885950" y="461962"/>
                  </a:lnTo>
                  <a:lnTo>
                    <a:pt x="1869282" y="445294"/>
                  </a:lnTo>
                  <a:lnTo>
                    <a:pt x="1835944" y="433387"/>
                  </a:lnTo>
                  <a:lnTo>
                    <a:pt x="1709738" y="414337"/>
                  </a:lnTo>
                  <a:lnTo>
                    <a:pt x="1512094" y="395287"/>
                  </a:lnTo>
                  <a:lnTo>
                    <a:pt x="1283494" y="385762"/>
                  </a:lnTo>
                  <a:lnTo>
                    <a:pt x="616744" y="385762"/>
                  </a:lnTo>
                  <a:lnTo>
                    <a:pt x="411957" y="385762"/>
                  </a:lnTo>
                  <a:lnTo>
                    <a:pt x="354807" y="378619"/>
                  </a:lnTo>
                  <a:lnTo>
                    <a:pt x="226219" y="352425"/>
                  </a:lnTo>
                  <a:lnTo>
                    <a:pt x="107157" y="323850"/>
                  </a:lnTo>
                  <a:lnTo>
                    <a:pt x="54769" y="302419"/>
                  </a:lnTo>
                  <a:lnTo>
                    <a:pt x="26194" y="285750"/>
                  </a:lnTo>
                  <a:lnTo>
                    <a:pt x="9525" y="269081"/>
                  </a:lnTo>
                  <a:lnTo>
                    <a:pt x="0" y="247650"/>
                  </a:lnTo>
                  <a:lnTo>
                    <a:pt x="2382" y="223837"/>
                  </a:lnTo>
                  <a:lnTo>
                    <a:pt x="21432" y="195262"/>
                  </a:lnTo>
                  <a:lnTo>
                    <a:pt x="54769" y="178594"/>
                  </a:lnTo>
                  <a:lnTo>
                    <a:pt x="130969" y="157162"/>
                  </a:lnTo>
                  <a:lnTo>
                    <a:pt x="211932" y="138112"/>
                  </a:lnTo>
                  <a:lnTo>
                    <a:pt x="330994" y="119062"/>
                  </a:lnTo>
                  <a:lnTo>
                    <a:pt x="366713" y="123825"/>
                  </a:lnTo>
                  <a:lnTo>
                    <a:pt x="414338" y="135731"/>
                  </a:lnTo>
                  <a:lnTo>
                    <a:pt x="511969" y="147637"/>
                  </a:lnTo>
                  <a:lnTo>
                    <a:pt x="935832" y="164306"/>
                  </a:lnTo>
                  <a:lnTo>
                    <a:pt x="1278732" y="183356"/>
                  </a:lnTo>
                  <a:lnTo>
                    <a:pt x="1557338" y="183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398;p307">
              <a:extLst>
                <a:ext uri="{FF2B5EF4-FFF2-40B4-BE49-F238E27FC236}">
                  <a16:creationId xmlns:a16="http://schemas.microsoft.com/office/drawing/2014/main" id="{5229B595-EF72-8C48-9D63-BCA87049CA71}"/>
                </a:ext>
              </a:extLst>
            </p:cNvPr>
            <p:cNvSpPr/>
            <p:nvPr/>
          </p:nvSpPr>
          <p:spPr>
            <a:xfrm>
              <a:off x="3832225" y="4262438"/>
              <a:ext cx="1243013" cy="1006475"/>
            </a:xfrm>
            <a:custGeom>
              <a:avLst/>
              <a:gdLst/>
              <a:ahLst/>
              <a:cxnLst/>
              <a:rect l="l" t="t" r="r" b="b"/>
              <a:pathLst>
                <a:path w="1243013" h="1007268" extrusionOk="0">
                  <a:moveTo>
                    <a:pt x="323850" y="714375"/>
                  </a:moveTo>
                  <a:lnTo>
                    <a:pt x="573882" y="502443"/>
                  </a:lnTo>
                  <a:lnTo>
                    <a:pt x="800100" y="285750"/>
                  </a:lnTo>
                  <a:lnTo>
                    <a:pt x="926307" y="154781"/>
                  </a:lnTo>
                  <a:lnTo>
                    <a:pt x="1050132" y="0"/>
                  </a:lnTo>
                  <a:lnTo>
                    <a:pt x="1243013" y="66675"/>
                  </a:lnTo>
                  <a:lnTo>
                    <a:pt x="1243013" y="209550"/>
                  </a:lnTo>
                  <a:lnTo>
                    <a:pt x="1078707" y="340518"/>
                  </a:lnTo>
                  <a:lnTo>
                    <a:pt x="883444" y="502443"/>
                  </a:lnTo>
                  <a:lnTo>
                    <a:pt x="709613" y="633412"/>
                  </a:lnTo>
                  <a:lnTo>
                    <a:pt x="547688" y="742950"/>
                  </a:lnTo>
                  <a:lnTo>
                    <a:pt x="400050" y="831056"/>
                  </a:lnTo>
                  <a:lnTo>
                    <a:pt x="223838" y="928687"/>
                  </a:lnTo>
                  <a:lnTo>
                    <a:pt x="61913" y="997743"/>
                  </a:lnTo>
                  <a:lnTo>
                    <a:pt x="23813" y="1007268"/>
                  </a:lnTo>
                  <a:lnTo>
                    <a:pt x="7144" y="1002506"/>
                  </a:lnTo>
                  <a:lnTo>
                    <a:pt x="0" y="983456"/>
                  </a:lnTo>
                  <a:lnTo>
                    <a:pt x="9525" y="954881"/>
                  </a:lnTo>
                  <a:lnTo>
                    <a:pt x="42863" y="923925"/>
                  </a:lnTo>
                  <a:lnTo>
                    <a:pt x="190500" y="821531"/>
                  </a:lnTo>
                  <a:lnTo>
                    <a:pt x="323850" y="714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399;p307">
              <a:extLst>
                <a:ext uri="{FF2B5EF4-FFF2-40B4-BE49-F238E27FC236}">
                  <a16:creationId xmlns:a16="http://schemas.microsoft.com/office/drawing/2014/main" id="{44542A22-8B18-2D4B-A419-8BBD318D5FEC}"/>
                </a:ext>
              </a:extLst>
            </p:cNvPr>
            <p:cNvSpPr/>
            <p:nvPr/>
          </p:nvSpPr>
          <p:spPr>
            <a:xfrm>
              <a:off x="5103813" y="4471988"/>
              <a:ext cx="1011237" cy="854075"/>
            </a:xfrm>
            <a:custGeom>
              <a:avLst/>
              <a:gdLst/>
              <a:ahLst/>
              <a:cxnLst/>
              <a:rect l="l" t="t" r="r" b="b"/>
              <a:pathLst>
                <a:path w="1012031" h="854868" extrusionOk="0">
                  <a:moveTo>
                    <a:pt x="433387" y="383381"/>
                  </a:moveTo>
                  <a:lnTo>
                    <a:pt x="261937" y="228600"/>
                  </a:lnTo>
                  <a:lnTo>
                    <a:pt x="128587" y="119062"/>
                  </a:lnTo>
                  <a:lnTo>
                    <a:pt x="0" y="52387"/>
                  </a:lnTo>
                  <a:lnTo>
                    <a:pt x="21431" y="0"/>
                  </a:lnTo>
                  <a:lnTo>
                    <a:pt x="159544" y="42862"/>
                  </a:lnTo>
                  <a:lnTo>
                    <a:pt x="328612" y="111918"/>
                  </a:lnTo>
                  <a:lnTo>
                    <a:pt x="492919" y="200025"/>
                  </a:lnTo>
                  <a:lnTo>
                    <a:pt x="609600" y="264318"/>
                  </a:lnTo>
                  <a:lnTo>
                    <a:pt x="781050" y="371475"/>
                  </a:lnTo>
                  <a:lnTo>
                    <a:pt x="928687" y="466725"/>
                  </a:lnTo>
                  <a:lnTo>
                    <a:pt x="938212" y="476250"/>
                  </a:lnTo>
                  <a:lnTo>
                    <a:pt x="978694" y="583406"/>
                  </a:lnTo>
                  <a:lnTo>
                    <a:pt x="1000125" y="640556"/>
                  </a:lnTo>
                  <a:lnTo>
                    <a:pt x="1009650" y="692943"/>
                  </a:lnTo>
                  <a:lnTo>
                    <a:pt x="1012031" y="745331"/>
                  </a:lnTo>
                  <a:lnTo>
                    <a:pt x="1007269" y="781050"/>
                  </a:lnTo>
                  <a:lnTo>
                    <a:pt x="988219" y="823912"/>
                  </a:lnTo>
                  <a:lnTo>
                    <a:pt x="957262" y="847725"/>
                  </a:lnTo>
                  <a:lnTo>
                    <a:pt x="923925" y="854868"/>
                  </a:lnTo>
                  <a:lnTo>
                    <a:pt x="888206" y="847725"/>
                  </a:lnTo>
                  <a:lnTo>
                    <a:pt x="842962" y="819150"/>
                  </a:lnTo>
                  <a:lnTo>
                    <a:pt x="750094" y="716756"/>
                  </a:lnTo>
                  <a:lnTo>
                    <a:pt x="433387" y="3833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400;p307">
              <a:extLst>
                <a:ext uri="{FF2B5EF4-FFF2-40B4-BE49-F238E27FC236}">
                  <a16:creationId xmlns:a16="http://schemas.microsoft.com/office/drawing/2014/main" id="{C76EAEF3-7785-F049-A5A4-3EBE8AC36768}"/>
                </a:ext>
              </a:extLst>
            </p:cNvPr>
            <p:cNvSpPr/>
            <p:nvPr/>
          </p:nvSpPr>
          <p:spPr>
            <a:xfrm>
              <a:off x="3187700" y="3476625"/>
              <a:ext cx="3392488" cy="2654300"/>
            </a:xfrm>
            <a:custGeom>
              <a:avLst/>
              <a:gdLst/>
              <a:ahLst/>
              <a:cxnLst/>
              <a:rect l="l" t="t" r="r" b="b"/>
              <a:pathLst>
                <a:path w="3392458" h="2654819" extrusionOk="0">
                  <a:moveTo>
                    <a:pt x="210754" y="1162546"/>
                  </a:moveTo>
                  <a:lnTo>
                    <a:pt x="217552" y="792027"/>
                  </a:lnTo>
                  <a:lnTo>
                    <a:pt x="207355" y="594870"/>
                  </a:lnTo>
                  <a:lnTo>
                    <a:pt x="186959" y="435105"/>
                  </a:lnTo>
                  <a:lnTo>
                    <a:pt x="169963" y="346724"/>
                  </a:lnTo>
                  <a:lnTo>
                    <a:pt x="146168" y="292336"/>
                  </a:lnTo>
                  <a:lnTo>
                    <a:pt x="95179" y="186959"/>
                  </a:lnTo>
                  <a:lnTo>
                    <a:pt x="47590" y="112175"/>
                  </a:lnTo>
                  <a:lnTo>
                    <a:pt x="16996" y="71384"/>
                  </a:lnTo>
                  <a:lnTo>
                    <a:pt x="3399" y="54388"/>
                  </a:lnTo>
                  <a:lnTo>
                    <a:pt x="0" y="44190"/>
                  </a:lnTo>
                  <a:lnTo>
                    <a:pt x="0" y="20395"/>
                  </a:lnTo>
                  <a:lnTo>
                    <a:pt x="6799" y="3399"/>
                  </a:lnTo>
                  <a:lnTo>
                    <a:pt x="20396" y="0"/>
                  </a:lnTo>
                  <a:lnTo>
                    <a:pt x="37392" y="3399"/>
                  </a:lnTo>
                  <a:lnTo>
                    <a:pt x="101978" y="27194"/>
                  </a:lnTo>
                  <a:lnTo>
                    <a:pt x="193758" y="81582"/>
                  </a:lnTo>
                  <a:lnTo>
                    <a:pt x="285538" y="149567"/>
                  </a:lnTo>
                  <a:lnTo>
                    <a:pt x="404512" y="254944"/>
                  </a:lnTo>
                  <a:lnTo>
                    <a:pt x="435105" y="268541"/>
                  </a:lnTo>
                  <a:lnTo>
                    <a:pt x="445303" y="288937"/>
                  </a:lnTo>
                  <a:lnTo>
                    <a:pt x="445303" y="336526"/>
                  </a:lnTo>
                  <a:lnTo>
                    <a:pt x="431706" y="380717"/>
                  </a:lnTo>
                  <a:lnTo>
                    <a:pt x="414709" y="421508"/>
                  </a:lnTo>
                  <a:lnTo>
                    <a:pt x="414709" y="639060"/>
                  </a:lnTo>
                  <a:lnTo>
                    <a:pt x="414709" y="1006180"/>
                  </a:lnTo>
                  <a:lnTo>
                    <a:pt x="411310" y="1386897"/>
                  </a:lnTo>
                  <a:lnTo>
                    <a:pt x="394314" y="1737020"/>
                  </a:lnTo>
                  <a:lnTo>
                    <a:pt x="367120" y="2022557"/>
                  </a:lnTo>
                  <a:lnTo>
                    <a:pt x="346724" y="2274102"/>
                  </a:lnTo>
                  <a:lnTo>
                    <a:pt x="353523" y="2297897"/>
                  </a:lnTo>
                  <a:lnTo>
                    <a:pt x="367120" y="2311494"/>
                  </a:lnTo>
                  <a:lnTo>
                    <a:pt x="380717" y="2314894"/>
                  </a:lnTo>
                  <a:lnTo>
                    <a:pt x="407911" y="2318293"/>
                  </a:lnTo>
                  <a:lnTo>
                    <a:pt x="506489" y="2304696"/>
                  </a:lnTo>
                  <a:lnTo>
                    <a:pt x="758034" y="2263905"/>
                  </a:lnTo>
                  <a:lnTo>
                    <a:pt x="1128553" y="2216315"/>
                  </a:lnTo>
                  <a:lnTo>
                    <a:pt x="1516068" y="2175524"/>
                  </a:lnTo>
                  <a:lnTo>
                    <a:pt x="1923979" y="2144931"/>
                  </a:lnTo>
                  <a:lnTo>
                    <a:pt x="2335289" y="2127934"/>
                  </a:lnTo>
                  <a:lnTo>
                    <a:pt x="2753398" y="2134733"/>
                  </a:lnTo>
                  <a:lnTo>
                    <a:pt x="2926760" y="2144931"/>
                  </a:lnTo>
                  <a:lnTo>
                    <a:pt x="3079726" y="2158528"/>
                  </a:lnTo>
                  <a:lnTo>
                    <a:pt x="3365264" y="2178923"/>
                  </a:lnTo>
                  <a:lnTo>
                    <a:pt x="3392458" y="2396476"/>
                  </a:lnTo>
                  <a:lnTo>
                    <a:pt x="3232693" y="2372681"/>
                  </a:lnTo>
                  <a:lnTo>
                    <a:pt x="2960752" y="2338688"/>
                  </a:lnTo>
                  <a:lnTo>
                    <a:pt x="2780592" y="2328491"/>
                  </a:lnTo>
                  <a:lnTo>
                    <a:pt x="2569838" y="2314894"/>
                  </a:lnTo>
                  <a:lnTo>
                    <a:pt x="2345487" y="2318293"/>
                  </a:lnTo>
                  <a:lnTo>
                    <a:pt x="2117737" y="2321692"/>
                  </a:lnTo>
                  <a:lnTo>
                    <a:pt x="1791408" y="2335289"/>
                  </a:lnTo>
                  <a:lnTo>
                    <a:pt x="1495673" y="2359084"/>
                  </a:lnTo>
                  <a:lnTo>
                    <a:pt x="1250926" y="2389677"/>
                  </a:lnTo>
                  <a:lnTo>
                    <a:pt x="1067367" y="2416871"/>
                  </a:lnTo>
                  <a:lnTo>
                    <a:pt x="877008" y="2457662"/>
                  </a:lnTo>
                  <a:lnTo>
                    <a:pt x="683251" y="2508651"/>
                  </a:lnTo>
                  <a:lnTo>
                    <a:pt x="503090" y="2559640"/>
                  </a:lnTo>
                  <a:lnTo>
                    <a:pt x="380717" y="2610629"/>
                  </a:lnTo>
                  <a:lnTo>
                    <a:pt x="319530" y="2644621"/>
                  </a:lnTo>
                  <a:lnTo>
                    <a:pt x="282138" y="2654819"/>
                  </a:lnTo>
                  <a:lnTo>
                    <a:pt x="248146" y="2651420"/>
                  </a:lnTo>
                  <a:lnTo>
                    <a:pt x="227750" y="2641222"/>
                  </a:lnTo>
                  <a:lnTo>
                    <a:pt x="186959" y="2580036"/>
                  </a:lnTo>
                  <a:lnTo>
                    <a:pt x="122373" y="2447465"/>
                  </a:lnTo>
                  <a:lnTo>
                    <a:pt x="91780" y="2362483"/>
                  </a:lnTo>
                  <a:lnTo>
                    <a:pt x="78183" y="2291099"/>
                  </a:lnTo>
                  <a:lnTo>
                    <a:pt x="88381" y="2233311"/>
                  </a:lnTo>
                  <a:lnTo>
                    <a:pt x="125773" y="2049752"/>
                  </a:lnTo>
                  <a:lnTo>
                    <a:pt x="152967" y="1889986"/>
                  </a:lnTo>
                  <a:lnTo>
                    <a:pt x="180161" y="1631643"/>
                  </a:lnTo>
                  <a:lnTo>
                    <a:pt x="210754" y="116254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401;p307">
              <a:extLst>
                <a:ext uri="{FF2B5EF4-FFF2-40B4-BE49-F238E27FC236}">
                  <a16:creationId xmlns:a16="http://schemas.microsoft.com/office/drawing/2014/main" id="{246F6D2F-4423-A448-8E01-F44F557BF767}"/>
                </a:ext>
              </a:extLst>
            </p:cNvPr>
            <p:cNvSpPr/>
            <p:nvPr/>
          </p:nvSpPr>
          <p:spPr>
            <a:xfrm rot="-5400000">
              <a:off x="5209381" y="4469607"/>
              <a:ext cx="2909887" cy="476250"/>
            </a:xfrm>
            <a:custGeom>
              <a:avLst/>
              <a:gdLst/>
              <a:ahLst/>
              <a:cxnLst/>
              <a:rect l="l" t="t" r="r" b="b"/>
              <a:pathLst>
                <a:path w="2909887" h="476250" extrusionOk="0">
                  <a:moveTo>
                    <a:pt x="1574006" y="140494"/>
                  </a:moveTo>
                  <a:lnTo>
                    <a:pt x="1985962" y="157162"/>
                  </a:lnTo>
                  <a:lnTo>
                    <a:pt x="2483643" y="169069"/>
                  </a:lnTo>
                  <a:lnTo>
                    <a:pt x="2600325" y="169069"/>
                  </a:lnTo>
                  <a:lnTo>
                    <a:pt x="2643187" y="157162"/>
                  </a:lnTo>
                  <a:lnTo>
                    <a:pt x="2712243" y="126206"/>
                  </a:lnTo>
                  <a:lnTo>
                    <a:pt x="2778918" y="83344"/>
                  </a:lnTo>
                  <a:lnTo>
                    <a:pt x="2800350" y="64294"/>
                  </a:lnTo>
                  <a:lnTo>
                    <a:pt x="2831306" y="30956"/>
                  </a:lnTo>
                  <a:lnTo>
                    <a:pt x="2845593" y="14287"/>
                  </a:lnTo>
                  <a:lnTo>
                    <a:pt x="2862262" y="4762"/>
                  </a:lnTo>
                  <a:lnTo>
                    <a:pt x="2876550" y="0"/>
                  </a:lnTo>
                  <a:lnTo>
                    <a:pt x="2895600" y="0"/>
                  </a:lnTo>
                  <a:lnTo>
                    <a:pt x="2907506" y="4762"/>
                  </a:lnTo>
                  <a:lnTo>
                    <a:pt x="2909887" y="14287"/>
                  </a:lnTo>
                  <a:lnTo>
                    <a:pt x="2893218" y="71437"/>
                  </a:lnTo>
                  <a:lnTo>
                    <a:pt x="2862262" y="171450"/>
                  </a:lnTo>
                  <a:lnTo>
                    <a:pt x="2836068" y="242887"/>
                  </a:lnTo>
                  <a:lnTo>
                    <a:pt x="2797968" y="314325"/>
                  </a:lnTo>
                  <a:lnTo>
                    <a:pt x="2717006" y="435769"/>
                  </a:lnTo>
                  <a:lnTo>
                    <a:pt x="2690812" y="464344"/>
                  </a:lnTo>
                  <a:lnTo>
                    <a:pt x="2667000" y="473869"/>
                  </a:lnTo>
                  <a:lnTo>
                    <a:pt x="2643187" y="476250"/>
                  </a:lnTo>
                  <a:lnTo>
                    <a:pt x="2600325" y="471487"/>
                  </a:lnTo>
                  <a:lnTo>
                    <a:pt x="2564606" y="454819"/>
                  </a:lnTo>
                  <a:lnTo>
                    <a:pt x="2524125" y="428625"/>
                  </a:lnTo>
                  <a:lnTo>
                    <a:pt x="2457450" y="400050"/>
                  </a:lnTo>
                  <a:lnTo>
                    <a:pt x="2397918" y="388144"/>
                  </a:lnTo>
                  <a:lnTo>
                    <a:pt x="2357437" y="381000"/>
                  </a:lnTo>
                  <a:lnTo>
                    <a:pt x="2300287" y="373856"/>
                  </a:lnTo>
                  <a:lnTo>
                    <a:pt x="1997868" y="364331"/>
                  </a:lnTo>
                  <a:lnTo>
                    <a:pt x="1452562" y="354806"/>
                  </a:lnTo>
                  <a:lnTo>
                    <a:pt x="1042987" y="350044"/>
                  </a:lnTo>
                  <a:lnTo>
                    <a:pt x="676275" y="345281"/>
                  </a:lnTo>
                  <a:lnTo>
                    <a:pt x="461962" y="350044"/>
                  </a:lnTo>
                  <a:lnTo>
                    <a:pt x="383381" y="347662"/>
                  </a:lnTo>
                  <a:lnTo>
                    <a:pt x="342900" y="345281"/>
                  </a:lnTo>
                  <a:lnTo>
                    <a:pt x="276225" y="333375"/>
                  </a:lnTo>
                  <a:lnTo>
                    <a:pt x="171450" y="307181"/>
                  </a:lnTo>
                  <a:lnTo>
                    <a:pt x="100012" y="280987"/>
                  </a:lnTo>
                  <a:lnTo>
                    <a:pt x="45243" y="254794"/>
                  </a:lnTo>
                  <a:lnTo>
                    <a:pt x="14287" y="230981"/>
                  </a:lnTo>
                  <a:lnTo>
                    <a:pt x="4762" y="216694"/>
                  </a:lnTo>
                  <a:lnTo>
                    <a:pt x="0" y="190500"/>
                  </a:lnTo>
                  <a:lnTo>
                    <a:pt x="7143" y="159544"/>
                  </a:lnTo>
                  <a:lnTo>
                    <a:pt x="16668" y="147637"/>
                  </a:lnTo>
                  <a:lnTo>
                    <a:pt x="76200" y="109537"/>
                  </a:lnTo>
                  <a:lnTo>
                    <a:pt x="147637" y="80962"/>
                  </a:lnTo>
                  <a:lnTo>
                    <a:pt x="202406" y="69056"/>
                  </a:lnTo>
                  <a:lnTo>
                    <a:pt x="254793" y="59531"/>
                  </a:lnTo>
                  <a:lnTo>
                    <a:pt x="326231" y="59531"/>
                  </a:lnTo>
                  <a:lnTo>
                    <a:pt x="502443" y="78581"/>
                  </a:lnTo>
                  <a:lnTo>
                    <a:pt x="788193" y="100012"/>
                  </a:lnTo>
                  <a:lnTo>
                    <a:pt x="1178718" y="123825"/>
                  </a:lnTo>
                  <a:lnTo>
                    <a:pt x="1574006" y="1404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406;p308">
            <a:extLst>
              <a:ext uri="{FF2B5EF4-FFF2-40B4-BE49-F238E27FC236}">
                <a16:creationId xmlns:a16="http://schemas.microsoft.com/office/drawing/2014/main" id="{34A690F4-228A-204B-BC81-99EC590C3F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1224" y="1392739"/>
            <a:ext cx="4035425" cy="46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6" name="Google Shape;3406;p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5288" y="1404771"/>
            <a:ext cx="4035425" cy="46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399"/>
          <p:cNvSpPr txBox="1"/>
          <p:nvPr/>
        </p:nvSpPr>
        <p:spPr>
          <a:xfrm>
            <a:off x="3080792" y="6828686"/>
            <a:ext cx="487260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階</a:t>
            </a:r>
            <a:endParaRPr/>
          </a:p>
        </p:txBody>
      </p:sp>
      <p:sp>
        <p:nvSpPr>
          <p:cNvPr id="4382" name="Google Shape;4382;p399"/>
          <p:cNvSpPr/>
          <p:nvPr/>
        </p:nvSpPr>
        <p:spPr>
          <a:xfrm>
            <a:off x="4700588" y="2306638"/>
            <a:ext cx="847725" cy="298450"/>
          </a:xfrm>
          <a:custGeom>
            <a:avLst/>
            <a:gdLst/>
            <a:ahLst/>
            <a:cxnLst/>
            <a:rect l="l" t="t" r="r" b="b"/>
            <a:pathLst>
              <a:path w="847725" h="297657" extrusionOk="0">
                <a:moveTo>
                  <a:pt x="383381" y="269082"/>
                </a:moveTo>
                <a:lnTo>
                  <a:pt x="247650" y="285750"/>
                </a:lnTo>
                <a:lnTo>
                  <a:pt x="114300" y="297657"/>
                </a:lnTo>
                <a:lnTo>
                  <a:pt x="50006" y="297657"/>
                </a:lnTo>
                <a:lnTo>
                  <a:pt x="0" y="128588"/>
                </a:lnTo>
                <a:lnTo>
                  <a:pt x="114300" y="140494"/>
                </a:lnTo>
                <a:lnTo>
                  <a:pt x="230981" y="135732"/>
                </a:lnTo>
                <a:lnTo>
                  <a:pt x="309562" y="123825"/>
                </a:lnTo>
                <a:lnTo>
                  <a:pt x="392906" y="102394"/>
                </a:lnTo>
                <a:lnTo>
                  <a:pt x="509587" y="61913"/>
                </a:lnTo>
                <a:lnTo>
                  <a:pt x="669131" y="7144"/>
                </a:lnTo>
                <a:lnTo>
                  <a:pt x="702468" y="0"/>
                </a:lnTo>
                <a:lnTo>
                  <a:pt x="747712" y="4763"/>
                </a:lnTo>
                <a:lnTo>
                  <a:pt x="792956" y="16669"/>
                </a:lnTo>
                <a:lnTo>
                  <a:pt x="819150" y="33338"/>
                </a:lnTo>
                <a:lnTo>
                  <a:pt x="833437" y="50007"/>
                </a:lnTo>
                <a:lnTo>
                  <a:pt x="842962" y="69057"/>
                </a:lnTo>
                <a:lnTo>
                  <a:pt x="847725" y="90488"/>
                </a:lnTo>
                <a:lnTo>
                  <a:pt x="847725" y="116682"/>
                </a:lnTo>
                <a:lnTo>
                  <a:pt x="838200" y="140494"/>
                </a:lnTo>
                <a:lnTo>
                  <a:pt x="804862" y="166688"/>
                </a:lnTo>
                <a:lnTo>
                  <a:pt x="738187" y="195263"/>
                </a:lnTo>
                <a:lnTo>
                  <a:pt x="645318" y="226219"/>
                </a:lnTo>
                <a:lnTo>
                  <a:pt x="383381" y="2690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3" name="Google Shape;4383;p399"/>
          <p:cNvSpPr/>
          <p:nvPr/>
        </p:nvSpPr>
        <p:spPr>
          <a:xfrm>
            <a:off x="6037263" y="1985963"/>
            <a:ext cx="1076325" cy="622300"/>
          </a:xfrm>
          <a:custGeom>
            <a:avLst/>
            <a:gdLst/>
            <a:ahLst/>
            <a:cxnLst/>
            <a:rect l="l" t="t" r="r" b="b"/>
            <a:pathLst>
              <a:path w="1076325" h="621506" extrusionOk="0">
                <a:moveTo>
                  <a:pt x="350044" y="578643"/>
                </a:moveTo>
                <a:lnTo>
                  <a:pt x="209550" y="604837"/>
                </a:lnTo>
                <a:lnTo>
                  <a:pt x="69056" y="619125"/>
                </a:lnTo>
                <a:lnTo>
                  <a:pt x="9525" y="621506"/>
                </a:lnTo>
                <a:lnTo>
                  <a:pt x="0" y="569118"/>
                </a:lnTo>
                <a:lnTo>
                  <a:pt x="83344" y="550068"/>
                </a:lnTo>
                <a:lnTo>
                  <a:pt x="169069" y="521493"/>
                </a:lnTo>
                <a:lnTo>
                  <a:pt x="354806" y="445293"/>
                </a:lnTo>
                <a:lnTo>
                  <a:pt x="545306" y="347662"/>
                </a:lnTo>
                <a:lnTo>
                  <a:pt x="673894" y="269081"/>
                </a:lnTo>
                <a:lnTo>
                  <a:pt x="740569" y="221456"/>
                </a:lnTo>
                <a:lnTo>
                  <a:pt x="783431" y="173831"/>
                </a:lnTo>
                <a:lnTo>
                  <a:pt x="783431" y="157162"/>
                </a:lnTo>
                <a:lnTo>
                  <a:pt x="764381" y="66675"/>
                </a:lnTo>
                <a:lnTo>
                  <a:pt x="754856" y="40481"/>
                </a:lnTo>
                <a:lnTo>
                  <a:pt x="750094" y="16668"/>
                </a:lnTo>
                <a:lnTo>
                  <a:pt x="754856" y="2381"/>
                </a:lnTo>
                <a:lnTo>
                  <a:pt x="766762" y="0"/>
                </a:lnTo>
                <a:lnTo>
                  <a:pt x="792956" y="4762"/>
                </a:lnTo>
                <a:lnTo>
                  <a:pt x="823912" y="19050"/>
                </a:lnTo>
                <a:lnTo>
                  <a:pt x="885825" y="64293"/>
                </a:lnTo>
                <a:lnTo>
                  <a:pt x="938212" y="107156"/>
                </a:lnTo>
                <a:lnTo>
                  <a:pt x="976312" y="150018"/>
                </a:lnTo>
                <a:lnTo>
                  <a:pt x="1021556" y="202406"/>
                </a:lnTo>
                <a:lnTo>
                  <a:pt x="1057275" y="271462"/>
                </a:lnTo>
                <a:lnTo>
                  <a:pt x="1076325" y="338137"/>
                </a:lnTo>
                <a:lnTo>
                  <a:pt x="1076325" y="354806"/>
                </a:lnTo>
                <a:lnTo>
                  <a:pt x="1064419" y="373856"/>
                </a:lnTo>
                <a:lnTo>
                  <a:pt x="1045369" y="390525"/>
                </a:lnTo>
                <a:lnTo>
                  <a:pt x="1004887" y="409575"/>
                </a:lnTo>
                <a:lnTo>
                  <a:pt x="935831" y="431006"/>
                </a:lnTo>
                <a:lnTo>
                  <a:pt x="800100" y="457200"/>
                </a:lnTo>
                <a:lnTo>
                  <a:pt x="773906" y="461962"/>
                </a:lnTo>
                <a:lnTo>
                  <a:pt x="350044" y="5786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4" name="Google Shape;4384;p399"/>
          <p:cNvSpPr/>
          <p:nvPr/>
        </p:nvSpPr>
        <p:spPr>
          <a:xfrm>
            <a:off x="5256213" y="3248025"/>
            <a:ext cx="644525" cy="915988"/>
          </a:xfrm>
          <a:custGeom>
            <a:avLst/>
            <a:gdLst/>
            <a:ahLst/>
            <a:cxnLst/>
            <a:rect l="l" t="t" r="r" b="b"/>
            <a:pathLst>
              <a:path w="645319" h="916781" extrusionOk="0">
                <a:moveTo>
                  <a:pt x="171450" y="538163"/>
                </a:moveTo>
                <a:lnTo>
                  <a:pt x="235744" y="373856"/>
                </a:lnTo>
                <a:lnTo>
                  <a:pt x="254794" y="316706"/>
                </a:lnTo>
                <a:lnTo>
                  <a:pt x="266700" y="252413"/>
                </a:lnTo>
                <a:lnTo>
                  <a:pt x="266700" y="226219"/>
                </a:lnTo>
                <a:lnTo>
                  <a:pt x="266700" y="197644"/>
                </a:lnTo>
                <a:lnTo>
                  <a:pt x="257175" y="171450"/>
                </a:lnTo>
                <a:lnTo>
                  <a:pt x="221456" y="130969"/>
                </a:lnTo>
                <a:lnTo>
                  <a:pt x="157162" y="76200"/>
                </a:lnTo>
                <a:lnTo>
                  <a:pt x="145256" y="61913"/>
                </a:lnTo>
                <a:lnTo>
                  <a:pt x="133350" y="45244"/>
                </a:lnTo>
                <a:lnTo>
                  <a:pt x="130969" y="28575"/>
                </a:lnTo>
                <a:lnTo>
                  <a:pt x="133350" y="11906"/>
                </a:lnTo>
                <a:lnTo>
                  <a:pt x="145256" y="4763"/>
                </a:lnTo>
                <a:lnTo>
                  <a:pt x="166687" y="0"/>
                </a:lnTo>
                <a:lnTo>
                  <a:pt x="197644" y="2381"/>
                </a:lnTo>
                <a:lnTo>
                  <a:pt x="326231" y="54769"/>
                </a:lnTo>
                <a:lnTo>
                  <a:pt x="469106" y="128588"/>
                </a:lnTo>
                <a:lnTo>
                  <a:pt x="542925" y="183356"/>
                </a:lnTo>
                <a:lnTo>
                  <a:pt x="592931" y="230981"/>
                </a:lnTo>
                <a:lnTo>
                  <a:pt x="640556" y="304800"/>
                </a:lnTo>
                <a:lnTo>
                  <a:pt x="645319" y="330994"/>
                </a:lnTo>
                <a:lnTo>
                  <a:pt x="640556" y="366713"/>
                </a:lnTo>
                <a:lnTo>
                  <a:pt x="616744" y="402431"/>
                </a:lnTo>
                <a:lnTo>
                  <a:pt x="581025" y="433388"/>
                </a:lnTo>
                <a:lnTo>
                  <a:pt x="481012" y="488156"/>
                </a:lnTo>
                <a:lnTo>
                  <a:pt x="152400" y="819150"/>
                </a:lnTo>
                <a:lnTo>
                  <a:pt x="109537" y="897731"/>
                </a:lnTo>
                <a:lnTo>
                  <a:pt x="0" y="916781"/>
                </a:lnTo>
                <a:lnTo>
                  <a:pt x="42862" y="812006"/>
                </a:lnTo>
                <a:lnTo>
                  <a:pt x="171450" y="5381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5" name="Google Shape;4385;p399"/>
          <p:cNvSpPr/>
          <p:nvPr/>
        </p:nvSpPr>
        <p:spPr>
          <a:xfrm>
            <a:off x="4510088" y="4064000"/>
            <a:ext cx="522287" cy="1868488"/>
          </a:xfrm>
          <a:custGeom>
            <a:avLst/>
            <a:gdLst/>
            <a:ahLst/>
            <a:cxnLst/>
            <a:rect l="l" t="t" r="r" b="b"/>
            <a:pathLst>
              <a:path w="523588" h="1868884" extrusionOk="0">
                <a:moveTo>
                  <a:pt x="192901" y="979536"/>
                </a:moveTo>
                <a:lnTo>
                  <a:pt x="177869" y="726510"/>
                </a:lnTo>
                <a:lnTo>
                  <a:pt x="170354" y="458453"/>
                </a:lnTo>
                <a:lnTo>
                  <a:pt x="165343" y="348224"/>
                </a:lnTo>
                <a:lnTo>
                  <a:pt x="150312" y="258036"/>
                </a:lnTo>
                <a:lnTo>
                  <a:pt x="120250" y="180375"/>
                </a:lnTo>
                <a:lnTo>
                  <a:pt x="102713" y="142797"/>
                </a:lnTo>
                <a:lnTo>
                  <a:pt x="70146" y="100209"/>
                </a:lnTo>
                <a:lnTo>
                  <a:pt x="35073" y="70146"/>
                </a:lnTo>
                <a:lnTo>
                  <a:pt x="15031" y="52610"/>
                </a:lnTo>
                <a:lnTo>
                  <a:pt x="5010" y="42589"/>
                </a:lnTo>
                <a:lnTo>
                  <a:pt x="0" y="27558"/>
                </a:lnTo>
                <a:lnTo>
                  <a:pt x="5010" y="7516"/>
                </a:lnTo>
                <a:lnTo>
                  <a:pt x="20042" y="0"/>
                </a:lnTo>
                <a:lnTo>
                  <a:pt x="105218" y="12526"/>
                </a:lnTo>
                <a:lnTo>
                  <a:pt x="273067" y="57620"/>
                </a:lnTo>
                <a:lnTo>
                  <a:pt x="393317" y="97703"/>
                </a:lnTo>
                <a:lnTo>
                  <a:pt x="410854" y="265552"/>
                </a:lnTo>
                <a:lnTo>
                  <a:pt x="440916" y="796656"/>
                </a:lnTo>
                <a:lnTo>
                  <a:pt x="458452" y="954484"/>
                </a:lnTo>
                <a:lnTo>
                  <a:pt x="503546" y="1543207"/>
                </a:lnTo>
                <a:lnTo>
                  <a:pt x="523588" y="1733602"/>
                </a:lnTo>
                <a:lnTo>
                  <a:pt x="518577" y="1783707"/>
                </a:lnTo>
                <a:lnTo>
                  <a:pt x="503546" y="1826295"/>
                </a:lnTo>
                <a:lnTo>
                  <a:pt x="483505" y="1851347"/>
                </a:lnTo>
                <a:lnTo>
                  <a:pt x="465968" y="1861368"/>
                </a:lnTo>
                <a:lnTo>
                  <a:pt x="435906" y="1868884"/>
                </a:lnTo>
                <a:lnTo>
                  <a:pt x="408348" y="1868884"/>
                </a:lnTo>
                <a:lnTo>
                  <a:pt x="370770" y="1861368"/>
                </a:lnTo>
                <a:lnTo>
                  <a:pt x="343213" y="1841326"/>
                </a:lnTo>
                <a:lnTo>
                  <a:pt x="313151" y="1801243"/>
                </a:lnTo>
                <a:lnTo>
                  <a:pt x="305635" y="1786212"/>
                </a:lnTo>
                <a:lnTo>
                  <a:pt x="280583" y="1738613"/>
                </a:lnTo>
                <a:lnTo>
                  <a:pt x="265552" y="1693519"/>
                </a:lnTo>
                <a:lnTo>
                  <a:pt x="245510" y="1625879"/>
                </a:lnTo>
                <a:lnTo>
                  <a:pt x="237994" y="1570764"/>
                </a:lnTo>
                <a:lnTo>
                  <a:pt x="210437" y="1307718"/>
                </a:lnTo>
                <a:lnTo>
                  <a:pt x="192901" y="9795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6" name="Google Shape;4386;p399"/>
          <p:cNvSpPr/>
          <p:nvPr/>
        </p:nvSpPr>
        <p:spPr>
          <a:xfrm>
            <a:off x="3182938" y="1665288"/>
            <a:ext cx="1054100" cy="334962"/>
          </a:xfrm>
          <a:custGeom>
            <a:avLst/>
            <a:gdLst/>
            <a:ahLst/>
            <a:cxnLst/>
            <a:rect l="l" t="t" r="r" b="b"/>
            <a:pathLst>
              <a:path w="1052513" h="335756" extrusionOk="0">
                <a:moveTo>
                  <a:pt x="359569" y="133350"/>
                </a:moveTo>
                <a:lnTo>
                  <a:pt x="233363" y="166687"/>
                </a:lnTo>
                <a:lnTo>
                  <a:pt x="135732" y="183356"/>
                </a:lnTo>
                <a:lnTo>
                  <a:pt x="50007" y="197644"/>
                </a:lnTo>
                <a:lnTo>
                  <a:pt x="30957" y="192881"/>
                </a:lnTo>
                <a:lnTo>
                  <a:pt x="0" y="180975"/>
                </a:lnTo>
                <a:lnTo>
                  <a:pt x="23813" y="335756"/>
                </a:lnTo>
                <a:lnTo>
                  <a:pt x="102394" y="323850"/>
                </a:lnTo>
                <a:lnTo>
                  <a:pt x="335757" y="278606"/>
                </a:lnTo>
                <a:lnTo>
                  <a:pt x="538163" y="233362"/>
                </a:lnTo>
                <a:lnTo>
                  <a:pt x="631032" y="226219"/>
                </a:lnTo>
                <a:lnTo>
                  <a:pt x="926307" y="323850"/>
                </a:lnTo>
                <a:lnTo>
                  <a:pt x="1004888" y="273844"/>
                </a:lnTo>
                <a:lnTo>
                  <a:pt x="1038225" y="240506"/>
                </a:lnTo>
                <a:lnTo>
                  <a:pt x="1052513" y="207169"/>
                </a:lnTo>
                <a:lnTo>
                  <a:pt x="1045369" y="178594"/>
                </a:lnTo>
                <a:lnTo>
                  <a:pt x="1012032" y="138112"/>
                </a:lnTo>
                <a:lnTo>
                  <a:pt x="971550" y="100012"/>
                </a:lnTo>
                <a:lnTo>
                  <a:pt x="881063" y="45244"/>
                </a:lnTo>
                <a:lnTo>
                  <a:pt x="804863" y="7144"/>
                </a:lnTo>
                <a:lnTo>
                  <a:pt x="766763" y="0"/>
                </a:lnTo>
                <a:lnTo>
                  <a:pt x="745332" y="2381"/>
                </a:lnTo>
                <a:lnTo>
                  <a:pt x="719138" y="7144"/>
                </a:lnTo>
                <a:lnTo>
                  <a:pt x="695325" y="16669"/>
                </a:lnTo>
                <a:lnTo>
                  <a:pt x="664369" y="38100"/>
                </a:lnTo>
                <a:lnTo>
                  <a:pt x="645319" y="47625"/>
                </a:lnTo>
                <a:lnTo>
                  <a:pt x="550069" y="80962"/>
                </a:lnTo>
                <a:lnTo>
                  <a:pt x="359569" y="1333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7" name="Google Shape;4387;p399"/>
          <p:cNvSpPr/>
          <p:nvPr/>
        </p:nvSpPr>
        <p:spPr>
          <a:xfrm>
            <a:off x="3509963" y="1865313"/>
            <a:ext cx="623887" cy="1035050"/>
          </a:xfrm>
          <a:custGeom>
            <a:avLst/>
            <a:gdLst/>
            <a:ahLst/>
            <a:cxnLst/>
            <a:rect l="l" t="t" r="r" b="b"/>
            <a:pathLst>
              <a:path w="623887" h="1035844" extrusionOk="0">
                <a:moveTo>
                  <a:pt x="142875" y="557212"/>
                </a:moveTo>
                <a:lnTo>
                  <a:pt x="242887" y="254794"/>
                </a:lnTo>
                <a:lnTo>
                  <a:pt x="283368" y="121444"/>
                </a:lnTo>
                <a:lnTo>
                  <a:pt x="297656" y="54769"/>
                </a:lnTo>
                <a:lnTo>
                  <a:pt x="307181" y="0"/>
                </a:lnTo>
                <a:lnTo>
                  <a:pt x="623887" y="104775"/>
                </a:lnTo>
                <a:lnTo>
                  <a:pt x="578643" y="133350"/>
                </a:lnTo>
                <a:lnTo>
                  <a:pt x="566737" y="154781"/>
                </a:lnTo>
                <a:lnTo>
                  <a:pt x="411956" y="442912"/>
                </a:lnTo>
                <a:lnTo>
                  <a:pt x="214312" y="812006"/>
                </a:lnTo>
                <a:lnTo>
                  <a:pt x="119062" y="983456"/>
                </a:lnTo>
                <a:lnTo>
                  <a:pt x="116681" y="1002506"/>
                </a:lnTo>
                <a:lnTo>
                  <a:pt x="123825" y="1026319"/>
                </a:lnTo>
                <a:lnTo>
                  <a:pt x="7143" y="1035844"/>
                </a:lnTo>
                <a:lnTo>
                  <a:pt x="0" y="992981"/>
                </a:lnTo>
                <a:lnTo>
                  <a:pt x="23812" y="926306"/>
                </a:lnTo>
                <a:lnTo>
                  <a:pt x="116681" y="628650"/>
                </a:lnTo>
                <a:lnTo>
                  <a:pt x="142875" y="5572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8" name="Google Shape;4388;p399"/>
          <p:cNvSpPr/>
          <p:nvPr/>
        </p:nvSpPr>
        <p:spPr>
          <a:xfrm>
            <a:off x="3513138" y="2862263"/>
            <a:ext cx="606425" cy="933450"/>
          </a:xfrm>
          <a:custGeom>
            <a:avLst/>
            <a:gdLst/>
            <a:ahLst/>
            <a:cxnLst/>
            <a:rect l="l" t="t" r="r" b="b"/>
            <a:pathLst>
              <a:path w="607219" h="933450" extrusionOk="0">
                <a:moveTo>
                  <a:pt x="290512" y="490537"/>
                </a:moveTo>
                <a:lnTo>
                  <a:pt x="240506" y="390525"/>
                </a:lnTo>
                <a:lnTo>
                  <a:pt x="176212" y="288131"/>
                </a:lnTo>
                <a:lnTo>
                  <a:pt x="130969" y="223837"/>
                </a:lnTo>
                <a:lnTo>
                  <a:pt x="92869" y="176212"/>
                </a:lnTo>
                <a:lnTo>
                  <a:pt x="47625" y="123825"/>
                </a:lnTo>
                <a:lnTo>
                  <a:pt x="28575" y="104775"/>
                </a:lnTo>
                <a:lnTo>
                  <a:pt x="7144" y="57150"/>
                </a:lnTo>
                <a:lnTo>
                  <a:pt x="0" y="16668"/>
                </a:lnTo>
                <a:lnTo>
                  <a:pt x="52387" y="0"/>
                </a:lnTo>
                <a:lnTo>
                  <a:pt x="116681" y="21431"/>
                </a:lnTo>
                <a:lnTo>
                  <a:pt x="169069" y="80962"/>
                </a:lnTo>
                <a:lnTo>
                  <a:pt x="278606" y="197643"/>
                </a:lnTo>
                <a:lnTo>
                  <a:pt x="357187" y="285750"/>
                </a:lnTo>
                <a:lnTo>
                  <a:pt x="421481" y="361950"/>
                </a:lnTo>
                <a:lnTo>
                  <a:pt x="461962" y="419100"/>
                </a:lnTo>
                <a:lnTo>
                  <a:pt x="504825" y="490537"/>
                </a:lnTo>
                <a:lnTo>
                  <a:pt x="552450" y="595312"/>
                </a:lnTo>
                <a:lnTo>
                  <a:pt x="581025" y="700087"/>
                </a:lnTo>
                <a:lnTo>
                  <a:pt x="604837" y="826293"/>
                </a:lnTo>
                <a:lnTo>
                  <a:pt x="607219" y="933450"/>
                </a:lnTo>
                <a:lnTo>
                  <a:pt x="381000" y="926306"/>
                </a:lnTo>
                <a:cubicBezTo>
                  <a:pt x="381794" y="893762"/>
                  <a:pt x="382587" y="861219"/>
                  <a:pt x="383381" y="828675"/>
                </a:cubicBezTo>
                <a:cubicBezTo>
                  <a:pt x="382587" y="804862"/>
                  <a:pt x="381794" y="781050"/>
                  <a:pt x="381000" y="757237"/>
                </a:cubicBezTo>
                <a:lnTo>
                  <a:pt x="369094" y="695325"/>
                </a:lnTo>
                <a:lnTo>
                  <a:pt x="290512" y="49053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9" name="Google Shape;4389;p399"/>
          <p:cNvSpPr/>
          <p:nvPr/>
        </p:nvSpPr>
        <p:spPr>
          <a:xfrm>
            <a:off x="3667125" y="3733800"/>
            <a:ext cx="452438" cy="658813"/>
          </a:xfrm>
          <a:custGeom>
            <a:avLst/>
            <a:gdLst/>
            <a:ahLst/>
            <a:cxnLst/>
            <a:rect l="l" t="t" r="r" b="b"/>
            <a:pathLst>
              <a:path w="452438" h="659606" extrusionOk="0">
                <a:moveTo>
                  <a:pt x="209550" y="157163"/>
                </a:moveTo>
                <a:lnTo>
                  <a:pt x="228600" y="23813"/>
                </a:lnTo>
                <a:lnTo>
                  <a:pt x="338138" y="0"/>
                </a:lnTo>
                <a:lnTo>
                  <a:pt x="450056" y="38100"/>
                </a:lnTo>
                <a:lnTo>
                  <a:pt x="452438" y="114300"/>
                </a:lnTo>
                <a:lnTo>
                  <a:pt x="447675" y="190500"/>
                </a:lnTo>
                <a:lnTo>
                  <a:pt x="423863" y="319088"/>
                </a:lnTo>
                <a:lnTo>
                  <a:pt x="392906" y="383381"/>
                </a:lnTo>
                <a:lnTo>
                  <a:pt x="328613" y="485775"/>
                </a:lnTo>
                <a:lnTo>
                  <a:pt x="240506" y="585788"/>
                </a:lnTo>
                <a:lnTo>
                  <a:pt x="192881" y="621506"/>
                </a:lnTo>
                <a:lnTo>
                  <a:pt x="109538" y="652463"/>
                </a:lnTo>
                <a:lnTo>
                  <a:pt x="69056" y="659606"/>
                </a:lnTo>
                <a:lnTo>
                  <a:pt x="38100" y="654844"/>
                </a:lnTo>
                <a:lnTo>
                  <a:pt x="16669" y="633413"/>
                </a:lnTo>
                <a:lnTo>
                  <a:pt x="0" y="600075"/>
                </a:lnTo>
                <a:lnTo>
                  <a:pt x="97631" y="335756"/>
                </a:lnTo>
                <a:lnTo>
                  <a:pt x="130969" y="309563"/>
                </a:lnTo>
                <a:lnTo>
                  <a:pt x="154781" y="276225"/>
                </a:lnTo>
                <a:lnTo>
                  <a:pt x="209550" y="15716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0" name="Google Shape;4390;p399"/>
          <p:cNvSpPr/>
          <p:nvPr/>
        </p:nvSpPr>
        <p:spPr>
          <a:xfrm>
            <a:off x="3286125" y="4062413"/>
            <a:ext cx="498475" cy="280987"/>
          </a:xfrm>
          <a:custGeom>
            <a:avLst/>
            <a:gdLst/>
            <a:ahLst/>
            <a:cxnLst/>
            <a:rect l="l" t="t" r="r" b="b"/>
            <a:pathLst>
              <a:path w="497681" h="280987" extrusionOk="0">
                <a:moveTo>
                  <a:pt x="211931" y="30956"/>
                </a:moveTo>
                <a:lnTo>
                  <a:pt x="357188" y="35718"/>
                </a:lnTo>
                <a:lnTo>
                  <a:pt x="419100" y="28575"/>
                </a:lnTo>
                <a:lnTo>
                  <a:pt x="497681" y="0"/>
                </a:lnTo>
                <a:lnTo>
                  <a:pt x="478631" y="207168"/>
                </a:lnTo>
                <a:lnTo>
                  <a:pt x="385763" y="280987"/>
                </a:lnTo>
                <a:lnTo>
                  <a:pt x="366713" y="252412"/>
                </a:lnTo>
                <a:lnTo>
                  <a:pt x="330994" y="209550"/>
                </a:lnTo>
                <a:lnTo>
                  <a:pt x="283369" y="173831"/>
                </a:lnTo>
                <a:lnTo>
                  <a:pt x="211931" y="140493"/>
                </a:lnTo>
                <a:lnTo>
                  <a:pt x="64294" y="90487"/>
                </a:lnTo>
                <a:lnTo>
                  <a:pt x="30956" y="88106"/>
                </a:lnTo>
                <a:lnTo>
                  <a:pt x="7144" y="71437"/>
                </a:lnTo>
                <a:lnTo>
                  <a:pt x="0" y="47625"/>
                </a:lnTo>
                <a:lnTo>
                  <a:pt x="2381" y="30956"/>
                </a:lnTo>
                <a:lnTo>
                  <a:pt x="9525" y="19050"/>
                </a:lnTo>
                <a:lnTo>
                  <a:pt x="40481" y="9525"/>
                </a:lnTo>
                <a:lnTo>
                  <a:pt x="211931" y="309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1" name="Google Shape;4391;p399"/>
          <p:cNvSpPr/>
          <p:nvPr/>
        </p:nvSpPr>
        <p:spPr>
          <a:xfrm rot="-5400000">
            <a:off x="920751" y="3543300"/>
            <a:ext cx="4144962" cy="458787"/>
          </a:xfrm>
          <a:custGeom>
            <a:avLst/>
            <a:gdLst/>
            <a:ahLst/>
            <a:cxnLst/>
            <a:rect l="l" t="t" r="r" b="b"/>
            <a:pathLst>
              <a:path w="4144810" h="458965" extrusionOk="0">
                <a:moveTo>
                  <a:pt x="1814678" y="204769"/>
                </a:moveTo>
                <a:lnTo>
                  <a:pt x="2220686" y="222421"/>
                </a:lnTo>
                <a:lnTo>
                  <a:pt x="3039763" y="233013"/>
                </a:lnTo>
                <a:lnTo>
                  <a:pt x="3685844" y="240074"/>
                </a:lnTo>
                <a:lnTo>
                  <a:pt x="3781168" y="233013"/>
                </a:lnTo>
                <a:lnTo>
                  <a:pt x="3872961" y="215360"/>
                </a:lnTo>
                <a:lnTo>
                  <a:pt x="3936510" y="194177"/>
                </a:lnTo>
                <a:lnTo>
                  <a:pt x="3982407" y="151811"/>
                </a:lnTo>
                <a:lnTo>
                  <a:pt x="4024773" y="95323"/>
                </a:lnTo>
                <a:lnTo>
                  <a:pt x="4053017" y="49427"/>
                </a:lnTo>
                <a:lnTo>
                  <a:pt x="4060078" y="28244"/>
                </a:lnTo>
                <a:lnTo>
                  <a:pt x="4081261" y="3530"/>
                </a:lnTo>
                <a:lnTo>
                  <a:pt x="4105974" y="0"/>
                </a:lnTo>
                <a:lnTo>
                  <a:pt x="4130688" y="7061"/>
                </a:lnTo>
                <a:lnTo>
                  <a:pt x="4144810" y="24713"/>
                </a:lnTo>
                <a:lnTo>
                  <a:pt x="4130688" y="95323"/>
                </a:lnTo>
                <a:lnTo>
                  <a:pt x="4105974" y="194177"/>
                </a:lnTo>
                <a:lnTo>
                  <a:pt x="4074200" y="275379"/>
                </a:lnTo>
                <a:lnTo>
                  <a:pt x="4053017" y="328336"/>
                </a:lnTo>
                <a:lnTo>
                  <a:pt x="4021242" y="388355"/>
                </a:lnTo>
                <a:lnTo>
                  <a:pt x="3997178" y="431967"/>
                </a:lnTo>
                <a:lnTo>
                  <a:pt x="3858839" y="458965"/>
                </a:lnTo>
                <a:lnTo>
                  <a:pt x="3565807" y="448373"/>
                </a:lnTo>
                <a:lnTo>
                  <a:pt x="2866768" y="430721"/>
                </a:lnTo>
                <a:lnTo>
                  <a:pt x="1789965" y="406007"/>
                </a:lnTo>
                <a:lnTo>
                  <a:pt x="1172127" y="391885"/>
                </a:lnTo>
                <a:lnTo>
                  <a:pt x="677857" y="377763"/>
                </a:lnTo>
                <a:lnTo>
                  <a:pt x="247135" y="370702"/>
                </a:lnTo>
                <a:lnTo>
                  <a:pt x="130629" y="356580"/>
                </a:lnTo>
                <a:lnTo>
                  <a:pt x="49427" y="335397"/>
                </a:lnTo>
                <a:lnTo>
                  <a:pt x="7061" y="314214"/>
                </a:lnTo>
                <a:lnTo>
                  <a:pt x="0" y="285970"/>
                </a:lnTo>
                <a:lnTo>
                  <a:pt x="17653" y="243604"/>
                </a:lnTo>
                <a:lnTo>
                  <a:pt x="91793" y="183586"/>
                </a:lnTo>
                <a:lnTo>
                  <a:pt x="190647" y="134159"/>
                </a:lnTo>
                <a:lnTo>
                  <a:pt x="370703" y="81201"/>
                </a:lnTo>
                <a:lnTo>
                  <a:pt x="543698" y="56488"/>
                </a:lnTo>
                <a:lnTo>
                  <a:pt x="674326" y="88262"/>
                </a:lnTo>
                <a:lnTo>
                  <a:pt x="910870" y="127098"/>
                </a:lnTo>
                <a:lnTo>
                  <a:pt x="1228615" y="162403"/>
                </a:lnTo>
                <a:lnTo>
                  <a:pt x="1532238" y="190647"/>
                </a:lnTo>
                <a:lnTo>
                  <a:pt x="1814678" y="2047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2" name="Google Shape;4392;p399"/>
          <p:cNvSpPr/>
          <p:nvPr/>
        </p:nvSpPr>
        <p:spPr>
          <a:xfrm>
            <a:off x="4400550" y="1658938"/>
            <a:ext cx="481013" cy="1779587"/>
          </a:xfrm>
          <a:custGeom>
            <a:avLst/>
            <a:gdLst/>
            <a:ahLst/>
            <a:cxnLst/>
            <a:rect l="l" t="t" r="r" b="b"/>
            <a:pathLst>
              <a:path w="481013" h="1778794" extrusionOk="0">
                <a:moveTo>
                  <a:pt x="188119" y="652463"/>
                </a:moveTo>
                <a:cubicBezTo>
                  <a:pt x="188913" y="527844"/>
                  <a:pt x="189706" y="403226"/>
                  <a:pt x="190500" y="278607"/>
                </a:cubicBezTo>
                <a:lnTo>
                  <a:pt x="185738" y="254794"/>
                </a:lnTo>
                <a:lnTo>
                  <a:pt x="164306" y="216694"/>
                </a:lnTo>
                <a:lnTo>
                  <a:pt x="109538" y="152400"/>
                </a:lnTo>
                <a:lnTo>
                  <a:pt x="35719" y="92869"/>
                </a:lnTo>
                <a:lnTo>
                  <a:pt x="14288" y="80963"/>
                </a:lnTo>
                <a:lnTo>
                  <a:pt x="2381" y="59532"/>
                </a:lnTo>
                <a:lnTo>
                  <a:pt x="0" y="30957"/>
                </a:lnTo>
                <a:lnTo>
                  <a:pt x="9525" y="14288"/>
                </a:lnTo>
                <a:lnTo>
                  <a:pt x="21431" y="4763"/>
                </a:lnTo>
                <a:lnTo>
                  <a:pt x="30956" y="0"/>
                </a:lnTo>
                <a:lnTo>
                  <a:pt x="59531" y="2382"/>
                </a:lnTo>
                <a:lnTo>
                  <a:pt x="373856" y="121444"/>
                </a:lnTo>
                <a:lnTo>
                  <a:pt x="414338" y="140494"/>
                </a:lnTo>
                <a:lnTo>
                  <a:pt x="431006" y="157163"/>
                </a:lnTo>
                <a:lnTo>
                  <a:pt x="459581" y="197644"/>
                </a:lnTo>
                <a:lnTo>
                  <a:pt x="476250" y="238125"/>
                </a:lnTo>
                <a:lnTo>
                  <a:pt x="481013" y="273844"/>
                </a:lnTo>
                <a:lnTo>
                  <a:pt x="469106" y="309563"/>
                </a:lnTo>
                <a:lnTo>
                  <a:pt x="454819" y="354807"/>
                </a:lnTo>
                <a:lnTo>
                  <a:pt x="442913" y="426244"/>
                </a:lnTo>
                <a:lnTo>
                  <a:pt x="428625" y="597694"/>
                </a:lnTo>
                <a:lnTo>
                  <a:pt x="409575" y="795338"/>
                </a:lnTo>
                <a:lnTo>
                  <a:pt x="409575" y="938213"/>
                </a:lnTo>
                <a:lnTo>
                  <a:pt x="381000" y="1190625"/>
                </a:lnTo>
                <a:lnTo>
                  <a:pt x="321469" y="1745457"/>
                </a:lnTo>
                <a:lnTo>
                  <a:pt x="183356" y="1778794"/>
                </a:lnTo>
                <a:lnTo>
                  <a:pt x="47625" y="1750219"/>
                </a:lnTo>
                <a:lnTo>
                  <a:pt x="80963" y="1728788"/>
                </a:lnTo>
                <a:lnTo>
                  <a:pt x="107156" y="1700213"/>
                </a:lnTo>
                <a:lnTo>
                  <a:pt x="123825" y="1666875"/>
                </a:lnTo>
                <a:lnTo>
                  <a:pt x="135731" y="1631157"/>
                </a:lnTo>
                <a:lnTo>
                  <a:pt x="142875" y="1597819"/>
                </a:lnTo>
                <a:lnTo>
                  <a:pt x="159544" y="1400175"/>
                </a:lnTo>
                <a:lnTo>
                  <a:pt x="188119" y="6524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3" name="Google Shape;4393;p399"/>
          <p:cNvSpPr/>
          <p:nvPr/>
        </p:nvSpPr>
        <p:spPr>
          <a:xfrm>
            <a:off x="4362450" y="3027363"/>
            <a:ext cx="1123950" cy="763587"/>
          </a:xfrm>
          <a:custGeom>
            <a:avLst/>
            <a:gdLst/>
            <a:ahLst/>
            <a:cxnLst/>
            <a:rect l="l" t="t" r="r" b="b"/>
            <a:pathLst>
              <a:path w="1123950" h="764381" extrusionOk="0">
                <a:moveTo>
                  <a:pt x="359569" y="590550"/>
                </a:moveTo>
                <a:lnTo>
                  <a:pt x="583406" y="433387"/>
                </a:lnTo>
                <a:lnTo>
                  <a:pt x="831056" y="254794"/>
                </a:lnTo>
                <a:lnTo>
                  <a:pt x="1033463" y="107156"/>
                </a:lnTo>
                <a:lnTo>
                  <a:pt x="1104900" y="57150"/>
                </a:lnTo>
                <a:lnTo>
                  <a:pt x="1119188" y="45244"/>
                </a:lnTo>
                <a:lnTo>
                  <a:pt x="1123950" y="30956"/>
                </a:lnTo>
                <a:lnTo>
                  <a:pt x="1123950" y="19050"/>
                </a:lnTo>
                <a:lnTo>
                  <a:pt x="1112044" y="2381"/>
                </a:lnTo>
                <a:lnTo>
                  <a:pt x="1083469" y="0"/>
                </a:lnTo>
                <a:lnTo>
                  <a:pt x="1054894" y="11906"/>
                </a:lnTo>
                <a:lnTo>
                  <a:pt x="821531" y="142875"/>
                </a:lnTo>
                <a:lnTo>
                  <a:pt x="366713" y="352425"/>
                </a:lnTo>
                <a:lnTo>
                  <a:pt x="192881" y="381000"/>
                </a:lnTo>
                <a:lnTo>
                  <a:pt x="83344" y="383381"/>
                </a:lnTo>
                <a:lnTo>
                  <a:pt x="47625" y="400050"/>
                </a:lnTo>
                <a:lnTo>
                  <a:pt x="11906" y="416719"/>
                </a:lnTo>
                <a:lnTo>
                  <a:pt x="0" y="428625"/>
                </a:lnTo>
                <a:lnTo>
                  <a:pt x="0" y="440531"/>
                </a:lnTo>
                <a:lnTo>
                  <a:pt x="119063" y="757237"/>
                </a:lnTo>
                <a:lnTo>
                  <a:pt x="130969" y="764381"/>
                </a:lnTo>
                <a:lnTo>
                  <a:pt x="166688" y="754856"/>
                </a:lnTo>
                <a:lnTo>
                  <a:pt x="200025" y="721519"/>
                </a:lnTo>
                <a:lnTo>
                  <a:pt x="238125" y="678656"/>
                </a:lnTo>
                <a:lnTo>
                  <a:pt x="266700" y="654844"/>
                </a:lnTo>
                <a:lnTo>
                  <a:pt x="359569" y="5905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4" name="Google Shape;4394;p399"/>
          <p:cNvSpPr/>
          <p:nvPr/>
        </p:nvSpPr>
        <p:spPr>
          <a:xfrm>
            <a:off x="5713413" y="1562100"/>
            <a:ext cx="1649412" cy="1849438"/>
          </a:xfrm>
          <a:custGeom>
            <a:avLst/>
            <a:gdLst/>
            <a:ahLst/>
            <a:cxnLst/>
            <a:rect l="l" t="t" r="r" b="b"/>
            <a:pathLst>
              <a:path w="1650206" h="1850231" extrusionOk="0">
                <a:moveTo>
                  <a:pt x="192881" y="888206"/>
                </a:moveTo>
                <a:cubicBezTo>
                  <a:pt x="192881" y="736203"/>
                  <a:pt x="194468" y="621506"/>
                  <a:pt x="195262" y="488156"/>
                </a:cubicBezTo>
                <a:cubicBezTo>
                  <a:pt x="194468" y="422275"/>
                  <a:pt x="193675" y="356394"/>
                  <a:pt x="192881" y="290513"/>
                </a:cubicBezTo>
                <a:lnTo>
                  <a:pt x="188119" y="250031"/>
                </a:lnTo>
                <a:lnTo>
                  <a:pt x="183356" y="221456"/>
                </a:lnTo>
                <a:lnTo>
                  <a:pt x="173831" y="195263"/>
                </a:lnTo>
                <a:lnTo>
                  <a:pt x="140494" y="152400"/>
                </a:lnTo>
                <a:lnTo>
                  <a:pt x="88106" y="107156"/>
                </a:lnTo>
                <a:lnTo>
                  <a:pt x="40481" y="78581"/>
                </a:lnTo>
                <a:lnTo>
                  <a:pt x="21431" y="71438"/>
                </a:lnTo>
                <a:lnTo>
                  <a:pt x="4762" y="59531"/>
                </a:lnTo>
                <a:lnTo>
                  <a:pt x="0" y="38100"/>
                </a:lnTo>
                <a:lnTo>
                  <a:pt x="7144" y="16669"/>
                </a:lnTo>
                <a:lnTo>
                  <a:pt x="23812" y="2381"/>
                </a:lnTo>
                <a:lnTo>
                  <a:pt x="52387" y="0"/>
                </a:lnTo>
                <a:lnTo>
                  <a:pt x="207169" y="73819"/>
                </a:lnTo>
                <a:lnTo>
                  <a:pt x="433387" y="188119"/>
                </a:lnTo>
                <a:lnTo>
                  <a:pt x="488156" y="228600"/>
                </a:lnTo>
                <a:lnTo>
                  <a:pt x="511969" y="245269"/>
                </a:lnTo>
                <a:lnTo>
                  <a:pt x="531019" y="264319"/>
                </a:lnTo>
                <a:lnTo>
                  <a:pt x="545306" y="290513"/>
                </a:lnTo>
                <a:lnTo>
                  <a:pt x="552450" y="316706"/>
                </a:lnTo>
                <a:lnTo>
                  <a:pt x="550069" y="347663"/>
                </a:lnTo>
                <a:lnTo>
                  <a:pt x="540544" y="366713"/>
                </a:lnTo>
                <a:lnTo>
                  <a:pt x="469106" y="431006"/>
                </a:lnTo>
                <a:lnTo>
                  <a:pt x="447675" y="464344"/>
                </a:lnTo>
                <a:lnTo>
                  <a:pt x="433387" y="509588"/>
                </a:lnTo>
                <a:lnTo>
                  <a:pt x="416719" y="626269"/>
                </a:lnTo>
                <a:lnTo>
                  <a:pt x="414337" y="721519"/>
                </a:lnTo>
                <a:lnTo>
                  <a:pt x="395287" y="990600"/>
                </a:lnTo>
                <a:cubicBezTo>
                  <a:pt x="394493" y="1100138"/>
                  <a:pt x="393700" y="1209675"/>
                  <a:pt x="392906" y="1319213"/>
                </a:cubicBezTo>
                <a:lnTo>
                  <a:pt x="400050" y="1445419"/>
                </a:lnTo>
                <a:lnTo>
                  <a:pt x="404812" y="1485900"/>
                </a:lnTo>
                <a:lnTo>
                  <a:pt x="419100" y="1531144"/>
                </a:lnTo>
                <a:lnTo>
                  <a:pt x="431006" y="1550194"/>
                </a:lnTo>
                <a:lnTo>
                  <a:pt x="457200" y="1571625"/>
                </a:lnTo>
                <a:lnTo>
                  <a:pt x="504825" y="1588294"/>
                </a:lnTo>
                <a:lnTo>
                  <a:pt x="554831" y="1600200"/>
                </a:lnTo>
                <a:lnTo>
                  <a:pt x="704850" y="1616869"/>
                </a:lnTo>
                <a:lnTo>
                  <a:pt x="942975" y="1619250"/>
                </a:lnTo>
                <a:lnTo>
                  <a:pt x="1147762" y="1604963"/>
                </a:lnTo>
                <a:lnTo>
                  <a:pt x="1235869" y="1578769"/>
                </a:lnTo>
                <a:lnTo>
                  <a:pt x="1290637" y="1550194"/>
                </a:lnTo>
                <a:lnTo>
                  <a:pt x="1304925" y="1535906"/>
                </a:lnTo>
                <a:lnTo>
                  <a:pt x="1576387" y="1543050"/>
                </a:lnTo>
                <a:lnTo>
                  <a:pt x="1624012" y="1628775"/>
                </a:lnTo>
                <a:lnTo>
                  <a:pt x="1645444" y="1659731"/>
                </a:lnTo>
                <a:lnTo>
                  <a:pt x="1650206" y="1681163"/>
                </a:lnTo>
                <a:lnTo>
                  <a:pt x="1640681" y="1726406"/>
                </a:lnTo>
                <a:lnTo>
                  <a:pt x="1624012" y="1747838"/>
                </a:lnTo>
                <a:lnTo>
                  <a:pt x="1590675" y="1766888"/>
                </a:lnTo>
                <a:lnTo>
                  <a:pt x="1545431" y="1785938"/>
                </a:lnTo>
                <a:lnTo>
                  <a:pt x="1450181" y="1809750"/>
                </a:lnTo>
                <a:lnTo>
                  <a:pt x="1266825" y="1838325"/>
                </a:lnTo>
                <a:lnTo>
                  <a:pt x="1109662" y="1850231"/>
                </a:lnTo>
                <a:lnTo>
                  <a:pt x="831056" y="1845469"/>
                </a:lnTo>
                <a:lnTo>
                  <a:pt x="671512" y="1831181"/>
                </a:lnTo>
                <a:lnTo>
                  <a:pt x="533400" y="1809750"/>
                </a:lnTo>
                <a:lnTo>
                  <a:pt x="392906" y="1771650"/>
                </a:lnTo>
                <a:lnTo>
                  <a:pt x="354806" y="1754981"/>
                </a:lnTo>
                <a:lnTo>
                  <a:pt x="311944" y="1724025"/>
                </a:lnTo>
                <a:lnTo>
                  <a:pt x="271462" y="1683544"/>
                </a:lnTo>
                <a:lnTo>
                  <a:pt x="238125" y="1628775"/>
                </a:lnTo>
                <a:lnTo>
                  <a:pt x="219075" y="1576388"/>
                </a:lnTo>
                <a:lnTo>
                  <a:pt x="202406" y="1507331"/>
                </a:lnTo>
                <a:lnTo>
                  <a:pt x="195262" y="1400175"/>
                </a:lnTo>
                <a:cubicBezTo>
                  <a:pt x="194468" y="1230313"/>
                  <a:pt x="192881" y="1040209"/>
                  <a:pt x="192881" y="8882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5" name="Google Shape;4395;p399"/>
          <p:cNvSpPr/>
          <p:nvPr/>
        </p:nvSpPr>
        <p:spPr>
          <a:xfrm>
            <a:off x="7004050" y="2551113"/>
            <a:ext cx="287338" cy="593725"/>
          </a:xfrm>
          <a:custGeom>
            <a:avLst/>
            <a:gdLst/>
            <a:ahLst/>
            <a:cxnLst/>
            <a:rect l="l" t="t" r="r" b="b"/>
            <a:pathLst>
              <a:path w="288132" h="595312" extrusionOk="0">
                <a:moveTo>
                  <a:pt x="107157" y="283369"/>
                </a:moveTo>
                <a:lnTo>
                  <a:pt x="178594" y="52387"/>
                </a:lnTo>
                <a:lnTo>
                  <a:pt x="190500" y="23812"/>
                </a:lnTo>
                <a:lnTo>
                  <a:pt x="195263" y="14287"/>
                </a:lnTo>
                <a:lnTo>
                  <a:pt x="200025" y="4762"/>
                </a:lnTo>
                <a:lnTo>
                  <a:pt x="209550" y="0"/>
                </a:lnTo>
                <a:lnTo>
                  <a:pt x="223838" y="0"/>
                </a:lnTo>
                <a:lnTo>
                  <a:pt x="238125" y="4762"/>
                </a:lnTo>
                <a:lnTo>
                  <a:pt x="247650" y="19050"/>
                </a:lnTo>
                <a:lnTo>
                  <a:pt x="252413" y="76200"/>
                </a:lnTo>
                <a:lnTo>
                  <a:pt x="242888" y="278606"/>
                </a:lnTo>
                <a:cubicBezTo>
                  <a:pt x="242094" y="327025"/>
                  <a:pt x="241301" y="375443"/>
                  <a:pt x="240507" y="423862"/>
                </a:cubicBezTo>
                <a:lnTo>
                  <a:pt x="245269" y="450056"/>
                </a:lnTo>
                <a:lnTo>
                  <a:pt x="261938" y="502444"/>
                </a:lnTo>
                <a:lnTo>
                  <a:pt x="283369" y="554831"/>
                </a:lnTo>
                <a:lnTo>
                  <a:pt x="288132" y="564356"/>
                </a:lnTo>
                <a:lnTo>
                  <a:pt x="107157" y="595312"/>
                </a:lnTo>
                <a:lnTo>
                  <a:pt x="0" y="561975"/>
                </a:lnTo>
                <a:lnTo>
                  <a:pt x="11907" y="550069"/>
                </a:lnTo>
                <a:lnTo>
                  <a:pt x="35719" y="509587"/>
                </a:lnTo>
                <a:lnTo>
                  <a:pt x="54769" y="452437"/>
                </a:lnTo>
                <a:lnTo>
                  <a:pt x="107157" y="2833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6" name="Google Shape;4396;p399"/>
          <p:cNvSpPr/>
          <p:nvPr/>
        </p:nvSpPr>
        <p:spPr>
          <a:xfrm>
            <a:off x="4792663" y="3940175"/>
            <a:ext cx="2066925" cy="1906588"/>
          </a:xfrm>
          <a:custGeom>
            <a:avLst/>
            <a:gdLst/>
            <a:ahLst/>
            <a:cxnLst/>
            <a:rect l="l" t="t" r="r" b="b"/>
            <a:pathLst>
              <a:path w="2066795" h="1906462" extrusionOk="0">
                <a:moveTo>
                  <a:pt x="616281" y="295614"/>
                </a:moveTo>
                <a:lnTo>
                  <a:pt x="368265" y="333193"/>
                </a:lnTo>
                <a:lnTo>
                  <a:pt x="77661" y="400833"/>
                </a:lnTo>
                <a:lnTo>
                  <a:pt x="0" y="215448"/>
                </a:lnTo>
                <a:lnTo>
                  <a:pt x="107724" y="222964"/>
                </a:lnTo>
                <a:lnTo>
                  <a:pt x="205427" y="205427"/>
                </a:lnTo>
                <a:lnTo>
                  <a:pt x="493526" y="155323"/>
                </a:lnTo>
                <a:lnTo>
                  <a:pt x="603755" y="137787"/>
                </a:lnTo>
                <a:lnTo>
                  <a:pt x="809181" y="117745"/>
                </a:lnTo>
                <a:lnTo>
                  <a:pt x="1265129" y="70146"/>
                </a:lnTo>
                <a:lnTo>
                  <a:pt x="1528175" y="50104"/>
                </a:lnTo>
                <a:lnTo>
                  <a:pt x="1560743" y="37578"/>
                </a:lnTo>
                <a:lnTo>
                  <a:pt x="1605837" y="20042"/>
                </a:lnTo>
                <a:lnTo>
                  <a:pt x="1653436" y="5011"/>
                </a:lnTo>
                <a:lnTo>
                  <a:pt x="1680993" y="2505"/>
                </a:lnTo>
                <a:lnTo>
                  <a:pt x="1708550" y="0"/>
                </a:lnTo>
                <a:lnTo>
                  <a:pt x="1728592" y="2505"/>
                </a:lnTo>
                <a:lnTo>
                  <a:pt x="1806253" y="32568"/>
                </a:lnTo>
                <a:lnTo>
                  <a:pt x="2021701" y="172859"/>
                </a:lnTo>
                <a:lnTo>
                  <a:pt x="2046753" y="195406"/>
                </a:lnTo>
                <a:lnTo>
                  <a:pt x="2064289" y="222964"/>
                </a:lnTo>
                <a:lnTo>
                  <a:pt x="2066795" y="258036"/>
                </a:lnTo>
                <a:lnTo>
                  <a:pt x="2054269" y="290604"/>
                </a:lnTo>
                <a:lnTo>
                  <a:pt x="2009175" y="353234"/>
                </a:lnTo>
                <a:lnTo>
                  <a:pt x="2001659" y="363255"/>
                </a:lnTo>
                <a:lnTo>
                  <a:pt x="1966586" y="801666"/>
                </a:lnTo>
                <a:lnTo>
                  <a:pt x="1926503" y="1205004"/>
                </a:lnTo>
                <a:lnTo>
                  <a:pt x="1878904" y="1663457"/>
                </a:lnTo>
                <a:lnTo>
                  <a:pt x="1876399" y="1751139"/>
                </a:lnTo>
                <a:lnTo>
                  <a:pt x="1863873" y="1788717"/>
                </a:lnTo>
                <a:lnTo>
                  <a:pt x="1841326" y="1836316"/>
                </a:lnTo>
                <a:lnTo>
                  <a:pt x="1803748" y="1881410"/>
                </a:lnTo>
                <a:lnTo>
                  <a:pt x="1773686" y="1901451"/>
                </a:lnTo>
                <a:lnTo>
                  <a:pt x="1741118" y="1906462"/>
                </a:lnTo>
                <a:lnTo>
                  <a:pt x="1698529" y="1891430"/>
                </a:lnTo>
                <a:lnTo>
                  <a:pt x="1655941" y="1858863"/>
                </a:lnTo>
                <a:lnTo>
                  <a:pt x="1595816" y="1793727"/>
                </a:lnTo>
                <a:lnTo>
                  <a:pt x="1623373" y="1590806"/>
                </a:lnTo>
                <a:lnTo>
                  <a:pt x="1650930" y="1352811"/>
                </a:lnTo>
                <a:lnTo>
                  <a:pt x="1670972" y="992062"/>
                </a:lnTo>
                <a:lnTo>
                  <a:pt x="1673477" y="796656"/>
                </a:lnTo>
                <a:lnTo>
                  <a:pt x="1693519" y="435906"/>
                </a:lnTo>
                <a:lnTo>
                  <a:pt x="1691014" y="283088"/>
                </a:lnTo>
                <a:lnTo>
                  <a:pt x="1680993" y="248016"/>
                </a:lnTo>
                <a:lnTo>
                  <a:pt x="1665962" y="227974"/>
                </a:lnTo>
                <a:lnTo>
                  <a:pt x="1635899" y="212943"/>
                </a:lnTo>
                <a:lnTo>
                  <a:pt x="1585795" y="205427"/>
                </a:lnTo>
                <a:lnTo>
                  <a:pt x="1473061" y="210437"/>
                </a:lnTo>
                <a:lnTo>
                  <a:pt x="1074733" y="243005"/>
                </a:lnTo>
                <a:lnTo>
                  <a:pt x="616281" y="2956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7" name="Google Shape;4397;p399"/>
          <p:cNvSpPr/>
          <p:nvPr/>
        </p:nvSpPr>
        <p:spPr>
          <a:xfrm>
            <a:off x="4854575" y="4714875"/>
            <a:ext cx="1684338" cy="307975"/>
          </a:xfrm>
          <a:custGeom>
            <a:avLst/>
            <a:gdLst/>
            <a:ahLst/>
            <a:cxnLst/>
            <a:rect l="l" t="t" r="r" b="b"/>
            <a:pathLst>
              <a:path w="1683498" h="308140" extrusionOk="0">
                <a:moveTo>
                  <a:pt x="581208" y="253025"/>
                </a:moveTo>
                <a:lnTo>
                  <a:pt x="60125" y="308140"/>
                </a:lnTo>
                <a:lnTo>
                  <a:pt x="0" y="140291"/>
                </a:lnTo>
                <a:lnTo>
                  <a:pt x="127766" y="137786"/>
                </a:lnTo>
                <a:lnTo>
                  <a:pt x="395823" y="105218"/>
                </a:lnTo>
                <a:lnTo>
                  <a:pt x="698953" y="70145"/>
                </a:lnTo>
                <a:lnTo>
                  <a:pt x="1174942" y="22547"/>
                </a:lnTo>
                <a:lnTo>
                  <a:pt x="1432978" y="0"/>
                </a:lnTo>
                <a:lnTo>
                  <a:pt x="1455525" y="0"/>
                </a:lnTo>
                <a:lnTo>
                  <a:pt x="1495608" y="0"/>
                </a:lnTo>
                <a:lnTo>
                  <a:pt x="1573269" y="7515"/>
                </a:lnTo>
                <a:lnTo>
                  <a:pt x="1603332" y="15031"/>
                </a:lnTo>
                <a:lnTo>
                  <a:pt x="1665962" y="35073"/>
                </a:lnTo>
                <a:lnTo>
                  <a:pt x="1683498" y="217953"/>
                </a:lnTo>
                <a:lnTo>
                  <a:pt x="1565754" y="207932"/>
                </a:lnTo>
                <a:lnTo>
                  <a:pt x="1405420" y="202921"/>
                </a:lnTo>
                <a:lnTo>
                  <a:pt x="1265129" y="200416"/>
                </a:lnTo>
                <a:lnTo>
                  <a:pt x="1049681" y="215447"/>
                </a:lnTo>
                <a:lnTo>
                  <a:pt x="581208" y="253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8" name="Google Shape;4398;p399"/>
          <p:cNvSpPr/>
          <p:nvPr/>
        </p:nvSpPr>
        <p:spPr>
          <a:xfrm>
            <a:off x="4914900" y="5526088"/>
            <a:ext cx="1658938" cy="280987"/>
          </a:xfrm>
          <a:custGeom>
            <a:avLst/>
            <a:gdLst/>
            <a:ahLst/>
            <a:cxnLst/>
            <a:rect l="l" t="t" r="r" b="b"/>
            <a:pathLst>
              <a:path w="1659253" h="280583" extrusionOk="0">
                <a:moveTo>
                  <a:pt x="573692" y="217953"/>
                </a:moveTo>
                <a:lnTo>
                  <a:pt x="45094" y="280583"/>
                </a:lnTo>
                <a:lnTo>
                  <a:pt x="0" y="90188"/>
                </a:lnTo>
                <a:lnTo>
                  <a:pt x="127766" y="87682"/>
                </a:lnTo>
                <a:lnTo>
                  <a:pt x="498536" y="52610"/>
                </a:lnTo>
                <a:lnTo>
                  <a:pt x="909390" y="20042"/>
                </a:lnTo>
                <a:lnTo>
                  <a:pt x="1245087" y="2505"/>
                </a:lnTo>
                <a:lnTo>
                  <a:pt x="1553228" y="0"/>
                </a:lnTo>
                <a:cubicBezTo>
                  <a:pt x="1564898" y="72525"/>
                  <a:pt x="1659253" y="217953"/>
                  <a:pt x="1585795" y="217953"/>
                </a:cubicBezTo>
                <a:lnTo>
                  <a:pt x="1442999" y="205427"/>
                </a:lnTo>
                <a:lnTo>
                  <a:pt x="1114817" y="197912"/>
                </a:lnTo>
                <a:lnTo>
                  <a:pt x="573692" y="2179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0E14D67-F788-154F-B645-6F6F1D36EAAB}"/>
              </a:ext>
            </a:extLst>
          </p:cNvPr>
          <p:cNvGrpSpPr/>
          <p:nvPr/>
        </p:nvGrpSpPr>
        <p:grpSpPr>
          <a:xfrm>
            <a:off x="2771858" y="1558088"/>
            <a:ext cx="4598987" cy="4370388"/>
            <a:chOff x="2916238" y="1714500"/>
            <a:chExt cx="4598987" cy="4370388"/>
          </a:xfrm>
        </p:grpSpPr>
        <p:sp>
          <p:nvSpPr>
            <p:cNvPr id="20" name="Google Shape;4382;p399">
              <a:extLst>
                <a:ext uri="{FF2B5EF4-FFF2-40B4-BE49-F238E27FC236}">
                  <a16:creationId xmlns:a16="http://schemas.microsoft.com/office/drawing/2014/main" id="{A05AC932-64C4-FF44-81C5-C6F558E15D18}"/>
                </a:ext>
              </a:extLst>
            </p:cNvPr>
            <p:cNvSpPr/>
            <p:nvPr/>
          </p:nvSpPr>
          <p:spPr>
            <a:xfrm>
              <a:off x="4852988" y="2459038"/>
              <a:ext cx="847725" cy="298450"/>
            </a:xfrm>
            <a:custGeom>
              <a:avLst/>
              <a:gdLst/>
              <a:ahLst/>
              <a:cxnLst/>
              <a:rect l="l" t="t" r="r" b="b"/>
              <a:pathLst>
                <a:path w="847725" h="297657" extrusionOk="0">
                  <a:moveTo>
                    <a:pt x="383381" y="269082"/>
                  </a:moveTo>
                  <a:lnTo>
                    <a:pt x="247650" y="285750"/>
                  </a:lnTo>
                  <a:lnTo>
                    <a:pt x="114300" y="297657"/>
                  </a:lnTo>
                  <a:lnTo>
                    <a:pt x="50006" y="297657"/>
                  </a:lnTo>
                  <a:lnTo>
                    <a:pt x="0" y="128588"/>
                  </a:lnTo>
                  <a:lnTo>
                    <a:pt x="114300" y="140494"/>
                  </a:lnTo>
                  <a:lnTo>
                    <a:pt x="230981" y="135732"/>
                  </a:lnTo>
                  <a:lnTo>
                    <a:pt x="309562" y="123825"/>
                  </a:lnTo>
                  <a:lnTo>
                    <a:pt x="392906" y="102394"/>
                  </a:lnTo>
                  <a:lnTo>
                    <a:pt x="509587" y="61913"/>
                  </a:lnTo>
                  <a:lnTo>
                    <a:pt x="669131" y="7144"/>
                  </a:lnTo>
                  <a:lnTo>
                    <a:pt x="702468" y="0"/>
                  </a:lnTo>
                  <a:lnTo>
                    <a:pt x="747712" y="4763"/>
                  </a:lnTo>
                  <a:lnTo>
                    <a:pt x="792956" y="16669"/>
                  </a:lnTo>
                  <a:lnTo>
                    <a:pt x="819150" y="33338"/>
                  </a:lnTo>
                  <a:lnTo>
                    <a:pt x="833437" y="50007"/>
                  </a:lnTo>
                  <a:lnTo>
                    <a:pt x="842962" y="69057"/>
                  </a:lnTo>
                  <a:lnTo>
                    <a:pt x="847725" y="90488"/>
                  </a:lnTo>
                  <a:lnTo>
                    <a:pt x="847725" y="116682"/>
                  </a:lnTo>
                  <a:lnTo>
                    <a:pt x="838200" y="140494"/>
                  </a:lnTo>
                  <a:lnTo>
                    <a:pt x="804862" y="166688"/>
                  </a:lnTo>
                  <a:lnTo>
                    <a:pt x="738187" y="195263"/>
                  </a:lnTo>
                  <a:lnTo>
                    <a:pt x="645318" y="226219"/>
                  </a:lnTo>
                  <a:lnTo>
                    <a:pt x="383381" y="2690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383;p399">
              <a:extLst>
                <a:ext uri="{FF2B5EF4-FFF2-40B4-BE49-F238E27FC236}">
                  <a16:creationId xmlns:a16="http://schemas.microsoft.com/office/drawing/2014/main" id="{AC2871FA-6879-F748-BBA8-1F242703783F}"/>
                </a:ext>
              </a:extLst>
            </p:cNvPr>
            <p:cNvSpPr/>
            <p:nvPr/>
          </p:nvSpPr>
          <p:spPr>
            <a:xfrm>
              <a:off x="6189663" y="2138363"/>
              <a:ext cx="1076325" cy="622300"/>
            </a:xfrm>
            <a:custGeom>
              <a:avLst/>
              <a:gdLst/>
              <a:ahLst/>
              <a:cxnLst/>
              <a:rect l="l" t="t" r="r" b="b"/>
              <a:pathLst>
                <a:path w="1076325" h="621506" extrusionOk="0">
                  <a:moveTo>
                    <a:pt x="350044" y="578643"/>
                  </a:moveTo>
                  <a:lnTo>
                    <a:pt x="209550" y="604837"/>
                  </a:lnTo>
                  <a:lnTo>
                    <a:pt x="69056" y="619125"/>
                  </a:lnTo>
                  <a:lnTo>
                    <a:pt x="9525" y="621506"/>
                  </a:lnTo>
                  <a:lnTo>
                    <a:pt x="0" y="569118"/>
                  </a:lnTo>
                  <a:lnTo>
                    <a:pt x="83344" y="550068"/>
                  </a:lnTo>
                  <a:lnTo>
                    <a:pt x="169069" y="521493"/>
                  </a:lnTo>
                  <a:lnTo>
                    <a:pt x="354806" y="445293"/>
                  </a:lnTo>
                  <a:lnTo>
                    <a:pt x="545306" y="347662"/>
                  </a:lnTo>
                  <a:lnTo>
                    <a:pt x="673894" y="269081"/>
                  </a:lnTo>
                  <a:lnTo>
                    <a:pt x="740569" y="221456"/>
                  </a:lnTo>
                  <a:lnTo>
                    <a:pt x="783431" y="173831"/>
                  </a:lnTo>
                  <a:lnTo>
                    <a:pt x="783431" y="157162"/>
                  </a:lnTo>
                  <a:lnTo>
                    <a:pt x="764381" y="66675"/>
                  </a:lnTo>
                  <a:lnTo>
                    <a:pt x="754856" y="40481"/>
                  </a:lnTo>
                  <a:lnTo>
                    <a:pt x="750094" y="16668"/>
                  </a:lnTo>
                  <a:lnTo>
                    <a:pt x="754856" y="2381"/>
                  </a:lnTo>
                  <a:lnTo>
                    <a:pt x="766762" y="0"/>
                  </a:lnTo>
                  <a:lnTo>
                    <a:pt x="792956" y="4762"/>
                  </a:lnTo>
                  <a:lnTo>
                    <a:pt x="823912" y="19050"/>
                  </a:lnTo>
                  <a:lnTo>
                    <a:pt x="885825" y="64293"/>
                  </a:lnTo>
                  <a:lnTo>
                    <a:pt x="938212" y="107156"/>
                  </a:lnTo>
                  <a:lnTo>
                    <a:pt x="976312" y="150018"/>
                  </a:lnTo>
                  <a:lnTo>
                    <a:pt x="1021556" y="202406"/>
                  </a:lnTo>
                  <a:lnTo>
                    <a:pt x="1057275" y="271462"/>
                  </a:lnTo>
                  <a:lnTo>
                    <a:pt x="1076325" y="338137"/>
                  </a:lnTo>
                  <a:lnTo>
                    <a:pt x="1076325" y="354806"/>
                  </a:lnTo>
                  <a:lnTo>
                    <a:pt x="1064419" y="373856"/>
                  </a:lnTo>
                  <a:lnTo>
                    <a:pt x="1045369" y="390525"/>
                  </a:lnTo>
                  <a:lnTo>
                    <a:pt x="1004887" y="409575"/>
                  </a:lnTo>
                  <a:lnTo>
                    <a:pt x="935831" y="431006"/>
                  </a:lnTo>
                  <a:lnTo>
                    <a:pt x="800100" y="457200"/>
                  </a:lnTo>
                  <a:lnTo>
                    <a:pt x="773906" y="461962"/>
                  </a:lnTo>
                  <a:lnTo>
                    <a:pt x="350044" y="57864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84;p399">
              <a:extLst>
                <a:ext uri="{FF2B5EF4-FFF2-40B4-BE49-F238E27FC236}">
                  <a16:creationId xmlns:a16="http://schemas.microsoft.com/office/drawing/2014/main" id="{EDF6EBDC-E86A-ED45-8EEE-BFEE59E49346}"/>
                </a:ext>
              </a:extLst>
            </p:cNvPr>
            <p:cNvSpPr/>
            <p:nvPr/>
          </p:nvSpPr>
          <p:spPr>
            <a:xfrm>
              <a:off x="5408613" y="3400425"/>
              <a:ext cx="644525" cy="915988"/>
            </a:xfrm>
            <a:custGeom>
              <a:avLst/>
              <a:gdLst/>
              <a:ahLst/>
              <a:cxnLst/>
              <a:rect l="l" t="t" r="r" b="b"/>
              <a:pathLst>
                <a:path w="645319" h="916781" extrusionOk="0">
                  <a:moveTo>
                    <a:pt x="171450" y="538163"/>
                  </a:moveTo>
                  <a:lnTo>
                    <a:pt x="235744" y="373856"/>
                  </a:lnTo>
                  <a:lnTo>
                    <a:pt x="254794" y="316706"/>
                  </a:lnTo>
                  <a:lnTo>
                    <a:pt x="266700" y="252413"/>
                  </a:lnTo>
                  <a:lnTo>
                    <a:pt x="266700" y="226219"/>
                  </a:lnTo>
                  <a:lnTo>
                    <a:pt x="266700" y="197644"/>
                  </a:lnTo>
                  <a:lnTo>
                    <a:pt x="257175" y="171450"/>
                  </a:lnTo>
                  <a:lnTo>
                    <a:pt x="221456" y="130969"/>
                  </a:lnTo>
                  <a:lnTo>
                    <a:pt x="157162" y="76200"/>
                  </a:lnTo>
                  <a:lnTo>
                    <a:pt x="145256" y="61913"/>
                  </a:lnTo>
                  <a:lnTo>
                    <a:pt x="133350" y="45244"/>
                  </a:lnTo>
                  <a:lnTo>
                    <a:pt x="130969" y="28575"/>
                  </a:lnTo>
                  <a:lnTo>
                    <a:pt x="133350" y="11906"/>
                  </a:lnTo>
                  <a:lnTo>
                    <a:pt x="145256" y="4763"/>
                  </a:lnTo>
                  <a:lnTo>
                    <a:pt x="166687" y="0"/>
                  </a:lnTo>
                  <a:lnTo>
                    <a:pt x="197644" y="2381"/>
                  </a:lnTo>
                  <a:lnTo>
                    <a:pt x="326231" y="54769"/>
                  </a:lnTo>
                  <a:lnTo>
                    <a:pt x="469106" y="128588"/>
                  </a:lnTo>
                  <a:lnTo>
                    <a:pt x="542925" y="183356"/>
                  </a:lnTo>
                  <a:lnTo>
                    <a:pt x="592931" y="230981"/>
                  </a:lnTo>
                  <a:lnTo>
                    <a:pt x="640556" y="304800"/>
                  </a:lnTo>
                  <a:lnTo>
                    <a:pt x="645319" y="330994"/>
                  </a:lnTo>
                  <a:lnTo>
                    <a:pt x="640556" y="366713"/>
                  </a:lnTo>
                  <a:lnTo>
                    <a:pt x="616744" y="402431"/>
                  </a:lnTo>
                  <a:lnTo>
                    <a:pt x="581025" y="433388"/>
                  </a:lnTo>
                  <a:lnTo>
                    <a:pt x="481012" y="488156"/>
                  </a:lnTo>
                  <a:lnTo>
                    <a:pt x="152400" y="819150"/>
                  </a:lnTo>
                  <a:lnTo>
                    <a:pt x="109537" y="897731"/>
                  </a:lnTo>
                  <a:lnTo>
                    <a:pt x="0" y="916781"/>
                  </a:lnTo>
                  <a:lnTo>
                    <a:pt x="42862" y="812006"/>
                  </a:lnTo>
                  <a:lnTo>
                    <a:pt x="171450" y="538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385;p399">
              <a:extLst>
                <a:ext uri="{FF2B5EF4-FFF2-40B4-BE49-F238E27FC236}">
                  <a16:creationId xmlns:a16="http://schemas.microsoft.com/office/drawing/2014/main" id="{54A4C5D2-8FE2-5646-9871-5DD516A728AD}"/>
                </a:ext>
              </a:extLst>
            </p:cNvPr>
            <p:cNvSpPr/>
            <p:nvPr/>
          </p:nvSpPr>
          <p:spPr>
            <a:xfrm>
              <a:off x="4662488" y="4216400"/>
              <a:ext cx="522287" cy="1868488"/>
            </a:xfrm>
            <a:custGeom>
              <a:avLst/>
              <a:gdLst/>
              <a:ahLst/>
              <a:cxnLst/>
              <a:rect l="l" t="t" r="r" b="b"/>
              <a:pathLst>
                <a:path w="523588" h="1868884" extrusionOk="0">
                  <a:moveTo>
                    <a:pt x="192901" y="979536"/>
                  </a:moveTo>
                  <a:lnTo>
                    <a:pt x="177869" y="726510"/>
                  </a:lnTo>
                  <a:lnTo>
                    <a:pt x="170354" y="458453"/>
                  </a:lnTo>
                  <a:lnTo>
                    <a:pt x="165343" y="348224"/>
                  </a:lnTo>
                  <a:lnTo>
                    <a:pt x="150312" y="258036"/>
                  </a:lnTo>
                  <a:lnTo>
                    <a:pt x="120250" y="180375"/>
                  </a:lnTo>
                  <a:lnTo>
                    <a:pt x="102713" y="142797"/>
                  </a:lnTo>
                  <a:lnTo>
                    <a:pt x="70146" y="100209"/>
                  </a:lnTo>
                  <a:lnTo>
                    <a:pt x="35073" y="70146"/>
                  </a:lnTo>
                  <a:lnTo>
                    <a:pt x="15031" y="52610"/>
                  </a:lnTo>
                  <a:lnTo>
                    <a:pt x="5010" y="42589"/>
                  </a:lnTo>
                  <a:lnTo>
                    <a:pt x="0" y="27558"/>
                  </a:lnTo>
                  <a:lnTo>
                    <a:pt x="5010" y="7516"/>
                  </a:lnTo>
                  <a:lnTo>
                    <a:pt x="20042" y="0"/>
                  </a:lnTo>
                  <a:lnTo>
                    <a:pt x="105218" y="12526"/>
                  </a:lnTo>
                  <a:lnTo>
                    <a:pt x="273067" y="57620"/>
                  </a:lnTo>
                  <a:lnTo>
                    <a:pt x="393317" y="97703"/>
                  </a:lnTo>
                  <a:lnTo>
                    <a:pt x="410854" y="265552"/>
                  </a:lnTo>
                  <a:lnTo>
                    <a:pt x="440916" y="796656"/>
                  </a:lnTo>
                  <a:lnTo>
                    <a:pt x="458452" y="954484"/>
                  </a:lnTo>
                  <a:lnTo>
                    <a:pt x="503546" y="1543207"/>
                  </a:lnTo>
                  <a:lnTo>
                    <a:pt x="523588" y="1733602"/>
                  </a:lnTo>
                  <a:lnTo>
                    <a:pt x="518577" y="1783707"/>
                  </a:lnTo>
                  <a:lnTo>
                    <a:pt x="503546" y="1826295"/>
                  </a:lnTo>
                  <a:lnTo>
                    <a:pt x="483505" y="1851347"/>
                  </a:lnTo>
                  <a:lnTo>
                    <a:pt x="465968" y="1861368"/>
                  </a:lnTo>
                  <a:lnTo>
                    <a:pt x="435906" y="1868884"/>
                  </a:lnTo>
                  <a:lnTo>
                    <a:pt x="408348" y="1868884"/>
                  </a:lnTo>
                  <a:lnTo>
                    <a:pt x="370770" y="1861368"/>
                  </a:lnTo>
                  <a:lnTo>
                    <a:pt x="343213" y="1841326"/>
                  </a:lnTo>
                  <a:lnTo>
                    <a:pt x="313151" y="1801243"/>
                  </a:lnTo>
                  <a:lnTo>
                    <a:pt x="305635" y="1786212"/>
                  </a:lnTo>
                  <a:lnTo>
                    <a:pt x="280583" y="1738613"/>
                  </a:lnTo>
                  <a:lnTo>
                    <a:pt x="265552" y="1693519"/>
                  </a:lnTo>
                  <a:lnTo>
                    <a:pt x="245510" y="1625879"/>
                  </a:lnTo>
                  <a:lnTo>
                    <a:pt x="237994" y="1570764"/>
                  </a:lnTo>
                  <a:lnTo>
                    <a:pt x="210437" y="1307718"/>
                  </a:lnTo>
                  <a:lnTo>
                    <a:pt x="192901" y="9795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386;p399">
              <a:extLst>
                <a:ext uri="{FF2B5EF4-FFF2-40B4-BE49-F238E27FC236}">
                  <a16:creationId xmlns:a16="http://schemas.microsoft.com/office/drawing/2014/main" id="{04E88392-E1A8-B740-A5AA-9B853D269D6B}"/>
                </a:ext>
              </a:extLst>
            </p:cNvPr>
            <p:cNvSpPr/>
            <p:nvPr/>
          </p:nvSpPr>
          <p:spPr>
            <a:xfrm>
              <a:off x="3335338" y="1817688"/>
              <a:ext cx="1054100" cy="334962"/>
            </a:xfrm>
            <a:custGeom>
              <a:avLst/>
              <a:gdLst/>
              <a:ahLst/>
              <a:cxnLst/>
              <a:rect l="l" t="t" r="r" b="b"/>
              <a:pathLst>
                <a:path w="1052513" h="335756" extrusionOk="0">
                  <a:moveTo>
                    <a:pt x="359569" y="133350"/>
                  </a:moveTo>
                  <a:lnTo>
                    <a:pt x="233363" y="166687"/>
                  </a:lnTo>
                  <a:lnTo>
                    <a:pt x="135732" y="183356"/>
                  </a:lnTo>
                  <a:lnTo>
                    <a:pt x="50007" y="197644"/>
                  </a:lnTo>
                  <a:lnTo>
                    <a:pt x="30957" y="192881"/>
                  </a:lnTo>
                  <a:lnTo>
                    <a:pt x="0" y="180975"/>
                  </a:lnTo>
                  <a:lnTo>
                    <a:pt x="23813" y="335756"/>
                  </a:lnTo>
                  <a:lnTo>
                    <a:pt x="102394" y="323850"/>
                  </a:lnTo>
                  <a:lnTo>
                    <a:pt x="335757" y="278606"/>
                  </a:lnTo>
                  <a:lnTo>
                    <a:pt x="538163" y="233362"/>
                  </a:lnTo>
                  <a:lnTo>
                    <a:pt x="631032" y="226219"/>
                  </a:lnTo>
                  <a:lnTo>
                    <a:pt x="926307" y="323850"/>
                  </a:lnTo>
                  <a:lnTo>
                    <a:pt x="1004888" y="273844"/>
                  </a:lnTo>
                  <a:lnTo>
                    <a:pt x="1038225" y="240506"/>
                  </a:lnTo>
                  <a:lnTo>
                    <a:pt x="1052513" y="207169"/>
                  </a:lnTo>
                  <a:lnTo>
                    <a:pt x="1045369" y="178594"/>
                  </a:lnTo>
                  <a:lnTo>
                    <a:pt x="1012032" y="138112"/>
                  </a:lnTo>
                  <a:lnTo>
                    <a:pt x="971550" y="100012"/>
                  </a:lnTo>
                  <a:lnTo>
                    <a:pt x="881063" y="45244"/>
                  </a:lnTo>
                  <a:lnTo>
                    <a:pt x="804863" y="7144"/>
                  </a:lnTo>
                  <a:lnTo>
                    <a:pt x="766763" y="0"/>
                  </a:lnTo>
                  <a:lnTo>
                    <a:pt x="745332" y="2381"/>
                  </a:lnTo>
                  <a:lnTo>
                    <a:pt x="719138" y="7144"/>
                  </a:lnTo>
                  <a:lnTo>
                    <a:pt x="695325" y="16669"/>
                  </a:lnTo>
                  <a:lnTo>
                    <a:pt x="664369" y="38100"/>
                  </a:lnTo>
                  <a:lnTo>
                    <a:pt x="645319" y="47625"/>
                  </a:lnTo>
                  <a:lnTo>
                    <a:pt x="550069" y="80962"/>
                  </a:lnTo>
                  <a:lnTo>
                    <a:pt x="359569" y="1333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387;p399">
              <a:extLst>
                <a:ext uri="{FF2B5EF4-FFF2-40B4-BE49-F238E27FC236}">
                  <a16:creationId xmlns:a16="http://schemas.microsoft.com/office/drawing/2014/main" id="{31E4DC43-15BC-7A43-839A-0B41FF81DD51}"/>
                </a:ext>
              </a:extLst>
            </p:cNvPr>
            <p:cNvSpPr/>
            <p:nvPr/>
          </p:nvSpPr>
          <p:spPr>
            <a:xfrm>
              <a:off x="3662363" y="2017713"/>
              <a:ext cx="623887" cy="1035050"/>
            </a:xfrm>
            <a:custGeom>
              <a:avLst/>
              <a:gdLst/>
              <a:ahLst/>
              <a:cxnLst/>
              <a:rect l="l" t="t" r="r" b="b"/>
              <a:pathLst>
                <a:path w="623887" h="1035844" extrusionOk="0">
                  <a:moveTo>
                    <a:pt x="142875" y="557212"/>
                  </a:moveTo>
                  <a:lnTo>
                    <a:pt x="242887" y="254794"/>
                  </a:lnTo>
                  <a:lnTo>
                    <a:pt x="283368" y="121444"/>
                  </a:lnTo>
                  <a:lnTo>
                    <a:pt x="297656" y="54769"/>
                  </a:lnTo>
                  <a:lnTo>
                    <a:pt x="307181" y="0"/>
                  </a:lnTo>
                  <a:lnTo>
                    <a:pt x="623887" y="104775"/>
                  </a:lnTo>
                  <a:lnTo>
                    <a:pt x="578643" y="133350"/>
                  </a:lnTo>
                  <a:lnTo>
                    <a:pt x="566737" y="154781"/>
                  </a:lnTo>
                  <a:lnTo>
                    <a:pt x="411956" y="442912"/>
                  </a:lnTo>
                  <a:lnTo>
                    <a:pt x="214312" y="812006"/>
                  </a:lnTo>
                  <a:lnTo>
                    <a:pt x="119062" y="983456"/>
                  </a:lnTo>
                  <a:lnTo>
                    <a:pt x="116681" y="1002506"/>
                  </a:lnTo>
                  <a:lnTo>
                    <a:pt x="123825" y="1026319"/>
                  </a:lnTo>
                  <a:lnTo>
                    <a:pt x="7143" y="1035844"/>
                  </a:lnTo>
                  <a:lnTo>
                    <a:pt x="0" y="992981"/>
                  </a:lnTo>
                  <a:lnTo>
                    <a:pt x="23812" y="926306"/>
                  </a:lnTo>
                  <a:lnTo>
                    <a:pt x="116681" y="628650"/>
                  </a:lnTo>
                  <a:lnTo>
                    <a:pt x="142875" y="55721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388;p399">
              <a:extLst>
                <a:ext uri="{FF2B5EF4-FFF2-40B4-BE49-F238E27FC236}">
                  <a16:creationId xmlns:a16="http://schemas.microsoft.com/office/drawing/2014/main" id="{4380545B-3DAD-3F4A-B82A-FA80B44F1F4E}"/>
                </a:ext>
              </a:extLst>
            </p:cNvPr>
            <p:cNvSpPr/>
            <p:nvPr/>
          </p:nvSpPr>
          <p:spPr>
            <a:xfrm>
              <a:off x="3665538" y="3014663"/>
              <a:ext cx="606425" cy="933450"/>
            </a:xfrm>
            <a:custGeom>
              <a:avLst/>
              <a:gdLst/>
              <a:ahLst/>
              <a:cxnLst/>
              <a:rect l="l" t="t" r="r" b="b"/>
              <a:pathLst>
                <a:path w="607219" h="933450" extrusionOk="0">
                  <a:moveTo>
                    <a:pt x="290512" y="490537"/>
                  </a:moveTo>
                  <a:lnTo>
                    <a:pt x="240506" y="390525"/>
                  </a:lnTo>
                  <a:lnTo>
                    <a:pt x="176212" y="288131"/>
                  </a:lnTo>
                  <a:lnTo>
                    <a:pt x="130969" y="223837"/>
                  </a:lnTo>
                  <a:lnTo>
                    <a:pt x="92869" y="176212"/>
                  </a:lnTo>
                  <a:lnTo>
                    <a:pt x="47625" y="123825"/>
                  </a:lnTo>
                  <a:lnTo>
                    <a:pt x="28575" y="104775"/>
                  </a:lnTo>
                  <a:lnTo>
                    <a:pt x="7144" y="57150"/>
                  </a:lnTo>
                  <a:lnTo>
                    <a:pt x="0" y="16668"/>
                  </a:lnTo>
                  <a:lnTo>
                    <a:pt x="52387" y="0"/>
                  </a:lnTo>
                  <a:lnTo>
                    <a:pt x="116681" y="21431"/>
                  </a:lnTo>
                  <a:lnTo>
                    <a:pt x="169069" y="80962"/>
                  </a:lnTo>
                  <a:lnTo>
                    <a:pt x="278606" y="197643"/>
                  </a:lnTo>
                  <a:lnTo>
                    <a:pt x="357187" y="285750"/>
                  </a:lnTo>
                  <a:lnTo>
                    <a:pt x="421481" y="361950"/>
                  </a:lnTo>
                  <a:lnTo>
                    <a:pt x="461962" y="419100"/>
                  </a:lnTo>
                  <a:lnTo>
                    <a:pt x="504825" y="490537"/>
                  </a:lnTo>
                  <a:lnTo>
                    <a:pt x="552450" y="595312"/>
                  </a:lnTo>
                  <a:lnTo>
                    <a:pt x="581025" y="700087"/>
                  </a:lnTo>
                  <a:lnTo>
                    <a:pt x="604837" y="826293"/>
                  </a:lnTo>
                  <a:lnTo>
                    <a:pt x="607219" y="933450"/>
                  </a:lnTo>
                  <a:lnTo>
                    <a:pt x="381000" y="926306"/>
                  </a:lnTo>
                  <a:cubicBezTo>
                    <a:pt x="381794" y="893762"/>
                    <a:pt x="382587" y="861219"/>
                    <a:pt x="383381" y="828675"/>
                  </a:cubicBezTo>
                  <a:cubicBezTo>
                    <a:pt x="382587" y="804862"/>
                    <a:pt x="381794" y="781050"/>
                    <a:pt x="381000" y="757237"/>
                  </a:cubicBezTo>
                  <a:lnTo>
                    <a:pt x="369094" y="695325"/>
                  </a:lnTo>
                  <a:lnTo>
                    <a:pt x="290512" y="49053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389;p399">
              <a:extLst>
                <a:ext uri="{FF2B5EF4-FFF2-40B4-BE49-F238E27FC236}">
                  <a16:creationId xmlns:a16="http://schemas.microsoft.com/office/drawing/2014/main" id="{A6184B3E-A806-EF43-9461-B2A824B7DFAD}"/>
                </a:ext>
              </a:extLst>
            </p:cNvPr>
            <p:cNvSpPr/>
            <p:nvPr/>
          </p:nvSpPr>
          <p:spPr>
            <a:xfrm>
              <a:off x="3819525" y="3886200"/>
              <a:ext cx="452438" cy="658813"/>
            </a:xfrm>
            <a:custGeom>
              <a:avLst/>
              <a:gdLst/>
              <a:ahLst/>
              <a:cxnLst/>
              <a:rect l="l" t="t" r="r" b="b"/>
              <a:pathLst>
                <a:path w="452438" h="659606" extrusionOk="0">
                  <a:moveTo>
                    <a:pt x="209550" y="157163"/>
                  </a:moveTo>
                  <a:lnTo>
                    <a:pt x="228600" y="23813"/>
                  </a:lnTo>
                  <a:lnTo>
                    <a:pt x="338138" y="0"/>
                  </a:lnTo>
                  <a:lnTo>
                    <a:pt x="450056" y="38100"/>
                  </a:lnTo>
                  <a:lnTo>
                    <a:pt x="452438" y="114300"/>
                  </a:lnTo>
                  <a:lnTo>
                    <a:pt x="447675" y="190500"/>
                  </a:lnTo>
                  <a:lnTo>
                    <a:pt x="423863" y="319088"/>
                  </a:lnTo>
                  <a:lnTo>
                    <a:pt x="392906" y="383381"/>
                  </a:lnTo>
                  <a:lnTo>
                    <a:pt x="328613" y="485775"/>
                  </a:lnTo>
                  <a:lnTo>
                    <a:pt x="240506" y="585788"/>
                  </a:lnTo>
                  <a:lnTo>
                    <a:pt x="192881" y="621506"/>
                  </a:lnTo>
                  <a:lnTo>
                    <a:pt x="109538" y="652463"/>
                  </a:lnTo>
                  <a:lnTo>
                    <a:pt x="69056" y="659606"/>
                  </a:lnTo>
                  <a:lnTo>
                    <a:pt x="38100" y="654844"/>
                  </a:lnTo>
                  <a:lnTo>
                    <a:pt x="16669" y="633413"/>
                  </a:lnTo>
                  <a:lnTo>
                    <a:pt x="0" y="600075"/>
                  </a:lnTo>
                  <a:lnTo>
                    <a:pt x="97631" y="335756"/>
                  </a:lnTo>
                  <a:lnTo>
                    <a:pt x="130969" y="309563"/>
                  </a:lnTo>
                  <a:lnTo>
                    <a:pt x="154781" y="276225"/>
                  </a:lnTo>
                  <a:lnTo>
                    <a:pt x="209550" y="15716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390;p399">
              <a:extLst>
                <a:ext uri="{FF2B5EF4-FFF2-40B4-BE49-F238E27FC236}">
                  <a16:creationId xmlns:a16="http://schemas.microsoft.com/office/drawing/2014/main" id="{1B84EEF5-C314-2444-AE9F-3C020AAE282C}"/>
                </a:ext>
              </a:extLst>
            </p:cNvPr>
            <p:cNvSpPr/>
            <p:nvPr/>
          </p:nvSpPr>
          <p:spPr>
            <a:xfrm>
              <a:off x="3438525" y="4214813"/>
              <a:ext cx="498475" cy="280987"/>
            </a:xfrm>
            <a:custGeom>
              <a:avLst/>
              <a:gdLst/>
              <a:ahLst/>
              <a:cxnLst/>
              <a:rect l="l" t="t" r="r" b="b"/>
              <a:pathLst>
                <a:path w="497681" h="280987" extrusionOk="0">
                  <a:moveTo>
                    <a:pt x="211931" y="30956"/>
                  </a:moveTo>
                  <a:lnTo>
                    <a:pt x="357188" y="35718"/>
                  </a:lnTo>
                  <a:lnTo>
                    <a:pt x="419100" y="28575"/>
                  </a:lnTo>
                  <a:lnTo>
                    <a:pt x="497681" y="0"/>
                  </a:lnTo>
                  <a:lnTo>
                    <a:pt x="478631" y="207168"/>
                  </a:lnTo>
                  <a:lnTo>
                    <a:pt x="385763" y="280987"/>
                  </a:lnTo>
                  <a:lnTo>
                    <a:pt x="366713" y="252412"/>
                  </a:lnTo>
                  <a:lnTo>
                    <a:pt x="330994" y="209550"/>
                  </a:lnTo>
                  <a:lnTo>
                    <a:pt x="283369" y="173831"/>
                  </a:lnTo>
                  <a:lnTo>
                    <a:pt x="211931" y="140493"/>
                  </a:lnTo>
                  <a:lnTo>
                    <a:pt x="64294" y="90487"/>
                  </a:lnTo>
                  <a:lnTo>
                    <a:pt x="30956" y="88106"/>
                  </a:lnTo>
                  <a:lnTo>
                    <a:pt x="7144" y="71437"/>
                  </a:lnTo>
                  <a:lnTo>
                    <a:pt x="0" y="47625"/>
                  </a:lnTo>
                  <a:lnTo>
                    <a:pt x="2381" y="30956"/>
                  </a:lnTo>
                  <a:lnTo>
                    <a:pt x="9525" y="19050"/>
                  </a:lnTo>
                  <a:lnTo>
                    <a:pt x="40481" y="9525"/>
                  </a:lnTo>
                  <a:lnTo>
                    <a:pt x="211931" y="3095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391;p399">
              <a:extLst>
                <a:ext uri="{FF2B5EF4-FFF2-40B4-BE49-F238E27FC236}">
                  <a16:creationId xmlns:a16="http://schemas.microsoft.com/office/drawing/2014/main" id="{A6746E3A-AF5D-1D4A-8F57-7E2552973EE0}"/>
                </a:ext>
              </a:extLst>
            </p:cNvPr>
            <p:cNvSpPr/>
            <p:nvPr/>
          </p:nvSpPr>
          <p:spPr>
            <a:xfrm rot="-5400000">
              <a:off x="1073151" y="3695700"/>
              <a:ext cx="4144962" cy="458787"/>
            </a:xfrm>
            <a:custGeom>
              <a:avLst/>
              <a:gdLst/>
              <a:ahLst/>
              <a:cxnLst/>
              <a:rect l="l" t="t" r="r" b="b"/>
              <a:pathLst>
                <a:path w="4144810" h="458965" extrusionOk="0">
                  <a:moveTo>
                    <a:pt x="1814678" y="204769"/>
                  </a:moveTo>
                  <a:lnTo>
                    <a:pt x="2220686" y="222421"/>
                  </a:lnTo>
                  <a:lnTo>
                    <a:pt x="3039763" y="233013"/>
                  </a:lnTo>
                  <a:lnTo>
                    <a:pt x="3685844" y="240074"/>
                  </a:lnTo>
                  <a:lnTo>
                    <a:pt x="3781168" y="233013"/>
                  </a:lnTo>
                  <a:lnTo>
                    <a:pt x="3872961" y="215360"/>
                  </a:lnTo>
                  <a:lnTo>
                    <a:pt x="3936510" y="194177"/>
                  </a:lnTo>
                  <a:lnTo>
                    <a:pt x="3982407" y="151811"/>
                  </a:lnTo>
                  <a:lnTo>
                    <a:pt x="4024773" y="95323"/>
                  </a:lnTo>
                  <a:lnTo>
                    <a:pt x="4053017" y="49427"/>
                  </a:lnTo>
                  <a:lnTo>
                    <a:pt x="4060078" y="28244"/>
                  </a:lnTo>
                  <a:lnTo>
                    <a:pt x="4081261" y="3530"/>
                  </a:lnTo>
                  <a:lnTo>
                    <a:pt x="4105974" y="0"/>
                  </a:lnTo>
                  <a:lnTo>
                    <a:pt x="4130688" y="7061"/>
                  </a:lnTo>
                  <a:lnTo>
                    <a:pt x="4144810" y="24713"/>
                  </a:lnTo>
                  <a:lnTo>
                    <a:pt x="4130688" y="95323"/>
                  </a:lnTo>
                  <a:lnTo>
                    <a:pt x="4105974" y="194177"/>
                  </a:lnTo>
                  <a:lnTo>
                    <a:pt x="4074200" y="275379"/>
                  </a:lnTo>
                  <a:lnTo>
                    <a:pt x="4053017" y="328336"/>
                  </a:lnTo>
                  <a:lnTo>
                    <a:pt x="4021242" y="388355"/>
                  </a:lnTo>
                  <a:lnTo>
                    <a:pt x="3997178" y="431967"/>
                  </a:lnTo>
                  <a:lnTo>
                    <a:pt x="3858839" y="458965"/>
                  </a:lnTo>
                  <a:lnTo>
                    <a:pt x="3565807" y="448373"/>
                  </a:lnTo>
                  <a:lnTo>
                    <a:pt x="2866768" y="430721"/>
                  </a:lnTo>
                  <a:lnTo>
                    <a:pt x="1789965" y="406007"/>
                  </a:lnTo>
                  <a:lnTo>
                    <a:pt x="1172127" y="391885"/>
                  </a:lnTo>
                  <a:lnTo>
                    <a:pt x="677857" y="377763"/>
                  </a:lnTo>
                  <a:lnTo>
                    <a:pt x="247135" y="370702"/>
                  </a:lnTo>
                  <a:lnTo>
                    <a:pt x="130629" y="356580"/>
                  </a:lnTo>
                  <a:lnTo>
                    <a:pt x="49427" y="335397"/>
                  </a:lnTo>
                  <a:lnTo>
                    <a:pt x="7061" y="314214"/>
                  </a:lnTo>
                  <a:lnTo>
                    <a:pt x="0" y="285970"/>
                  </a:lnTo>
                  <a:lnTo>
                    <a:pt x="17653" y="243604"/>
                  </a:lnTo>
                  <a:lnTo>
                    <a:pt x="91793" y="183586"/>
                  </a:lnTo>
                  <a:lnTo>
                    <a:pt x="190647" y="134159"/>
                  </a:lnTo>
                  <a:lnTo>
                    <a:pt x="370703" y="81201"/>
                  </a:lnTo>
                  <a:lnTo>
                    <a:pt x="543698" y="56488"/>
                  </a:lnTo>
                  <a:lnTo>
                    <a:pt x="674326" y="88262"/>
                  </a:lnTo>
                  <a:lnTo>
                    <a:pt x="910870" y="127098"/>
                  </a:lnTo>
                  <a:lnTo>
                    <a:pt x="1228615" y="162403"/>
                  </a:lnTo>
                  <a:lnTo>
                    <a:pt x="1532238" y="190647"/>
                  </a:lnTo>
                  <a:lnTo>
                    <a:pt x="1814678" y="20476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392;p399">
              <a:extLst>
                <a:ext uri="{FF2B5EF4-FFF2-40B4-BE49-F238E27FC236}">
                  <a16:creationId xmlns:a16="http://schemas.microsoft.com/office/drawing/2014/main" id="{8A479887-D53A-304F-A1B5-9B8129F318A5}"/>
                </a:ext>
              </a:extLst>
            </p:cNvPr>
            <p:cNvSpPr/>
            <p:nvPr/>
          </p:nvSpPr>
          <p:spPr>
            <a:xfrm>
              <a:off x="4552950" y="1811338"/>
              <a:ext cx="481013" cy="1779587"/>
            </a:xfrm>
            <a:custGeom>
              <a:avLst/>
              <a:gdLst/>
              <a:ahLst/>
              <a:cxnLst/>
              <a:rect l="l" t="t" r="r" b="b"/>
              <a:pathLst>
                <a:path w="481013" h="1778794" extrusionOk="0">
                  <a:moveTo>
                    <a:pt x="188119" y="652463"/>
                  </a:moveTo>
                  <a:cubicBezTo>
                    <a:pt x="188913" y="527844"/>
                    <a:pt x="189706" y="403226"/>
                    <a:pt x="190500" y="278607"/>
                  </a:cubicBezTo>
                  <a:lnTo>
                    <a:pt x="185738" y="254794"/>
                  </a:lnTo>
                  <a:lnTo>
                    <a:pt x="164306" y="216694"/>
                  </a:lnTo>
                  <a:lnTo>
                    <a:pt x="109538" y="152400"/>
                  </a:lnTo>
                  <a:lnTo>
                    <a:pt x="35719" y="92869"/>
                  </a:lnTo>
                  <a:lnTo>
                    <a:pt x="14288" y="80963"/>
                  </a:lnTo>
                  <a:lnTo>
                    <a:pt x="2381" y="59532"/>
                  </a:lnTo>
                  <a:lnTo>
                    <a:pt x="0" y="30957"/>
                  </a:lnTo>
                  <a:lnTo>
                    <a:pt x="9525" y="14288"/>
                  </a:lnTo>
                  <a:lnTo>
                    <a:pt x="21431" y="4763"/>
                  </a:lnTo>
                  <a:lnTo>
                    <a:pt x="30956" y="0"/>
                  </a:lnTo>
                  <a:lnTo>
                    <a:pt x="59531" y="2382"/>
                  </a:lnTo>
                  <a:lnTo>
                    <a:pt x="373856" y="121444"/>
                  </a:lnTo>
                  <a:lnTo>
                    <a:pt x="414338" y="140494"/>
                  </a:lnTo>
                  <a:lnTo>
                    <a:pt x="431006" y="157163"/>
                  </a:lnTo>
                  <a:lnTo>
                    <a:pt x="459581" y="197644"/>
                  </a:lnTo>
                  <a:lnTo>
                    <a:pt x="476250" y="238125"/>
                  </a:lnTo>
                  <a:lnTo>
                    <a:pt x="481013" y="273844"/>
                  </a:lnTo>
                  <a:lnTo>
                    <a:pt x="469106" y="309563"/>
                  </a:lnTo>
                  <a:lnTo>
                    <a:pt x="454819" y="354807"/>
                  </a:lnTo>
                  <a:lnTo>
                    <a:pt x="442913" y="426244"/>
                  </a:lnTo>
                  <a:lnTo>
                    <a:pt x="428625" y="597694"/>
                  </a:lnTo>
                  <a:lnTo>
                    <a:pt x="409575" y="795338"/>
                  </a:lnTo>
                  <a:lnTo>
                    <a:pt x="409575" y="938213"/>
                  </a:lnTo>
                  <a:lnTo>
                    <a:pt x="381000" y="1190625"/>
                  </a:lnTo>
                  <a:lnTo>
                    <a:pt x="321469" y="1745457"/>
                  </a:lnTo>
                  <a:lnTo>
                    <a:pt x="183356" y="1778794"/>
                  </a:lnTo>
                  <a:lnTo>
                    <a:pt x="47625" y="1750219"/>
                  </a:lnTo>
                  <a:lnTo>
                    <a:pt x="80963" y="1728788"/>
                  </a:lnTo>
                  <a:lnTo>
                    <a:pt x="107156" y="1700213"/>
                  </a:lnTo>
                  <a:lnTo>
                    <a:pt x="123825" y="1666875"/>
                  </a:lnTo>
                  <a:lnTo>
                    <a:pt x="135731" y="1631157"/>
                  </a:lnTo>
                  <a:lnTo>
                    <a:pt x="142875" y="1597819"/>
                  </a:lnTo>
                  <a:lnTo>
                    <a:pt x="159544" y="1400175"/>
                  </a:lnTo>
                  <a:lnTo>
                    <a:pt x="188119" y="6524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393;p399">
              <a:extLst>
                <a:ext uri="{FF2B5EF4-FFF2-40B4-BE49-F238E27FC236}">
                  <a16:creationId xmlns:a16="http://schemas.microsoft.com/office/drawing/2014/main" id="{8DF1B8FB-7559-CF49-B686-611B44D94FF6}"/>
                </a:ext>
              </a:extLst>
            </p:cNvPr>
            <p:cNvSpPr/>
            <p:nvPr/>
          </p:nvSpPr>
          <p:spPr>
            <a:xfrm>
              <a:off x="4514850" y="3179763"/>
              <a:ext cx="1123950" cy="763587"/>
            </a:xfrm>
            <a:custGeom>
              <a:avLst/>
              <a:gdLst/>
              <a:ahLst/>
              <a:cxnLst/>
              <a:rect l="l" t="t" r="r" b="b"/>
              <a:pathLst>
                <a:path w="1123950" h="764381" extrusionOk="0">
                  <a:moveTo>
                    <a:pt x="359569" y="590550"/>
                  </a:moveTo>
                  <a:lnTo>
                    <a:pt x="583406" y="433387"/>
                  </a:lnTo>
                  <a:lnTo>
                    <a:pt x="831056" y="254794"/>
                  </a:lnTo>
                  <a:lnTo>
                    <a:pt x="1033463" y="107156"/>
                  </a:lnTo>
                  <a:lnTo>
                    <a:pt x="1104900" y="57150"/>
                  </a:lnTo>
                  <a:lnTo>
                    <a:pt x="1119188" y="45244"/>
                  </a:lnTo>
                  <a:lnTo>
                    <a:pt x="1123950" y="30956"/>
                  </a:lnTo>
                  <a:lnTo>
                    <a:pt x="1123950" y="19050"/>
                  </a:lnTo>
                  <a:lnTo>
                    <a:pt x="1112044" y="2381"/>
                  </a:lnTo>
                  <a:lnTo>
                    <a:pt x="1083469" y="0"/>
                  </a:lnTo>
                  <a:lnTo>
                    <a:pt x="1054894" y="11906"/>
                  </a:lnTo>
                  <a:lnTo>
                    <a:pt x="821531" y="142875"/>
                  </a:lnTo>
                  <a:lnTo>
                    <a:pt x="366713" y="352425"/>
                  </a:lnTo>
                  <a:lnTo>
                    <a:pt x="192881" y="381000"/>
                  </a:lnTo>
                  <a:lnTo>
                    <a:pt x="83344" y="383381"/>
                  </a:lnTo>
                  <a:lnTo>
                    <a:pt x="47625" y="400050"/>
                  </a:lnTo>
                  <a:lnTo>
                    <a:pt x="11906" y="416719"/>
                  </a:lnTo>
                  <a:lnTo>
                    <a:pt x="0" y="428625"/>
                  </a:lnTo>
                  <a:lnTo>
                    <a:pt x="0" y="440531"/>
                  </a:lnTo>
                  <a:lnTo>
                    <a:pt x="119063" y="757237"/>
                  </a:lnTo>
                  <a:lnTo>
                    <a:pt x="130969" y="764381"/>
                  </a:lnTo>
                  <a:lnTo>
                    <a:pt x="166688" y="754856"/>
                  </a:lnTo>
                  <a:lnTo>
                    <a:pt x="200025" y="721519"/>
                  </a:lnTo>
                  <a:lnTo>
                    <a:pt x="238125" y="678656"/>
                  </a:lnTo>
                  <a:lnTo>
                    <a:pt x="266700" y="654844"/>
                  </a:lnTo>
                  <a:lnTo>
                    <a:pt x="359569" y="5905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394;p399">
              <a:extLst>
                <a:ext uri="{FF2B5EF4-FFF2-40B4-BE49-F238E27FC236}">
                  <a16:creationId xmlns:a16="http://schemas.microsoft.com/office/drawing/2014/main" id="{869B5416-6550-4E4C-9A27-69F7481A311D}"/>
                </a:ext>
              </a:extLst>
            </p:cNvPr>
            <p:cNvSpPr/>
            <p:nvPr/>
          </p:nvSpPr>
          <p:spPr>
            <a:xfrm>
              <a:off x="5865813" y="1714500"/>
              <a:ext cx="1649412" cy="1849438"/>
            </a:xfrm>
            <a:custGeom>
              <a:avLst/>
              <a:gdLst/>
              <a:ahLst/>
              <a:cxnLst/>
              <a:rect l="l" t="t" r="r" b="b"/>
              <a:pathLst>
                <a:path w="1650206" h="1850231" extrusionOk="0">
                  <a:moveTo>
                    <a:pt x="192881" y="888206"/>
                  </a:moveTo>
                  <a:cubicBezTo>
                    <a:pt x="192881" y="736203"/>
                    <a:pt x="194468" y="621506"/>
                    <a:pt x="195262" y="488156"/>
                  </a:cubicBezTo>
                  <a:cubicBezTo>
                    <a:pt x="194468" y="422275"/>
                    <a:pt x="193675" y="356394"/>
                    <a:pt x="192881" y="290513"/>
                  </a:cubicBezTo>
                  <a:lnTo>
                    <a:pt x="188119" y="250031"/>
                  </a:lnTo>
                  <a:lnTo>
                    <a:pt x="183356" y="221456"/>
                  </a:lnTo>
                  <a:lnTo>
                    <a:pt x="173831" y="195263"/>
                  </a:lnTo>
                  <a:lnTo>
                    <a:pt x="140494" y="152400"/>
                  </a:lnTo>
                  <a:lnTo>
                    <a:pt x="88106" y="107156"/>
                  </a:lnTo>
                  <a:lnTo>
                    <a:pt x="40481" y="78581"/>
                  </a:lnTo>
                  <a:lnTo>
                    <a:pt x="21431" y="71438"/>
                  </a:lnTo>
                  <a:lnTo>
                    <a:pt x="4762" y="59531"/>
                  </a:lnTo>
                  <a:lnTo>
                    <a:pt x="0" y="38100"/>
                  </a:lnTo>
                  <a:lnTo>
                    <a:pt x="7144" y="16669"/>
                  </a:lnTo>
                  <a:lnTo>
                    <a:pt x="23812" y="2381"/>
                  </a:lnTo>
                  <a:lnTo>
                    <a:pt x="52387" y="0"/>
                  </a:lnTo>
                  <a:lnTo>
                    <a:pt x="207169" y="73819"/>
                  </a:lnTo>
                  <a:lnTo>
                    <a:pt x="433387" y="188119"/>
                  </a:lnTo>
                  <a:lnTo>
                    <a:pt x="488156" y="228600"/>
                  </a:lnTo>
                  <a:lnTo>
                    <a:pt x="511969" y="245269"/>
                  </a:lnTo>
                  <a:lnTo>
                    <a:pt x="531019" y="264319"/>
                  </a:lnTo>
                  <a:lnTo>
                    <a:pt x="545306" y="290513"/>
                  </a:lnTo>
                  <a:lnTo>
                    <a:pt x="552450" y="316706"/>
                  </a:lnTo>
                  <a:lnTo>
                    <a:pt x="550069" y="347663"/>
                  </a:lnTo>
                  <a:lnTo>
                    <a:pt x="540544" y="366713"/>
                  </a:lnTo>
                  <a:lnTo>
                    <a:pt x="469106" y="431006"/>
                  </a:lnTo>
                  <a:lnTo>
                    <a:pt x="447675" y="464344"/>
                  </a:lnTo>
                  <a:lnTo>
                    <a:pt x="433387" y="509588"/>
                  </a:lnTo>
                  <a:lnTo>
                    <a:pt x="416719" y="626269"/>
                  </a:lnTo>
                  <a:lnTo>
                    <a:pt x="414337" y="721519"/>
                  </a:lnTo>
                  <a:lnTo>
                    <a:pt x="395287" y="990600"/>
                  </a:lnTo>
                  <a:cubicBezTo>
                    <a:pt x="394493" y="1100138"/>
                    <a:pt x="393700" y="1209675"/>
                    <a:pt x="392906" y="1319213"/>
                  </a:cubicBezTo>
                  <a:lnTo>
                    <a:pt x="400050" y="1445419"/>
                  </a:lnTo>
                  <a:lnTo>
                    <a:pt x="404812" y="1485900"/>
                  </a:lnTo>
                  <a:lnTo>
                    <a:pt x="419100" y="1531144"/>
                  </a:lnTo>
                  <a:lnTo>
                    <a:pt x="431006" y="1550194"/>
                  </a:lnTo>
                  <a:lnTo>
                    <a:pt x="457200" y="1571625"/>
                  </a:lnTo>
                  <a:lnTo>
                    <a:pt x="504825" y="1588294"/>
                  </a:lnTo>
                  <a:lnTo>
                    <a:pt x="554831" y="1600200"/>
                  </a:lnTo>
                  <a:lnTo>
                    <a:pt x="704850" y="1616869"/>
                  </a:lnTo>
                  <a:lnTo>
                    <a:pt x="942975" y="1619250"/>
                  </a:lnTo>
                  <a:lnTo>
                    <a:pt x="1147762" y="1604963"/>
                  </a:lnTo>
                  <a:lnTo>
                    <a:pt x="1235869" y="1578769"/>
                  </a:lnTo>
                  <a:lnTo>
                    <a:pt x="1290637" y="1550194"/>
                  </a:lnTo>
                  <a:lnTo>
                    <a:pt x="1304925" y="1535906"/>
                  </a:lnTo>
                  <a:lnTo>
                    <a:pt x="1576387" y="1543050"/>
                  </a:lnTo>
                  <a:lnTo>
                    <a:pt x="1624012" y="1628775"/>
                  </a:lnTo>
                  <a:lnTo>
                    <a:pt x="1645444" y="1659731"/>
                  </a:lnTo>
                  <a:lnTo>
                    <a:pt x="1650206" y="1681163"/>
                  </a:lnTo>
                  <a:lnTo>
                    <a:pt x="1640681" y="1726406"/>
                  </a:lnTo>
                  <a:lnTo>
                    <a:pt x="1624012" y="1747838"/>
                  </a:lnTo>
                  <a:lnTo>
                    <a:pt x="1590675" y="1766888"/>
                  </a:lnTo>
                  <a:lnTo>
                    <a:pt x="1545431" y="1785938"/>
                  </a:lnTo>
                  <a:lnTo>
                    <a:pt x="1450181" y="1809750"/>
                  </a:lnTo>
                  <a:lnTo>
                    <a:pt x="1266825" y="1838325"/>
                  </a:lnTo>
                  <a:lnTo>
                    <a:pt x="1109662" y="1850231"/>
                  </a:lnTo>
                  <a:lnTo>
                    <a:pt x="831056" y="1845469"/>
                  </a:lnTo>
                  <a:lnTo>
                    <a:pt x="671512" y="1831181"/>
                  </a:lnTo>
                  <a:lnTo>
                    <a:pt x="533400" y="1809750"/>
                  </a:lnTo>
                  <a:lnTo>
                    <a:pt x="392906" y="1771650"/>
                  </a:lnTo>
                  <a:lnTo>
                    <a:pt x="354806" y="1754981"/>
                  </a:lnTo>
                  <a:lnTo>
                    <a:pt x="311944" y="1724025"/>
                  </a:lnTo>
                  <a:lnTo>
                    <a:pt x="271462" y="1683544"/>
                  </a:lnTo>
                  <a:lnTo>
                    <a:pt x="238125" y="1628775"/>
                  </a:lnTo>
                  <a:lnTo>
                    <a:pt x="219075" y="1576388"/>
                  </a:lnTo>
                  <a:lnTo>
                    <a:pt x="202406" y="1507331"/>
                  </a:lnTo>
                  <a:lnTo>
                    <a:pt x="195262" y="1400175"/>
                  </a:lnTo>
                  <a:cubicBezTo>
                    <a:pt x="194468" y="1230313"/>
                    <a:pt x="192881" y="1040209"/>
                    <a:pt x="192881" y="88820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395;p399">
              <a:extLst>
                <a:ext uri="{FF2B5EF4-FFF2-40B4-BE49-F238E27FC236}">
                  <a16:creationId xmlns:a16="http://schemas.microsoft.com/office/drawing/2014/main" id="{6314FA1D-E098-6340-88F2-A2D1638388F4}"/>
                </a:ext>
              </a:extLst>
            </p:cNvPr>
            <p:cNvSpPr/>
            <p:nvPr/>
          </p:nvSpPr>
          <p:spPr>
            <a:xfrm>
              <a:off x="7156450" y="2703513"/>
              <a:ext cx="287338" cy="593725"/>
            </a:xfrm>
            <a:custGeom>
              <a:avLst/>
              <a:gdLst/>
              <a:ahLst/>
              <a:cxnLst/>
              <a:rect l="l" t="t" r="r" b="b"/>
              <a:pathLst>
                <a:path w="288132" h="595312" extrusionOk="0">
                  <a:moveTo>
                    <a:pt x="107157" y="283369"/>
                  </a:moveTo>
                  <a:lnTo>
                    <a:pt x="178594" y="52387"/>
                  </a:lnTo>
                  <a:lnTo>
                    <a:pt x="190500" y="23812"/>
                  </a:lnTo>
                  <a:lnTo>
                    <a:pt x="195263" y="14287"/>
                  </a:lnTo>
                  <a:lnTo>
                    <a:pt x="200025" y="4762"/>
                  </a:lnTo>
                  <a:lnTo>
                    <a:pt x="209550" y="0"/>
                  </a:lnTo>
                  <a:lnTo>
                    <a:pt x="223838" y="0"/>
                  </a:lnTo>
                  <a:lnTo>
                    <a:pt x="238125" y="4762"/>
                  </a:lnTo>
                  <a:lnTo>
                    <a:pt x="247650" y="19050"/>
                  </a:lnTo>
                  <a:lnTo>
                    <a:pt x="252413" y="76200"/>
                  </a:lnTo>
                  <a:lnTo>
                    <a:pt x="242888" y="278606"/>
                  </a:lnTo>
                  <a:cubicBezTo>
                    <a:pt x="242094" y="327025"/>
                    <a:pt x="241301" y="375443"/>
                    <a:pt x="240507" y="423862"/>
                  </a:cubicBezTo>
                  <a:lnTo>
                    <a:pt x="245269" y="450056"/>
                  </a:lnTo>
                  <a:lnTo>
                    <a:pt x="261938" y="502444"/>
                  </a:lnTo>
                  <a:lnTo>
                    <a:pt x="283369" y="554831"/>
                  </a:lnTo>
                  <a:lnTo>
                    <a:pt x="288132" y="564356"/>
                  </a:lnTo>
                  <a:lnTo>
                    <a:pt x="107157" y="595312"/>
                  </a:lnTo>
                  <a:lnTo>
                    <a:pt x="0" y="561975"/>
                  </a:lnTo>
                  <a:lnTo>
                    <a:pt x="11907" y="550069"/>
                  </a:lnTo>
                  <a:lnTo>
                    <a:pt x="35719" y="509587"/>
                  </a:lnTo>
                  <a:lnTo>
                    <a:pt x="54769" y="452437"/>
                  </a:lnTo>
                  <a:lnTo>
                    <a:pt x="107157" y="28336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396;p399">
              <a:extLst>
                <a:ext uri="{FF2B5EF4-FFF2-40B4-BE49-F238E27FC236}">
                  <a16:creationId xmlns:a16="http://schemas.microsoft.com/office/drawing/2014/main" id="{E81AA031-81BD-744B-875B-763DFB8E235D}"/>
                </a:ext>
              </a:extLst>
            </p:cNvPr>
            <p:cNvSpPr/>
            <p:nvPr/>
          </p:nvSpPr>
          <p:spPr>
            <a:xfrm>
              <a:off x="4945063" y="4092575"/>
              <a:ext cx="2066925" cy="1906588"/>
            </a:xfrm>
            <a:custGeom>
              <a:avLst/>
              <a:gdLst/>
              <a:ahLst/>
              <a:cxnLst/>
              <a:rect l="l" t="t" r="r" b="b"/>
              <a:pathLst>
                <a:path w="2066795" h="1906462" extrusionOk="0">
                  <a:moveTo>
                    <a:pt x="616281" y="295614"/>
                  </a:moveTo>
                  <a:lnTo>
                    <a:pt x="368265" y="333193"/>
                  </a:lnTo>
                  <a:lnTo>
                    <a:pt x="77661" y="400833"/>
                  </a:lnTo>
                  <a:lnTo>
                    <a:pt x="0" y="215448"/>
                  </a:lnTo>
                  <a:lnTo>
                    <a:pt x="107724" y="222964"/>
                  </a:lnTo>
                  <a:lnTo>
                    <a:pt x="205427" y="205427"/>
                  </a:lnTo>
                  <a:lnTo>
                    <a:pt x="493526" y="155323"/>
                  </a:lnTo>
                  <a:lnTo>
                    <a:pt x="603755" y="137787"/>
                  </a:lnTo>
                  <a:lnTo>
                    <a:pt x="809181" y="117745"/>
                  </a:lnTo>
                  <a:lnTo>
                    <a:pt x="1265129" y="70146"/>
                  </a:lnTo>
                  <a:lnTo>
                    <a:pt x="1528175" y="50104"/>
                  </a:lnTo>
                  <a:lnTo>
                    <a:pt x="1560743" y="37578"/>
                  </a:lnTo>
                  <a:lnTo>
                    <a:pt x="1605837" y="20042"/>
                  </a:lnTo>
                  <a:lnTo>
                    <a:pt x="1653436" y="5011"/>
                  </a:lnTo>
                  <a:lnTo>
                    <a:pt x="1680993" y="2505"/>
                  </a:lnTo>
                  <a:lnTo>
                    <a:pt x="1708550" y="0"/>
                  </a:lnTo>
                  <a:lnTo>
                    <a:pt x="1728592" y="2505"/>
                  </a:lnTo>
                  <a:lnTo>
                    <a:pt x="1806253" y="32568"/>
                  </a:lnTo>
                  <a:lnTo>
                    <a:pt x="2021701" y="172859"/>
                  </a:lnTo>
                  <a:lnTo>
                    <a:pt x="2046753" y="195406"/>
                  </a:lnTo>
                  <a:lnTo>
                    <a:pt x="2064289" y="222964"/>
                  </a:lnTo>
                  <a:lnTo>
                    <a:pt x="2066795" y="258036"/>
                  </a:lnTo>
                  <a:lnTo>
                    <a:pt x="2054269" y="290604"/>
                  </a:lnTo>
                  <a:lnTo>
                    <a:pt x="2009175" y="353234"/>
                  </a:lnTo>
                  <a:lnTo>
                    <a:pt x="2001659" y="363255"/>
                  </a:lnTo>
                  <a:lnTo>
                    <a:pt x="1966586" y="801666"/>
                  </a:lnTo>
                  <a:lnTo>
                    <a:pt x="1926503" y="1205004"/>
                  </a:lnTo>
                  <a:lnTo>
                    <a:pt x="1878904" y="1663457"/>
                  </a:lnTo>
                  <a:lnTo>
                    <a:pt x="1876399" y="1751139"/>
                  </a:lnTo>
                  <a:lnTo>
                    <a:pt x="1863873" y="1788717"/>
                  </a:lnTo>
                  <a:lnTo>
                    <a:pt x="1841326" y="1836316"/>
                  </a:lnTo>
                  <a:lnTo>
                    <a:pt x="1803748" y="1881410"/>
                  </a:lnTo>
                  <a:lnTo>
                    <a:pt x="1773686" y="1901451"/>
                  </a:lnTo>
                  <a:lnTo>
                    <a:pt x="1741118" y="1906462"/>
                  </a:lnTo>
                  <a:lnTo>
                    <a:pt x="1698529" y="1891430"/>
                  </a:lnTo>
                  <a:lnTo>
                    <a:pt x="1655941" y="1858863"/>
                  </a:lnTo>
                  <a:lnTo>
                    <a:pt x="1595816" y="1793727"/>
                  </a:lnTo>
                  <a:lnTo>
                    <a:pt x="1623373" y="1590806"/>
                  </a:lnTo>
                  <a:lnTo>
                    <a:pt x="1650930" y="1352811"/>
                  </a:lnTo>
                  <a:lnTo>
                    <a:pt x="1670972" y="992062"/>
                  </a:lnTo>
                  <a:lnTo>
                    <a:pt x="1673477" y="796656"/>
                  </a:lnTo>
                  <a:lnTo>
                    <a:pt x="1693519" y="435906"/>
                  </a:lnTo>
                  <a:lnTo>
                    <a:pt x="1691014" y="283088"/>
                  </a:lnTo>
                  <a:lnTo>
                    <a:pt x="1680993" y="248016"/>
                  </a:lnTo>
                  <a:lnTo>
                    <a:pt x="1665962" y="227974"/>
                  </a:lnTo>
                  <a:lnTo>
                    <a:pt x="1635899" y="212943"/>
                  </a:lnTo>
                  <a:lnTo>
                    <a:pt x="1585795" y="205427"/>
                  </a:lnTo>
                  <a:lnTo>
                    <a:pt x="1473061" y="210437"/>
                  </a:lnTo>
                  <a:lnTo>
                    <a:pt x="1074733" y="243005"/>
                  </a:lnTo>
                  <a:lnTo>
                    <a:pt x="616281" y="2956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397;p399">
              <a:extLst>
                <a:ext uri="{FF2B5EF4-FFF2-40B4-BE49-F238E27FC236}">
                  <a16:creationId xmlns:a16="http://schemas.microsoft.com/office/drawing/2014/main" id="{6DA1A0C0-F566-EF47-AD38-BCDD7A0F3862}"/>
                </a:ext>
              </a:extLst>
            </p:cNvPr>
            <p:cNvSpPr/>
            <p:nvPr/>
          </p:nvSpPr>
          <p:spPr>
            <a:xfrm>
              <a:off x="5006975" y="4867275"/>
              <a:ext cx="1684338" cy="307975"/>
            </a:xfrm>
            <a:custGeom>
              <a:avLst/>
              <a:gdLst/>
              <a:ahLst/>
              <a:cxnLst/>
              <a:rect l="l" t="t" r="r" b="b"/>
              <a:pathLst>
                <a:path w="1683498" h="308140" extrusionOk="0">
                  <a:moveTo>
                    <a:pt x="581208" y="253025"/>
                  </a:moveTo>
                  <a:lnTo>
                    <a:pt x="60125" y="308140"/>
                  </a:lnTo>
                  <a:lnTo>
                    <a:pt x="0" y="140291"/>
                  </a:lnTo>
                  <a:lnTo>
                    <a:pt x="127766" y="137786"/>
                  </a:lnTo>
                  <a:lnTo>
                    <a:pt x="395823" y="105218"/>
                  </a:lnTo>
                  <a:lnTo>
                    <a:pt x="698953" y="70145"/>
                  </a:lnTo>
                  <a:lnTo>
                    <a:pt x="1174942" y="22547"/>
                  </a:lnTo>
                  <a:lnTo>
                    <a:pt x="1432978" y="0"/>
                  </a:lnTo>
                  <a:lnTo>
                    <a:pt x="1455525" y="0"/>
                  </a:lnTo>
                  <a:lnTo>
                    <a:pt x="1495608" y="0"/>
                  </a:lnTo>
                  <a:lnTo>
                    <a:pt x="1573269" y="7515"/>
                  </a:lnTo>
                  <a:lnTo>
                    <a:pt x="1603332" y="15031"/>
                  </a:lnTo>
                  <a:lnTo>
                    <a:pt x="1665962" y="35073"/>
                  </a:lnTo>
                  <a:lnTo>
                    <a:pt x="1683498" y="217953"/>
                  </a:lnTo>
                  <a:lnTo>
                    <a:pt x="1565754" y="207932"/>
                  </a:lnTo>
                  <a:lnTo>
                    <a:pt x="1405420" y="202921"/>
                  </a:lnTo>
                  <a:lnTo>
                    <a:pt x="1265129" y="200416"/>
                  </a:lnTo>
                  <a:lnTo>
                    <a:pt x="1049681" y="215447"/>
                  </a:lnTo>
                  <a:lnTo>
                    <a:pt x="581208" y="253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398;p399">
              <a:extLst>
                <a:ext uri="{FF2B5EF4-FFF2-40B4-BE49-F238E27FC236}">
                  <a16:creationId xmlns:a16="http://schemas.microsoft.com/office/drawing/2014/main" id="{82B16ADE-6FB1-2540-9275-8A6A0FE38C8A}"/>
                </a:ext>
              </a:extLst>
            </p:cNvPr>
            <p:cNvSpPr/>
            <p:nvPr/>
          </p:nvSpPr>
          <p:spPr>
            <a:xfrm>
              <a:off x="5067300" y="5678488"/>
              <a:ext cx="1658938" cy="280987"/>
            </a:xfrm>
            <a:custGeom>
              <a:avLst/>
              <a:gdLst/>
              <a:ahLst/>
              <a:cxnLst/>
              <a:rect l="l" t="t" r="r" b="b"/>
              <a:pathLst>
                <a:path w="1659253" h="280583" extrusionOk="0">
                  <a:moveTo>
                    <a:pt x="573692" y="217953"/>
                  </a:moveTo>
                  <a:lnTo>
                    <a:pt x="45094" y="280583"/>
                  </a:lnTo>
                  <a:lnTo>
                    <a:pt x="0" y="90188"/>
                  </a:lnTo>
                  <a:lnTo>
                    <a:pt x="127766" y="87682"/>
                  </a:lnTo>
                  <a:lnTo>
                    <a:pt x="498536" y="52610"/>
                  </a:lnTo>
                  <a:lnTo>
                    <a:pt x="909390" y="20042"/>
                  </a:lnTo>
                  <a:lnTo>
                    <a:pt x="1245087" y="2505"/>
                  </a:lnTo>
                  <a:lnTo>
                    <a:pt x="1553228" y="0"/>
                  </a:lnTo>
                  <a:cubicBezTo>
                    <a:pt x="1564898" y="72525"/>
                    <a:pt x="1659253" y="217953"/>
                    <a:pt x="1585795" y="217953"/>
                  </a:cubicBezTo>
                  <a:lnTo>
                    <a:pt x="1442999" y="205427"/>
                  </a:lnTo>
                  <a:lnTo>
                    <a:pt x="1114817" y="197912"/>
                  </a:lnTo>
                  <a:lnTo>
                    <a:pt x="573692" y="21795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" name="Google Shape;4403;p400">
            <a:extLst>
              <a:ext uri="{FF2B5EF4-FFF2-40B4-BE49-F238E27FC236}">
                <a16:creationId xmlns:a16="http://schemas.microsoft.com/office/drawing/2014/main" id="{32364340-7DF9-7E49-9711-BECB75B986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9411" y="1555833"/>
            <a:ext cx="460375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" name="Google Shape;4403;p4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125" y="1567865"/>
            <a:ext cx="460375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p235"/>
          <p:cNvSpPr txBox="1"/>
          <p:nvPr/>
        </p:nvSpPr>
        <p:spPr>
          <a:xfrm>
            <a:off x="4088904" y="6746876"/>
            <a:ext cx="386449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央</a:t>
            </a:r>
            <a:endParaRPr/>
          </a:p>
        </p:txBody>
      </p:sp>
      <p:sp>
        <p:nvSpPr>
          <p:cNvPr id="2598" name="Google Shape;2598;p235"/>
          <p:cNvSpPr/>
          <p:nvPr/>
        </p:nvSpPr>
        <p:spPr>
          <a:xfrm>
            <a:off x="3276600" y="2433638"/>
            <a:ext cx="581025" cy="1536700"/>
          </a:xfrm>
          <a:custGeom>
            <a:avLst/>
            <a:gdLst/>
            <a:ahLst/>
            <a:cxnLst/>
            <a:rect l="l" t="t" r="r" b="b"/>
            <a:pathLst>
              <a:path w="581025" h="1535906" extrusionOk="0">
                <a:moveTo>
                  <a:pt x="271463" y="866775"/>
                </a:moveTo>
                <a:lnTo>
                  <a:pt x="226219" y="507206"/>
                </a:lnTo>
                <a:lnTo>
                  <a:pt x="209550" y="397668"/>
                </a:lnTo>
                <a:lnTo>
                  <a:pt x="190500" y="295275"/>
                </a:lnTo>
                <a:lnTo>
                  <a:pt x="173831" y="259556"/>
                </a:lnTo>
                <a:lnTo>
                  <a:pt x="138113" y="197643"/>
                </a:lnTo>
                <a:lnTo>
                  <a:pt x="50006" y="97631"/>
                </a:lnTo>
                <a:lnTo>
                  <a:pt x="11906" y="57150"/>
                </a:lnTo>
                <a:lnTo>
                  <a:pt x="4763" y="47625"/>
                </a:lnTo>
                <a:lnTo>
                  <a:pt x="0" y="30956"/>
                </a:lnTo>
                <a:lnTo>
                  <a:pt x="4763" y="14287"/>
                </a:lnTo>
                <a:lnTo>
                  <a:pt x="19050" y="2381"/>
                </a:lnTo>
                <a:lnTo>
                  <a:pt x="35719" y="0"/>
                </a:lnTo>
                <a:lnTo>
                  <a:pt x="207169" y="45243"/>
                </a:lnTo>
                <a:lnTo>
                  <a:pt x="357188" y="104775"/>
                </a:lnTo>
                <a:lnTo>
                  <a:pt x="504825" y="176212"/>
                </a:lnTo>
                <a:cubicBezTo>
                  <a:pt x="504031" y="242887"/>
                  <a:pt x="503238" y="309562"/>
                  <a:pt x="502444" y="376237"/>
                </a:cubicBezTo>
                <a:lnTo>
                  <a:pt x="526256" y="921543"/>
                </a:lnTo>
                <a:lnTo>
                  <a:pt x="533400" y="1197768"/>
                </a:lnTo>
                <a:lnTo>
                  <a:pt x="581025" y="1495425"/>
                </a:lnTo>
                <a:lnTo>
                  <a:pt x="350044" y="1535906"/>
                </a:lnTo>
                <a:lnTo>
                  <a:pt x="345281" y="1459706"/>
                </a:lnTo>
                <a:lnTo>
                  <a:pt x="271463" y="866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p235"/>
          <p:cNvSpPr/>
          <p:nvPr/>
        </p:nvSpPr>
        <p:spPr>
          <a:xfrm>
            <a:off x="3705225" y="2327275"/>
            <a:ext cx="2873375" cy="1520825"/>
          </a:xfrm>
          <a:custGeom>
            <a:avLst/>
            <a:gdLst/>
            <a:ahLst/>
            <a:cxnLst/>
            <a:rect l="l" t="t" r="r" b="b"/>
            <a:pathLst>
              <a:path w="2873471" h="1520660" extrusionOk="0">
                <a:moveTo>
                  <a:pt x="676405" y="405843"/>
                </a:moveTo>
                <a:lnTo>
                  <a:pt x="170354" y="478494"/>
                </a:lnTo>
                <a:lnTo>
                  <a:pt x="145302" y="478494"/>
                </a:lnTo>
                <a:lnTo>
                  <a:pt x="17536" y="448432"/>
                </a:lnTo>
                <a:lnTo>
                  <a:pt x="0" y="248015"/>
                </a:lnTo>
                <a:lnTo>
                  <a:pt x="52609" y="273067"/>
                </a:lnTo>
                <a:lnTo>
                  <a:pt x="105219" y="290604"/>
                </a:lnTo>
                <a:lnTo>
                  <a:pt x="155323" y="298119"/>
                </a:lnTo>
                <a:lnTo>
                  <a:pt x="243005" y="295614"/>
                </a:lnTo>
                <a:lnTo>
                  <a:pt x="1052186" y="187890"/>
                </a:lnTo>
                <a:lnTo>
                  <a:pt x="1360326" y="145302"/>
                </a:lnTo>
                <a:lnTo>
                  <a:pt x="1868883" y="85177"/>
                </a:lnTo>
                <a:lnTo>
                  <a:pt x="2329841" y="35073"/>
                </a:lnTo>
                <a:lnTo>
                  <a:pt x="2362409" y="27557"/>
                </a:lnTo>
                <a:lnTo>
                  <a:pt x="2397482" y="10021"/>
                </a:lnTo>
                <a:lnTo>
                  <a:pt x="2435060" y="2505"/>
                </a:lnTo>
                <a:lnTo>
                  <a:pt x="2470133" y="0"/>
                </a:lnTo>
                <a:lnTo>
                  <a:pt x="2517731" y="20042"/>
                </a:lnTo>
                <a:lnTo>
                  <a:pt x="2803325" y="170354"/>
                </a:lnTo>
                <a:lnTo>
                  <a:pt x="2835893" y="192901"/>
                </a:lnTo>
                <a:lnTo>
                  <a:pt x="2855934" y="217953"/>
                </a:lnTo>
                <a:lnTo>
                  <a:pt x="2873471" y="253026"/>
                </a:lnTo>
                <a:lnTo>
                  <a:pt x="2868460" y="283088"/>
                </a:lnTo>
                <a:lnTo>
                  <a:pt x="2853429" y="325677"/>
                </a:lnTo>
                <a:lnTo>
                  <a:pt x="2790799" y="415864"/>
                </a:lnTo>
                <a:lnTo>
                  <a:pt x="2783283" y="440916"/>
                </a:lnTo>
                <a:lnTo>
                  <a:pt x="2738189" y="583713"/>
                </a:lnTo>
                <a:lnTo>
                  <a:pt x="2655518" y="881832"/>
                </a:lnTo>
                <a:lnTo>
                  <a:pt x="2520237" y="1405420"/>
                </a:lnTo>
                <a:lnTo>
                  <a:pt x="2497690" y="1520660"/>
                </a:lnTo>
                <a:lnTo>
                  <a:pt x="2262200" y="1475566"/>
                </a:lnTo>
                <a:lnTo>
                  <a:pt x="2269716" y="1417946"/>
                </a:lnTo>
                <a:lnTo>
                  <a:pt x="2352388" y="914400"/>
                </a:lnTo>
                <a:lnTo>
                  <a:pt x="2425039" y="470979"/>
                </a:lnTo>
                <a:lnTo>
                  <a:pt x="2440070" y="375781"/>
                </a:lnTo>
                <a:lnTo>
                  <a:pt x="2440070" y="328182"/>
                </a:lnTo>
                <a:lnTo>
                  <a:pt x="2432554" y="290604"/>
                </a:lnTo>
                <a:lnTo>
                  <a:pt x="2425039" y="280583"/>
                </a:lnTo>
                <a:lnTo>
                  <a:pt x="2384956" y="265552"/>
                </a:lnTo>
                <a:lnTo>
                  <a:pt x="2267211" y="255531"/>
                </a:lnTo>
                <a:lnTo>
                  <a:pt x="2069300" y="265552"/>
                </a:lnTo>
                <a:lnTo>
                  <a:pt x="1362832" y="323171"/>
                </a:lnTo>
                <a:lnTo>
                  <a:pt x="1049681" y="365760"/>
                </a:lnTo>
                <a:lnTo>
                  <a:pt x="676405" y="405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p235"/>
          <p:cNvSpPr/>
          <p:nvPr/>
        </p:nvSpPr>
        <p:spPr>
          <a:xfrm>
            <a:off x="2686050" y="3676650"/>
            <a:ext cx="4545013" cy="601663"/>
          </a:xfrm>
          <a:custGeom>
            <a:avLst/>
            <a:gdLst/>
            <a:ahLst/>
            <a:cxnLst/>
            <a:rect l="l" t="t" r="r" b="b"/>
            <a:pathLst>
              <a:path w="4545330" h="601980" extrusionOk="0">
                <a:moveTo>
                  <a:pt x="1329690" y="384810"/>
                </a:moveTo>
                <a:lnTo>
                  <a:pt x="1005840" y="449580"/>
                </a:lnTo>
                <a:lnTo>
                  <a:pt x="727710" y="518160"/>
                </a:lnTo>
                <a:lnTo>
                  <a:pt x="457200" y="598170"/>
                </a:lnTo>
                <a:lnTo>
                  <a:pt x="415290" y="601980"/>
                </a:lnTo>
                <a:lnTo>
                  <a:pt x="285750" y="548640"/>
                </a:lnTo>
                <a:lnTo>
                  <a:pt x="156210" y="464820"/>
                </a:lnTo>
                <a:lnTo>
                  <a:pt x="68580" y="388620"/>
                </a:lnTo>
                <a:lnTo>
                  <a:pt x="34290" y="339090"/>
                </a:lnTo>
                <a:lnTo>
                  <a:pt x="11430" y="293370"/>
                </a:lnTo>
                <a:lnTo>
                  <a:pt x="0" y="243840"/>
                </a:lnTo>
                <a:lnTo>
                  <a:pt x="7620" y="205740"/>
                </a:lnTo>
                <a:lnTo>
                  <a:pt x="22860" y="190500"/>
                </a:lnTo>
                <a:lnTo>
                  <a:pt x="38100" y="190500"/>
                </a:lnTo>
                <a:lnTo>
                  <a:pt x="83820" y="220980"/>
                </a:lnTo>
                <a:lnTo>
                  <a:pt x="179070" y="266700"/>
                </a:lnTo>
                <a:lnTo>
                  <a:pt x="278130" y="297180"/>
                </a:lnTo>
                <a:lnTo>
                  <a:pt x="361950" y="312420"/>
                </a:lnTo>
                <a:lnTo>
                  <a:pt x="464820" y="312420"/>
                </a:lnTo>
                <a:lnTo>
                  <a:pt x="689610" y="289560"/>
                </a:lnTo>
                <a:lnTo>
                  <a:pt x="948690" y="240030"/>
                </a:lnTo>
                <a:lnTo>
                  <a:pt x="1177290" y="224790"/>
                </a:lnTo>
                <a:lnTo>
                  <a:pt x="1927860" y="114300"/>
                </a:lnTo>
                <a:lnTo>
                  <a:pt x="2225040" y="83820"/>
                </a:lnTo>
                <a:lnTo>
                  <a:pt x="2750820" y="64770"/>
                </a:lnTo>
                <a:lnTo>
                  <a:pt x="3291840" y="60960"/>
                </a:lnTo>
                <a:lnTo>
                  <a:pt x="3558540" y="64770"/>
                </a:lnTo>
                <a:lnTo>
                  <a:pt x="3741420" y="57150"/>
                </a:lnTo>
                <a:lnTo>
                  <a:pt x="3848100" y="41910"/>
                </a:lnTo>
                <a:lnTo>
                  <a:pt x="3954780" y="15240"/>
                </a:lnTo>
                <a:lnTo>
                  <a:pt x="4000500" y="0"/>
                </a:lnTo>
                <a:lnTo>
                  <a:pt x="4065270" y="0"/>
                </a:lnTo>
                <a:lnTo>
                  <a:pt x="4202430" y="34290"/>
                </a:lnTo>
                <a:lnTo>
                  <a:pt x="4366260" y="114300"/>
                </a:lnTo>
                <a:lnTo>
                  <a:pt x="4511040" y="213360"/>
                </a:lnTo>
                <a:lnTo>
                  <a:pt x="4533900" y="247650"/>
                </a:lnTo>
                <a:lnTo>
                  <a:pt x="4545330" y="289560"/>
                </a:lnTo>
                <a:lnTo>
                  <a:pt x="4537710" y="327660"/>
                </a:lnTo>
                <a:lnTo>
                  <a:pt x="4518660" y="354330"/>
                </a:lnTo>
                <a:lnTo>
                  <a:pt x="4491990" y="365760"/>
                </a:lnTo>
                <a:lnTo>
                  <a:pt x="4373880" y="358140"/>
                </a:lnTo>
                <a:lnTo>
                  <a:pt x="4130040" y="320040"/>
                </a:lnTo>
                <a:lnTo>
                  <a:pt x="3577590" y="259080"/>
                </a:lnTo>
                <a:lnTo>
                  <a:pt x="3048000" y="240030"/>
                </a:lnTo>
                <a:lnTo>
                  <a:pt x="2331720" y="262890"/>
                </a:lnTo>
                <a:lnTo>
                  <a:pt x="2164080" y="293370"/>
                </a:lnTo>
                <a:lnTo>
                  <a:pt x="1855470" y="320040"/>
                </a:lnTo>
                <a:lnTo>
                  <a:pt x="1329690" y="38481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1" name="Google Shape;2601;p235"/>
          <p:cNvSpPr/>
          <p:nvPr/>
        </p:nvSpPr>
        <p:spPr>
          <a:xfrm rot="-5400000">
            <a:off x="1823244" y="2539207"/>
            <a:ext cx="4419600" cy="2271712"/>
          </a:xfrm>
          <a:custGeom>
            <a:avLst/>
            <a:gdLst/>
            <a:ahLst/>
            <a:cxnLst/>
            <a:rect l="l" t="t" r="r" b="b"/>
            <a:pathLst>
              <a:path w="4419600" h="2270760" extrusionOk="0">
                <a:moveTo>
                  <a:pt x="2876550" y="1847850"/>
                </a:moveTo>
                <a:lnTo>
                  <a:pt x="3188970" y="1870710"/>
                </a:lnTo>
                <a:lnTo>
                  <a:pt x="3379470" y="1870710"/>
                </a:lnTo>
                <a:lnTo>
                  <a:pt x="3981450" y="1866900"/>
                </a:lnTo>
                <a:lnTo>
                  <a:pt x="4137660" y="1870710"/>
                </a:lnTo>
                <a:lnTo>
                  <a:pt x="4191000" y="1863090"/>
                </a:lnTo>
                <a:lnTo>
                  <a:pt x="4240530" y="1844040"/>
                </a:lnTo>
                <a:lnTo>
                  <a:pt x="4278630" y="1813560"/>
                </a:lnTo>
                <a:lnTo>
                  <a:pt x="4305300" y="1760220"/>
                </a:lnTo>
                <a:lnTo>
                  <a:pt x="4320540" y="1725930"/>
                </a:lnTo>
                <a:lnTo>
                  <a:pt x="4339590" y="1695450"/>
                </a:lnTo>
                <a:lnTo>
                  <a:pt x="4351020" y="1687830"/>
                </a:lnTo>
                <a:lnTo>
                  <a:pt x="4370070" y="1687830"/>
                </a:lnTo>
                <a:lnTo>
                  <a:pt x="4389120" y="1695450"/>
                </a:lnTo>
                <a:lnTo>
                  <a:pt x="4408170" y="1725930"/>
                </a:lnTo>
                <a:lnTo>
                  <a:pt x="4419600" y="1805940"/>
                </a:lnTo>
                <a:lnTo>
                  <a:pt x="4411980" y="1935480"/>
                </a:lnTo>
                <a:lnTo>
                  <a:pt x="4370070" y="2053590"/>
                </a:lnTo>
                <a:lnTo>
                  <a:pt x="4320540" y="2129790"/>
                </a:lnTo>
                <a:lnTo>
                  <a:pt x="4236720" y="2228850"/>
                </a:lnTo>
                <a:lnTo>
                  <a:pt x="4187190" y="2263140"/>
                </a:lnTo>
                <a:lnTo>
                  <a:pt x="4160520" y="2270760"/>
                </a:lnTo>
                <a:lnTo>
                  <a:pt x="4126230" y="2270760"/>
                </a:lnTo>
                <a:lnTo>
                  <a:pt x="4103370" y="2251710"/>
                </a:lnTo>
                <a:lnTo>
                  <a:pt x="4084320" y="2228850"/>
                </a:lnTo>
                <a:lnTo>
                  <a:pt x="4050030" y="2213610"/>
                </a:lnTo>
                <a:lnTo>
                  <a:pt x="3901440" y="2167890"/>
                </a:lnTo>
                <a:lnTo>
                  <a:pt x="3844290" y="2160270"/>
                </a:lnTo>
                <a:lnTo>
                  <a:pt x="3398520" y="2164080"/>
                </a:lnTo>
                <a:lnTo>
                  <a:pt x="3215640" y="2156460"/>
                </a:lnTo>
                <a:lnTo>
                  <a:pt x="2857500" y="2129790"/>
                </a:lnTo>
                <a:lnTo>
                  <a:pt x="2609850" y="2099310"/>
                </a:lnTo>
                <a:lnTo>
                  <a:pt x="2366010" y="2057400"/>
                </a:lnTo>
                <a:lnTo>
                  <a:pt x="2106930" y="2000250"/>
                </a:lnTo>
                <a:lnTo>
                  <a:pt x="1882140" y="1935480"/>
                </a:lnTo>
                <a:lnTo>
                  <a:pt x="1661160" y="1851660"/>
                </a:lnTo>
                <a:lnTo>
                  <a:pt x="1440180" y="1748790"/>
                </a:lnTo>
                <a:lnTo>
                  <a:pt x="1257300" y="1649730"/>
                </a:lnTo>
                <a:lnTo>
                  <a:pt x="1074420" y="1531620"/>
                </a:lnTo>
                <a:lnTo>
                  <a:pt x="910590" y="1398270"/>
                </a:lnTo>
                <a:lnTo>
                  <a:pt x="750570" y="1242060"/>
                </a:lnTo>
                <a:lnTo>
                  <a:pt x="567690" y="1028700"/>
                </a:lnTo>
                <a:lnTo>
                  <a:pt x="426720" y="822960"/>
                </a:lnTo>
                <a:lnTo>
                  <a:pt x="342900" y="681990"/>
                </a:lnTo>
                <a:lnTo>
                  <a:pt x="213360" y="449580"/>
                </a:lnTo>
                <a:lnTo>
                  <a:pt x="80010" y="194310"/>
                </a:lnTo>
                <a:lnTo>
                  <a:pt x="30480" y="95250"/>
                </a:lnTo>
                <a:lnTo>
                  <a:pt x="7620" y="49530"/>
                </a:lnTo>
                <a:lnTo>
                  <a:pt x="0" y="34290"/>
                </a:lnTo>
                <a:lnTo>
                  <a:pt x="7620" y="7620"/>
                </a:lnTo>
                <a:lnTo>
                  <a:pt x="22860" y="0"/>
                </a:lnTo>
                <a:lnTo>
                  <a:pt x="41910" y="3810"/>
                </a:lnTo>
                <a:lnTo>
                  <a:pt x="72390" y="30480"/>
                </a:lnTo>
                <a:lnTo>
                  <a:pt x="262890" y="316230"/>
                </a:lnTo>
                <a:lnTo>
                  <a:pt x="502920" y="655320"/>
                </a:lnTo>
                <a:lnTo>
                  <a:pt x="681990" y="876300"/>
                </a:lnTo>
                <a:lnTo>
                  <a:pt x="853440" y="1062990"/>
                </a:lnTo>
                <a:lnTo>
                  <a:pt x="1062990" y="1226820"/>
                </a:lnTo>
                <a:lnTo>
                  <a:pt x="1303020" y="1394460"/>
                </a:lnTo>
                <a:lnTo>
                  <a:pt x="1508760" y="1504950"/>
                </a:lnTo>
                <a:lnTo>
                  <a:pt x="1733550" y="1607820"/>
                </a:lnTo>
                <a:lnTo>
                  <a:pt x="1893570" y="1668780"/>
                </a:lnTo>
                <a:lnTo>
                  <a:pt x="2072640" y="1710690"/>
                </a:lnTo>
                <a:lnTo>
                  <a:pt x="2186940" y="1737360"/>
                </a:lnTo>
                <a:lnTo>
                  <a:pt x="2419350" y="1783080"/>
                </a:lnTo>
                <a:lnTo>
                  <a:pt x="2876550" y="1847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2" name="Google Shape;2602;p235"/>
          <p:cNvSpPr/>
          <p:nvPr/>
        </p:nvSpPr>
        <p:spPr>
          <a:xfrm>
            <a:off x="4857750" y="3886200"/>
            <a:ext cx="2478088" cy="1917700"/>
          </a:xfrm>
          <a:custGeom>
            <a:avLst/>
            <a:gdLst/>
            <a:ahLst/>
            <a:cxnLst/>
            <a:rect l="l" t="t" r="r" b="b"/>
            <a:pathLst>
              <a:path w="2477895" h="1916376" extrusionOk="0">
                <a:moveTo>
                  <a:pt x="597580" y="839702"/>
                </a:moveTo>
                <a:lnTo>
                  <a:pt x="412124" y="615610"/>
                </a:lnTo>
                <a:lnTo>
                  <a:pt x="270456" y="448185"/>
                </a:lnTo>
                <a:lnTo>
                  <a:pt x="0" y="48940"/>
                </a:lnTo>
                <a:lnTo>
                  <a:pt x="90152" y="0"/>
                </a:lnTo>
                <a:lnTo>
                  <a:pt x="149395" y="82425"/>
                </a:lnTo>
                <a:lnTo>
                  <a:pt x="435306" y="386366"/>
                </a:lnTo>
                <a:lnTo>
                  <a:pt x="721217" y="682580"/>
                </a:lnTo>
                <a:lnTo>
                  <a:pt x="924703" y="880915"/>
                </a:lnTo>
                <a:lnTo>
                  <a:pt x="1120462" y="1061219"/>
                </a:lnTo>
                <a:lnTo>
                  <a:pt x="1370312" y="1269857"/>
                </a:lnTo>
                <a:lnTo>
                  <a:pt x="1653647" y="1460464"/>
                </a:lnTo>
                <a:lnTo>
                  <a:pt x="1934407" y="1617586"/>
                </a:lnTo>
                <a:lnTo>
                  <a:pt x="2395470" y="1828800"/>
                </a:lnTo>
                <a:lnTo>
                  <a:pt x="2457289" y="1854558"/>
                </a:lnTo>
                <a:lnTo>
                  <a:pt x="2472744" y="1864861"/>
                </a:lnTo>
                <a:lnTo>
                  <a:pt x="2477895" y="1875164"/>
                </a:lnTo>
                <a:lnTo>
                  <a:pt x="2470168" y="1888043"/>
                </a:lnTo>
                <a:lnTo>
                  <a:pt x="2454713" y="1908649"/>
                </a:lnTo>
                <a:lnTo>
                  <a:pt x="2421228" y="1916376"/>
                </a:lnTo>
                <a:lnTo>
                  <a:pt x="1715466" y="1908649"/>
                </a:lnTo>
                <a:lnTo>
                  <a:pt x="1586677" y="1908649"/>
                </a:lnTo>
                <a:lnTo>
                  <a:pt x="1540313" y="1898346"/>
                </a:lnTo>
                <a:lnTo>
                  <a:pt x="1463040" y="1857133"/>
                </a:lnTo>
                <a:lnTo>
                  <a:pt x="1390918" y="1797891"/>
                </a:lnTo>
                <a:lnTo>
                  <a:pt x="1195159" y="1566071"/>
                </a:lnTo>
                <a:lnTo>
                  <a:pt x="723793" y="996825"/>
                </a:lnTo>
                <a:lnTo>
                  <a:pt x="597580" y="83970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E7B55D3-A391-EE48-B7A3-8F69F8D428F0}"/>
              </a:ext>
            </a:extLst>
          </p:cNvPr>
          <p:cNvGrpSpPr/>
          <p:nvPr/>
        </p:nvGrpSpPr>
        <p:grpSpPr>
          <a:xfrm>
            <a:off x="2694069" y="1449220"/>
            <a:ext cx="4649788" cy="4419600"/>
            <a:chOff x="2838450" y="1617663"/>
            <a:chExt cx="4649788" cy="4419600"/>
          </a:xfrm>
        </p:grpSpPr>
        <p:sp>
          <p:nvSpPr>
            <p:cNvPr id="8" name="Google Shape;2598;p235">
              <a:extLst>
                <a:ext uri="{FF2B5EF4-FFF2-40B4-BE49-F238E27FC236}">
                  <a16:creationId xmlns:a16="http://schemas.microsoft.com/office/drawing/2014/main" id="{D2295AE2-B48E-1A4F-B443-7B655DD3CC35}"/>
                </a:ext>
              </a:extLst>
            </p:cNvPr>
            <p:cNvSpPr/>
            <p:nvPr/>
          </p:nvSpPr>
          <p:spPr>
            <a:xfrm>
              <a:off x="3429000" y="2586038"/>
              <a:ext cx="581025" cy="1536700"/>
            </a:xfrm>
            <a:custGeom>
              <a:avLst/>
              <a:gdLst/>
              <a:ahLst/>
              <a:cxnLst/>
              <a:rect l="l" t="t" r="r" b="b"/>
              <a:pathLst>
                <a:path w="581025" h="1535906" extrusionOk="0">
                  <a:moveTo>
                    <a:pt x="271463" y="866775"/>
                  </a:moveTo>
                  <a:lnTo>
                    <a:pt x="226219" y="507206"/>
                  </a:lnTo>
                  <a:lnTo>
                    <a:pt x="209550" y="397668"/>
                  </a:lnTo>
                  <a:lnTo>
                    <a:pt x="190500" y="295275"/>
                  </a:lnTo>
                  <a:lnTo>
                    <a:pt x="173831" y="259556"/>
                  </a:lnTo>
                  <a:lnTo>
                    <a:pt x="138113" y="197643"/>
                  </a:lnTo>
                  <a:lnTo>
                    <a:pt x="50006" y="97631"/>
                  </a:lnTo>
                  <a:lnTo>
                    <a:pt x="11906" y="57150"/>
                  </a:lnTo>
                  <a:lnTo>
                    <a:pt x="4763" y="47625"/>
                  </a:lnTo>
                  <a:lnTo>
                    <a:pt x="0" y="30956"/>
                  </a:lnTo>
                  <a:lnTo>
                    <a:pt x="4763" y="14287"/>
                  </a:lnTo>
                  <a:lnTo>
                    <a:pt x="19050" y="2381"/>
                  </a:lnTo>
                  <a:lnTo>
                    <a:pt x="35719" y="0"/>
                  </a:lnTo>
                  <a:lnTo>
                    <a:pt x="207169" y="45243"/>
                  </a:lnTo>
                  <a:lnTo>
                    <a:pt x="357188" y="104775"/>
                  </a:lnTo>
                  <a:lnTo>
                    <a:pt x="504825" y="176212"/>
                  </a:lnTo>
                  <a:cubicBezTo>
                    <a:pt x="504031" y="242887"/>
                    <a:pt x="503238" y="309562"/>
                    <a:pt x="502444" y="376237"/>
                  </a:cubicBezTo>
                  <a:lnTo>
                    <a:pt x="526256" y="921543"/>
                  </a:lnTo>
                  <a:lnTo>
                    <a:pt x="533400" y="1197768"/>
                  </a:lnTo>
                  <a:lnTo>
                    <a:pt x="581025" y="1495425"/>
                  </a:lnTo>
                  <a:lnTo>
                    <a:pt x="350044" y="1535906"/>
                  </a:lnTo>
                  <a:lnTo>
                    <a:pt x="345281" y="1459706"/>
                  </a:lnTo>
                  <a:lnTo>
                    <a:pt x="271463" y="866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99;p235">
              <a:extLst>
                <a:ext uri="{FF2B5EF4-FFF2-40B4-BE49-F238E27FC236}">
                  <a16:creationId xmlns:a16="http://schemas.microsoft.com/office/drawing/2014/main" id="{B9D2D6B4-295E-1E4D-A9DD-0B3D89B3E0CA}"/>
                </a:ext>
              </a:extLst>
            </p:cNvPr>
            <p:cNvSpPr/>
            <p:nvPr/>
          </p:nvSpPr>
          <p:spPr>
            <a:xfrm>
              <a:off x="3857625" y="2479675"/>
              <a:ext cx="2873375" cy="1520825"/>
            </a:xfrm>
            <a:custGeom>
              <a:avLst/>
              <a:gdLst/>
              <a:ahLst/>
              <a:cxnLst/>
              <a:rect l="l" t="t" r="r" b="b"/>
              <a:pathLst>
                <a:path w="2873471" h="1520660" extrusionOk="0">
                  <a:moveTo>
                    <a:pt x="676405" y="405843"/>
                  </a:moveTo>
                  <a:lnTo>
                    <a:pt x="170354" y="478494"/>
                  </a:lnTo>
                  <a:lnTo>
                    <a:pt x="145302" y="478494"/>
                  </a:lnTo>
                  <a:lnTo>
                    <a:pt x="17536" y="448432"/>
                  </a:lnTo>
                  <a:lnTo>
                    <a:pt x="0" y="248015"/>
                  </a:lnTo>
                  <a:lnTo>
                    <a:pt x="52609" y="273067"/>
                  </a:lnTo>
                  <a:lnTo>
                    <a:pt x="105219" y="290604"/>
                  </a:lnTo>
                  <a:lnTo>
                    <a:pt x="155323" y="298119"/>
                  </a:lnTo>
                  <a:lnTo>
                    <a:pt x="243005" y="295614"/>
                  </a:lnTo>
                  <a:lnTo>
                    <a:pt x="1052186" y="187890"/>
                  </a:lnTo>
                  <a:lnTo>
                    <a:pt x="1360326" y="145302"/>
                  </a:lnTo>
                  <a:lnTo>
                    <a:pt x="1868883" y="85177"/>
                  </a:lnTo>
                  <a:lnTo>
                    <a:pt x="2329841" y="35073"/>
                  </a:lnTo>
                  <a:lnTo>
                    <a:pt x="2362409" y="27557"/>
                  </a:lnTo>
                  <a:lnTo>
                    <a:pt x="2397482" y="10021"/>
                  </a:lnTo>
                  <a:lnTo>
                    <a:pt x="2435060" y="2505"/>
                  </a:lnTo>
                  <a:lnTo>
                    <a:pt x="2470133" y="0"/>
                  </a:lnTo>
                  <a:lnTo>
                    <a:pt x="2517731" y="20042"/>
                  </a:lnTo>
                  <a:lnTo>
                    <a:pt x="2803325" y="170354"/>
                  </a:lnTo>
                  <a:lnTo>
                    <a:pt x="2835893" y="192901"/>
                  </a:lnTo>
                  <a:lnTo>
                    <a:pt x="2855934" y="217953"/>
                  </a:lnTo>
                  <a:lnTo>
                    <a:pt x="2873471" y="253026"/>
                  </a:lnTo>
                  <a:lnTo>
                    <a:pt x="2868460" y="283088"/>
                  </a:lnTo>
                  <a:lnTo>
                    <a:pt x="2853429" y="325677"/>
                  </a:lnTo>
                  <a:lnTo>
                    <a:pt x="2790799" y="415864"/>
                  </a:lnTo>
                  <a:lnTo>
                    <a:pt x="2783283" y="440916"/>
                  </a:lnTo>
                  <a:lnTo>
                    <a:pt x="2738189" y="583713"/>
                  </a:lnTo>
                  <a:lnTo>
                    <a:pt x="2655518" y="881832"/>
                  </a:lnTo>
                  <a:lnTo>
                    <a:pt x="2520237" y="1405420"/>
                  </a:lnTo>
                  <a:lnTo>
                    <a:pt x="2497690" y="1520660"/>
                  </a:lnTo>
                  <a:lnTo>
                    <a:pt x="2262200" y="1475566"/>
                  </a:lnTo>
                  <a:lnTo>
                    <a:pt x="2269716" y="1417946"/>
                  </a:lnTo>
                  <a:lnTo>
                    <a:pt x="2352388" y="914400"/>
                  </a:lnTo>
                  <a:lnTo>
                    <a:pt x="2425039" y="470979"/>
                  </a:lnTo>
                  <a:lnTo>
                    <a:pt x="2440070" y="375781"/>
                  </a:lnTo>
                  <a:lnTo>
                    <a:pt x="2440070" y="328182"/>
                  </a:lnTo>
                  <a:lnTo>
                    <a:pt x="2432554" y="290604"/>
                  </a:lnTo>
                  <a:lnTo>
                    <a:pt x="2425039" y="280583"/>
                  </a:lnTo>
                  <a:lnTo>
                    <a:pt x="2384956" y="265552"/>
                  </a:lnTo>
                  <a:lnTo>
                    <a:pt x="2267211" y="255531"/>
                  </a:lnTo>
                  <a:lnTo>
                    <a:pt x="2069300" y="265552"/>
                  </a:lnTo>
                  <a:lnTo>
                    <a:pt x="1362832" y="323171"/>
                  </a:lnTo>
                  <a:lnTo>
                    <a:pt x="1049681" y="365760"/>
                  </a:lnTo>
                  <a:lnTo>
                    <a:pt x="676405" y="4058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00;p235">
              <a:extLst>
                <a:ext uri="{FF2B5EF4-FFF2-40B4-BE49-F238E27FC236}">
                  <a16:creationId xmlns:a16="http://schemas.microsoft.com/office/drawing/2014/main" id="{9A73D897-2413-BF4D-8E7C-C131C36D1400}"/>
                </a:ext>
              </a:extLst>
            </p:cNvPr>
            <p:cNvSpPr/>
            <p:nvPr/>
          </p:nvSpPr>
          <p:spPr>
            <a:xfrm>
              <a:off x="2838450" y="3829050"/>
              <a:ext cx="4545013" cy="601663"/>
            </a:xfrm>
            <a:custGeom>
              <a:avLst/>
              <a:gdLst/>
              <a:ahLst/>
              <a:cxnLst/>
              <a:rect l="l" t="t" r="r" b="b"/>
              <a:pathLst>
                <a:path w="4545330" h="601980" extrusionOk="0">
                  <a:moveTo>
                    <a:pt x="1329690" y="384810"/>
                  </a:moveTo>
                  <a:lnTo>
                    <a:pt x="1005840" y="449580"/>
                  </a:lnTo>
                  <a:lnTo>
                    <a:pt x="727710" y="518160"/>
                  </a:lnTo>
                  <a:lnTo>
                    <a:pt x="457200" y="598170"/>
                  </a:lnTo>
                  <a:lnTo>
                    <a:pt x="415290" y="601980"/>
                  </a:lnTo>
                  <a:lnTo>
                    <a:pt x="285750" y="548640"/>
                  </a:lnTo>
                  <a:lnTo>
                    <a:pt x="156210" y="464820"/>
                  </a:lnTo>
                  <a:lnTo>
                    <a:pt x="68580" y="388620"/>
                  </a:lnTo>
                  <a:lnTo>
                    <a:pt x="34290" y="339090"/>
                  </a:lnTo>
                  <a:lnTo>
                    <a:pt x="11430" y="293370"/>
                  </a:lnTo>
                  <a:lnTo>
                    <a:pt x="0" y="243840"/>
                  </a:lnTo>
                  <a:lnTo>
                    <a:pt x="7620" y="205740"/>
                  </a:lnTo>
                  <a:lnTo>
                    <a:pt x="22860" y="190500"/>
                  </a:lnTo>
                  <a:lnTo>
                    <a:pt x="38100" y="190500"/>
                  </a:lnTo>
                  <a:lnTo>
                    <a:pt x="83820" y="220980"/>
                  </a:lnTo>
                  <a:lnTo>
                    <a:pt x="179070" y="266700"/>
                  </a:lnTo>
                  <a:lnTo>
                    <a:pt x="278130" y="297180"/>
                  </a:lnTo>
                  <a:lnTo>
                    <a:pt x="361950" y="312420"/>
                  </a:lnTo>
                  <a:lnTo>
                    <a:pt x="464820" y="312420"/>
                  </a:lnTo>
                  <a:lnTo>
                    <a:pt x="689610" y="289560"/>
                  </a:lnTo>
                  <a:lnTo>
                    <a:pt x="948690" y="240030"/>
                  </a:lnTo>
                  <a:lnTo>
                    <a:pt x="1177290" y="224790"/>
                  </a:lnTo>
                  <a:lnTo>
                    <a:pt x="1927860" y="114300"/>
                  </a:lnTo>
                  <a:lnTo>
                    <a:pt x="2225040" y="83820"/>
                  </a:lnTo>
                  <a:lnTo>
                    <a:pt x="2750820" y="64770"/>
                  </a:lnTo>
                  <a:lnTo>
                    <a:pt x="3291840" y="60960"/>
                  </a:lnTo>
                  <a:lnTo>
                    <a:pt x="3558540" y="64770"/>
                  </a:lnTo>
                  <a:lnTo>
                    <a:pt x="3741420" y="57150"/>
                  </a:lnTo>
                  <a:lnTo>
                    <a:pt x="3848100" y="41910"/>
                  </a:lnTo>
                  <a:lnTo>
                    <a:pt x="3954780" y="15240"/>
                  </a:lnTo>
                  <a:lnTo>
                    <a:pt x="4000500" y="0"/>
                  </a:lnTo>
                  <a:lnTo>
                    <a:pt x="4065270" y="0"/>
                  </a:lnTo>
                  <a:lnTo>
                    <a:pt x="4202430" y="34290"/>
                  </a:lnTo>
                  <a:lnTo>
                    <a:pt x="4366260" y="114300"/>
                  </a:lnTo>
                  <a:lnTo>
                    <a:pt x="4511040" y="213360"/>
                  </a:lnTo>
                  <a:lnTo>
                    <a:pt x="4533900" y="247650"/>
                  </a:lnTo>
                  <a:lnTo>
                    <a:pt x="4545330" y="289560"/>
                  </a:lnTo>
                  <a:lnTo>
                    <a:pt x="4537710" y="327660"/>
                  </a:lnTo>
                  <a:lnTo>
                    <a:pt x="4518660" y="354330"/>
                  </a:lnTo>
                  <a:lnTo>
                    <a:pt x="4491990" y="365760"/>
                  </a:lnTo>
                  <a:lnTo>
                    <a:pt x="4373880" y="358140"/>
                  </a:lnTo>
                  <a:lnTo>
                    <a:pt x="4130040" y="320040"/>
                  </a:lnTo>
                  <a:lnTo>
                    <a:pt x="3577590" y="259080"/>
                  </a:lnTo>
                  <a:lnTo>
                    <a:pt x="3048000" y="240030"/>
                  </a:lnTo>
                  <a:lnTo>
                    <a:pt x="2331720" y="262890"/>
                  </a:lnTo>
                  <a:lnTo>
                    <a:pt x="2164080" y="293370"/>
                  </a:lnTo>
                  <a:lnTo>
                    <a:pt x="1855470" y="320040"/>
                  </a:lnTo>
                  <a:lnTo>
                    <a:pt x="1329690" y="38481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01;p235">
              <a:extLst>
                <a:ext uri="{FF2B5EF4-FFF2-40B4-BE49-F238E27FC236}">
                  <a16:creationId xmlns:a16="http://schemas.microsoft.com/office/drawing/2014/main" id="{7912C5D0-636F-824F-92DC-79EFE3C32DA4}"/>
                </a:ext>
              </a:extLst>
            </p:cNvPr>
            <p:cNvSpPr/>
            <p:nvPr/>
          </p:nvSpPr>
          <p:spPr>
            <a:xfrm rot="-5400000">
              <a:off x="1975644" y="2691607"/>
              <a:ext cx="4419600" cy="2271712"/>
            </a:xfrm>
            <a:custGeom>
              <a:avLst/>
              <a:gdLst/>
              <a:ahLst/>
              <a:cxnLst/>
              <a:rect l="l" t="t" r="r" b="b"/>
              <a:pathLst>
                <a:path w="4419600" h="2270760" extrusionOk="0">
                  <a:moveTo>
                    <a:pt x="2876550" y="1847850"/>
                  </a:moveTo>
                  <a:lnTo>
                    <a:pt x="3188970" y="1870710"/>
                  </a:lnTo>
                  <a:lnTo>
                    <a:pt x="3379470" y="1870710"/>
                  </a:lnTo>
                  <a:lnTo>
                    <a:pt x="3981450" y="1866900"/>
                  </a:lnTo>
                  <a:lnTo>
                    <a:pt x="4137660" y="1870710"/>
                  </a:lnTo>
                  <a:lnTo>
                    <a:pt x="4191000" y="1863090"/>
                  </a:lnTo>
                  <a:lnTo>
                    <a:pt x="4240530" y="1844040"/>
                  </a:lnTo>
                  <a:lnTo>
                    <a:pt x="4278630" y="1813560"/>
                  </a:lnTo>
                  <a:lnTo>
                    <a:pt x="4305300" y="1760220"/>
                  </a:lnTo>
                  <a:lnTo>
                    <a:pt x="4320540" y="1725930"/>
                  </a:lnTo>
                  <a:lnTo>
                    <a:pt x="4339590" y="1695450"/>
                  </a:lnTo>
                  <a:lnTo>
                    <a:pt x="4351020" y="1687830"/>
                  </a:lnTo>
                  <a:lnTo>
                    <a:pt x="4370070" y="1687830"/>
                  </a:lnTo>
                  <a:lnTo>
                    <a:pt x="4389120" y="1695450"/>
                  </a:lnTo>
                  <a:lnTo>
                    <a:pt x="4408170" y="1725930"/>
                  </a:lnTo>
                  <a:lnTo>
                    <a:pt x="4419600" y="1805940"/>
                  </a:lnTo>
                  <a:lnTo>
                    <a:pt x="4411980" y="1935480"/>
                  </a:lnTo>
                  <a:lnTo>
                    <a:pt x="4370070" y="2053590"/>
                  </a:lnTo>
                  <a:lnTo>
                    <a:pt x="4320540" y="2129790"/>
                  </a:lnTo>
                  <a:lnTo>
                    <a:pt x="4236720" y="2228850"/>
                  </a:lnTo>
                  <a:lnTo>
                    <a:pt x="4187190" y="2263140"/>
                  </a:lnTo>
                  <a:lnTo>
                    <a:pt x="4160520" y="2270760"/>
                  </a:lnTo>
                  <a:lnTo>
                    <a:pt x="4126230" y="2270760"/>
                  </a:lnTo>
                  <a:lnTo>
                    <a:pt x="4103370" y="2251710"/>
                  </a:lnTo>
                  <a:lnTo>
                    <a:pt x="4084320" y="2228850"/>
                  </a:lnTo>
                  <a:lnTo>
                    <a:pt x="4050030" y="2213610"/>
                  </a:lnTo>
                  <a:lnTo>
                    <a:pt x="3901440" y="2167890"/>
                  </a:lnTo>
                  <a:lnTo>
                    <a:pt x="3844290" y="2160270"/>
                  </a:lnTo>
                  <a:lnTo>
                    <a:pt x="3398520" y="2164080"/>
                  </a:lnTo>
                  <a:lnTo>
                    <a:pt x="3215640" y="2156460"/>
                  </a:lnTo>
                  <a:lnTo>
                    <a:pt x="2857500" y="2129790"/>
                  </a:lnTo>
                  <a:lnTo>
                    <a:pt x="2609850" y="2099310"/>
                  </a:lnTo>
                  <a:lnTo>
                    <a:pt x="2366010" y="2057400"/>
                  </a:lnTo>
                  <a:lnTo>
                    <a:pt x="2106930" y="2000250"/>
                  </a:lnTo>
                  <a:lnTo>
                    <a:pt x="1882140" y="1935480"/>
                  </a:lnTo>
                  <a:lnTo>
                    <a:pt x="1661160" y="1851660"/>
                  </a:lnTo>
                  <a:lnTo>
                    <a:pt x="1440180" y="1748790"/>
                  </a:lnTo>
                  <a:lnTo>
                    <a:pt x="1257300" y="1649730"/>
                  </a:lnTo>
                  <a:lnTo>
                    <a:pt x="1074420" y="1531620"/>
                  </a:lnTo>
                  <a:lnTo>
                    <a:pt x="910590" y="1398270"/>
                  </a:lnTo>
                  <a:lnTo>
                    <a:pt x="750570" y="1242060"/>
                  </a:lnTo>
                  <a:lnTo>
                    <a:pt x="567690" y="1028700"/>
                  </a:lnTo>
                  <a:lnTo>
                    <a:pt x="426720" y="822960"/>
                  </a:lnTo>
                  <a:lnTo>
                    <a:pt x="342900" y="681990"/>
                  </a:lnTo>
                  <a:lnTo>
                    <a:pt x="213360" y="449580"/>
                  </a:lnTo>
                  <a:lnTo>
                    <a:pt x="80010" y="194310"/>
                  </a:lnTo>
                  <a:lnTo>
                    <a:pt x="30480" y="95250"/>
                  </a:lnTo>
                  <a:lnTo>
                    <a:pt x="7620" y="49530"/>
                  </a:lnTo>
                  <a:lnTo>
                    <a:pt x="0" y="34290"/>
                  </a:lnTo>
                  <a:lnTo>
                    <a:pt x="7620" y="7620"/>
                  </a:lnTo>
                  <a:lnTo>
                    <a:pt x="22860" y="0"/>
                  </a:lnTo>
                  <a:lnTo>
                    <a:pt x="41910" y="3810"/>
                  </a:lnTo>
                  <a:lnTo>
                    <a:pt x="72390" y="30480"/>
                  </a:lnTo>
                  <a:lnTo>
                    <a:pt x="262890" y="316230"/>
                  </a:lnTo>
                  <a:lnTo>
                    <a:pt x="502920" y="655320"/>
                  </a:lnTo>
                  <a:lnTo>
                    <a:pt x="681990" y="876300"/>
                  </a:lnTo>
                  <a:lnTo>
                    <a:pt x="853440" y="1062990"/>
                  </a:lnTo>
                  <a:lnTo>
                    <a:pt x="1062990" y="1226820"/>
                  </a:lnTo>
                  <a:lnTo>
                    <a:pt x="1303020" y="1394460"/>
                  </a:lnTo>
                  <a:lnTo>
                    <a:pt x="1508760" y="1504950"/>
                  </a:lnTo>
                  <a:lnTo>
                    <a:pt x="1733550" y="1607820"/>
                  </a:lnTo>
                  <a:lnTo>
                    <a:pt x="1893570" y="1668780"/>
                  </a:lnTo>
                  <a:lnTo>
                    <a:pt x="2072640" y="1710690"/>
                  </a:lnTo>
                  <a:lnTo>
                    <a:pt x="2186940" y="1737360"/>
                  </a:lnTo>
                  <a:lnTo>
                    <a:pt x="2419350" y="1783080"/>
                  </a:lnTo>
                  <a:lnTo>
                    <a:pt x="2876550" y="1847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02;p235">
              <a:extLst>
                <a:ext uri="{FF2B5EF4-FFF2-40B4-BE49-F238E27FC236}">
                  <a16:creationId xmlns:a16="http://schemas.microsoft.com/office/drawing/2014/main" id="{256FC773-6AF3-CD4D-A9D3-9628008115A0}"/>
                </a:ext>
              </a:extLst>
            </p:cNvPr>
            <p:cNvSpPr/>
            <p:nvPr/>
          </p:nvSpPr>
          <p:spPr>
            <a:xfrm>
              <a:off x="5010150" y="4038600"/>
              <a:ext cx="2478088" cy="1917700"/>
            </a:xfrm>
            <a:custGeom>
              <a:avLst/>
              <a:gdLst/>
              <a:ahLst/>
              <a:cxnLst/>
              <a:rect l="l" t="t" r="r" b="b"/>
              <a:pathLst>
                <a:path w="2477895" h="1916376" extrusionOk="0">
                  <a:moveTo>
                    <a:pt x="597580" y="839702"/>
                  </a:moveTo>
                  <a:lnTo>
                    <a:pt x="412124" y="615610"/>
                  </a:lnTo>
                  <a:lnTo>
                    <a:pt x="270456" y="448185"/>
                  </a:lnTo>
                  <a:lnTo>
                    <a:pt x="0" y="48940"/>
                  </a:lnTo>
                  <a:lnTo>
                    <a:pt x="90152" y="0"/>
                  </a:lnTo>
                  <a:lnTo>
                    <a:pt x="149395" y="82425"/>
                  </a:lnTo>
                  <a:lnTo>
                    <a:pt x="435306" y="386366"/>
                  </a:lnTo>
                  <a:lnTo>
                    <a:pt x="721217" y="682580"/>
                  </a:lnTo>
                  <a:lnTo>
                    <a:pt x="924703" y="880915"/>
                  </a:lnTo>
                  <a:lnTo>
                    <a:pt x="1120462" y="1061219"/>
                  </a:lnTo>
                  <a:lnTo>
                    <a:pt x="1370312" y="1269857"/>
                  </a:lnTo>
                  <a:lnTo>
                    <a:pt x="1653647" y="1460464"/>
                  </a:lnTo>
                  <a:lnTo>
                    <a:pt x="1934407" y="1617586"/>
                  </a:lnTo>
                  <a:lnTo>
                    <a:pt x="2395470" y="1828800"/>
                  </a:lnTo>
                  <a:lnTo>
                    <a:pt x="2457289" y="1854558"/>
                  </a:lnTo>
                  <a:lnTo>
                    <a:pt x="2472744" y="1864861"/>
                  </a:lnTo>
                  <a:lnTo>
                    <a:pt x="2477895" y="1875164"/>
                  </a:lnTo>
                  <a:lnTo>
                    <a:pt x="2470168" y="1888043"/>
                  </a:lnTo>
                  <a:lnTo>
                    <a:pt x="2454713" y="1908649"/>
                  </a:lnTo>
                  <a:lnTo>
                    <a:pt x="2421228" y="1916376"/>
                  </a:lnTo>
                  <a:lnTo>
                    <a:pt x="1715466" y="1908649"/>
                  </a:lnTo>
                  <a:lnTo>
                    <a:pt x="1586677" y="1908649"/>
                  </a:lnTo>
                  <a:lnTo>
                    <a:pt x="1540313" y="1898346"/>
                  </a:lnTo>
                  <a:lnTo>
                    <a:pt x="1463040" y="1857133"/>
                  </a:lnTo>
                  <a:lnTo>
                    <a:pt x="1390918" y="1797891"/>
                  </a:lnTo>
                  <a:lnTo>
                    <a:pt x="1195159" y="1566071"/>
                  </a:lnTo>
                  <a:lnTo>
                    <a:pt x="723793" y="996825"/>
                  </a:lnTo>
                  <a:lnTo>
                    <a:pt x="597580" y="83970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607;p236">
            <a:extLst>
              <a:ext uri="{FF2B5EF4-FFF2-40B4-BE49-F238E27FC236}">
                <a16:creationId xmlns:a16="http://schemas.microsoft.com/office/drawing/2014/main" id="{5A8927D9-150C-364D-BE7D-88657EFCED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0648" y="1459830"/>
            <a:ext cx="464502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7" name="Google Shape;2607;p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0488" y="1544054"/>
            <a:ext cx="464502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09"/>
          <p:cNvSpPr txBox="1"/>
          <p:nvPr/>
        </p:nvSpPr>
        <p:spPr>
          <a:xfrm>
            <a:off x="3970338" y="6828686"/>
            <a:ext cx="39830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旅</a:t>
            </a:r>
            <a:endParaRPr/>
          </a:p>
        </p:txBody>
      </p:sp>
      <p:sp>
        <p:nvSpPr>
          <p:cNvPr id="1267" name="Google Shape;1267;p109"/>
          <p:cNvSpPr/>
          <p:nvPr/>
        </p:nvSpPr>
        <p:spPr>
          <a:xfrm>
            <a:off x="3449638" y="1646238"/>
            <a:ext cx="520700" cy="965200"/>
          </a:xfrm>
          <a:custGeom>
            <a:avLst/>
            <a:gdLst/>
            <a:ahLst/>
            <a:cxnLst/>
            <a:rect l="l" t="t" r="r" b="b"/>
            <a:pathLst>
              <a:path w="519113" h="966787" extrusionOk="0">
                <a:moveTo>
                  <a:pt x="214313" y="588169"/>
                </a:moveTo>
                <a:lnTo>
                  <a:pt x="209550" y="461962"/>
                </a:lnTo>
                <a:lnTo>
                  <a:pt x="204788" y="381000"/>
                </a:lnTo>
                <a:lnTo>
                  <a:pt x="197644" y="330994"/>
                </a:lnTo>
                <a:lnTo>
                  <a:pt x="176213" y="266700"/>
                </a:lnTo>
                <a:lnTo>
                  <a:pt x="145257" y="204787"/>
                </a:lnTo>
                <a:lnTo>
                  <a:pt x="104775" y="150019"/>
                </a:lnTo>
                <a:lnTo>
                  <a:pt x="69057" y="111919"/>
                </a:lnTo>
                <a:lnTo>
                  <a:pt x="21432" y="66675"/>
                </a:lnTo>
                <a:lnTo>
                  <a:pt x="0" y="38100"/>
                </a:lnTo>
                <a:lnTo>
                  <a:pt x="2382" y="23812"/>
                </a:lnTo>
                <a:lnTo>
                  <a:pt x="14288" y="7144"/>
                </a:lnTo>
                <a:lnTo>
                  <a:pt x="45244" y="0"/>
                </a:lnTo>
                <a:lnTo>
                  <a:pt x="107157" y="0"/>
                </a:lnTo>
                <a:lnTo>
                  <a:pt x="192882" y="21431"/>
                </a:lnTo>
                <a:lnTo>
                  <a:pt x="292894" y="54769"/>
                </a:lnTo>
                <a:lnTo>
                  <a:pt x="409575" y="100012"/>
                </a:lnTo>
                <a:lnTo>
                  <a:pt x="459582" y="128587"/>
                </a:lnTo>
                <a:lnTo>
                  <a:pt x="495300" y="157162"/>
                </a:lnTo>
                <a:lnTo>
                  <a:pt x="511969" y="178594"/>
                </a:lnTo>
                <a:lnTo>
                  <a:pt x="519113" y="202406"/>
                </a:lnTo>
                <a:lnTo>
                  <a:pt x="519113" y="223837"/>
                </a:lnTo>
                <a:lnTo>
                  <a:pt x="507207" y="245269"/>
                </a:lnTo>
                <a:lnTo>
                  <a:pt x="485775" y="283369"/>
                </a:lnTo>
                <a:lnTo>
                  <a:pt x="452438" y="395287"/>
                </a:lnTo>
                <a:lnTo>
                  <a:pt x="447675" y="447675"/>
                </a:lnTo>
                <a:lnTo>
                  <a:pt x="447675" y="850106"/>
                </a:lnTo>
                <a:lnTo>
                  <a:pt x="319088" y="966787"/>
                </a:lnTo>
                <a:lnTo>
                  <a:pt x="204788" y="912019"/>
                </a:lnTo>
                <a:lnTo>
                  <a:pt x="211932" y="776287"/>
                </a:lnTo>
                <a:cubicBezTo>
                  <a:pt x="212726" y="723106"/>
                  <a:pt x="213519" y="669925"/>
                  <a:pt x="214313" y="588169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109"/>
          <p:cNvSpPr/>
          <p:nvPr/>
        </p:nvSpPr>
        <p:spPr>
          <a:xfrm>
            <a:off x="4386263" y="1550988"/>
            <a:ext cx="1066800" cy="1628775"/>
          </a:xfrm>
          <a:custGeom>
            <a:avLst/>
            <a:gdLst/>
            <a:ahLst/>
            <a:cxnLst/>
            <a:rect l="l" t="t" r="r" b="b"/>
            <a:pathLst>
              <a:path w="1066800" h="1628775" extrusionOk="0">
                <a:moveTo>
                  <a:pt x="531018" y="800100"/>
                </a:moveTo>
                <a:lnTo>
                  <a:pt x="419100" y="1007269"/>
                </a:lnTo>
                <a:lnTo>
                  <a:pt x="238125" y="1283494"/>
                </a:lnTo>
                <a:lnTo>
                  <a:pt x="71437" y="1507331"/>
                </a:lnTo>
                <a:lnTo>
                  <a:pt x="16668" y="1581150"/>
                </a:lnTo>
                <a:lnTo>
                  <a:pt x="2381" y="1604962"/>
                </a:lnTo>
                <a:lnTo>
                  <a:pt x="0" y="1619250"/>
                </a:lnTo>
                <a:lnTo>
                  <a:pt x="14287" y="1628775"/>
                </a:lnTo>
                <a:lnTo>
                  <a:pt x="52387" y="1612106"/>
                </a:lnTo>
                <a:lnTo>
                  <a:pt x="169068" y="1521619"/>
                </a:lnTo>
                <a:lnTo>
                  <a:pt x="340518" y="1366837"/>
                </a:lnTo>
                <a:lnTo>
                  <a:pt x="533400" y="1162050"/>
                </a:lnTo>
                <a:lnTo>
                  <a:pt x="692943" y="962025"/>
                </a:lnTo>
                <a:lnTo>
                  <a:pt x="752475" y="864394"/>
                </a:lnTo>
                <a:lnTo>
                  <a:pt x="859631" y="697706"/>
                </a:lnTo>
                <a:lnTo>
                  <a:pt x="1016793" y="440531"/>
                </a:lnTo>
                <a:lnTo>
                  <a:pt x="1045368" y="388144"/>
                </a:lnTo>
                <a:lnTo>
                  <a:pt x="1062037" y="350044"/>
                </a:lnTo>
                <a:lnTo>
                  <a:pt x="1066800" y="328612"/>
                </a:lnTo>
                <a:lnTo>
                  <a:pt x="1066800" y="300037"/>
                </a:lnTo>
                <a:lnTo>
                  <a:pt x="1059656" y="266700"/>
                </a:lnTo>
                <a:lnTo>
                  <a:pt x="1035843" y="228600"/>
                </a:lnTo>
                <a:lnTo>
                  <a:pt x="971550" y="159544"/>
                </a:lnTo>
                <a:lnTo>
                  <a:pt x="909637" y="104775"/>
                </a:lnTo>
                <a:lnTo>
                  <a:pt x="842962" y="57150"/>
                </a:lnTo>
                <a:lnTo>
                  <a:pt x="809625" y="38100"/>
                </a:lnTo>
                <a:lnTo>
                  <a:pt x="764381" y="21431"/>
                </a:lnTo>
                <a:lnTo>
                  <a:pt x="716756" y="9525"/>
                </a:lnTo>
                <a:lnTo>
                  <a:pt x="661987" y="0"/>
                </a:lnTo>
                <a:lnTo>
                  <a:pt x="623887" y="2381"/>
                </a:lnTo>
                <a:lnTo>
                  <a:pt x="600075" y="4762"/>
                </a:lnTo>
                <a:lnTo>
                  <a:pt x="585787" y="11906"/>
                </a:lnTo>
                <a:lnTo>
                  <a:pt x="585787" y="26194"/>
                </a:lnTo>
                <a:lnTo>
                  <a:pt x="600075" y="50006"/>
                </a:lnTo>
                <a:lnTo>
                  <a:pt x="635793" y="80962"/>
                </a:lnTo>
                <a:lnTo>
                  <a:pt x="661987" y="100012"/>
                </a:lnTo>
                <a:lnTo>
                  <a:pt x="690562" y="121444"/>
                </a:lnTo>
                <a:lnTo>
                  <a:pt x="711993" y="142875"/>
                </a:lnTo>
                <a:lnTo>
                  <a:pt x="726281" y="164306"/>
                </a:lnTo>
                <a:lnTo>
                  <a:pt x="735806" y="188119"/>
                </a:lnTo>
                <a:lnTo>
                  <a:pt x="740568" y="211931"/>
                </a:lnTo>
                <a:lnTo>
                  <a:pt x="740568" y="257175"/>
                </a:lnTo>
                <a:lnTo>
                  <a:pt x="728662" y="333375"/>
                </a:lnTo>
                <a:lnTo>
                  <a:pt x="688181" y="464344"/>
                </a:lnTo>
                <a:lnTo>
                  <a:pt x="590550" y="685800"/>
                </a:lnTo>
                <a:lnTo>
                  <a:pt x="531018" y="800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109"/>
          <p:cNvSpPr/>
          <p:nvPr/>
        </p:nvSpPr>
        <p:spPr>
          <a:xfrm>
            <a:off x="5913438" y="2919413"/>
            <a:ext cx="981075" cy="1108075"/>
          </a:xfrm>
          <a:custGeom>
            <a:avLst/>
            <a:gdLst/>
            <a:ahLst/>
            <a:cxnLst/>
            <a:rect l="l" t="t" r="r" b="b"/>
            <a:pathLst>
              <a:path w="981075" h="1107281" extrusionOk="0">
                <a:moveTo>
                  <a:pt x="333375" y="681037"/>
                </a:moveTo>
                <a:lnTo>
                  <a:pt x="207169" y="828675"/>
                </a:lnTo>
                <a:lnTo>
                  <a:pt x="26194" y="1019175"/>
                </a:lnTo>
                <a:lnTo>
                  <a:pt x="0" y="1107281"/>
                </a:lnTo>
                <a:lnTo>
                  <a:pt x="76200" y="1095375"/>
                </a:lnTo>
                <a:lnTo>
                  <a:pt x="221456" y="988218"/>
                </a:lnTo>
                <a:lnTo>
                  <a:pt x="447675" y="812006"/>
                </a:lnTo>
                <a:lnTo>
                  <a:pt x="673894" y="623887"/>
                </a:lnTo>
                <a:lnTo>
                  <a:pt x="833437" y="473868"/>
                </a:lnTo>
                <a:lnTo>
                  <a:pt x="862012" y="450056"/>
                </a:lnTo>
                <a:lnTo>
                  <a:pt x="888206" y="435768"/>
                </a:lnTo>
                <a:lnTo>
                  <a:pt x="928687" y="414337"/>
                </a:lnTo>
                <a:lnTo>
                  <a:pt x="959644" y="388143"/>
                </a:lnTo>
                <a:lnTo>
                  <a:pt x="973931" y="361950"/>
                </a:lnTo>
                <a:lnTo>
                  <a:pt x="981075" y="326231"/>
                </a:lnTo>
                <a:lnTo>
                  <a:pt x="976312" y="290512"/>
                </a:lnTo>
                <a:lnTo>
                  <a:pt x="964406" y="259556"/>
                </a:lnTo>
                <a:lnTo>
                  <a:pt x="938212" y="219075"/>
                </a:lnTo>
                <a:lnTo>
                  <a:pt x="907256" y="185737"/>
                </a:lnTo>
                <a:lnTo>
                  <a:pt x="876300" y="154781"/>
                </a:lnTo>
                <a:lnTo>
                  <a:pt x="816769" y="107156"/>
                </a:lnTo>
                <a:lnTo>
                  <a:pt x="740569" y="59531"/>
                </a:lnTo>
                <a:lnTo>
                  <a:pt x="690562" y="30956"/>
                </a:lnTo>
                <a:lnTo>
                  <a:pt x="645319" y="9525"/>
                </a:lnTo>
                <a:lnTo>
                  <a:pt x="611981" y="0"/>
                </a:lnTo>
                <a:lnTo>
                  <a:pt x="588169" y="0"/>
                </a:lnTo>
                <a:lnTo>
                  <a:pt x="564356" y="7143"/>
                </a:lnTo>
                <a:lnTo>
                  <a:pt x="561975" y="21431"/>
                </a:lnTo>
                <a:lnTo>
                  <a:pt x="569119" y="52387"/>
                </a:lnTo>
                <a:lnTo>
                  <a:pt x="583406" y="88106"/>
                </a:lnTo>
                <a:lnTo>
                  <a:pt x="607219" y="128587"/>
                </a:lnTo>
                <a:lnTo>
                  <a:pt x="621506" y="157162"/>
                </a:lnTo>
                <a:lnTo>
                  <a:pt x="633412" y="195262"/>
                </a:lnTo>
                <a:lnTo>
                  <a:pt x="633412" y="226218"/>
                </a:lnTo>
                <a:lnTo>
                  <a:pt x="621506" y="278606"/>
                </a:lnTo>
                <a:lnTo>
                  <a:pt x="557212" y="385762"/>
                </a:lnTo>
                <a:lnTo>
                  <a:pt x="333375" y="6810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09"/>
          <p:cNvSpPr/>
          <p:nvPr/>
        </p:nvSpPr>
        <p:spPr>
          <a:xfrm>
            <a:off x="2614613" y="2351088"/>
            <a:ext cx="2035175" cy="544512"/>
          </a:xfrm>
          <a:custGeom>
            <a:avLst/>
            <a:gdLst/>
            <a:ahLst/>
            <a:cxnLst/>
            <a:rect l="l" t="t" r="r" b="b"/>
            <a:pathLst>
              <a:path w="2035968" h="545306" extrusionOk="0">
                <a:moveTo>
                  <a:pt x="714375" y="264319"/>
                </a:moveTo>
                <a:lnTo>
                  <a:pt x="1054893" y="183356"/>
                </a:lnTo>
                <a:lnTo>
                  <a:pt x="1281112" y="121444"/>
                </a:lnTo>
                <a:lnTo>
                  <a:pt x="1433512" y="88106"/>
                </a:lnTo>
                <a:lnTo>
                  <a:pt x="1533525" y="57150"/>
                </a:lnTo>
                <a:lnTo>
                  <a:pt x="1600200" y="28575"/>
                </a:lnTo>
                <a:lnTo>
                  <a:pt x="1631156" y="9525"/>
                </a:lnTo>
                <a:lnTo>
                  <a:pt x="1657350" y="2381"/>
                </a:lnTo>
                <a:lnTo>
                  <a:pt x="1693068" y="0"/>
                </a:lnTo>
                <a:lnTo>
                  <a:pt x="1757362" y="2381"/>
                </a:lnTo>
                <a:lnTo>
                  <a:pt x="1828800" y="16669"/>
                </a:lnTo>
                <a:lnTo>
                  <a:pt x="1933575" y="52387"/>
                </a:lnTo>
                <a:lnTo>
                  <a:pt x="1995487" y="80962"/>
                </a:lnTo>
                <a:lnTo>
                  <a:pt x="2026443" y="100012"/>
                </a:lnTo>
                <a:lnTo>
                  <a:pt x="2035968" y="109537"/>
                </a:lnTo>
                <a:lnTo>
                  <a:pt x="2035968" y="126206"/>
                </a:lnTo>
                <a:lnTo>
                  <a:pt x="2024062" y="147637"/>
                </a:lnTo>
                <a:lnTo>
                  <a:pt x="1995487" y="166687"/>
                </a:lnTo>
                <a:lnTo>
                  <a:pt x="1947862" y="185737"/>
                </a:lnTo>
                <a:lnTo>
                  <a:pt x="1802606" y="219075"/>
                </a:lnTo>
                <a:lnTo>
                  <a:pt x="1519237" y="269081"/>
                </a:lnTo>
                <a:lnTo>
                  <a:pt x="1100137" y="354806"/>
                </a:lnTo>
                <a:lnTo>
                  <a:pt x="738187" y="433387"/>
                </a:lnTo>
                <a:lnTo>
                  <a:pt x="466725" y="504825"/>
                </a:lnTo>
                <a:lnTo>
                  <a:pt x="333375" y="542925"/>
                </a:lnTo>
                <a:lnTo>
                  <a:pt x="316706" y="545306"/>
                </a:lnTo>
                <a:lnTo>
                  <a:pt x="290512" y="545306"/>
                </a:lnTo>
                <a:lnTo>
                  <a:pt x="254793" y="535781"/>
                </a:lnTo>
                <a:lnTo>
                  <a:pt x="195262" y="504825"/>
                </a:lnTo>
                <a:lnTo>
                  <a:pt x="133350" y="461962"/>
                </a:lnTo>
                <a:lnTo>
                  <a:pt x="57150" y="395287"/>
                </a:lnTo>
                <a:lnTo>
                  <a:pt x="21431" y="354806"/>
                </a:lnTo>
                <a:lnTo>
                  <a:pt x="9525" y="333375"/>
                </a:lnTo>
                <a:lnTo>
                  <a:pt x="0" y="309562"/>
                </a:lnTo>
                <a:lnTo>
                  <a:pt x="0" y="292894"/>
                </a:lnTo>
                <a:lnTo>
                  <a:pt x="9525" y="288131"/>
                </a:lnTo>
                <a:lnTo>
                  <a:pt x="45243" y="295275"/>
                </a:lnTo>
                <a:lnTo>
                  <a:pt x="100012" y="319087"/>
                </a:lnTo>
                <a:lnTo>
                  <a:pt x="173831" y="335756"/>
                </a:lnTo>
                <a:lnTo>
                  <a:pt x="326231" y="345281"/>
                </a:lnTo>
                <a:lnTo>
                  <a:pt x="369093" y="342900"/>
                </a:lnTo>
                <a:lnTo>
                  <a:pt x="571500" y="297656"/>
                </a:lnTo>
                <a:lnTo>
                  <a:pt x="714375" y="2643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109"/>
          <p:cNvSpPr/>
          <p:nvPr/>
        </p:nvSpPr>
        <p:spPr>
          <a:xfrm>
            <a:off x="3216275" y="3238500"/>
            <a:ext cx="1158875" cy="2527300"/>
          </a:xfrm>
          <a:custGeom>
            <a:avLst/>
            <a:gdLst/>
            <a:ahLst/>
            <a:cxnLst/>
            <a:rect l="l" t="t" r="r" b="b"/>
            <a:pathLst>
              <a:path w="1158875" h="2527300" extrusionOk="0">
                <a:moveTo>
                  <a:pt x="711200" y="1057275"/>
                </a:moveTo>
                <a:lnTo>
                  <a:pt x="819150" y="704850"/>
                </a:lnTo>
                <a:lnTo>
                  <a:pt x="882650" y="450850"/>
                </a:lnTo>
                <a:lnTo>
                  <a:pt x="892175" y="387350"/>
                </a:lnTo>
                <a:lnTo>
                  <a:pt x="889000" y="355600"/>
                </a:lnTo>
                <a:lnTo>
                  <a:pt x="885825" y="323850"/>
                </a:lnTo>
                <a:lnTo>
                  <a:pt x="873125" y="301625"/>
                </a:lnTo>
                <a:lnTo>
                  <a:pt x="854075" y="279400"/>
                </a:lnTo>
                <a:lnTo>
                  <a:pt x="815975" y="257175"/>
                </a:lnTo>
                <a:lnTo>
                  <a:pt x="755650" y="225425"/>
                </a:lnTo>
                <a:lnTo>
                  <a:pt x="695325" y="184150"/>
                </a:lnTo>
                <a:lnTo>
                  <a:pt x="628650" y="130175"/>
                </a:lnTo>
                <a:lnTo>
                  <a:pt x="584200" y="92075"/>
                </a:lnTo>
                <a:lnTo>
                  <a:pt x="495300" y="0"/>
                </a:lnTo>
                <a:lnTo>
                  <a:pt x="584200" y="12700"/>
                </a:lnTo>
                <a:lnTo>
                  <a:pt x="688975" y="47625"/>
                </a:lnTo>
                <a:lnTo>
                  <a:pt x="774700" y="69850"/>
                </a:lnTo>
                <a:lnTo>
                  <a:pt x="841375" y="85725"/>
                </a:lnTo>
                <a:lnTo>
                  <a:pt x="911225" y="95250"/>
                </a:lnTo>
                <a:lnTo>
                  <a:pt x="965200" y="104775"/>
                </a:lnTo>
                <a:lnTo>
                  <a:pt x="1019175" y="123825"/>
                </a:lnTo>
                <a:lnTo>
                  <a:pt x="1063625" y="149225"/>
                </a:lnTo>
                <a:lnTo>
                  <a:pt x="1092200" y="168275"/>
                </a:lnTo>
                <a:lnTo>
                  <a:pt x="1111250" y="187325"/>
                </a:lnTo>
                <a:lnTo>
                  <a:pt x="1127125" y="203200"/>
                </a:lnTo>
                <a:lnTo>
                  <a:pt x="1143000" y="234950"/>
                </a:lnTo>
                <a:lnTo>
                  <a:pt x="1155700" y="263525"/>
                </a:lnTo>
                <a:lnTo>
                  <a:pt x="1158875" y="288925"/>
                </a:lnTo>
                <a:lnTo>
                  <a:pt x="1152525" y="330200"/>
                </a:lnTo>
                <a:lnTo>
                  <a:pt x="1136650" y="390525"/>
                </a:lnTo>
                <a:lnTo>
                  <a:pt x="1114425" y="441325"/>
                </a:lnTo>
                <a:lnTo>
                  <a:pt x="1073150" y="552450"/>
                </a:lnTo>
                <a:lnTo>
                  <a:pt x="990600" y="879475"/>
                </a:lnTo>
                <a:lnTo>
                  <a:pt x="866775" y="1276350"/>
                </a:lnTo>
                <a:lnTo>
                  <a:pt x="771525" y="1539875"/>
                </a:lnTo>
                <a:lnTo>
                  <a:pt x="619125" y="1873250"/>
                </a:lnTo>
                <a:lnTo>
                  <a:pt x="466725" y="2146300"/>
                </a:lnTo>
                <a:lnTo>
                  <a:pt x="314325" y="2362200"/>
                </a:lnTo>
                <a:lnTo>
                  <a:pt x="206375" y="2476500"/>
                </a:lnTo>
                <a:lnTo>
                  <a:pt x="158750" y="2511425"/>
                </a:lnTo>
                <a:lnTo>
                  <a:pt x="123825" y="2524125"/>
                </a:lnTo>
                <a:lnTo>
                  <a:pt x="98425" y="2527300"/>
                </a:lnTo>
                <a:lnTo>
                  <a:pt x="82550" y="2520950"/>
                </a:lnTo>
                <a:lnTo>
                  <a:pt x="53975" y="2505075"/>
                </a:lnTo>
                <a:lnTo>
                  <a:pt x="38100" y="2482850"/>
                </a:lnTo>
                <a:lnTo>
                  <a:pt x="15875" y="2438400"/>
                </a:lnTo>
                <a:lnTo>
                  <a:pt x="0" y="2390775"/>
                </a:lnTo>
                <a:lnTo>
                  <a:pt x="0" y="2365375"/>
                </a:lnTo>
                <a:lnTo>
                  <a:pt x="247650" y="2006600"/>
                </a:lnTo>
                <a:lnTo>
                  <a:pt x="339725" y="1876425"/>
                </a:lnTo>
                <a:lnTo>
                  <a:pt x="431800" y="1727200"/>
                </a:lnTo>
                <a:lnTo>
                  <a:pt x="546100" y="1498600"/>
                </a:lnTo>
                <a:lnTo>
                  <a:pt x="654050" y="1228725"/>
                </a:lnTo>
                <a:lnTo>
                  <a:pt x="711200" y="1057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109"/>
          <p:cNvSpPr/>
          <p:nvPr/>
        </p:nvSpPr>
        <p:spPr>
          <a:xfrm>
            <a:off x="2913063" y="5119688"/>
            <a:ext cx="568325" cy="536575"/>
          </a:xfrm>
          <a:custGeom>
            <a:avLst/>
            <a:gdLst/>
            <a:ahLst/>
            <a:cxnLst/>
            <a:rect l="l" t="t" r="r" b="b"/>
            <a:pathLst>
              <a:path w="569119" h="535781" extrusionOk="0">
                <a:moveTo>
                  <a:pt x="88106" y="135731"/>
                </a:moveTo>
                <a:lnTo>
                  <a:pt x="166687" y="257175"/>
                </a:lnTo>
                <a:lnTo>
                  <a:pt x="230981" y="354806"/>
                </a:lnTo>
                <a:lnTo>
                  <a:pt x="280987" y="447675"/>
                </a:lnTo>
                <a:lnTo>
                  <a:pt x="290512" y="471487"/>
                </a:lnTo>
                <a:lnTo>
                  <a:pt x="314325" y="535781"/>
                </a:lnTo>
                <a:lnTo>
                  <a:pt x="569119" y="109537"/>
                </a:lnTo>
                <a:lnTo>
                  <a:pt x="509587" y="171450"/>
                </a:lnTo>
                <a:lnTo>
                  <a:pt x="481012" y="188118"/>
                </a:lnTo>
                <a:lnTo>
                  <a:pt x="440531" y="204787"/>
                </a:lnTo>
                <a:lnTo>
                  <a:pt x="407194" y="207168"/>
                </a:lnTo>
                <a:lnTo>
                  <a:pt x="366712" y="195262"/>
                </a:lnTo>
                <a:lnTo>
                  <a:pt x="257175" y="135731"/>
                </a:lnTo>
                <a:lnTo>
                  <a:pt x="102394" y="50006"/>
                </a:lnTo>
                <a:lnTo>
                  <a:pt x="38100" y="11906"/>
                </a:lnTo>
                <a:lnTo>
                  <a:pt x="4762" y="0"/>
                </a:lnTo>
                <a:lnTo>
                  <a:pt x="0" y="9525"/>
                </a:lnTo>
                <a:lnTo>
                  <a:pt x="14287" y="40481"/>
                </a:lnTo>
                <a:lnTo>
                  <a:pt x="54769" y="92868"/>
                </a:lnTo>
                <a:lnTo>
                  <a:pt x="88106" y="1357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109"/>
          <p:cNvSpPr/>
          <p:nvPr/>
        </p:nvSpPr>
        <p:spPr>
          <a:xfrm>
            <a:off x="2492375" y="2711450"/>
            <a:ext cx="1406525" cy="2368550"/>
          </a:xfrm>
          <a:custGeom>
            <a:avLst/>
            <a:gdLst/>
            <a:ahLst/>
            <a:cxnLst/>
            <a:rect l="l" t="t" r="r" b="b"/>
            <a:pathLst>
              <a:path w="1406525" h="2368550" extrusionOk="0">
                <a:moveTo>
                  <a:pt x="987425" y="720725"/>
                </a:moveTo>
                <a:lnTo>
                  <a:pt x="1060450" y="511175"/>
                </a:lnTo>
                <a:lnTo>
                  <a:pt x="1089025" y="390525"/>
                </a:lnTo>
                <a:lnTo>
                  <a:pt x="1095375" y="330200"/>
                </a:lnTo>
                <a:lnTo>
                  <a:pt x="1095375" y="288925"/>
                </a:lnTo>
                <a:lnTo>
                  <a:pt x="1085850" y="241300"/>
                </a:lnTo>
                <a:lnTo>
                  <a:pt x="1063625" y="180975"/>
                </a:lnTo>
                <a:lnTo>
                  <a:pt x="1012825" y="101600"/>
                </a:lnTo>
                <a:lnTo>
                  <a:pt x="923925" y="0"/>
                </a:lnTo>
                <a:lnTo>
                  <a:pt x="1069975" y="22225"/>
                </a:lnTo>
                <a:lnTo>
                  <a:pt x="1171575" y="73025"/>
                </a:lnTo>
                <a:lnTo>
                  <a:pt x="1285875" y="142875"/>
                </a:lnTo>
                <a:lnTo>
                  <a:pt x="1346200" y="187325"/>
                </a:lnTo>
                <a:lnTo>
                  <a:pt x="1387475" y="228600"/>
                </a:lnTo>
                <a:lnTo>
                  <a:pt x="1400175" y="250825"/>
                </a:lnTo>
                <a:lnTo>
                  <a:pt x="1406525" y="288925"/>
                </a:lnTo>
                <a:lnTo>
                  <a:pt x="1400175" y="333375"/>
                </a:lnTo>
                <a:lnTo>
                  <a:pt x="1384300" y="390525"/>
                </a:lnTo>
                <a:lnTo>
                  <a:pt x="1355725" y="466725"/>
                </a:lnTo>
                <a:lnTo>
                  <a:pt x="1279525" y="628650"/>
                </a:lnTo>
                <a:lnTo>
                  <a:pt x="1130300" y="930275"/>
                </a:lnTo>
                <a:lnTo>
                  <a:pt x="965200" y="1212850"/>
                </a:lnTo>
                <a:lnTo>
                  <a:pt x="739775" y="1571625"/>
                </a:lnTo>
                <a:lnTo>
                  <a:pt x="549275" y="1835150"/>
                </a:lnTo>
                <a:lnTo>
                  <a:pt x="384175" y="2032000"/>
                </a:lnTo>
                <a:lnTo>
                  <a:pt x="142875" y="2286000"/>
                </a:lnTo>
                <a:lnTo>
                  <a:pt x="44450" y="2362200"/>
                </a:lnTo>
                <a:lnTo>
                  <a:pt x="19050" y="2368550"/>
                </a:lnTo>
                <a:lnTo>
                  <a:pt x="0" y="2359025"/>
                </a:lnTo>
                <a:lnTo>
                  <a:pt x="0" y="2333625"/>
                </a:lnTo>
                <a:lnTo>
                  <a:pt x="34925" y="2276475"/>
                </a:lnTo>
                <a:lnTo>
                  <a:pt x="177800" y="2120900"/>
                </a:lnTo>
                <a:lnTo>
                  <a:pt x="333375" y="1920875"/>
                </a:lnTo>
                <a:lnTo>
                  <a:pt x="466725" y="1720850"/>
                </a:lnTo>
                <a:lnTo>
                  <a:pt x="596900" y="1517650"/>
                </a:lnTo>
                <a:lnTo>
                  <a:pt x="755650" y="1235075"/>
                </a:lnTo>
                <a:lnTo>
                  <a:pt x="901700" y="930275"/>
                </a:lnTo>
                <a:lnTo>
                  <a:pt x="987425" y="7207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109"/>
          <p:cNvSpPr/>
          <p:nvPr/>
        </p:nvSpPr>
        <p:spPr>
          <a:xfrm>
            <a:off x="4951413" y="2112963"/>
            <a:ext cx="2054225" cy="463550"/>
          </a:xfrm>
          <a:custGeom>
            <a:avLst/>
            <a:gdLst/>
            <a:ahLst/>
            <a:cxnLst/>
            <a:rect l="l" t="t" r="r" b="b"/>
            <a:pathLst>
              <a:path w="2055019" h="464344" extrusionOk="0">
                <a:moveTo>
                  <a:pt x="831056" y="221456"/>
                </a:moveTo>
                <a:lnTo>
                  <a:pt x="492919" y="280987"/>
                </a:lnTo>
                <a:lnTo>
                  <a:pt x="273844" y="307181"/>
                </a:lnTo>
                <a:lnTo>
                  <a:pt x="171450" y="311944"/>
                </a:lnTo>
                <a:lnTo>
                  <a:pt x="0" y="314325"/>
                </a:lnTo>
                <a:lnTo>
                  <a:pt x="123825" y="397669"/>
                </a:lnTo>
                <a:lnTo>
                  <a:pt x="202406" y="423862"/>
                </a:lnTo>
                <a:lnTo>
                  <a:pt x="285750" y="442912"/>
                </a:lnTo>
                <a:lnTo>
                  <a:pt x="371475" y="459581"/>
                </a:lnTo>
                <a:lnTo>
                  <a:pt x="438150" y="464344"/>
                </a:lnTo>
                <a:lnTo>
                  <a:pt x="514350" y="464344"/>
                </a:lnTo>
                <a:lnTo>
                  <a:pt x="585787" y="459581"/>
                </a:lnTo>
                <a:lnTo>
                  <a:pt x="762000" y="426244"/>
                </a:lnTo>
                <a:lnTo>
                  <a:pt x="1042987" y="373856"/>
                </a:lnTo>
                <a:lnTo>
                  <a:pt x="1240631" y="340519"/>
                </a:lnTo>
                <a:lnTo>
                  <a:pt x="1454944" y="307181"/>
                </a:lnTo>
                <a:lnTo>
                  <a:pt x="1631156" y="285750"/>
                </a:lnTo>
                <a:lnTo>
                  <a:pt x="1814512" y="269081"/>
                </a:lnTo>
                <a:lnTo>
                  <a:pt x="1919287" y="259556"/>
                </a:lnTo>
                <a:lnTo>
                  <a:pt x="1976437" y="250031"/>
                </a:lnTo>
                <a:lnTo>
                  <a:pt x="2019300" y="238125"/>
                </a:lnTo>
                <a:lnTo>
                  <a:pt x="2045494" y="221456"/>
                </a:lnTo>
                <a:lnTo>
                  <a:pt x="2055019" y="200025"/>
                </a:lnTo>
                <a:lnTo>
                  <a:pt x="2047875" y="176212"/>
                </a:lnTo>
                <a:lnTo>
                  <a:pt x="2035969" y="154781"/>
                </a:lnTo>
                <a:lnTo>
                  <a:pt x="2000250" y="123825"/>
                </a:lnTo>
                <a:lnTo>
                  <a:pt x="1947862" y="88106"/>
                </a:lnTo>
                <a:lnTo>
                  <a:pt x="1885950" y="52387"/>
                </a:lnTo>
                <a:lnTo>
                  <a:pt x="1809750" y="21431"/>
                </a:lnTo>
                <a:lnTo>
                  <a:pt x="1747837" y="4762"/>
                </a:lnTo>
                <a:lnTo>
                  <a:pt x="1666875" y="0"/>
                </a:lnTo>
                <a:lnTo>
                  <a:pt x="1645444" y="0"/>
                </a:lnTo>
                <a:lnTo>
                  <a:pt x="1631156" y="9525"/>
                </a:lnTo>
                <a:lnTo>
                  <a:pt x="1597819" y="35719"/>
                </a:lnTo>
                <a:lnTo>
                  <a:pt x="1528762" y="73819"/>
                </a:lnTo>
                <a:lnTo>
                  <a:pt x="1390650" y="111919"/>
                </a:lnTo>
                <a:lnTo>
                  <a:pt x="1152525" y="161925"/>
                </a:lnTo>
                <a:lnTo>
                  <a:pt x="831056" y="221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09"/>
          <p:cNvSpPr/>
          <p:nvPr/>
        </p:nvSpPr>
        <p:spPr>
          <a:xfrm>
            <a:off x="4289425" y="2540000"/>
            <a:ext cx="1654175" cy="2041525"/>
          </a:xfrm>
          <a:custGeom>
            <a:avLst/>
            <a:gdLst/>
            <a:ahLst/>
            <a:cxnLst/>
            <a:rect l="l" t="t" r="r" b="b"/>
            <a:pathLst>
              <a:path w="1654175" h="2041525" extrusionOk="0">
                <a:moveTo>
                  <a:pt x="996950" y="825500"/>
                </a:moveTo>
                <a:lnTo>
                  <a:pt x="1143000" y="606425"/>
                </a:lnTo>
                <a:lnTo>
                  <a:pt x="1222375" y="466725"/>
                </a:lnTo>
                <a:lnTo>
                  <a:pt x="1285875" y="327025"/>
                </a:lnTo>
                <a:lnTo>
                  <a:pt x="1298575" y="279400"/>
                </a:lnTo>
                <a:lnTo>
                  <a:pt x="1304925" y="238125"/>
                </a:lnTo>
                <a:lnTo>
                  <a:pt x="1304925" y="190500"/>
                </a:lnTo>
                <a:lnTo>
                  <a:pt x="1295400" y="133350"/>
                </a:lnTo>
                <a:lnTo>
                  <a:pt x="1285875" y="92075"/>
                </a:lnTo>
                <a:lnTo>
                  <a:pt x="1270000" y="66675"/>
                </a:lnTo>
                <a:lnTo>
                  <a:pt x="1244600" y="34925"/>
                </a:lnTo>
                <a:lnTo>
                  <a:pt x="1209675" y="0"/>
                </a:lnTo>
                <a:lnTo>
                  <a:pt x="1314450" y="9525"/>
                </a:lnTo>
                <a:lnTo>
                  <a:pt x="1431925" y="57150"/>
                </a:lnTo>
                <a:lnTo>
                  <a:pt x="1501775" y="88900"/>
                </a:lnTo>
                <a:lnTo>
                  <a:pt x="1552575" y="117475"/>
                </a:lnTo>
                <a:lnTo>
                  <a:pt x="1590675" y="149225"/>
                </a:lnTo>
                <a:lnTo>
                  <a:pt x="1612900" y="168275"/>
                </a:lnTo>
                <a:lnTo>
                  <a:pt x="1631950" y="190500"/>
                </a:lnTo>
                <a:lnTo>
                  <a:pt x="1647825" y="215900"/>
                </a:lnTo>
                <a:lnTo>
                  <a:pt x="1654175" y="241300"/>
                </a:lnTo>
                <a:lnTo>
                  <a:pt x="1654175" y="266700"/>
                </a:lnTo>
                <a:lnTo>
                  <a:pt x="1641475" y="301625"/>
                </a:lnTo>
                <a:lnTo>
                  <a:pt x="1616075" y="333375"/>
                </a:lnTo>
                <a:lnTo>
                  <a:pt x="1511300" y="504825"/>
                </a:lnTo>
                <a:lnTo>
                  <a:pt x="1238250" y="869950"/>
                </a:lnTo>
                <a:lnTo>
                  <a:pt x="962025" y="1231900"/>
                </a:lnTo>
                <a:lnTo>
                  <a:pt x="787400" y="1431925"/>
                </a:lnTo>
                <a:lnTo>
                  <a:pt x="587375" y="1616075"/>
                </a:lnTo>
                <a:lnTo>
                  <a:pt x="428625" y="1752600"/>
                </a:lnTo>
                <a:lnTo>
                  <a:pt x="244475" y="1895475"/>
                </a:lnTo>
                <a:lnTo>
                  <a:pt x="69850" y="2016125"/>
                </a:lnTo>
                <a:lnTo>
                  <a:pt x="28575" y="2038350"/>
                </a:lnTo>
                <a:lnTo>
                  <a:pt x="9525" y="2041525"/>
                </a:lnTo>
                <a:lnTo>
                  <a:pt x="0" y="2035175"/>
                </a:lnTo>
                <a:lnTo>
                  <a:pt x="6350" y="2009775"/>
                </a:lnTo>
                <a:lnTo>
                  <a:pt x="82550" y="1927225"/>
                </a:lnTo>
                <a:lnTo>
                  <a:pt x="244475" y="1755775"/>
                </a:lnTo>
                <a:lnTo>
                  <a:pt x="390525" y="1590675"/>
                </a:lnTo>
                <a:lnTo>
                  <a:pt x="523875" y="1438275"/>
                </a:lnTo>
                <a:lnTo>
                  <a:pt x="682625" y="1254125"/>
                </a:lnTo>
                <a:lnTo>
                  <a:pt x="873125" y="1003300"/>
                </a:lnTo>
                <a:lnTo>
                  <a:pt x="996950" y="8255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109"/>
          <p:cNvSpPr/>
          <p:nvPr/>
        </p:nvSpPr>
        <p:spPr>
          <a:xfrm>
            <a:off x="5105400" y="3765550"/>
            <a:ext cx="358775" cy="2193925"/>
          </a:xfrm>
          <a:custGeom>
            <a:avLst/>
            <a:gdLst/>
            <a:ahLst/>
            <a:cxnLst/>
            <a:rect l="l" t="t" r="r" b="b"/>
            <a:pathLst>
              <a:path w="358775" h="2193925" extrusionOk="0">
                <a:moveTo>
                  <a:pt x="85725" y="781050"/>
                </a:moveTo>
                <a:lnTo>
                  <a:pt x="85725" y="549275"/>
                </a:lnTo>
                <a:lnTo>
                  <a:pt x="85725" y="371475"/>
                </a:lnTo>
                <a:lnTo>
                  <a:pt x="79375" y="288925"/>
                </a:lnTo>
                <a:lnTo>
                  <a:pt x="69850" y="234950"/>
                </a:lnTo>
                <a:lnTo>
                  <a:pt x="53975" y="196850"/>
                </a:lnTo>
                <a:lnTo>
                  <a:pt x="28575" y="158750"/>
                </a:lnTo>
                <a:lnTo>
                  <a:pt x="0" y="127000"/>
                </a:lnTo>
                <a:lnTo>
                  <a:pt x="15875" y="3175"/>
                </a:lnTo>
                <a:lnTo>
                  <a:pt x="142875" y="0"/>
                </a:lnTo>
                <a:lnTo>
                  <a:pt x="187325" y="28575"/>
                </a:lnTo>
                <a:lnTo>
                  <a:pt x="241300" y="66675"/>
                </a:lnTo>
                <a:lnTo>
                  <a:pt x="285750" y="107950"/>
                </a:lnTo>
                <a:lnTo>
                  <a:pt x="317500" y="142875"/>
                </a:lnTo>
                <a:lnTo>
                  <a:pt x="342900" y="177800"/>
                </a:lnTo>
                <a:lnTo>
                  <a:pt x="355600" y="209550"/>
                </a:lnTo>
                <a:lnTo>
                  <a:pt x="358775" y="234950"/>
                </a:lnTo>
                <a:lnTo>
                  <a:pt x="346075" y="282575"/>
                </a:lnTo>
                <a:lnTo>
                  <a:pt x="330200" y="431800"/>
                </a:lnTo>
                <a:lnTo>
                  <a:pt x="330200" y="695325"/>
                </a:lnTo>
                <a:cubicBezTo>
                  <a:pt x="331258" y="905933"/>
                  <a:pt x="332317" y="1116542"/>
                  <a:pt x="333375" y="1327150"/>
                </a:cubicBezTo>
                <a:cubicBezTo>
                  <a:pt x="332317" y="1488017"/>
                  <a:pt x="331258" y="1648883"/>
                  <a:pt x="330200" y="1809750"/>
                </a:cubicBezTo>
                <a:lnTo>
                  <a:pt x="314325" y="1993900"/>
                </a:lnTo>
                <a:lnTo>
                  <a:pt x="292100" y="2089150"/>
                </a:lnTo>
                <a:lnTo>
                  <a:pt x="250825" y="2165350"/>
                </a:lnTo>
                <a:lnTo>
                  <a:pt x="234950" y="2184400"/>
                </a:lnTo>
                <a:lnTo>
                  <a:pt x="215900" y="2193925"/>
                </a:lnTo>
                <a:lnTo>
                  <a:pt x="196850" y="2190750"/>
                </a:lnTo>
                <a:lnTo>
                  <a:pt x="168275" y="2171700"/>
                </a:lnTo>
                <a:lnTo>
                  <a:pt x="127000" y="2117725"/>
                </a:lnTo>
                <a:lnTo>
                  <a:pt x="85725" y="2041525"/>
                </a:lnTo>
                <a:lnTo>
                  <a:pt x="66675" y="1949450"/>
                </a:lnTo>
                <a:lnTo>
                  <a:pt x="60325" y="1873250"/>
                </a:lnTo>
                <a:lnTo>
                  <a:pt x="66675" y="1749425"/>
                </a:lnTo>
                <a:lnTo>
                  <a:pt x="88900" y="1552575"/>
                </a:lnTo>
                <a:cubicBezTo>
                  <a:pt x="87842" y="1303867"/>
                  <a:pt x="86783" y="1055158"/>
                  <a:pt x="85725" y="7810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109"/>
          <p:cNvSpPr/>
          <p:nvPr/>
        </p:nvSpPr>
        <p:spPr>
          <a:xfrm>
            <a:off x="5548313" y="3649663"/>
            <a:ext cx="2025650" cy="1790700"/>
          </a:xfrm>
          <a:custGeom>
            <a:avLst/>
            <a:gdLst/>
            <a:ahLst/>
            <a:cxnLst/>
            <a:rect l="l" t="t" r="r" b="b"/>
            <a:pathLst>
              <a:path w="2026443" h="1790700" extrusionOk="0">
                <a:moveTo>
                  <a:pt x="695325" y="628650"/>
                </a:moveTo>
                <a:lnTo>
                  <a:pt x="573881" y="495300"/>
                </a:lnTo>
                <a:lnTo>
                  <a:pt x="478631" y="397669"/>
                </a:lnTo>
                <a:lnTo>
                  <a:pt x="438150" y="347663"/>
                </a:lnTo>
                <a:lnTo>
                  <a:pt x="407193" y="276225"/>
                </a:lnTo>
                <a:lnTo>
                  <a:pt x="335756" y="204788"/>
                </a:lnTo>
                <a:lnTo>
                  <a:pt x="238125" y="114300"/>
                </a:lnTo>
                <a:lnTo>
                  <a:pt x="166687" y="59532"/>
                </a:lnTo>
                <a:lnTo>
                  <a:pt x="102393" y="21432"/>
                </a:lnTo>
                <a:lnTo>
                  <a:pt x="61912" y="7144"/>
                </a:lnTo>
                <a:lnTo>
                  <a:pt x="33337" y="2382"/>
                </a:lnTo>
                <a:lnTo>
                  <a:pt x="9525" y="0"/>
                </a:lnTo>
                <a:lnTo>
                  <a:pt x="0" y="14288"/>
                </a:lnTo>
                <a:lnTo>
                  <a:pt x="7143" y="35719"/>
                </a:lnTo>
                <a:lnTo>
                  <a:pt x="21431" y="50007"/>
                </a:lnTo>
                <a:lnTo>
                  <a:pt x="71437" y="78582"/>
                </a:lnTo>
                <a:lnTo>
                  <a:pt x="128587" y="128588"/>
                </a:lnTo>
                <a:lnTo>
                  <a:pt x="202406" y="209550"/>
                </a:lnTo>
                <a:lnTo>
                  <a:pt x="330993" y="390525"/>
                </a:lnTo>
                <a:lnTo>
                  <a:pt x="533400" y="716757"/>
                </a:lnTo>
                <a:lnTo>
                  <a:pt x="707231" y="985838"/>
                </a:lnTo>
                <a:lnTo>
                  <a:pt x="892968" y="1276350"/>
                </a:lnTo>
                <a:lnTo>
                  <a:pt x="1100137" y="1578769"/>
                </a:lnTo>
                <a:lnTo>
                  <a:pt x="1154906" y="1659732"/>
                </a:lnTo>
                <a:lnTo>
                  <a:pt x="1166812" y="1688307"/>
                </a:lnTo>
                <a:lnTo>
                  <a:pt x="1185862" y="1716882"/>
                </a:lnTo>
                <a:lnTo>
                  <a:pt x="1202531" y="1740694"/>
                </a:lnTo>
                <a:lnTo>
                  <a:pt x="1223962" y="1759744"/>
                </a:lnTo>
                <a:lnTo>
                  <a:pt x="1262062" y="1778794"/>
                </a:lnTo>
                <a:lnTo>
                  <a:pt x="1300162" y="1788319"/>
                </a:lnTo>
                <a:lnTo>
                  <a:pt x="1366837" y="1790700"/>
                </a:lnTo>
                <a:lnTo>
                  <a:pt x="1583531" y="1783557"/>
                </a:lnTo>
                <a:lnTo>
                  <a:pt x="1828800" y="1776413"/>
                </a:lnTo>
                <a:lnTo>
                  <a:pt x="1971675" y="1757363"/>
                </a:lnTo>
                <a:lnTo>
                  <a:pt x="2012156" y="1747838"/>
                </a:lnTo>
                <a:lnTo>
                  <a:pt x="2026443" y="1735932"/>
                </a:lnTo>
                <a:lnTo>
                  <a:pt x="2026443" y="1721644"/>
                </a:lnTo>
                <a:lnTo>
                  <a:pt x="2007393" y="1700213"/>
                </a:lnTo>
                <a:lnTo>
                  <a:pt x="1952625" y="1674019"/>
                </a:lnTo>
                <a:lnTo>
                  <a:pt x="1835943" y="1609725"/>
                </a:lnTo>
                <a:lnTo>
                  <a:pt x="1681162" y="1521619"/>
                </a:lnTo>
                <a:lnTo>
                  <a:pt x="1514475" y="1426369"/>
                </a:lnTo>
                <a:lnTo>
                  <a:pt x="1388268" y="1333500"/>
                </a:lnTo>
                <a:lnTo>
                  <a:pt x="1254918" y="1219200"/>
                </a:lnTo>
                <a:lnTo>
                  <a:pt x="1114425" y="1081088"/>
                </a:lnTo>
                <a:lnTo>
                  <a:pt x="933450" y="890588"/>
                </a:lnTo>
                <a:lnTo>
                  <a:pt x="695325" y="6286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A328493-6C2F-824D-9976-F5C45C7B7739}"/>
              </a:ext>
            </a:extLst>
          </p:cNvPr>
          <p:cNvGrpSpPr/>
          <p:nvPr/>
        </p:nvGrpSpPr>
        <p:grpSpPr>
          <a:xfrm>
            <a:off x="2488364" y="1546976"/>
            <a:ext cx="5081588" cy="4408487"/>
            <a:chOff x="2644775" y="1703388"/>
            <a:chExt cx="5081588" cy="4408487"/>
          </a:xfrm>
        </p:grpSpPr>
        <p:sp>
          <p:nvSpPr>
            <p:cNvPr id="14" name="Google Shape;1267;p109">
              <a:extLst>
                <a:ext uri="{FF2B5EF4-FFF2-40B4-BE49-F238E27FC236}">
                  <a16:creationId xmlns:a16="http://schemas.microsoft.com/office/drawing/2014/main" id="{8BFC0E71-9BAE-7A4C-A99F-1E5A55EC0072}"/>
                </a:ext>
              </a:extLst>
            </p:cNvPr>
            <p:cNvSpPr/>
            <p:nvPr/>
          </p:nvSpPr>
          <p:spPr>
            <a:xfrm>
              <a:off x="3602038" y="1798638"/>
              <a:ext cx="520700" cy="965200"/>
            </a:xfrm>
            <a:custGeom>
              <a:avLst/>
              <a:gdLst/>
              <a:ahLst/>
              <a:cxnLst/>
              <a:rect l="l" t="t" r="r" b="b"/>
              <a:pathLst>
                <a:path w="519113" h="966787" extrusionOk="0">
                  <a:moveTo>
                    <a:pt x="214313" y="588169"/>
                  </a:moveTo>
                  <a:lnTo>
                    <a:pt x="209550" y="461962"/>
                  </a:lnTo>
                  <a:lnTo>
                    <a:pt x="204788" y="381000"/>
                  </a:lnTo>
                  <a:lnTo>
                    <a:pt x="197644" y="330994"/>
                  </a:lnTo>
                  <a:lnTo>
                    <a:pt x="176213" y="266700"/>
                  </a:lnTo>
                  <a:lnTo>
                    <a:pt x="145257" y="204787"/>
                  </a:lnTo>
                  <a:lnTo>
                    <a:pt x="104775" y="150019"/>
                  </a:lnTo>
                  <a:lnTo>
                    <a:pt x="69057" y="111919"/>
                  </a:lnTo>
                  <a:lnTo>
                    <a:pt x="21432" y="66675"/>
                  </a:lnTo>
                  <a:lnTo>
                    <a:pt x="0" y="38100"/>
                  </a:lnTo>
                  <a:lnTo>
                    <a:pt x="2382" y="23812"/>
                  </a:lnTo>
                  <a:lnTo>
                    <a:pt x="14288" y="7144"/>
                  </a:lnTo>
                  <a:lnTo>
                    <a:pt x="45244" y="0"/>
                  </a:lnTo>
                  <a:lnTo>
                    <a:pt x="107157" y="0"/>
                  </a:lnTo>
                  <a:lnTo>
                    <a:pt x="192882" y="21431"/>
                  </a:lnTo>
                  <a:lnTo>
                    <a:pt x="292894" y="54769"/>
                  </a:lnTo>
                  <a:lnTo>
                    <a:pt x="409575" y="100012"/>
                  </a:lnTo>
                  <a:lnTo>
                    <a:pt x="459582" y="128587"/>
                  </a:lnTo>
                  <a:lnTo>
                    <a:pt x="495300" y="157162"/>
                  </a:lnTo>
                  <a:lnTo>
                    <a:pt x="511969" y="178594"/>
                  </a:lnTo>
                  <a:lnTo>
                    <a:pt x="519113" y="202406"/>
                  </a:lnTo>
                  <a:lnTo>
                    <a:pt x="519113" y="223837"/>
                  </a:lnTo>
                  <a:lnTo>
                    <a:pt x="507207" y="245269"/>
                  </a:lnTo>
                  <a:lnTo>
                    <a:pt x="485775" y="283369"/>
                  </a:lnTo>
                  <a:lnTo>
                    <a:pt x="452438" y="395287"/>
                  </a:lnTo>
                  <a:lnTo>
                    <a:pt x="447675" y="447675"/>
                  </a:lnTo>
                  <a:lnTo>
                    <a:pt x="447675" y="850106"/>
                  </a:lnTo>
                  <a:lnTo>
                    <a:pt x="319088" y="966787"/>
                  </a:lnTo>
                  <a:lnTo>
                    <a:pt x="204788" y="912019"/>
                  </a:lnTo>
                  <a:lnTo>
                    <a:pt x="211932" y="776287"/>
                  </a:lnTo>
                  <a:cubicBezTo>
                    <a:pt x="212726" y="723106"/>
                    <a:pt x="213519" y="669925"/>
                    <a:pt x="214313" y="588169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268;p109">
              <a:extLst>
                <a:ext uri="{FF2B5EF4-FFF2-40B4-BE49-F238E27FC236}">
                  <a16:creationId xmlns:a16="http://schemas.microsoft.com/office/drawing/2014/main" id="{6792D7FE-A5E3-3C4D-B5BE-EC5B333C2E33}"/>
                </a:ext>
              </a:extLst>
            </p:cNvPr>
            <p:cNvSpPr/>
            <p:nvPr/>
          </p:nvSpPr>
          <p:spPr>
            <a:xfrm>
              <a:off x="4538663" y="1703388"/>
              <a:ext cx="1066800" cy="1628775"/>
            </a:xfrm>
            <a:custGeom>
              <a:avLst/>
              <a:gdLst/>
              <a:ahLst/>
              <a:cxnLst/>
              <a:rect l="l" t="t" r="r" b="b"/>
              <a:pathLst>
                <a:path w="1066800" h="1628775" extrusionOk="0">
                  <a:moveTo>
                    <a:pt x="531018" y="800100"/>
                  </a:moveTo>
                  <a:lnTo>
                    <a:pt x="419100" y="1007269"/>
                  </a:lnTo>
                  <a:lnTo>
                    <a:pt x="238125" y="1283494"/>
                  </a:lnTo>
                  <a:lnTo>
                    <a:pt x="71437" y="1507331"/>
                  </a:lnTo>
                  <a:lnTo>
                    <a:pt x="16668" y="1581150"/>
                  </a:lnTo>
                  <a:lnTo>
                    <a:pt x="2381" y="1604962"/>
                  </a:lnTo>
                  <a:lnTo>
                    <a:pt x="0" y="1619250"/>
                  </a:lnTo>
                  <a:lnTo>
                    <a:pt x="14287" y="1628775"/>
                  </a:lnTo>
                  <a:lnTo>
                    <a:pt x="52387" y="1612106"/>
                  </a:lnTo>
                  <a:lnTo>
                    <a:pt x="169068" y="1521619"/>
                  </a:lnTo>
                  <a:lnTo>
                    <a:pt x="340518" y="1366837"/>
                  </a:lnTo>
                  <a:lnTo>
                    <a:pt x="533400" y="1162050"/>
                  </a:lnTo>
                  <a:lnTo>
                    <a:pt x="692943" y="962025"/>
                  </a:lnTo>
                  <a:lnTo>
                    <a:pt x="752475" y="864394"/>
                  </a:lnTo>
                  <a:lnTo>
                    <a:pt x="859631" y="697706"/>
                  </a:lnTo>
                  <a:lnTo>
                    <a:pt x="1016793" y="440531"/>
                  </a:lnTo>
                  <a:lnTo>
                    <a:pt x="1045368" y="388144"/>
                  </a:lnTo>
                  <a:lnTo>
                    <a:pt x="1062037" y="350044"/>
                  </a:lnTo>
                  <a:lnTo>
                    <a:pt x="1066800" y="328612"/>
                  </a:lnTo>
                  <a:lnTo>
                    <a:pt x="1066800" y="300037"/>
                  </a:lnTo>
                  <a:lnTo>
                    <a:pt x="1059656" y="266700"/>
                  </a:lnTo>
                  <a:lnTo>
                    <a:pt x="1035843" y="228600"/>
                  </a:lnTo>
                  <a:lnTo>
                    <a:pt x="971550" y="159544"/>
                  </a:lnTo>
                  <a:lnTo>
                    <a:pt x="909637" y="104775"/>
                  </a:lnTo>
                  <a:lnTo>
                    <a:pt x="842962" y="57150"/>
                  </a:lnTo>
                  <a:lnTo>
                    <a:pt x="809625" y="38100"/>
                  </a:lnTo>
                  <a:lnTo>
                    <a:pt x="764381" y="21431"/>
                  </a:lnTo>
                  <a:lnTo>
                    <a:pt x="716756" y="9525"/>
                  </a:lnTo>
                  <a:lnTo>
                    <a:pt x="661987" y="0"/>
                  </a:lnTo>
                  <a:lnTo>
                    <a:pt x="623887" y="2381"/>
                  </a:lnTo>
                  <a:lnTo>
                    <a:pt x="600075" y="4762"/>
                  </a:lnTo>
                  <a:lnTo>
                    <a:pt x="585787" y="11906"/>
                  </a:lnTo>
                  <a:lnTo>
                    <a:pt x="585787" y="26194"/>
                  </a:lnTo>
                  <a:lnTo>
                    <a:pt x="600075" y="50006"/>
                  </a:lnTo>
                  <a:lnTo>
                    <a:pt x="635793" y="80962"/>
                  </a:lnTo>
                  <a:lnTo>
                    <a:pt x="661987" y="100012"/>
                  </a:lnTo>
                  <a:lnTo>
                    <a:pt x="690562" y="121444"/>
                  </a:lnTo>
                  <a:lnTo>
                    <a:pt x="711993" y="142875"/>
                  </a:lnTo>
                  <a:lnTo>
                    <a:pt x="726281" y="164306"/>
                  </a:lnTo>
                  <a:lnTo>
                    <a:pt x="735806" y="188119"/>
                  </a:lnTo>
                  <a:lnTo>
                    <a:pt x="740568" y="211931"/>
                  </a:lnTo>
                  <a:lnTo>
                    <a:pt x="740568" y="257175"/>
                  </a:lnTo>
                  <a:lnTo>
                    <a:pt x="728662" y="333375"/>
                  </a:lnTo>
                  <a:lnTo>
                    <a:pt x="688181" y="464344"/>
                  </a:lnTo>
                  <a:lnTo>
                    <a:pt x="590550" y="685800"/>
                  </a:lnTo>
                  <a:lnTo>
                    <a:pt x="531018" y="800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69;p109">
              <a:extLst>
                <a:ext uri="{FF2B5EF4-FFF2-40B4-BE49-F238E27FC236}">
                  <a16:creationId xmlns:a16="http://schemas.microsoft.com/office/drawing/2014/main" id="{5B9DD3C4-F311-9E44-9793-C2BF4E36DF20}"/>
                </a:ext>
              </a:extLst>
            </p:cNvPr>
            <p:cNvSpPr/>
            <p:nvPr/>
          </p:nvSpPr>
          <p:spPr>
            <a:xfrm>
              <a:off x="6065838" y="3071813"/>
              <a:ext cx="981075" cy="1108075"/>
            </a:xfrm>
            <a:custGeom>
              <a:avLst/>
              <a:gdLst/>
              <a:ahLst/>
              <a:cxnLst/>
              <a:rect l="l" t="t" r="r" b="b"/>
              <a:pathLst>
                <a:path w="981075" h="1107281" extrusionOk="0">
                  <a:moveTo>
                    <a:pt x="333375" y="681037"/>
                  </a:moveTo>
                  <a:lnTo>
                    <a:pt x="207169" y="828675"/>
                  </a:lnTo>
                  <a:lnTo>
                    <a:pt x="26194" y="1019175"/>
                  </a:lnTo>
                  <a:lnTo>
                    <a:pt x="0" y="1107281"/>
                  </a:lnTo>
                  <a:lnTo>
                    <a:pt x="76200" y="1095375"/>
                  </a:lnTo>
                  <a:lnTo>
                    <a:pt x="221456" y="988218"/>
                  </a:lnTo>
                  <a:lnTo>
                    <a:pt x="447675" y="812006"/>
                  </a:lnTo>
                  <a:lnTo>
                    <a:pt x="673894" y="623887"/>
                  </a:lnTo>
                  <a:lnTo>
                    <a:pt x="833437" y="473868"/>
                  </a:lnTo>
                  <a:lnTo>
                    <a:pt x="862012" y="450056"/>
                  </a:lnTo>
                  <a:lnTo>
                    <a:pt x="888206" y="435768"/>
                  </a:lnTo>
                  <a:lnTo>
                    <a:pt x="928687" y="414337"/>
                  </a:lnTo>
                  <a:lnTo>
                    <a:pt x="959644" y="388143"/>
                  </a:lnTo>
                  <a:lnTo>
                    <a:pt x="973931" y="361950"/>
                  </a:lnTo>
                  <a:lnTo>
                    <a:pt x="981075" y="326231"/>
                  </a:lnTo>
                  <a:lnTo>
                    <a:pt x="976312" y="290512"/>
                  </a:lnTo>
                  <a:lnTo>
                    <a:pt x="964406" y="259556"/>
                  </a:lnTo>
                  <a:lnTo>
                    <a:pt x="938212" y="219075"/>
                  </a:lnTo>
                  <a:lnTo>
                    <a:pt x="907256" y="185737"/>
                  </a:lnTo>
                  <a:lnTo>
                    <a:pt x="876300" y="154781"/>
                  </a:lnTo>
                  <a:lnTo>
                    <a:pt x="816769" y="107156"/>
                  </a:lnTo>
                  <a:lnTo>
                    <a:pt x="740569" y="59531"/>
                  </a:lnTo>
                  <a:lnTo>
                    <a:pt x="690562" y="30956"/>
                  </a:lnTo>
                  <a:lnTo>
                    <a:pt x="645319" y="9525"/>
                  </a:lnTo>
                  <a:lnTo>
                    <a:pt x="611981" y="0"/>
                  </a:lnTo>
                  <a:lnTo>
                    <a:pt x="588169" y="0"/>
                  </a:lnTo>
                  <a:lnTo>
                    <a:pt x="564356" y="7143"/>
                  </a:lnTo>
                  <a:lnTo>
                    <a:pt x="561975" y="21431"/>
                  </a:lnTo>
                  <a:lnTo>
                    <a:pt x="569119" y="52387"/>
                  </a:lnTo>
                  <a:lnTo>
                    <a:pt x="583406" y="88106"/>
                  </a:lnTo>
                  <a:lnTo>
                    <a:pt x="607219" y="128587"/>
                  </a:lnTo>
                  <a:lnTo>
                    <a:pt x="621506" y="157162"/>
                  </a:lnTo>
                  <a:lnTo>
                    <a:pt x="633412" y="195262"/>
                  </a:lnTo>
                  <a:lnTo>
                    <a:pt x="633412" y="226218"/>
                  </a:lnTo>
                  <a:lnTo>
                    <a:pt x="621506" y="278606"/>
                  </a:lnTo>
                  <a:lnTo>
                    <a:pt x="557212" y="385762"/>
                  </a:lnTo>
                  <a:lnTo>
                    <a:pt x="333375" y="6810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270;p109">
              <a:extLst>
                <a:ext uri="{FF2B5EF4-FFF2-40B4-BE49-F238E27FC236}">
                  <a16:creationId xmlns:a16="http://schemas.microsoft.com/office/drawing/2014/main" id="{06CDFF7B-C258-A54F-BF03-5E6D150D703E}"/>
                </a:ext>
              </a:extLst>
            </p:cNvPr>
            <p:cNvSpPr/>
            <p:nvPr/>
          </p:nvSpPr>
          <p:spPr>
            <a:xfrm>
              <a:off x="2767013" y="2503488"/>
              <a:ext cx="2035175" cy="544512"/>
            </a:xfrm>
            <a:custGeom>
              <a:avLst/>
              <a:gdLst/>
              <a:ahLst/>
              <a:cxnLst/>
              <a:rect l="l" t="t" r="r" b="b"/>
              <a:pathLst>
                <a:path w="2035968" h="545306" extrusionOk="0">
                  <a:moveTo>
                    <a:pt x="714375" y="264319"/>
                  </a:moveTo>
                  <a:lnTo>
                    <a:pt x="1054893" y="183356"/>
                  </a:lnTo>
                  <a:lnTo>
                    <a:pt x="1281112" y="121444"/>
                  </a:lnTo>
                  <a:lnTo>
                    <a:pt x="1433512" y="88106"/>
                  </a:lnTo>
                  <a:lnTo>
                    <a:pt x="1533525" y="57150"/>
                  </a:lnTo>
                  <a:lnTo>
                    <a:pt x="1600200" y="28575"/>
                  </a:lnTo>
                  <a:lnTo>
                    <a:pt x="1631156" y="9525"/>
                  </a:lnTo>
                  <a:lnTo>
                    <a:pt x="1657350" y="2381"/>
                  </a:lnTo>
                  <a:lnTo>
                    <a:pt x="1693068" y="0"/>
                  </a:lnTo>
                  <a:lnTo>
                    <a:pt x="1757362" y="2381"/>
                  </a:lnTo>
                  <a:lnTo>
                    <a:pt x="1828800" y="16669"/>
                  </a:lnTo>
                  <a:lnTo>
                    <a:pt x="1933575" y="52387"/>
                  </a:lnTo>
                  <a:lnTo>
                    <a:pt x="1995487" y="80962"/>
                  </a:lnTo>
                  <a:lnTo>
                    <a:pt x="2026443" y="100012"/>
                  </a:lnTo>
                  <a:lnTo>
                    <a:pt x="2035968" y="109537"/>
                  </a:lnTo>
                  <a:lnTo>
                    <a:pt x="2035968" y="126206"/>
                  </a:lnTo>
                  <a:lnTo>
                    <a:pt x="2024062" y="147637"/>
                  </a:lnTo>
                  <a:lnTo>
                    <a:pt x="1995487" y="166687"/>
                  </a:lnTo>
                  <a:lnTo>
                    <a:pt x="1947862" y="185737"/>
                  </a:lnTo>
                  <a:lnTo>
                    <a:pt x="1802606" y="219075"/>
                  </a:lnTo>
                  <a:lnTo>
                    <a:pt x="1519237" y="269081"/>
                  </a:lnTo>
                  <a:lnTo>
                    <a:pt x="1100137" y="354806"/>
                  </a:lnTo>
                  <a:lnTo>
                    <a:pt x="738187" y="433387"/>
                  </a:lnTo>
                  <a:lnTo>
                    <a:pt x="466725" y="504825"/>
                  </a:lnTo>
                  <a:lnTo>
                    <a:pt x="333375" y="542925"/>
                  </a:lnTo>
                  <a:lnTo>
                    <a:pt x="316706" y="545306"/>
                  </a:lnTo>
                  <a:lnTo>
                    <a:pt x="290512" y="545306"/>
                  </a:lnTo>
                  <a:lnTo>
                    <a:pt x="254793" y="535781"/>
                  </a:lnTo>
                  <a:lnTo>
                    <a:pt x="195262" y="504825"/>
                  </a:lnTo>
                  <a:lnTo>
                    <a:pt x="133350" y="461962"/>
                  </a:lnTo>
                  <a:lnTo>
                    <a:pt x="57150" y="395287"/>
                  </a:lnTo>
                  <a:lnTo>
                    <a:pt x="21431" y="354806"/>
                  </a:lnTo>
                  <a:lnTo>
                    <a:pt x="9525" y="333375"/>
                  </a:lnTo>
                  <a:lnTo>
                    <a:pt x="0" y="309562"/>
                  </a:lnTo>
                  <a:lnTo>
                    <a:pt x="0" y="292894"/>
                  </a:lnTo>
                  <a:lnTo>
                    <a:pt x="9525" y="288131"/>
                  </a:lnTo>
                  <a:lnTo>
                    <a:pt x="45243" y="295275"/>
                  </a:lnTo>
                  <a:lnTo>
                    <a:pt x="100012" y="319087"/>
                  </a:lnTo>
                  <a:lnTo>
                    <a:pt x="173831" y="335756"/>
                  </a:lnTo>
                  <a:lnTo>
                    <a:pt x="326231" y="345281"/>
                  </a:lnTo>
                  <a:lnTo>
                    <a:pt x="369093" y="342900"/>
                  </a:lnTo>
                  <a:lnTo>
                    <a:pt x="571500" y="297656"/>
                  </a:lnTo>
                  <a:lnTo>
                    <a:pt x="714375" y="2643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271;p109">
              <a:extLst>
                <a:ext uri="{FF2B5EF4-FFF2-40B4-BE49-F238E27FC236}">
                  <a16:creationId xmlns:a16="http://schemas.microsoft.com/office/drawing/2014/main" id="{A66E7CCD-B519-4C4E-B1AD-7DACCC1932B4}"/>
                </a:ext>
              </a:extLst>
            </p:cNvPr>
            <p:cNvSpPr/>
            <p:nvPr/>
          </p:nvSpPr>
          <p:spPr>
            <a:xfrm>
              <a:off x="3368675" y="3390900"/>
              <a:ext cx="1158875" cy="2527300"/>
            </a:xfrm>
            <a:custGeom>
              <a:avLst/>
              <a:gdLst/>
              <a:ahLst/>
              <a:cxnLst/>
              <a:rect l="l" t="t" r="r" b="b"/>
              <a:pathLst>
                <a:path w="1158875" h="2527300" extrusionOk="0">
                  <a:moveTo>
                    <a:pt x="711200" y="1057275"/>
                  </a:moveTo>
                  <a:lnTo>
                    <a:pt x="819150" y="704850"/>
                  </a:lnTo>
                  <a:lnTo>
                    <a:pt x="882650" y="450850"/>
                  </a:lnTo>
                  <a:lnTo>
                    <a:pt x="892175" y="387350"/>
                  </a:lnTo>
                  <a:lnTo>
                    <a:pt x="889000" y="355600"/>
                  </a:lnTo>
                  <a:lnTo>
                    <a:pt x="885825" y="323850"/>
                  </a:lnTo>
                  <a:lnTo>
                    <a:pt x="873125" y="301625"/>
                  </a:lnTo>
                  <a:lnTo>
                    <a:pt x="854075" y="279400"/>
                  </a:lnTo>
                  <a:lnTo>
                    <a:pt x="815975" y="257175"/>
                  </a:lnTo>
                  <a:lnTo>
                    <a:pt x="755650" y="225425"/>
                  </a:lnTo>
                  <a:lnTo>
                    <a:pt x="695325" y="184150"/>
                  </a:lnTo>
                  <a:lnTo>
                    <a:pt x="628650" y="130175"/>
                  </a:lnTo>
                  <a:lnTo>
                    <a:pt x="584200" y="92075"/>
                  </a:lnTo>
                  <a:lnTo>
                    <a:pt x="495300" y="0"/>
                  </a:lnTo>
                  <a:lnTo>
                    <a:pt x="584200" y="12700"/>
                  </a:lnTo>
                  <a:lnTo>
                    <a:pt x="688975" y="47625"/>
                  </a:lnTo>
                  <a:lnTo>
                    <a:pt x="774700" y="69850"/>
                  </a:lnTo>
                  <a:lnTo>
                    <a:pt x="841375" y="85725"/>
                  </a:lnTo>
                  <a:lnTo>
                    <a:pt x="911225" y="95250"/>
                  </a:lnTo>
                  <a:lnTo>
                    <a:pt x="965200" y="104775"/>
                  </a:lnTo>
                  <a:lnTo>
                    <a:pt x="1019175" y="123825"/>
                  </a:lnTo>
                  <a:lnTo>
                    <a:pt x="1063625" y="149225"/>
                  </a:lnTo>
                  <a:lnTo>
                    <a:pt x="1092200" y="168275"/>
                  </a:lnTo>
                  <a:lnTo>
                    <a:pt x="1111250" y="187325"/>
                  </a:lnTo>
                  <a:lnTo>
                    <a:pt x="1127125" y="203200"/>
                  </a:lnTo>
                  <a:lnTo>
                    <a:pt x="1143000" y="234950"/>
                  </a:lnTo>
                  <a:lnTo>
                    <a:pt x="1155700" y="263525"/>
                  </a:lnTo>
                  <a:lnTo>
                    <a:pt x="1158875" y="288925"/>
                  </a:lnTo>
                  <a:lnTo>
                    <a:pt x="1152525" y="330200"/>
                  </a:lnTo>
                  <a:lnTo>
                    <a:pt x="1136650" y="390525"/>
                  </a:lnTo>
                  <a:lnTo>
                    <a:pt x="1114425" y="441325"/>
                  </a:lnTo>
                  <a:lnTo>
                    <a:pt x="1073150" y="552450"/>
                  </a:lnTo>
                  <a:lnTo>
                    <a:pt x="990600" y="879475"/>
                  </a:lnTo>
                  <a:lnTo>
                    <a:pt x="866775" y="1276350"/>
                  </a:lnTo>
                  <a:lnTo>
                    <a:pt x="771525" y="1539875"/>
                  </a:lnTo>
                  <a:lnTo>
                    <a:pt x="619125" y="1873250"/>
                  </a:lnTo>
                  <a:lnTo>
                    <a:pt x="466725" y="2146300"/>
                  </a:lnTo>
                  <a:lnTo>
                    <a:pt x="314325" y="2362200"/>
                  </a:lnTo>
                  <a:lnTo>
                    <a:pt x="206375" y="2476500"/>
                  </a:lnTo>
                  <a:lnTo>
                    <a:pt x="158750" y="2511425"/>
                  </a:lnTo>
                  <a:lnTo>
                    <a:pt x="123825" y="2524125"/>
                  </a:lnTo>
                  <a:lnTo>
                    <a:pt x="98425" y="2527300"/>
                  </a:lnTo>
                  <a:lnTo>
                    <a:pt x="82550" y="2520950"/>
                  </a:lnTo>
                  <a:lnTo>
                    <a:pt x="53975" y="2505075"/>
                  </a:lnTo>
                  <a:lnTo>
                    <a:pt x="38100" y="2482850"/>
                  </a:lnTo>
                  <a:lnTo>
                    <a:pt x="15875" y="2438400"/>
                  </a:lnTo>
                  <a:lnTo>
                    <a:pt x="0" y="2390775"/>
                  </a:lnTo>
                  <a:lnTo>
                    <a:pt x="0" y="2365375"/>
                  </a:lnTo>
                  <a:lnTo>
                    <a:pt x="247650" y="2006600"/>
                  </a:lnTo>
                  <a:lnTo>
                    <a:pt x="339725" y="1876425"/>
                  </a:lnTo>
                  <a:lnTo>
                    <a:pt x="431800" y="1727200"/>
                  </a:lnTo>
                  <a:lnTo>
                    <a:pt x="546100" y="1498600"/>
                  </a:lnTo>
                  <a:lnTo>
                    <a:pt x="654050" y="1228725"/>
                  </a:lnTo>
                  <a:lnTo>
                    <a:pt x="711200" y="10572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272;p109">
              <a:extLst>
                <a:ext uri="{FF2B5EF4-FFF2-40B4-BE49-F238E27FC236}">
                  <a16:creationId xmlns:a16="http://schemas.microsoft.com/office/drawing/2014/main" id="{49FF90B6-06D7-014D-80BB-D0E60AF05207}"/>
                </a:ext>
              </a:extLst>
            </p:cNvPr>
            <p:cNvSpPr/>
            <p:nvPr/>
          </p:nvSpPr>
          <p:spPr>
            <a:xfrm>
              <a:off x="3065463" y="5272088"/>
              <a:ext cx="568325" cy="536575"/>
            </a:xfrm>
            <a:custGeom>
              <a:avLst/>
              <a:gdLst/>
              <a:ahLst/>
              <a:cxnLst/>
              <a:rect l="l" t="t" r="r" b="b"/>
              <a:pathLst>
                <a:path w="569119" h="535781" extrusionOk="0">
                  <a:moveTo>
                    <a:pt x="88106" y="135731"/>
                  </a:moveTo>
                  <a:lnTo>
                    <a:pt x="166687" y="257175"/>
                  </a:lnTo>
                  <a:lnTo>
                    <a:pt x="230981" y="354806"/>
                  </a:lnTo>
                  <a:lnTo>
                    <a:pt x="280987" y="447675"/>
                  </a:lnTo>
                  <a:lnTo>
                    <a:pt x="290512" y="471487"/>
                  </a:lnTo>
                  <a:lnTo>
                    <a:pt x="314325" y="535781"/>
                  </a:lnTo>
                  <a:lnTo>
                    <a:pt x="569119" y="109537"/>
                  </a:lnTo>
                  <a:lnTo>
                    <a:pt x="509587" y="171450"/>
                  </a:lnTo>
                  <a:lnTo>
                    <a:pt x="481012" y="188118"/>
                  </a:lnTo>
                  <a:lnTo>
                    <a:pt x="440531" y="204787"/>
                  </a:lnTo>
                  <a:lnTo>
                    <a:pt x="407194" y="207168"/>
                  </a:lnTo>
                  <a:lnTo>
                    <a:pt x="366712" y="195262"/>
                  </a:lnTo>
                  <a:lnTo>
                    <a:pt x="257175" y="135731"/>
                  </a:lnTo>
                  <a:lnTo>
                    <a:pt x="102394" y="50006"/>
                  </a:lnTo>
                  <a:lnTo>
                    <a:pt x="38100" y="11906"/>
                  </a:lnTo>
                  <a:lnTo>
                    <a:pt x="4762" y="0"/>
                  </a:lnTo>
                  <a:lnTo>
                    <a:pt x="0" y="9525"/>
                  </a:lnTo>
                  <a:lnTo>
                    <a:pt x="14287" y="40481"/>
                  </a:lnTo>
                  <a:lnTo>
                    <a:pt x="54769" y="92868"/>
                  </a:lnTo>
                  <a:lnTo>
                    <a:pt x="88106" y="1357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273;p109">
              <a:extLst>
                <a:ext uri="{FF2B5EF4-FFF2-40B4-BE49-F238E27FC236}">
                  <a16:creationId xmlns:a16="http://schemas.microsoft.com/office/drawing/2014/main" id="{7BED7C16-2243-BB4B-9794-981B4F9B2AB1}"/>
                </a:ext>
              </a:extLst>
            </p:cNvPr>
            <p:cNvSpPr/>
            <p:nvPr/>
          </p:nvSpPr>
          <p:spPr>
            <a:xfrm>
              <a:off x="2644775" y="2863850"/>
              <a:ext cx="1406525" cy="2368550"/>
            </a:xfrm>
            <a:custGeom>
              <a:avLst/>
              <a:gdLst/>
              <a:ahLst/>
              <a:cxnLst/>
              <a:rect l="l" t="t" r="r" b="b"/>
              <a:pathLst>
                <a:path w="1406525" h="2368550" extrusionOk="0">
                  <a:moveTo>
                    <a:pt x="987425" y="720725"/>
                  </a:moveTo>
                  <a:lnTo>
                    <a:pt x="1060450" y="511175"/>
                  </a:lnTo>
                  <a:lnTo>
                    <a:pt x="1089025" y="390525"/>
                  </a:lnTo>
                  <a:lnTo>
                    <a:pt x="1095375" y="330200"/>
                  </a:lnTo>
                  <a:lnTo>
                    <a:pt x="1095375" y="288925"/>
                  </a:lnTo>
                  <a:lnTo>
                    <a:pt x="1085850" y="241300"/>
                  </a:lnTo>
                  <a:lnTo>
                    <a:pt x="1063625" y="180975"/>
                  </a:lnTo>
                  <a:lnTo>
                    <a:pt x="1012825" y="101600"/>
                  </a:lnTo>
                  <a:lnTo>
                    <a:pt x="923925" y="0"/>
                  </a:lnTo>
                  <a:lnTo>
                    <a:pt x="1069975" y="22225"/>
                  </a:lnTo>
                  <a:lnTo>
                    <a:pt x="1171575" y="73025"/>
                  </a:lnTo>
                  <a:lnTo>
                    <a:pt x="1285875" y="142875"/>
                  </a:lnTo>
                  <a:lnTo>
                    <a:pt x="1346200" y="187325"/>
                  </a:lnTo>
                  <a:lnTo>
                    <a:pt x="1387475" y="228600"/>
                  </a:lnTo>
                  <a:lnTo>
                    <a:pt x="1400175" y="250825"/>
                  </a:lnTo>
                  <a:lnTo>
                    <a:pt x="1406525" y="288925"/>
                  </a:lnTo>
                  <a:lnTo>
                    <a:pt x="1400175" y="333375"/>
                  </a:lnTo>
                  <a:lnTo>
                    <a:pt x="1384300" y="390525"/>
                  </a:lnTo>
                  <a:lnTo>
                    <a:pt x="1355725" y="466725"/>
                  </a:lnTo>
                  <a:lnTo>
                    <a:pt x="1279525" y="628650"/>
                  </a:lnTo>
                  <a:lnTo>
                    <a:pt x="1130300" y="930275"/>
                  </a:lnTo>
                  <a:lnTo>
                    <a:pt x="965200" y="1212850"/>
                  </a:lnTo>
                  <a:lnTo>
                    <a:pt x="739775" y="1571625"/>
                  </a:lnTo>
                  <a:lnTo>
                    <a:pt x="549275" y="1835150"/>
                  </a:lnTo>
                  <a:lnTo>
                    <a:pt x="384175" y="2032000"/>
                  </a:lnTo>
                  <a:lnTo>
                    <a:pt x="142875" y="2286000"/>
                  </a:lnTo>
                  <a:lnTo>
                    <a:pt x="44450" y="2362200"/>
                  </a:lnTo>
                  <a:lnTo>
                    <a:pt x="19050" y="2368550"/>
                  </a:lnTo>
                  <a:lnTo>
                    <a:pt x="0" y="2359025"/>
                  </a:lnTo>
                  <a:lnTo>
                    <a:pt x="0" y="2333625"/>
                  </a:lnTo>
                  <a:lnTo>
                    <a:pt x="34925" y="2276475"/>
                  </a:lnTo>
                  <a:lnTo>
                    <a:pt x="177800" y="2120900"/>
                  </a:lnTo>
                  <a:lnTo>
                    <a:pt x="333375" y="1920875"/>
                  </a:lnTo>
                  <a:lnTo>
                    <a:pt x="466725" y="1720850"/>
                  </a:lnTo>
                  <a:lnTo>
                    <a:pt x="596900" y="1517650"/>
                  </a:lnTo>
                  <a:lnTo>
                    <a:pt x="755650" y="1235075"/>
                  </a:lnTo>
                  <a:lnTo>
                    <a:pt x="901700" y="930275"/>
                  </a:lnTo>
                  <a:lnTo>
                    <a:pt x="987425" y="7207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274;p109">
              <a:extLst>
                <a:ext uri="{FF2B5EF4-FFF2-40B4-BE49-F238E27FC236}">
                  <a16:creationId xmlns:a16="http://schemas.microsoft.com/office/drawing/2014/main" id="{FFEA73FF-B83A-8A4E-BB4D-3FF686B46348}"/>
                </a:ext>
              </a:extLst>
            </p:cNvPr>
            <p:cNvSpPr/>
            <p:nvPr/>
          </p:nvSpPr>
          <p:spPr>
            <a:xfrm>
              <a:off x="5103813" y="2265363"/>
              <a:ext cx="2054225" cy="463550"/>
            </a:xfrm>
            <a:custGeom>
              <a:avLst/>
              <a:gdLst/>
              <a:ahLst/>
              <a:cxnLst/>
              <a:rect l="l" t="t" r="r" b="b"/>
              <a:pathLst>
                <a:path w="2055019" h="464344" extrusionOk="0">
                  <a:moveTo>
                    <a:pt x="831056" y="221456"/>
                  </a:moveTo>
                  <a:lnTo>
                    <a:pt x="492919" y="280987"/>
                  </a:lnTo>
                  <a:lnTo>
                    <a:pt x="273844" y="307181"/>
                  </a:lnTo>
                  <a:lnTo>
                    <a:pt x="171450" y="311944"/>
                  </a:lnTo>
                  <a:lnTo>
                    <a:pt x="0" y="314325"/>
                  </a:lnTo>
                  <a:lnTo>
                    <a:pt x="123825" y="397669"/>
                  </a:lnTo>
                  <a:lnTo>
                    <a:pt x="202406" y="423862"/>
                  </a:lnTo>
                  <a:lnTo>
                    <a:pt x="285750" y="442912"/>
                  </a:lnTo>
                  <a:lnTo>
                    <a:pt x="371475" y="459581"/>
                  </a:lnTo>
                  <a:lnTo>
                    <a:pt x="438150" y="464344"/>
                  </a:lnTo>
                  <a:lnTo>
                    <a:pt x="514350" y="464344"/>
                  </a:lnTo>
                  <a:lnTo>
                    <a:pt x="585787" y="459581"/>
                  </a:lnTo>
                  <a:lnTo>
                    <a:pt x="762000" y="426244"/>
                  </a:lnTo>
                  <a:lnTo>
                    <a:pt x="1042987" y="373856"/>
                  </a:lnTo>
                  <a:lnTo>
                    <a:pt x="1240631" y="340519"/>
                  </a:lnTo>
                  <a:lnTo>
                    <a:pt x="1454944" y="307181"/>
                  </a:lnTo>
                  <a:lnTo>
                    <a:pt x="1631156" y="285750"/>
                  </a:lnTo>
                  <a:lnTo>
                    <a:pt x="1814512" y="269081"/>
                  </a:lnTo>
                  <a:lnTo>
                    <a:pt x="1919287" y="259556"/>
                  </a:lnTo>
                  <a:lnTo>
                    <a:pt x="1976437" y="250031"/>
                  </a:lnTo>
                  <a:lnTo>
                    <a:pt x="2019300" y="238125"/>
                  </a:lnTo>
                  <a:lnTo>
                    <a:pt x="2045494" y="221456"/>
                  </a:lnTo>
                  <a:lnTo>
                    <a:pt x="2055019" y="200025"/>
                  </a:lnTo>
                  <a:lnTo>
                    <a:pt x="2047875" y="176212"/>
                  </a:lnTo>
                  <a:lnTo>
                    <a:pt x="2035969" y="154781"/>
                  </a:lnTo>
                  <a:lnTo>
                    <a:pt x="2000250" y="123825"/>
                  </a:lnTo>
                  <a:lnTo>
                    <a:pt x="1947862" y="88106"/>
                  </a:lnTo>
                  <a:lnTo>
                    <a:pt x="1885950" y="52387"/>
                  </a:lnTo>
                  <a:lnTo>
                    <a:pt x="1809750" y="21431"/>
                  </a:lnTo>
                  <a:lnTo>
                    <a:pt x="1747837" y="4762"/>
                  </a:lnTo>
                  <a:lnTo>
                    <a:pt x="1666875" y="0"/>
                  </a:lnTo>
                  <a:lnTo>
                    <a:pt x="1645444" y="0"/>
                  </a:lnTo>
                  <a:lnTo>
                    <a:pt x="1631156" y="9525"/>
                  </a:lnTo>
                  <a:lnTo>
                    <a:pt x="1597819" y="35719"/>
                  </a:lnTo>
                  <a:lnTo>
                    <a:pt x="1528762" y="73819"/>
                  </a:lnTo>
                  <a:lnTo>
                    <a:pt x="1390650" y="111919"/>
                  </a:lnTo>
                  <a:lnTo>
                    <a:pt x="1152525" y="161925"/>
                  </a:lnTo>
                  <a:lnTo>
                    <a:pt x="831056" y="2214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275;p109">
              <a:extLst>
                <a:ext uri="{FF2B5EF4-FFF2-40B4-BE49-F238E27FC236}">
                  <a16:creationId xmlns:a16="http://schemas.microsoft.com/office/drawing/2014/main" id="{052B7709-D5EE-3A4F-A4B3-AE8CB72E3E8F}"/>
                </a:ext>
              </a:extLst>
            </p:cNvPr>
            <p:cNvSpPr/>
            <p:nvPr/>
          </p:nvSpPr>
          <p:spPr>
            <a:xfrm>
              <a:off x="4441825" y="2692400"/>
              <a:ext cx="1654175" cy="2041525"/>
            </a:xfrm>
            <a:custGeom>
              <a:avLst/>
              <a:gdLst/>
              <a:ahLst/>
              <a:cxnLst/>
              <a:rect l="l" t="t" r="r" b="b"/>
              <a:pathLst>
                <a:path w="1654175" h="2041525" extrusionOk="0">
                  <a:moveTo>
                    <a:pt x="996950" y="825500"/>
                  </a:moveTo>
                  <a:lnTo>
                    <a:pt x="1143000" y="606425"/>
                  </a:lnTo>
                  <a:lnTo>
                    <a:pt x="1222375" y="466725"/>
                  </a:lnTo>
                  <a:lnTo>
                    <a:pt x="1285875" y="327025"/>
                  </a:lnTo>
                  <a:lnTo>
                    <a:pt x="1298575" y="279400"/>
                  </a:lnTo>
                  <a:lnTo>
                    <a:pt x="1304925" y="238125"/>
                  </a:lnTo>
                  <a:lnTo>
                    <a:pt x="1304925" y="190500"/>
                  </a:lnTo>
                  <a:lnTo>
                    <a:pt x="1295400" y="133350"/>
                  </a:lnTo>
                  <a:lnTo>
                    <a:pt x="1285875" y="92075"/>
                  </a:lnTo>
                  <a:lnTo>
                    <a:pt x="1270000" y="66675"/>
                  </a:lnTo>
                  <a:lnTo>
                    <a:pt x="1244600" y="34925"/>
                  </a:lnTo>
                  <a:lnTo>
                    <a:pt x="1209675" y="0"/>
                  </a:lnTo>
                  <a:lnTo>
                    <a:pt x="1314450" y="9525"/>
                  </a:lnTo>
                  <a:lnTo>
                    <a:pt x="1431925" y="57150"/>
                  </a:lnTo>
                  <a:lnTo>
                    <a:pt x="1501775" y="88900"/>
                  </a:lnTo>
                  <a:lnTo>
                    <a:pt x="1552575" y="117475"/>
                  </a:lnTo>
                  <a:lnTo>
                    <a:pt x="1590675" y="149225"/>
                  </a:lnTo>
                  <a:lnTo>
                    <a:pt x="1612900" y="168275"/>
                  </a:lnTo>
                  <a:lnTo>
                    <a:pt x="1631950" y="190500"/>
                  </a:lnTo>
                  <a:lnTo>
                    <a:pt x="1647825" y="215900"/>
                  </a:lnTo>
                  <a:lnTo>
                    <a:pt x="1654175" y="241300"/>
                  </a:lnTo>
                  <a:lnTo>
                    <a:pt x="1654175" y="266700"/>
                  </a:lnTo>
                  <a:lnTo>
                    <a:pt x="1641475" y="301625"/>
                  </a:lnTo>
                  <a:lnTo>
                    <a:pt x="1616075" y="333375"/>
                  </a:lnTo>
                  <a:lnTo>
                    <a:pt x="1511300" y="504825"/>
                  </a:lnTo>
                  <a:lnTo>
                    <a:pt x="1238250" y="869950"/>
                  </a:lnTo>
                  <a:lnTo>
                    <a:pt x="962025" y="1231900"/>
                  </a:lnTo>
                  <a:lnTo>
                    <a:pt x="787400" y="1431925"/>
                  </a:lnTo>
                  <a:lnTo>
                    <a:pt x="587375" y="1616075"/>
                  </a:lnTo>
                  <a:lnTo>
                    <a:pt x="428625" y="1752600"/>
                  </a:lnTo>
                  <a:lnTo>
                    <a:pt x="244475" y="1895475"/>
                  </a:lnTo>
                  <a:lnTo>
                    <a:pt x="69850" y="2016125"/>
                  </a:lnTo>
                  <a:lnTo>
                    <a:pt x="28575" y="2038350"/>
                  </a:lnTo>
                  <a:lnTo>
                    <a:pt x="9525" y="2041525"/>
                  </a:lnTo>
                  <a:lnTo>
                    <a:pt x="0" y="2035175"/>
                  </a:lnTo>
                  <a:lnTo>
                    <a:pt x="6350" y="2009775"/>
                  </a:lnTo>
                  <a:lnTo>
                    <a:pt x="82550" y="1927225"/>
                  </a:lnTo>
                  <a:lnTo>
                    <a:pt x="244475" y="1755775"/>
                  </a:lnTo>
                  <a:lnTo>
                    <a:pt x="390525" y="1590675"/>
                  </a:lnTo>
                  <a:lnTo>
                    <a:pt x="523875" y="1438275"/>
                  </a:lnTo>
                  <a:lnTo>
                    <a:pt x="682625" y="1254125"/>
                  </a:lnTo>
                  <a:lnTo>
                    <a:pt x="873125" y="1003300"/>
                  </a:lnTo>
                  <a:lnTo>
                    <a:pt x="996950" y="8255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276;p109">
              <a:extLst>
                <a:ext uri="{FF2B5EF4-FFF2-40B4-BE49-F238E27FC236}">
                  <a16:creationId xmlns:a16="http://schemas.microsoft.com/office/drawing/2014/main" id="{8AE11BC1-A534-E044-A368-79A92A7F8524}"/>
                </a:ext>
              </a:extLst>
            </p:cNvPr>
            <p:cNvSpPr/>
            <p:nvPr/>
          </p:nvSpPr>
          <p:spPr>
            <a:xfrm>
              <a:off x="5257800" y="3917950"/>
              <a:ext cx="358775" cy="2193925"/>
            </a:xfrm>
            <a:custGeom>
              <a:avLst/>
              <a:gdLst/>
              <a:ahLst/>
              <a:cxnLst/>
              <a:rect l="l" t="t" r="r" b="b"/>
              <a:pathLst>
                <a:path w="358775" h="2193925" extrusionOk="0">
                  <a:moveTo>
                    <a:pt x="85725" y="781050"/>
                  </a:moveTo>
                  <a:lnTo>
                    <a:pt x="85725" y="549275"/>
                  </a:lnTo>
                  <a:lnTo>
                    <a:pt x="85725" y="371475"/>
                  </a:lnTo>
                  <a:lnTo>
                    <a:pt x="79375" y="288925"/>
                  </a:lnTo>
                  <a:lnTo>
                    <a:pt x="69850" y="234950"/>
                  </a:lnTo>
                  <a:lnTo>
                    <a:pt x="53975" y="196850"/>
                  </a:lnTo>
                  <a:lnTo>
                    <a:pt x="28575" y="158750"/>
                  </a:lnTo>
                  <a:lnTo>
                    <a:pt x="0" y="127000"/>
                  </a:lnTo>
                  <a:lnTo>
                    <a:pt x="15875" y="3175"/>
                  </a:lnTo>
                  <a:lnTo>
                    <a:pt x="142875" y="0"/>
                  </a:lnTo>
                  <a:lnTo>
                    <a:pt x="187325" y="28575"/>
                  </a:lnTo>
                  <a:lnTo>
                    <a:pt x="241300" y="66675"/>
                  </a:lnTo>
                  <a:lnTo>
                    <a:pt x="285750" y="107950"/>
                  </a:lnTo>
                  <a:lnTo>
                    <a:pt x="317500" y="142875"/>
                  </a:lnTo>
                  <a:lnTo>
                    <a:pt x="342900" y="177800"/>
                  </a:lnTo>
                  <a:lnTo>
                    <a:pt x="355600" y="209550"/>
                  </a:lnTo>
                  <a:lnTo>
                    <a:pt x="358775" y="234950"/>
                  </a:lnTo>
                  <a:lnTo>
                    <a:pt x="346075" y="282575"/>
                  </a:lnTo>
                  <a:lnTo>
                    <a:pt x="330200" y="431800"/>
                  </a:lnTo>
                  <a:lnTo>
                    <a:pt x="330200" y="695325"/>
                  </a:lnTo>
                  <a:cubicBezTo>
                    <a:pt x="331258" y="905933"/>
                    <a:pt x="332317" y="1116542"/>
                    <a:pt x="333375" y="1327150"/>
                  </a:cubicBezTo>
                  <a:cubicBezTo>
                    <a:pt x="332317" y="1488017"/>
                    <a:pt x="331258" y="1648883"/>
                    <a:pt x="330200" y="1809750"/>
                  </a:cubicBezTo>
                  <a:lnTo>
                    <a:pt x="314325" y="1993900"/>
                  </a:lnTo>
                  <a:lnTo>
                    <a:pt x="292100" y="2089150"/>
                  </a:lnTo>
                  <a:lnTo>
                    <a:pt x="250825" y="2165350"/>
                  </a:lnTo>
                  <a:lnTo>
                    <a:pt x="234950" y="2184400"/>
                  </a:lnTo>
                  <a:lnTo>
                    <a:pt x="215900" y="2193925"/>
                  </a:lnTo>
                  <a:lnTo>
                    <a:pt x="196850" y="2190750"/>
                  </a:lnTo>
                  <a:lnTo>
                    <a:pt x="168275" y="2171700"/>
                  </a:lnTo>
                  <a:lnTo>
                    <a:pt x="127000" y="2117725"/>
                  </a:lnTo>
                  <a:lnTo>
                    <a:pt x="85725" y="2041525"/>
                  </a:lnTo>
                  <a:lnTo>
                    <a:pt x="66675" y="1949450"/>
                  </a:lnTo>
                  <a:lnTo>
                    <a:pt x="60325" y="1873250"/>
                  </a:lnTo>
                  <a:lnTo>
                    <a:pt x="66675" y="1749425"/>
                  </a:lnTo>
                  <a:lnTo>
                    <a:pt x="88900" y="1552575"/>
                  </a:lnTo>
                  <a:cubicBezTo>
                    <a:pt x="87842" y="1303867"/>
                    <a:pt x="86783" y="1055158"/>
                    <a:pt x="85725" y="78105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277;p109">
              <a:extLst>
                <a:ext uri="{FF2B5EF4-FFF2-40B4-BE49-F238E27FC236}">
                  <a16:creationId xmlns:a16="http://schemas.microsoft.com/office/drawing/2014/main" id="{83B6A68D-7C21-5C46-9F65-6230C71DB0C5}"/>
                </a:ext>
              </a:extLst>
            </p:cNvPr>
            <p:cNvSpPr/>
            <p:nvPr/>
          </p:nvSpPr>
          <p:spPr>
            <a:xfrm>
              <a:off x="5700713" y="3802063"/>
              <a:ext cx="2025650" cy="1790700"/>
            </a:xfrm>
            <a:custGeom>
              <a:avLst/>
              <a:gdLst/>
              <a:ahLst/>
              <a:cxnLst/>
              <a:rect l="l" t="t" r="r" b="b"/>
              <a:pathLst>
                <a:path w="2026443" h="1790700" extrusionOk="0">
                  <a:moveTo>
                    <a:pt x="695325" y="628650"/>
                  </a:moveTo>
                  <a:lnTo>
                    <a:pt x="573881" y="495300"/>
                  </a:lnTo>
                  <a:lnTo>
                    <a:pt x="478631" y="397669"/>
                  </a:lnTo>
                  <a:lnTo>
                    <a:pt x="438150" y="347663"/>
                  </a:lnTo>
                  <a:lnTo>
                    <a:pt x="407193" y="276225"/>
                  </a:lnTo>
                  <a:lnTo>
                    <a:pt x="335756" y="204788"/>
                  </a:lnTo>
                  <a:lnTo>
                    <a:pt x="238125" y="114300"/>
                  </a:lnTo>
                  <a:lnTo>
                    <a:pt x="166687" y="59532"/>
                  </a:lnTo>
                  <a:lnTo>
                    <a:pt x="102393" y="21432"/>
                  </a:lnTo>
                  <a:lnTo>
                    <a:pt x="61912" y="7144"/>
                  </a:lnTo>
                  <a:lnTo>
                    <a:pt x="33337" y="2382"/>
                  </a:lnTo>
                  <a:lnTo>
                    <a:pt x="9525" y="0"/>
                  </a:lnTo>
                  <a:lnTo>
                    <a:pt x="0" y="14288"/>
                  </a:lnTo>
                  <a:lnTo>
                    <a:pt x="7143" y="35719"/>
                  </a:lnTo>
                  <a:lnTo>
                    <a:pt x="21431" y="50007"/>
                  </a:lnTo>
                  <a:lnTo>
                    <a:pt x="71437" y="78582"/>
                  </a:lnTo>
                  <a:lnTo>
                    <a:pt x="128587" y="128588"/>
                  </a:lnTo>
                  <a:lnTo>
                    <a:pt x="202406" y="209550"/>
                  </a:lnTo>
                  <a:lnTo>
                    <a:pt x="330993" y="390525"/>
                  </a:lnTo>
                  <a:lnTo>
                    <a:pt x="533400" y="716757"/>
                  </a:lnTo>
                  <a:lnTo>
                    <a:pt x="707231" y="985838"/>
                  </a:lnTo>
                  <a:lnTo>
                    <a:pt x="892968" y="1276350"/>
                  </a:lnTo>
                  <a:lnTo>
                    <a:pt x="1100137" y="1578769"/>
                  </a:lnTo>
                  <a:lnTo>
                    <a:pt x="1154906" y="1659732"/>
                  </a:lnTo>
                  <a:lnTo>
                    <a:pt x="1166812" y="1688307"/>
                  </a:lnTo>
                  <a:lnTo>
                    <a:pt x="1185862" y="1716882"/>
                  </a:lnTo>
                  <a:lnTo>
                    <a:pt x="1202531" y="1740694"/>
                  </a:lnTo>
                  <a:lnTo>
                    <a:pt x="1223962" y="1759744"/>
                  </a:lnTo>
                  <a:lnTo>
                    <a:pt x="1262062" y="1778794"/>
                  </a:lnTo>
                  <a:lnTo>
                    <a:pt x="1300162" y="1788319"/>
                  </a:lnTo>
                  <a:lnTo>
                    <a:pt x="1366837" y="1790700"/>
                  </a:lnTo>
                  <a:lnTo>
                    <a:pt x="1583531" y="1783557"/>
                  </a:lnTo>
                  <a:lnTo>
                    <a:pt x="1828800" y="1776413"/>
                  </a:lnTo>
                  <a:lnTo>
                    <a:pt x="1971675" y="1757363"/>
                  </a:lnTo>
                  <a:lnTo>
                    <a:pt x="2012156" y="1747838"/>
                  </a:lnTo>
                  <a:lnTo>
                    <a:pt x="2026443" y="1735932"/>
                  </a:lnTo>
                  <a:lnTo>
                    <a:pt x="2026443" y="1721644"/>
                  </a:lnTo>
                  <a:lnTo>
                    <a:pt x="2007393" y="1700213"/>
                  </a:lnTo>
                  <a:lnTo>
                    <a:pt x="1952625" y="1674019"/>
                  </a:lnTo>
                  <a:lnTo>
                    <a:pt x="1835943" y="1609725"/>
                  </a:lnTo>
                  <a:lnTo>
                    <a:pt x="1681162" y="1521619"/>
                  </a:lnTo>
                  <a:lnTo>
                    <a:pt x="1514475" y="1426369"/>
                  </a:lnTo>
                  <a:lnTo>
                    <a:pt x="1388268" y="1333500"/>
                  </a:lnTo>
                  <a:lnTo>
                    <a:pt x="1254918" y="1219200"/>
                  </a:lnTo>
                  <a:lnTo>
                    <a:pt x="1114425" y="1081088"/>
                  </a:lnTo>
                  <a:lnTo>
                    <a:pt x="933450" y="890588"/>
                  </a:lnTo>
                  <a:lnTo>
                    <a:pt x="695325" y="6286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282;p110">
            <a:extLst>
              <a:ext uri="{FF2B5EF4-FFF2-40B4-BE49-F238E27FC236}">
                <a16:creationId xmlns:a16="http://schemas.microsoft.com/office/drawing/2014/main" id="{4C50C492-6F94-124B-A8B8-1E6C732FB8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6780" y="1547229"/>
            <a:ext cx="5076825" cy="44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" name="Google Shape;1282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4748" y="1547229"/>
            <a:ext cx="5076825" cy="44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Google Shape;2883;p261"/>
          <p:cNvSpPr txBox="1"/>
          <p:nvPr/>
        </p:nvSpPr>
        <p:spPr>
          <a:xfrm>
            <a:off x="4304928" y="6828686"/>
            <a:ext cx="364846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委</a:t>
            </a:r>
            <a:endParaRPr/>
          </a:p>
        </p:txBody>
      </p:sp>
      <p:sp>
        <p:nvSpPr>
          <p:cNvPr id="2884" name="Google Shape;2884;p261"/>
          <p:cNvSpPr/>
          <p:nvPr/>
        </p:nvSpPr>
        <p:spPr>
          <a:xfrm>
            <a:off x="3716338" y="1335088"/>
            <a:ext cx="1854200" cy="774700"/>
          </a:xfrm>
          <a:custGeom>
            <a:avLst/>
            <a:gdLst/>
            <a:ahLst/>
            <a:cxnLst/>
            <a:rect l="l" t="t" r="r" b="b"/>
            <a:pathLst>
              <a:path w="1852613" h="773907" extrusionOk="0">
                <a:moveTo>
                  <a:pt x="571500" y="569119"/>
                </a:moveTo>
                <a:lnTo>
                  <a:pt x="740569" y="514350"/>
                </a:lnTo>
                <a:lnTo>
                  <a:pt x="842963" y="478632"/>
                </a:lnTo>
                <a:lnTo>
                  <a:pt x="978694" y="421482"/>
                </a:lnTo>
                <a:lnTo>
                  <a:pt x="1138238" y="338138"/>
                </a:lnTo>
                <a:lnTo>
                  <a:pt x="1269207" y="259557"/>
                </a:lnTo>
                <a:lnTo>
                  <a:pt x="1304925" y="233363"/>
                </a:lnTo>
                <a:lnTo>
                  <a:pt x="1312069" y="214313"/>
                </a:lnTo>
                <a:lnTo>
                  <a:pt x="1314450" y="190500"/>
                </a:lnTo>
                <a:lnTo>
                  <a:pt x="1309688" y="173832"/>
                </a:lnTo>
                <a:lnTo>
                  <a:pt x="1285875" y="142875"/>
                </a:lnTo>
                <a:lnTo>
                  <a:pt x="1238250" y="100013"/>
                </a:lnTo>
                <a:lnTo>
                  <a:pt x="1204913" y="66675"/>
                </a:lnTo>
                <a:lnTo>
                  <a:pt x="1195388" y="38100"/>
                </a:lnTo>
                <a:lnTo>
                  <a:pt x="1195388" y="23813"/>
                </a:lnTo>
                <a:lnTo>
                  <a:pt x="1202532" y="4763"/>
                </a:lnTo>
                <a:lnTo>
                  <a:pt x="1212057" y="0"/>
                </a:lnTo>
                <a:lnTo>
                  <a:pt x="1233488" y="0"/>
                </a:lnTo>
                <a:lnTo>
                  <a:pt x="1359694" y="47625"/>
                </a:lnTo>
                <a:lnTo>
                  <a:pt x="1574007" y="140494"/>
                </a:lnTo>
                <a:lnTo>
                  <a:pt x="1685925" y="195263"/>
                </a:lnTo>
                <a:lnTo>
                  <a:pt x="1740694" y="226219"/>
                </a:lnTo>
                <a:lnTo>
                  <a:pt x="1781175" y="252413"/>
                </a:lnTo>
                <a:lnTo>
                  <a:pt x="1816894" y="280988"/>
                </a:lnTo>
                <a:lnTo>
                  <a:pt x="1831182" y="302419"/>
                </a:lnTo>
                <a:lnTo>
                  <a:pt x="1847850" y="333375"/>
                </a:lnTo>
                <a:lnTo>
                  <a:pt x="1852613" y="354807"/>
                </a:lnTo>
                <a:lnTo>
                  <a:pt x="1850232" y="385763"/>
                </a:lnTo>
                <a:lnTo>
                  <a:pt x="1843088" y="409575"/>
                </a:lnTo>
                <a:lnTo>
                  <a:pt x="1831182" y="421482"/>
                </a:lnTo>
                <a:lnTo>
                  <a:pt x="1812132" y="431007"/>
                </a:lnTo>
                <a:lnTo>
                  <a:pt x="1683544" y="440532"/>
                </a:lnTo>
                <a:lnTo>
                  <a:pt x="1628775" y="450057"/>
                </a:lnTo>
                <a:lnTo>
                  <a:pt x="1583532" y="459582"/>
                </a:lnTo>
                <a:lnTo>
                  <a:pt x="1071563" y="614363"/>
                </a:lnTo>
                <a:lnTo>
                  <a:pt x="938213" y="661988"/>
                </a:lnTo>
                <a:lnTo>
                  <a:pt x="726282" y="700088"/>
                </a:lnTo>
                <a:lnTo>
                  <a:pt x="519113" y="735807"/>
                </a:lnTo>
                <a:lnTo>
                  <a:pt x="304800" y="759619"/>
                </a:lnTo>
                <a:lnTo>
                  <a:pt x="166688" y="773907"/>
                </a:lnTo>
                <a:lnTo>
                  <a:pt x="35719" y="773907"/>
                </a:lnTo>
                <a:lnTo>
                  <a:pt x="11907" y="771525"/>
                </a:lnTo>
                <a:lnTo>
                  <a:pt x="4763" y="764382"/>
                </a:lnTo>
                <a:lnTo>
                  <a:pt x="0" y="745332"/>
                </a:lnTo>
                <a:lnTo>
                  <a:pt x="9525" y="721519"/>
                </a:lnTo>
                <a:lnTo>
                  <a:pt x="21432" y="709613"/>
                </a:lnTo>
                <a:lnTo>
                  <a:pt x="135732" y="681038"/>
                </a:lnTo>
                <a:lnTo>
                  <a:pt x="357188" y="635794"/>
                </a:lnTo>
                <a:lnTo>
                  <a:pt x="571500" y="569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261"/>
          <p:cNvSpPr/>
          <p:nvPr/>
        </p:nvSpPr>
        <p:spPr>
          <a:xfrm>
            <a:off x="3149600" y="2249488"/>
            <a:ext cx="3378200" cy="663575"/>
          </a:xfrm>
          <a:custGeom>
            <a:avLst/>
            <a:gdLst/>
            <a:ahLst/>
            <a:cxnLst/>
            <a:rect l="l" t="t" r="r" b="b"/>
            <a:pathLst>
              <a:path w="3378690" h="663734" extrusionOk="0">
                <a:moveTo>
                  <a:pt x="932052" y="540167"/>
                </a:moveTo>
                <a:lnTo>
                  <a:pt x="635490" y="610777"/>
                </a:lnTo>
                <a:lnTo>
                  <a:pt x="582533" y="631960"/>
                </a:lnTo>
                <a:lnTo>
                  <a:pt x="518984" y="653143"/>
                </a:lnTo>
                <a:lnTo>
                  <a:pt x="466026" y="663734"/>
                </a:lnTo>
                <a:lnTo>
                  <a:pt x="423660" y="663734"/>
                </a:lnTo>
                <a:lnTo>
                  <a:pt x="356580" y="646082"/>
                </a:lnTo>
                <a:lnTo>
                  <a:pt x="268318" y="603716"/>
                </a:lnTo>
                <a:lnTo>
                  <a:pt x="151811" y="526045"/>
                </a:lnTo>
                <a:lnTo>
                  <a:pt x="45896" y="420129"/>
                </a:lnTo>
                <a:lnTo>
                  <a:pt x="10591" y="381294"/>
                </a:lnTo>
                <a:lnTo>
                  <a:pt x="0" y="349519"/>
                </a:lnTo>
                <a:lnTo>
                  <a:pt x="7061" y="324806"/>
                </a:lnTo>
                <a:lnTo>
                  <a:pt x="24713" y="317745"/>
                </a:lnTo>
                <a:lnTo>
                  <a:pt x="49427" y="314214"/>
                </a:lnTo>
                <a:lnTo>
                  <a:pt x="81201" y="324806"/>
                </a:lnTo>
                <a:lnTo>
                  <a:pt x="137689" y="360111"/>
                </a:lnTo>
                <a:lnTo>
                  <a:pt x="211830" y="384824"/>
                </a:lnTo>
                <a:lnTo>
                  <a:pt x="300092" y="406007"/>
                </a:lnTo>
                <a:lnTo>
                  <a:pt x="430721" y="416599"/>
                </a:lnTo>
                <a:lnTo>
                  <a:pt x="518984" y="416599"/>
                </a:lnTo>
                <a:lnTo>
                  <a:pt x="646082" y="402477"/>
                </a:lnTo>
                <a:lnTo>
                  <a:pt x="1034437" y="342458"/>
                </a:lnTo>
                <a:lnTo>
                  <a:pt x="1669927" y="222421"/>
                </a:lnTo>
                <a:lnTo>
                  <a:pt x="1924123" y="194177"/>
                </a:lnTo>
                <a:lnTo>
                  <a:pt x="2390150" y="144750"/>
                </a:lnTo>
                <a:lnTo>
                  <a:pt x="2760852" y="109445"/>
                </a:lnTo>
                <a:lnTo>
                  <a:pt x="2792627" y="102384"/>
                </a:lnTo>
                <a:lnTo>
                  <a:pt x="2859706" y="56488"/>
                </a:lnTo>
                <a:lnTo>
                  <a:pt x="2947969" y="0"/>
                </a:lnTo>
                <a:lnTo>
                  <a:pt x="2979743" y="0"/>
                </a:lnTo>
                <a:lnTo>
                  <a:pt x="3124494" y="42366"/>
                </a:lnTo>
                <a:lnTo>
                  <a:pt x="3219817" y="84732"/>
                </a:lnTo>
                <a:lnTo>
                  <a:pt x="3308080" y="130628"/>
                </a:lnTo>
                <a:lnTo>
                  <a:pt x="3339855" y="151811"/>
                </a:lnTo>
                <a:lnTo>
                  <a:pt x="3361038" y="172994"/>
                </a:lnTo>
                <a:lnTo>
                  <a:pt x="3375160" y="215360"/>
                </a:lnTo>
                <a:lnTo>
                  <a:pt x="3378690" y="240074"/>
                </a:lnTo>
                <a:lnTo>
                  <a:pt x="3371629" y="271848"/>
                </a:lnTo>
                <a:lnTo>
                  <a:pt x="3357507" y="296562"/>
                </a:lnTo>
                <a:lnTo>
                  <a:pt x="3325733" y="314214"/>
                </a:lnTo>
                <a:lnTo>
                  <a:pt x="3290428" y="324806"/>
                </a:lnTo>
                <a:lnTo>
                  <a:pt x="3230409" y="324806"/>
                </a:lnTo>
                <a:lnTo>
                  <a:pt x="3082128" y="314214"/>
                </a:lnTo>
                <a:lnTo>
                  <a:pt x="2778505" y="303623"/>
                </a:lnTo>
                <a:lnTo>
                  <a:pt x="2439577" y="314214"/>
                </a:lnTo>
                <a:lnTo>
                  <a:pt x="1998264" y="353050"/>
                </a:lnTo>
                <a:lnTo>
                  <a:pt x="1285102" y="469556"/>
                </a:lnTo>
                <a:lnTo>
                  <a:pt x="932052" y="5401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261"/>
          <p:cNvSpPr/>
          <p:nvPr/>
        </p:nvSpPr>
        <p:spPr>
          <a:xfrm>
            <a:off x="3711575" y="3749675"/>
            <a:ext cx="1012825" cy="1555750"/>
          </a:xfrm>
          <a:custGeom>
            <a:avLst/>
            <a:gdLst/>
            <a:ahLst/>
            <a:cxnLst/>
            <a:rect l="l" t="t" r="r" b="b"/>
            <a:pathLst>
              <a:path w="1012825" h="1555750" extrusionOk="0">
                <a:moveTo>
                  <a:pt x="358775" y="1000125"/>
                </a:moveTo>
                <a:lnTo>
                  <a:pt x="463550" y="850900"/>
                </a:lnTo>
                <a:lnTo>
                  <a:pt x="568325" y="650875"/>
                </a:lnTo>
                <a:lnTo>
                  <a:pt x="628650" y="520700"/>
                </a:lnTo>
                <a:lnTo>
                  <a:pt x="676275" y="406400"/>
                </a:lnTo>
                <a:lnTo>
                  <a:pt x="692150" y="346075"/>
                </a:lnTo>
                <a:lnTo>
                  <a:pt x="695325" y="301625"/>
                </a:lnTo>
                <a:lnTo>
                  <a:pt x="695325" y="279400"/>
                </a:lnTo>
                <a:lnTo>
                  <a:pt x="682625" y="234950"/>
                </a:lnTo>
                <a:lnTo>
                  <a:pt x="644525" y="161925"/>
                </a:lnTo>
                <a:lnTo>
                  <a:pt x="612775" y="117475"/>
                </a:lnTo>
                <a:lnTo>
                  <a:pt x="577850" y="76200"/>
                </a:lnTo>
                <a:lnTo>
                  <a:pt x="568325" y="60325"/>
                </a:lnTo>
                <a:lnTo>
                  <a:pt x="555625" y="44450"/>
                </a:lnTo>
                <a:lnTo>
                  <a:pt x="552450" y="28575"/>
                </a:lnTo>
                <a:lnTo>
                  <a:pt x="555625" y="9525"/>
                </a:lnTo>
                <a:lnTo>
                  <a:pt x="568325" y="3175"/>
                </a:lnTo>
                <a:lnTo>
                  <a:pt x="590550" y="0"/>
                </a:lnTo>
                <a:lnTo>
                  <a:pt x="688975" y="44450"/>
                </a:lnTo>
                <a:lnTo>
                  <a:pt x="819150" y="117475"/>
                </a:lnTo>
                <a:lnTo>
                  <a:pt x="901700" y="174625"/>
                </a:lnTo>
                <a:lnTo>
                  <a:pt x="936625" y="206375"/>
                </a:lnTo>
                <a:lnTo>
                  <a:pt x="984250" y="260350"/>
                </a:lnTo>
                <a:lnTo>
                  <a:pt x="1009650" y="307975"/>
                </a:lnTo>
                <a:lnTo>
                  <a:pt x="1012825" y="355600"/>
                </a:lnTo>
                <a:lnTo>
                  <a:pt x="1003300" y="381000"/>
                </a:lnTo>
                <a:lnTo>
                  <a:pt x="927100" y="454025"/>
                </a:lnTo>
                <a:lnTo>
                  <a:pt x="885825" y="511175"/>
                </a:lnTo>
                <a:lnTo>
                  <a:pt x="803275" y="641350"/>
                </a:lnTo>
                <a:lnTo>
                  <a:pt x="711200" y="831850"/>
                </a:lnTo>
                <a:lnTo>
                  <a:pt x="587375" y="1006475"/>
                </a:lnTo>
                <a:lnTo>
                  <a:pt x="374650" y="1320800"/>
                </a:lnTo>
                <a:lnTo>
                  <a:pt x="222250" y="1520825"/>
                </a:lnTo>
                <a:lnTo>
                  <a:pt x="193675" y="1539875"/>
                </a:lnTo>
                <a:lnTo>
                  <a:pt x="155575" y="1549400"/>
                </a:lnTo>
                <a:lnTo>
                  <a:pt x="95250" y="1555750"/>
                </a:lnTo>
                <a:lnTo>
                  <a:pt x="44450" y="1549400"/>
                </a:lnTo>
                <a:lnTo>
                  <a:pt x="19050" y="1530350"/>
                </a:lnTo>
                <a:lnTo>
                  <a:pt x="3175" y="1482725"/>
                </a:lnTo>
                <a:lnTo>
                  <a:pt x="0" y="1447800"/>
                </a:lnTo>
                <a:lnTo>
                  <a:pt x="19050" y="1400175"/>
                </a:lnTo>
                <a:lnTo>
                  <a:pt x="76200" y="1323975"/>
                </a:lnTo>
                <a:lnTo>
                  <a:pt x="168275" y="1228725"/>
                </a:lnTo>
                <a:lnTo>
                  <a:pt x="234950" y="1162050"/>
                </a:lnTo>
                <a:lnTo>
                  <a:pt x="269875" y="1130300"/>
                </a:lnTo>
                <a:lnTo>
                  <a:pt x="358775" y="1000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261"/>
          <p:cNvSpPr/>
          <p:nvPr/>
        </p:nvSpPr>
        <p:spPr>
          <a:xfrm>
            <a:off x="4645025" y="1924050"/>
            <a:ext cx="442913" cy="1795463"/>
          </a:xfrm>
          <a:custGeom>
            <a:avLst/>
            <a:gdLst/>
            <a:ahLst/>
            <a:cxnLst/>
            <a:rect l="l" t="t" r="r" b="b"/>
            <a:pathLst>
              <a:path w="442570" h="1795881" extrusionOk="0">
                <a:moveTo>
                  <a:pt x="186538" y="1049731"/>
                </a:moveTo>
                <a:lnTo>
                  <a:pt x="193853" y="731520"/>
                </a:lnTo>
                <a:lnTo>
                  <a:pt x="193853" y="530352"/>
                </a:lnTo>
                <a:cubicBezTo>
                  <a:pt x="192634" y="474269"/>
                  <a:pt x="191414" y="418185"/>
                  <a:pt x="190195" y="362102"/>
                </a:cubicBezTo>
                <a:lnTo>
                  <a:pt x="179222" y="267004"/>
                </a:lnTo>
                <a:lnTo>
                  <a:pt x="175565" y="245059"/>
                </a:lnTo>
                <a:lnTo>
                  <a:pt x="168250" y="230428"/>
                </a:lnTo>
                <a:lnTo>
                  <a:pt x="142646" y="193852"/>
                </a:lnTo>
                <a:lnTo>
                  <a:pt x="91440" y="149961"/>
                </a:lnTo>
                <a:lnTo>
                  <a:pt x="0" y="65836"/>
                </a:lnTo>
                <a:lnTo>
                  <a:pt x="73152" y="0"/>
                </a:lnTo>
                <a:lnTo>
                  <a:pt x="168250" y="58521"/>
                </a:lnTo>
                <a:lnTo>
                  <a:pt x="270662" y="120700"/>
                </a:lnTo>
                <a:lnTo>
                  <a:pt x="362102" y="182880"/>
                </a:lnTo>
                <a:lnTo>
                  <a:pt x="391363" y="208483"/>
                </a:lnTo>
                <a:lnTo>
                  <a:pt x="409651" y="230428"/>
                </a:lnTo>
                <a:lnTo>
                  <a:pt x="420624" y="263347"/>
                </a:lnTo>
                <a:lnTo>
                  <a:pt x="431597" y="307238"/>
                </a:lnTo>
                <a:lnTo>
                  <a:pt x="438912" y="362102"/>
                </a:lnTo>
                <a:cubicBezTo>
                  <a:pt x="440131" y="415747"/>
                  <a:pt x="441351" y="469391"/>
                  <a:pt x="442570" y="523036"/>
                </a:cubicBezTo>
                <a:lnTo>
                  <a:pt x="431597" y="687628"/>
                </a:lnTo>
                <a:lnTo>
                  <a:pt x="413309" y="760780"/>
                </a:lnTo>
                <a:lnTo>
                  <a:pt x="416966" y="1192377"/>
                </a:lnTo>
                <a:lnTo>
                  <a:pt x="409651" y="1583740"/>
                </a:lnTo>
                <a:lnTo>
                  <a:pt x="402336" y="1667865"/>
                </a:lnTo>
                <a:lnTo>
                  <a:pt x="384048" y="1715414"/>
                </a:lnTo>
                <a:lnTo>
                  <a:pt x="354787" y="1755648"/>
                </a:lnTo>
                <a:lnTo>
                  <a:pt x="332842" y="1773936"/>
                </a:lnTo>
                <a:lnTo>
                  <a:pt x="303581" y="1792224"/>
                </a:lnTo>
                <a:lnTo>
                  <a:pt x="274320" y="1795881"/>
                </a:lnTo>
                <a:lnTo>
                  <a:pt x="241402" y="1792224"/>
                </a:lnTo>
                <a:lnTo>
                  <a:pt x="215798" y="1766620"/>
                </a:lnTo>
                <a:lnTo>
                  <a:pt x="186538" y="1722729"/>
                </a:lnTo>
                <a:lnTo>
                  <a:pt x="157277" y="1634947"/>
                </a:lnTo>
                <a:lnTo>
                  <a:pt x="131674" y="1514246"/>
                </a:lnTo>
                <a:lnTo>
                  <a:pt x="124358" y="1484985"/>
                </a:lnTo>
                <a:lnTo>
                  <a:pt x="138989" y="1433779"/>
                </a:lnTo>
                <a:lnTo>
                  <a:pt x="153619" y="1342339"/>
                </a:lnTo>
                <a:lnTo>
                  <a:pt x="186538" y="104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261"/>
          <p:cNvSpPr/>
          <p:nvPr/>
        </p:nvSpPr>
        <p:spPr>
          <a:xfrm>
            <a:off x="2749550" y="2616200"/>
            <a:ext cx="2108200" cy="1441450"/>
          </a:xfrm>
          <a:custGeom>
            <a:avLst/>
            <a:gdLst/>
            <a:ahLst/>
            <a:cxnLst/>
            <a:rect l="l" t="t" r="r" b="b"/>
            <a:pathLst>
              <a:path w="2108200" h="1441450" extrusionOk="0">
                <a:moveTo>
                  <a:pt x="1050925" y="739775"/>
                </a:moveTo>
                <a:lnTo>
                  <a:pt x="1168400" y="641350"/>
                </a:lnTo>
                <a:lnTo>
                  <a:pt x="1336675" y="495300"/>
                </a:lnTo>
                <a:lnTo>
                  <a:pt x="1495425" y="342900"/>
                </a:lnTo>
                <a:lnTo>
                  <a:pt x="1631950" y="187325"/>
                </a:lnTo>
                <a:lnTo>
                  <a:pt x="1711325" y="79375"/>
                </a:lnTo>
                <a:lnTo>
                  <a:pt x="2108200" y="0"/>
                </a:lnTo>
                <a:lnTo>
                  <a:pt x="2054225" y="73025"/>
                </a:lnTo>
                <a:lnTo>
                  <a:pt x="1946275" y="190500"/>
                </a:lnTo>
                <a:lnTo>
                  <a:pt x="1774825" y="371475"/>
                </a:lnTo>
                <a:lnTo>
                  <a:pt x="1616075" y="520700"/>
                </a:lnTo>
                <a:lnTo>
                  <a:pt x="1431925" y="676275"/>
                </a:lnTo>
                <a:lnTo>
                  <a:pt x="1250950" y="812800"/>
                </a:lnTo>
                <a:lnTo>
                  <a:pt x="1060450" y="939800"/>
                </a:lnTo>
                <a:lnTo>
                  <a:pt x="882650" y="1038225"/>
                </a:lnTo>
                <a:lnTo>
                  <a:pt x="638175" y="1165225"/>
                </a:lnTo>
                <a:lnTo>
                  <a:pt x="279400" y="1336675"/>
                </a:lnTo>
                <a:lnTo>
                  <a:pt x="69850" y="1428750"/>
                </a:lnTo>
                <a:lnTo>
                  <a:pt x="41275" y="1441450"/>
                </a:lnTo>
                <a:lnTo>
                  <a:pt x="19050" y="1438275"/>
                </a:lnTo>
                <a:lnTo>
                  <a:pt x="3175" y="1428750"/>
                </a:lnTo>
                <a:lnTo>
                  <a:pt x="0" y="1403350"/>
                </a:lnTo>
                <a:lnTo>
                  <a:pt x="6350" y="1384300"/>
                </a:lnTo>
                <a:lnTo>
                  <a:pt x="44450" y="1355725"/>
                </a:lnTo>
                <a:lnTo>
                  <a:pt x="396875" y="1165225"/>
                </a:lnTo>
                <a:lnTo>
                  <a:pt x="698500" y="990600"/>
                </a:lnTo>
                <a:lnTo>
                  <a:pt x="914400" y="841375"/>
                </a:lnTo>
                <a:lnTo>
                  <a:pt x="1050925" y="739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261"/>
          <p:cNvSpPr/>
          <p:nvPr/>
        </p:nvSpPr>
        <p:spPr>
          <a:xfrm>
            <a:off x="5043488" y="2582863"/>
            <a:ext cx="2328862" cy="1270000"/>
          </a:xfrm>
          <a:custGeom>
            <a:avLst/>
            <a:gdLst/>
            <a:ahLst/>
            <a:cxnLst/>
            <a:rect l="l" t="t" r="r" b="b"/>
            <a:pathLst>
              <a:path w="2329543" h="1270907" extrusionOk="0">
                <a:moveTo>
                  <a:pt x="1055914" y="636814"/>
                </a:moveTo>
                <a:lnTo>
                  <a:pt x="1262743" y="737507"/>
                </a:lnTo>
                <a:lnTo>
                  <a:pt x="1502229" y="843643"/>
                </a:lnTo>
                <a:lnTo>
                  <a:pt x="1777093" y="960664"/>
                </a:lnTo>
                <a:lnTo>
                  <a:pt x="2171700" y="1115785"/>
                </a:lnTo>
                <a:lnTo>
                  <a:pt x="2280557" y="1153885"/>
                </a:lnTo>
                <a:lnTo>
                  <a:pt x="2302329" y="1164771"/>
                </a:lnTo>
                <a:lnTo>
                  <a:pt x="2321379" y="1181100"/>
                </a:lnTo>
                <a:lnTo>
                  <a:pt x="2329543" y="1200150"/>
                </a:lnTo>
                <a:lnTo>
                  <a:pt x="2329543" y="1213757"/>
                </a:lnTo>
                <a:lnTo>
                  <a:pt x="2318657" y="1232807"/>
                </a:lnTo>
                <a:lnTo>
                  <a:pt x="2302329" y="1240971"/>
                </a:lnTo>
                <a:lnTo>
                  <a:pt x="2266950" y="1249135"/>
                </a:lnTo>
                <a:lnTo>
                  <a:pt x="1703614" y="1265464"/>
                </a:lnTo>
                <a:lnTo>
                  <a:pt x="1581150" y="1270907"/>
                </a:lnTo>
                <a:lnTo>
                  <a:pt x="1507672" y="1262743"/>
                </a:lnTo>
                <a:lnTo>
                  <a:pt x="1453243" y="1254578"/>
                </a:lnTo>
                <a:lnTo>
                  <a:pt x="1423307" y="1243693"/>
                </a:lnTo>
                <a:lnTo>
                  <a:pt x="1279072" y="1159328"/>
                </a:lnTo>
                <a:lnTo>
                  <a:pt x="1094014" y="1023257"/>
                </a:lnTo>
                <a:lnTo>
                  <a:pt x="854529" y="813707"/>
                </a:lnTo>
                <a:lnTo>
                  <a:pt x="612322" y="604157"/>
                </a:lnTo>
                <a:lnTo>
                  <a:pt x="337457" y="367393"/>
                </a:lnTo>
                <a:lnTo>
                  <a:pt x="38100" y="106135"/>
                </a:lnTo>
                <a:lnTo>
                  <a:pt x="0" y="81643"/>
                </a:lnTo>
                <a:lnTo>
                  <a:pt x="54429" y="0"/>
                </a:lnTo>
                <a:lnTo>
                  <a:pt x="144236" y="73478"/>
                </a:lnTo>
                <a:lnTo>
                  <a:pt x="348343" y="220435"/>
                </a:lnTo>
                <a:lnTo>
                  <a:pt x="508907" y="321128"/>
                </a:lnTo>
                <a:lnTo>
                  <a:pt x="821872" y="508907"/>
                </a:lnTo>
                <a:lnTo>
                  <a:pt x="1055914" y="6368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261"/>
          <p:cNvSpPr/>
          <p:nvPr/>
        </p:nvSpPr>
        <p:spPr>
          <a:xfrm>
            <a:off x="3884613" y="5045075"/>
            <a:ext cx="2465387" cy="1219200"/>
          </a:xfrm>
          <a:custGeom>
            <a:avLst/>
            <a:gdLst/>
            <a:ahLst/>
            <a:cxnLst/>
            <a:rect l="l" t="t" r="r" b="b"/>
            <a:pathLst>
              <a:path w="2466199" h="1218207" extrusionOk="0">
                <a:moveTo>
                  <a:pt x="562937" y="247215"/>
                </a:moveTo>
                <a:lnTo>
                  <a:pt x="396141" y="220409"/>
                </a:lnTo>
                <a:lnTo>
                  <a:pt x="282958" y="208495"/>
                </a:lnTo>
                <a:lnTo>
                  <a:pt x="190624" y="205516"/>
                </a:lnTo>
                <a:lnTo>
                  <a:pt x="80420" y="220409"/>
                </a:lnTo>
                <a:lnTo>
                  <a:pt x="0" y="244237"/>
                </a:lnTo>
                <a:lnTo>
                  <a:pt x="154882" y="0"/>
                </a:lnTo>
                <a:lnTo>
                  <a:pt x="199560" y="29785"/>
                </a:lnTo>
                <a:lnTo>
                  <a:pt x="279979" y="38720"/>
                </a:lnTo>
                <a:lnTo>
                  <a:pt x="449754" y="62548"/>
                </a:lnTo>
                <a:lnTo>
                  <a:pt x="613571" y="92333"/>
                </a:lnTo>
                <a:lnTo>
                  <a:pt x="810153" y="134032"/>
                </a:lnTo>
                <a:lnTo>
                  <a:pt x="1024605" y="190624"/>
                </a:lnTo>
                <a:lnTo>
                  <a:pt x="1271820" y="282957"/>
                </a:lnTo>
                <a:lnTo>
                  <a:pt x="1486272" y="366355"/>
                </a:lnTo>
                <a:lnTo>
                  <a:pt x="1694768" y="449754"/>
                </a:lnTo>
                <a:lnTo>
                  <a:pt x="1900284" y="545066"/>
                </a:lnTo>
                <a:lnTo>
                  <a:pt x="2126650" y="667184"/>
                </a:lnTo>
                <a:lnTo>
                  <a:pt x="2305360" y="789303"/>
                </a:lnTo>
                <a:lnTo>
                  <a:pt x="2350038" y="825045"/>
                </a:lnTo>
                <a:lnTo>
                  <a:pt x="2394715" y="869722"/>
                </a:lnTo>
                <a:lnTo>
                  <a:pt x="2427479" y="917378"/>
                </a:lnTo>
                <a:lnTo>
                  <a:pt x="2451307" y="973970"/>
                </a:lnTo>
                <a:lnTo>
                  <a:pt x="2460242" y="1030561"/>
                </a:lnTo>
                <a:lnTo>
                  <a:pt x="2466199" y="1081196"/>
                </a:lnTo>
                <a:lnTo>
                  <a:pt x="2466199" y="1119916"/>
                </a:lnTo>
                <a:lnTo>
                  <a:pt x="2457264" y="1152680"/>
                </a:lnTo>
                <a:lnTo>
                  <a:pt x="2436414" y="1182465"/>
                </a:lnTo>
                <a:lnTo>
                  <a:pt x="2415565" y="1206293"/>
                </a:lnTo>
                <a:lnTo>
                  <a:pt x="2394715" y="1212250"/>
                </a:lnTo>
                <a:lnTo>
                  <a:pt x="2361952" y="1218207"/>
                </a:lnTo>
                <a:lnTo>
                  <a:pt x="2329188" y="1212250"/>
                </a:lnTo>
                <a:lnTo>
                  <a:pt x="2216005" y="1137787"/>
                </a:lnTo>
                <a:lnTo>
                  <a:pt x="2078994" y="1030561"/>
                </a:lnTo>
                <a:lnTo>
                  <a:pt x="1983682" y="953120"/>
                </a:lnTo>
                <a:lnTo>
                  <a:pt x="1879435" y="866744"/>
                </a:lnTo>
                <a:lnTo>
                  <a:pt x="1754338" y="771432"/>
                </a:lnTo>
                <a:lnTo>
                  <a:pt x="1629241" y="682077"/>
                </a:lnTo>
                <a:lnTo>
                  <a:pt x="1468401" y="583786"/>
                </a:lnTo>
                <a:lnTo>
                  <a:pt x="1280756" y="482517"/>
                </a:lnTo>
                <a:lnTo>
                  <a:pt x="1125874" y="416990"/>
                </a:lnTo>
                <a:lnTo>
                  <a:pt x="860787" y="318699"/>
                </a:lnTo>
                <a:lnTo>
                  <a:pt x="741647" y="282957"/>
                </a:lnTo>
                <a:lnTo>
                  <a:pt x="562937" y="24721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261"/>
          <p:cNvSpPr/>
          <p:nvPr/>
        </p:nvSpPr>
        <p:spPr>
          <a:xfrm>
            <a:off x="3355975" y="4000500"/>
            <a:ext cx="2408238" cy="2173288"/>
          </a:xfrm>
          <a:custGeom>
            <a:avLst/>
            <a:gdLst/>
            <a:ahLst/>
            <a:cxnLst/>
            <a:rect l="l" t="t" r="r" b="b"/>
            <a:pathLst>
              <a:path w="2408058" h="2172217" extrusionOk="0">
                <a:moveTo>
                  <a:pt x="1746049" y="968188"/>
                </a:moveTo>
                <a:lnTo>
                  <a:pt x="1837075" y="839924"/>
                </a:lnTo>
                <a:lnTo>
                  <a:pt x="1890864" y="748898"/>
                </a:lnTo>
                <a:lnTo>
                  <a:pt x="1981890" y="562708"/>
                </a:lnTo>
                <a:lnTo>
                  <a:pt x="2039816" y="351693"/>
                </a:lnTo>
                <a:lnTo>
                  <a:pt x="2048091" y="277216"/>
                </a:lnTo>
                <a:lnTo>
                  <a:pt x="2039816" y="227566"/>
                </a:lnTo>
                <a:lnTo>
                  <a:pt x="2031541" y="198603"/>
                </a:lnTo>
                <a:lnTo>
                  <a:pt x="2019128" y="173778"/>
                </a:lnTo>
                <a:lnTo>
                  <a:pt x="1973615" y="119989"/>
                </a:lnTo>
                <a:lnTo>
                  <a:pt x="1948790" y="99302"/>
                </a:lnTo>
                <a:lnTo>
                  <a:pt x="1919827" y="53788"/>
                </a:lnTo>
                <a:lnTo>
                  <a:pt x="1919827" y="37238"/>
                </a:lnTo>
                <a:lnTo>
                  <a:pt x="1923964" y="20688"/>
                </a:lnTo>
                <a:lnTo>
                  <a:pt x="1944652" y="4138"/>
                </a:lnTo>
                <a:lnTo>
                  <a:pt x="1990165" y="0"/>
                </a:lnTo>
                <a:lnTo>
                  <a:pt x="2089466" y="24826"/>
                </a:lnTo>
                <a:lnTo>
                  <a:pt x="2213593" y="66201"/>
                </a:lnTo>
                <a:lnTo>
                  <a:pt x="2312894" y="119989"/>
                </a:lnTo>
                <a:lnTo>
                  <a:pt x="2345995" y="148952"/>
                </a:lnTo>
                <a:lnTo>
                  <a:pt x="2387371" y="194465"/>
                </a:lnTo>
                <a:lnTo>
                  <a:pt x="2408058" y="239978"/>
                </a:lnTo>
                <a:lnTo>
                  <a:pt x="2403921" y="339280"/>
                </a:lnTo>
                <a:lnTo>
                  <a:pt x="2341857" y="562708"/>
                </a:lnTo>
                <a:lnTo>
                  <a:pt x="2221868" y="765448"/>
                </a:lnTo>
                <a:lnTo>
                  <a:pt x="2060504" y="997151"/>
                </a:lnTo>
                <a:lnTo>
                  <a:pt x="1799837" y="1319881"/>
                </a:lnTo>
                <a:lnTo>
                  <a:pt x="1650885" y="1460558"/>
                </a:lnTo>
                <a:lnTo>
                  <a:pt x="1518484" y="1568134"/>
                </a:lnTo>
                <a:lnTo>
                  <a:pt x="1344706" y="1692261"/>
                </a:lnTo>
                <a:lnTo>
                  <a:pt x="1187479" y="1795700"/>
                </a:lnTo>
                <a:lnTo>
                  <a:pt x="1050940" y="1874313"/>
                </a:lnTo>
                <a:lnTo>
                  <a:pt x="918538" y="1944652"/>
                </a:lnTo>
                <a:lnTo>
                  <a:pt x="769586" y="1998440"/>
                </a:lnTo>
                <a:lnTo>
                  <a:pt x="450994" y="2089466"/>
                </a:lnTo>
                <a:lnTo>
                  <a:pt x="182053" y="2147392"/>
                </a:lnTo>
                <a:lnTo>
                  <a:pt x="41376" y="2172217"/>
                </a:lnTo>
                <a:lnTo>
                  <a:pt x="16551" y="2172217"/>
                </a:lnTo>
                <a:lnTo>
                  <a:pt x="0" y="2159805"/>
                </a:lnTo>
                <a:lnTo>
                  <a:pt x="0" y="2130842"/>
                </a:lnTo>
                <a:lnTo>
                  <a:pt x="12413" y="2118429"/>
                </a:lnTo>
                <a:lnTo>
                  <a:pt x="62064" y="2097741"/>
                </a:lnTo>
                <a:lnTo>
                  <a:pt x="413756" y="2002578"/>
                </a:lnTo>
                <a:lnTo>
                  <a:pt x="608221" y="1936377"/>
                </a:lnTo>
                <a:lnTo>
                  <a:pt x="740623" y="1882588"/>
                </a:lnTo>
                <a:lnTo>
                  <a:pt x="864750" y="1803975"/>
                </a:lnTo>
                <a:lnTo>
                  <a:pt x="1034390" y="1696398"/>
                </a:lnTo>
                <a:lnTo>
                  <a:pt x="1224717" y="1547446"/>
                </a:lnTo>
                <a:lnTo>
                  <a:pt x="1398494" y="1381944"/>
                </a:lnTo>
                <a:lnTo>
                  <a:pt x="1551584" y="1232992"/>
                </a:lnTo>
                <a:lnTo>
                  <a:pt x="1746049" y="9681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261"/>
          <p:cNvSpPr/>
          <p:nvPr/>
        </p:nvSpPr>
        <p:spPr>
          <a:xfrm>
            <a:off x="2614613" y="4281488"/>
            <a:ext cx="4505325" cy="509587"/>
          </a:xfrm>
          <a:custGeom>
            <a:avLst/>
            <a:gdLst/>
            <a:ahLst/>
            <a:cxnLst/>
            <a:rect l="l" t="t" r="r" b="b"/>
            <a:pathLst>
              <a:path w="4505325" h="509587" extrusionOk="0">
                <a:moveTo>
                  <a:pt x="1266825" y="338137"/>
                </a:moveTo>
                <a:lnTo>
                  <a:pt x="1066800" y="361950"/>
                </a:lnTo>
                <a:lnTo>
                  <a:pt x="757237" y="414337"/>
                </a:lnTo>
                <a:lnTo>
                  <a:pt x="614362" y="447675"/>
                </a:lnTo>
                <a:lnTo>
                  <a:pt x="414337" y="504825"/>
                </a:lnTo>
                <a:lnTo>
                  <a:pt x="381000" y="509587"/>
                </a:lnTo>
                <a:lnTo>
                  <a:pt x="342900" y="495300"/>
                </a:lnTo>
                <a:lnTo>
                  <a:pt x="214312" y="419100"/>
                </a:lnTo>
                <a:lnTo>
                  <a:pt x="142875" y="366712"/>
                </a:lnTo>
                <a:lnTo>
                  <a:pt x="71437" y="304800"/>
                </a:lnTo>
                <a:lnTo>
                  <a:pt x="23812" y="257175"/>
                </a:lnTo>
                <a:lnTo>
                  <a:pt x="4762" y="209550"/>
                </a:lnTo>
                <a:lnTo>
                  <a:pt x="0" y="176212"/>
                </a:lnTo>
                <a:lnTo>
                  <a:pt x="4762" y="157162"/>
                </a:lnTo>
                <a:lnTo>
                  <a:pt x="33337" y="142875"/>
                </a:lnTo>
                <a:lnTo>
                  <a:pt x="71437" y="152400"/>
                </a:lnTo>
                <a:lnTo>
                  <a:pt x="157162" y="190500"/>
                </a:lnTo>
                <a:lnTo>
                  <a:pt x="233362" y="214312"/>
                </a:lnTo>
                <a:lnTo>
                  <a:pt x="300037" y="233362"/>
                </a:lnTo>
                <a:lnTo>
                  <a:pt x="433387" y="247650"/>
                </a:lnTo>
                <a:lnTo>
                  <a:pt x="542925" y="247650"/>
                </a:lnTo>
                <a:lnTo>
                  <a:pt x="1028700" y="190500"/>
                </a:lnTo>
                <a:lnTo>
                  <a:pt x="1652587" y="128587"/>
                </a:lnTo>
                <a:cubicBezTo>
                  <a:pt x="1741479" y="122122"/>
                  <a:pt x="1830161" y="109537"/>
                  <a:pt x="1919287" y="109537"/>
                </a:cubicBezTo>
                <a:lnTo>
                  <a:pt x="2776537" y="90487"/>
                </a:lnTo>
                <a:lnTo>
                  <a:pt x="3138487" y="61912"/>
                </a:lnTo>
                <a:lnTo>
                  <a:pt x="3967162" y="71437"/>
                </a:lnTo>
                <a:lnTo>
                  <a:pt x="4033837" y="66675"/>
                </a:lnTo>
                <a:lnTo>
                  <a:pt x="4090987" y="42862"/>
                </a:lnTo>
                <a:lnTo>
                  <a:pt x="4152900" y="4762"/>
                </a:lnTo>
                <a:lnTo>
                  <a:pt x="4167187" y="0"/>
                </a:lnTo>
                <a:lnTo>
                  <a:pt x="4262437" y="38100"/>
                </a:lnTo>
                <a:lnTo>
                  <a:pt x="4367212" y="100012"/>
                </a:lnTo>
                <a:lnTo>
                  <a:pt x="4481512" y="185737"/>
                </a:lnTo>
                <a:lnTo>
                  <a:pt x="4495800" y="204787"/>
                </a:lnTo>
                <a:lnTo>
                  <a:pt x="4505325" y="257175"/>
                </a:lnTo>
                <a:lnTo>
                  <a:pt x="4495800" y="290512"/>
                </a:lnTo>
                <a:lnTo>
                  <a:pt x="4476750" y="319087"/>
                </a:lnTo>
                <a:lnTo>
                  <a:pt x="4443412" y="328612"/>
                </a:lnTo>
                <a:lnTo>
                  <a:pt x="4367212" y="333375"/>
                </a:lnTo>
                <a:lnTo>
                  <a:pt x="3967162" y="300037"/>
                </a:lnTo>
                <a:lnTo>
                  <a:pt x="3100387" y="261937"/>
                </a:lnTo>
                <a:lnTo>
                  <a:pt x="2724150" y="266700"/>
                </a:lnTo>
                <a:lnTo>
                  <a:pt x="1833562" y="285750"/>
                </a:lnTo>
                <a:lnTo>
                  <a:pt x="1552575" y="314325"/>
                </a:lnTo>
                <a:lnTo>
                  <a:pt x="1266825" y="3381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42D49FB-A5A9-034C-8C48-D887F9FCA718}"/>
              </a:ext>
            </a:extLst>
          </p:cNvPr>
          <p:cNvGrpSpPr/>
          <p:nvPr/>
        </p:nvGrpSpPr>
        <p:grpSpPr>
          <a:xfrm>
            <a:off x="2622632" y="1331072"/>
            <a:ext cx="4757737" cy="4929187"/>
            <a:chOff x="2767013" y="1487488"/>
            <a:chExt cx="4757737" cy="4929187"/>
          </a:xfrm>
        </p:grpSpPr>
        <p:sp>
          <p:nvSpPr>
            <p:cNvPr id="12" name="Google Shape;2884;p261">
              <a:extLst>
                <a:ext uri="{FF2B5EF4-FFF2-40B4-BE49-F238E27FC236}">
                  <a16:creationId xmlns:a16="http://schemas.microsoft.com/office/drawing/2014/main" id="{FA65078F-B896-4841-B3FA-0B0C9B21A3E8}"/>
                </a:ext>
              </a:extLst>
            </p:cNvPr>
            <p:cNvSpPr/>
            <p:nvPr/>
          </p:nvSpPr>
          <p:spPr>
            <a:xfrm>
              <a:off x="3868738" y="1487488"/>
              <a:ext cx="1854200" cy="774700"/>
            </a:xfrm>
            <a:custGeom>
              <a:avLst/>
              <a:gdLst/>
              <a:ahLst/>
              <a:cxnLst/>
              <a:rect l="l" t="t" r="r" b="b"/>
              <a:pathLst>
                <a:path w="1852613" h="773907" extrusionOk="0">
                  <a:moveTo>
                    <a:pt x="571500" y="569119"/>
                  </a:moveTo>
                  <a:lnTo>
                    <a:pt x="740569" y="514350"/>
                  </a:lnTo>
                  <a:lnTo>
                    <a:pt x="842963" y="478632"/>
                  </a:lnTo>
                  <a:lnTo>
                    <a:pt x="978694" y="421482"/>
                  </a:lnTo>
                  <a:lnTo>
                    <a:pt x="1138238" y="338138"/>
                  </a:lnTo>
                  <a:lnTo>
                    <a:pt x="1269207" y="259557"/>
                  </a:lnTo>
                  <a:lnTo>
                    <a:pt x="1304925" y="233363"/>
                  </a:lnTo>
                  <a:lnTo>
                    <a:pt x="1312069" y="214313"/>
                  </a:lnTo>
                  <a:lnTo>
                    <a:pt x="1314450" y="190500"/>
                  </a:lnTo>
                  <a:lnTo>
                    <a:pt x="1309688" y="173832"/>
                  </a:lnTo>
                  <a:lnTo>
                    <a:pt x="1285875" y="142875"/>
                  </a:lnTo>
                  <a:lnTo>
                    <a:pt x="1238250" y="100013"/>
                  </a:lnTo>
                  <a:lnTo>
                    <a:pt x="1204913" y="66675"/>
                  </a:lnTo>
                  <a:lnTo>
                    <a:pt x="1195388" y="38100"/>
                  </a:lnTo>
                  <a:lnTo>
                    <a:pt x="1195388" y="23813"/>
                  </a:lnTo>
                  <a:lnTo>
                    <a:pt x="1202532" y="4763"/>
                  </a:lnTo>
                  <a:lnTo>
                    <a:pt x="1212057" y="0"/>
                  </a:lnTo>
                  <a:lnTo>
                    <a:pt x="1233488" y="0"/>
                  </a:lnTo>
                  <a:lnTo>
                    <a:pt x="1359694" y="47625"/>
                  </a:lnTo>
                  <a:lnTo>
                    <a:pt x="1574007" y="140494"/>
                  </a:lnTo>
                  <a:lnTo>
                    <a:pt x="1685925" y="195263"/>
                  </a:lnTo>
                  <a:lnTo>
                    <a:pt x="1740694" y="226219"/>
                  </a:lnTo>
                  <a:lnTo>
                    <a:pt x="1781175" y="252413"/>
                  </a:lnTo>
                  <a:lnTo>
                    <a:pt x="1816894" y="280988"/>
                  </a:lnTo>
                  <a:lnTo>
                    <a:pt x="1831182" y="302419"/>
                  </a:lnTo>
                  <a:lnTo>
                    <a:pt x="1847850" y="333375"/>
                  </a:lnTo>
                  <a:lnTo>
                    <a:pt x="1852613" y="354807"/>
                  </a:lnTo>
                  <a:lnTo>
                    <a:pt x="1850232" y="385763"/>
                  </a:lnTo>
                  <a:lnTo>
                    <a:pt x="1843088" y="409575"/>
                  </a:lnTo>
                  <a:lnTo>
                    <a:pt x="1831182" y="421482"/>
                  </a:lnTo>
                  <a:lnTo>
                    <a:pt x="1812132" y="431007"/>
                  </a:lnTo>
                  <a:lnTo>
                    <a:pt x="1683544" y="440532"/>
                  </a:lnTo>
                  <a:lnTo>
                    <a:pt x="1628775" y="450057"/>
                  </a:lnTo>
                  <a:lnTo>
                    <a:pt x="1583532" y="459582"/>
                  </a:lnTo>
                  <a:lnTo>
                    <a:pt x="1071563" y="614363"/>
                  </a:lnTo>
                  <a:lnTo>
                    <a:pt x="938213" y="661988"/>
                  </a:lnTo>
                  <a:lnTo>
                    <a:pt x="726282" y="700088"/>
                  </a:lnTo>
                  <a:lnTo>
                    <a:pt x="519113" y="735807"/>
                  </a:lnTo>
                  <a:lnTo>
                    <a:pt x="304800" y="759619"/>
                  </a:lnTo>
                  <a:lnTo>
                    <a:pt x="166688" y="773907"/>
                  </a:lnTo>
                  <a:lnTo>
                    <a:pt x="35719" y="773907"/>
                  </a:lnTo>
                  <a:lnTo>
                    <a:pt x="11907" y="771525"/>
                  </a:lnTo>
                  <a:lnTo>
                    <a:pt x="4763" y="764382"/>
                  </a:lnTo>
                  <a:lnTo>
                    <a:pt x="0" y="745332"/>
                  </a:lnTo>
                  <a:lnTo>
                    <a:pt x="9525" y="721519"/>
                  </a:lnTo>
                  <a:lnTo>
                    <a:pt x="21432" y="709613"/>
                  </a:lnTo>
                  <a:lnTo>
                    <a:pt x="135732" y="681038"/>
                  </a:lnTo>
                  <a:lnTo>
                    <a:pt x="357188" y="635794"/>
                  </a:lnTo>
                  <a:lnTo>
                    <a:pt x="571500" y="569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885;p261">
              <a:extLst>
                <a:ext uri="{FF2B5EF4-FFF2-40B4-BE49-F238E27FC236}">
                  <a16:creationId xmlns:a16="http://schemas.microsoft.com/office/drawing/2014/main" id="{09FDB89A-8EB7-F741-9150-C500035A3B2F}"/>
                </a:ext>
              </a:extLst>
            </p:cNvPr>
            <p:cNvSpPr/>
            <p:nvPr/>
          </p:nvSpPr>
          <p:spPr>
            <a:xfrm>
              <a:off x="3302000" y="2401888"/>
              <a:ext cx="3378200" cy="663575"/>
            </a:xfrm>
            <a:custGeom>
              <a:avLst/>
              <a:gdLst/>
              <a:ahLst/>
              <a:cxnLst/>
              <a:rect l="l" t="t" r="r" b="b"/>
              <a:pathLst>
                <a:path w="3378690" h="663734" extrusionOk="0">
                  <a:moveTo>
                    <a:pt x="932052" y="540167"/>
                  </a:moveTo>
                  <a:lnTo>
                    <a:pt x="635490" y="610777"/>
                  </a:lnTo>
                  <a:lnTo>
                    <a:pt x="582533" y="631960"/>
                  </a:lnTo>
                  <a:lnTo>
                    <a:pt x="518984" y="653143"/>
                  </a:lnTo>
                  <a:lnTo>
                    <a:pt x="466026" y="663734"/>
                  </a:lnTo>
                  <a:lnTo>
                    <a:pt x="423660" y="663734"/>
                  </a:lnTo>
                  <a:lnTo>
                    <a:pt x="356580" y="646082"/>
                  </a:lnTo>
                  <a:lnTo>
                    <a:pt x="268318" y="603716"/>
                  </a:lnTo>
                  <a:lnTo>
                    <a:pt x="151811" y="526045"/>
                  </a:lnTo>
                  <a:lnTo>
                    <a:pt x="45896" y="420129"/>
                  </a:lnTo>
                  <a:lnTo>
                    <a:pt x="10591" y="381294"/>
                  </a:lnTo>
                  <a:lnTo>
                    <a:pt x="0" y="349519"/>
                  </a:lnTo>
                  <a:lnTo>
                    <a:pt x="7061" y="324806"/>
                  </a:lnTo>
                  <a:lnTo>
                    <a:pt x="24713" y="317745"/>
                  </a:lnTo>
                  <a:lnTo>
                    <a:pt x="49427" y="314214"/>
                  </a:lnTo>
                  <a:lnTo>
                    <a:pt x="81201" y="324806"/>
                  </a:lnTo>
                  <a:lnTo>
                    <a:pt x="137689" y="360111"/>
                  </a:lnTo>
                  <a:lnTo>
                    <a:pt x="211830" y="384824"/>
                  </a:lnTo>
                  <a:lnTo>
                    <a:pt x="300092" y="406007"/>
                  </a:lnTo>
                  <a:lnTo>
                    <a:pt x="430721" y="416599"/>
                  </a:lnTo>
                  <a:lnTo>
                    <a:pt x="518984" y="416599"/>
                  </a:lnTo>
                  <a:lnTo>
                    <a:pt x="646082" y="402477"/>
                  </a:lnTo>
                  <a:lnTo>
                    <a:pt x="1034437" y="342458"/>
                  </a:lnTo>
                  <a:lnTo>
                    <a:pt x="1669927" y="222421"/>
                  </a:lnTo>
                  <a:lnTo>
                    <a:pt x="1924123" y="194177"/>
                  </a:lnTo>
                  <a:lnTo>
                    <a:pt x="2390150" y="144750"/>
                  </a:lnTo>
                  <a:lnTo>
                    <a:pt x="2760852" y="109445"/>
                  </a:lnTo>
                  <a:lnTo>
                    <a:pt x="2792627" y="102384"/>
                  </a:lnTo>
                  <a:lnTo>
                    <a:pt x="2859706" y="56488"/>
                  </a:lnTo>
                  <a:lnTo>
                    <a:pt x="2947969" y="0"/>
                  </a:lnTo>
                  <a:lnTo>
                    <a:pt x="2979743" y="0"/>
                  </a:lnTo>
                  <a:lnTo>
                    <a:pt x="3124494" y="42366"/>
                  </a:lnTo>
                  <a:lnTo>
                    <a:pt x="3219817" y="84732"/>
                  </a:lnTo>
                  <a:lnTo>
                    <a:pt x="3308080" y="130628"/>
                  </a:lnTo>
                  <a:lnTo>
                    <a:pt x="3339855" y="151811"/>
                  </a:lnTo>
                  <a:lnTo>
                    <a:pt x="3361038" y="172994"/>
                  </a:lnTo>
                  <a:lnTo>
                    <a:pt x="3375160" y="215360"/>
                  </a:lnTo>
                  <a:lnTo>
                    <a:pt x="3378690" y="240074"/>
                  </a:lnTo>
                  <a:lnTo>
                    <a:pt x="3371629" y="271848"/>
                  </a:lnTo>
                  <a:lnTo>
                    <a:pt x="3357507" y="296562"/>
                  </a:lnTo>
                  <a:lnTo>
                    <a:pt x="3325733" y="314214"/>
                  </a:lnTo>
                  <a:lnTo>
                    <a:pt x="3290428" y="324806"/>
                  </a:lnTo>
                  <a:lnTo>
                    <a:pt x="3230409" y="324806"/>
                  </a:lnTo>
                  <a:lnTo>
                    <a:pt x="3082128" y="314214"/>
                  </a:lnTo>
                  <a:lnTo>
                    <a:pt x="2778505" y="303623"/>
                  </a:lnTo>
                  <a:lnTo>
                    <a:pt x="2439577" y="314214"/>
                  </a:lnTo>
                  <a:lnTo>
                    <a:pt x="1998264" y="353050"/>
                  </a:lnTo>
                  <a:lnTo>
                    <a:pt x="1285102" y="469556"/>
                  </a:lnTo>
                  <a:lnTo>
                    <a:pt x="932052" y="54016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886;p261">
              <a:extLst>
                <a:ext uri="{FF2B5EF4-FFF2-40B4-BE49-F238E27FC236}">
                  <a16:creationId xmlns:a16="http://schemas.microsoft.com/office/drawing/2014/main" id="{5577B89A-DD03-3C46-86AA-26987E75EC7C}"/>
                </a:ext>
              </a:extLst>
            </p:cNvPr>
            <p:cNvSpPr/>
            <p:nvPr/>
          </p:nvSpPr>
          <p:spPr>
            <a:xfrm>
              <a:off x="3863975" y="3902075"/>
              <a:ext cx="1012825" cy="1555750"/>
            </a:xfrm>
            <a:custGeom>
              <a:avLst/>
              <a:gdLst/>
              <a:ahLst/>
              <a:cxnLst/>
              <a:rect l="l" t="t" r="r" b="b"/>
              <a:pathLst>
                <a:path w="1012825" h="1555750" extrusionOk="0">
                  <a:moveTo>
                    <a:pt x="358775" y="1000125"/>
                  </a:moveTo>
                  <a:lnTo>
                    <a:pt x="463550" y="850900"/>
                  </a:lnTo>
                  <a:lnTo>
                    <a:pt x="568325" y="650875"/>
                  </a:lnTo>
                  <a:lnTo>
                    <a:pt x="628650" y="520700"/>
                  </a:lnTo>
                  <a:lnTo>
                    <a:pt x="676275" y="406400"/>
                  </a:lnTo>
                  <a:lnTo>
                    <a:pt x="692150" y="346075"/>
                  </a:lnTo>
                  <a:lnTo>
                    <a:pt x="695325" y="301625"/>
                  </a:lnTo>
                  <a:lnTo>
                    <a:pt x="695325" y="279400"/>
                  </a:lnTo>
                  <a:lnTo>
                    <a:pt x="682625" y="234950"/>
                  </a:lnTo>
                  <a:lnTo>
                    <a:pt x="644525" y="161925"/>
                  </a:lnTo>
                  <a:lnTo>
                    <a:pt x="612775" y="117475"/>
                  </a:lnTo>
                  <a:lnTo>
                    <a:pt x="577850" y="76200"/>
                  </a:lnTo>
                  <a:lnTo>
                    <a:pt x="568325" y="60325"/>
                  </a:lnTo>
                  <a:lnTo>
                    <a:pt x="555625" y="44450"/>
                  </a:lnTo>
                  <a:lnTo>
                    <a:pt x="552450" y="28575"/>
                  </a:lnTo>
                  <a:lnTo>
                    <a:pt x="555625" y="9525"/>
                  </a:lnTo>
                  <a:lnTo>
                    <a:pt x="568325" y="3175"/>
                  </a:lnTo>
                  <a:lnTo>
                    <a:pt x="590550" y="0"/>
                  </a:lnTo>
                  <a:lnTo>
                    <a:pt x="688975" y="44450"/>
                  </a:lnTo>
                  <a:lnTo>
                    <a:pt x="819150" y="117475"/>
                  </a:lnTo>
                  <a:lnTo>
                    <a:pt x="901700" y="174625"/>
                  </a:lnTo>
                  <a:lnTo>
                    <a:pt x="936625" y="206375"/>
                  </a:lnTo>
                  <a:lnTo>
                    <a:pt x="984250" y="260350"/>
                  </a:lnTo>
                  <a:lnTo>
                    <a:pt x="1009650" y="307975"/>
                  </a:lnTo>
                  <a:lnTo>
                    <a:pt x="1012825" y="355600"/>
                  </a:lnTo>
                  <a:lnTo>
                    <a:pt x="1003300" y="381000"/>
                  </a:lnTo>
                  <a:lnTo>
                    <a:pt x="927100" y="454025"/>
                  </a:lnTo>
                  <a:lnTo>
                    <a:pt x="885825" y="511175"/>
                  </a:lnTo>
                  <a:lnTo>
                    <a:pt x="803275" y="641350"/>
                  </a:lnTo>
                  <a:lnTo>
                    <a:pt x="711200" y="831850"/>
                  </a:lnTo>
                  <a:lnTo>
                    <a:pt x="587375" y="1006475"/>
                  </a:lnTo>
                  <a:lnTo>
                    <a:pt x="374650" y="1320800"/>
                  </a:lnTo>
                  <a:lnTo>
                    <a:pt x="222250" y="1520825"/>
                  </a:lnTo>
                  <a:lnTo>
                    <a:pt x="193675" y="1539875"/>
                  </a:lnTo>
                  <a:lnTo>
                    <a:pt x="155575" y="1549400"/>
                  </a:lnTo>
                  <a:lnTo>
                    <a:pt x="95250" y="1555750"/>
                  </a:lnTo>
                  <a:lnTo>
                    <a:pt x="44450" y="1549400"/>
                  </a:lnTo>
                  <a:lnTo>
                    <a:pt x="19050" y="1530350"/>
                  </a:lnTo>
                  <a:lnTo>
                    <a:pt x="3175" y="1482725"/>
                  </a:lnTo>
                  <a:lnTo>
                    <a:pt x="0" y="1447800"/>
                  </a:lnTo>
                  <a:lnTo>
                    <a:pt x="19050" y="1400175"/>
                  </a:lnTo>
                  <a:lnTo>
                    <a:pt x="76200" y="1323975"/>
                  </a:lnTo>
                  <a:lnTo>
                    <a:pt x="168275" y="1228725"/>
                  </a:lnTo>
                  <a:lnTo>
                    <a:pt x="234950" y="1162050"/>
                  </a:lnTo>
                  <a:lnTo>
                    <a:pt x="269875" y="1130300"/>
                  </a:lnTo>
                  <a:lnTo>
                    <a:pt x="358775" y="1000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887;p261">
              <a:extLst>
                <a:ext uri="{FF2B5EF4-FFF2-40B4-BE49-F238E27FC236}">
                  <a16:creationId xmlns:a16="http://schemas.microsoft.com/office/drawing/2014/main" id="{116EE1BD-7A2F-5944-A896-3F8460B71EFF}"/>
                </a:ext>
              </a:extLst>
            </p:cNvPr>
            <p:cNvSpPr/>
            <p:nvPr/>
          </p:nvSpPr>
          <p:spPr>
            <a:xfrm>
              <a:off x="4797425" y="2076450"/>
              <a:ext cx="442913" cy="1795463"/>
            </a:xfrm>
            <a:custGeom>
              <a:avLst/>
              <a:gdLst/>
              <a:ahLst/>
              <a:cxnLst/>
              <a:rect l="l" t="t" r="r" b="b"/>
              <a:pathLst>
                <a:path w="442570" h="1795881" extrusionOk="0">
                  <a:moveTo>
                    <a:pt x="186538" y="1049731"/>
                  </a:moveTo>
                  <a:lnTo>
                    <a:pt x="193853" y="731520"/>
                  </a:lnTo>
                  <a:lnTo>
                    <a:pt x="193853" y="530352"/>
                  </a:lnTo>
                  <a:cubicBezTo>
                    <a:pt x="192634" y="474269"/>
                    <a:pt x="191414" y="418185"/>
                    <a:pt x="190195" y="362102"/>
                  </a:cubicBezTo>
                  <a:lnTo>
                    <a:pt x="179222" y="267004"/>
                  </a:lnTo>
                  <a:lnTo>
                    <a:pt x="175565" y="245059"/>
                  </a:lnTo>
                  <a:lnTo>
                    <a:pt x="168250" y="230428"/>
                  </a:lnTo>
                  <a:lnTo>
                    <a:pt x="142646" y="193852"/>
                  </a:lnTo>
                  <a:lnTo>
                    <a:pt x="91440" y="149961"/>
                  </a:lnTo>
                  <a:lnTo>
                    <a:pt x="0" y="65836"/>
                  </a:lnTo>
                  <a:lnTo>
                    <a:pt x="73152" y="0"/>
                  </a:lnTo>
                  <a:lnTo>
                    <a:pt x="168250" y="58521"/>
                  </a:lnTo>
                  <a:lnTo>
                    <a:pt x="270662" y="120700"/>
                  </a:lnTo>
                  <a:lnTo>
                    <a:pt x="362102" y="182880"/>
                  </a:lnTo>
                  <a:lnTo>
                    <a:pt x="391363" y="208483"/>
                  </a:lnTo>
                  <a:lnTo>
                    <a:pt x="409651" y="230428"/>
                  </a:lnTo>
                  <a:lnTo>
                    <a:pt x="420624" y="263347"/>
                  </a:lnTo>
                  <a:lnTo>
                    <a:pt x="431597" y="307238"/>
                  </a:lnTo>
                  <a:lnTo>
                    <a:pt x="438912" y="362102"/>
                  </a:lnTo>
                  <a:cubicBezTo>
                    <a:pt x="440131" y="415747"/>
                    <a:pt x="441351" y="469391"/>
                    <a:pt x="442570" y="523036"/>
                  </a:cubicBezTo>
                  <a:lnTo>
                    <a:pt x="431597" y="687628"/>
                  </a:lnTo>
                  <a:lnTo>
                    <a:pt x="413309" y="760780"/>
                  </a:lnTo>
                  <a:lnTo>
                    <a:pt x="416966" y="1192377"/>
                  </a:lnTo>
                  <a:lnTo>
                    <a:pt x="409651" y="1583740"/>
                  </a:lnTo>
                  <a:lnTo>
                    <a:pt x="402336" y="1667865"/>
                  </a:lnTo>
                  <a:lnTo>
                    <a:pt x="384048" y="1715414"/>
                  </a:lnTo>
                  <a:lnTo>
                    <a:pt x="354787" y="1755648"/>
                  </a:lnTo>
                  <a:lnTo>
                    <a:pt x="332842" y="1773936"/>
                  </a:lnTo>
                  <a:lnTo>
                    <a:pt x="303581" y="1792224"/>
                  </a:lnTo>
                  <a:lnTo>
                    <a:pt x="274320" y="1795881"/>
                  </a:lnTo>
                  <a:lnTo>
                    <a:pt x="241402" y="1792224"/>
                  </a:lnTo>
                  <a:lnTo>
                    <a:pt x="215798" y="1766620"/>
                  </a:lnTo>
                  <a:lnTo>
                    <a:pt x="186538" y="1722729"/>
                  </a:lnTo>
                  <a:lnTo>
                    <a:pt x="157277" y="1634947"/>
                  </a:lnTo>
                  <a:lnTo>
                    <a:pt x="131674" y="1514246"/>
                  </a:lnTo>
                  <a:lnTo>
                    <a:pt x="124358" y="1484985"/>
                  </a:lnTo>
                  <a:lnTo>
                    <a:pt x="138989" y="1433779"/>
                  </a:lnTo>
                  <a:lnTo>
                    <a:pt x="153619" y="1342339"/>
                  </a:lnTo>
                  <a:lnTo>
                    <a:pt x="186538" y="10497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888;p261">
              <a:extLst>
                <a:ext uri="{FF2B5EF4-FFF2-40B4-BE49-F238E27FC236}">
                  <a16:creationId xmlns:a16="http://schemas.microsoft.com/office/drawing/2014/main" id="{4FAB6FAE-5BA5-874D-B9D1-53FA2B52E175}"/>
                </a:ext>
              </a:extLst>
            </p:cNvPr>
            <p:cNvSpPr/>
            <p:nvPr/>
          </p:nvSpPr>
          <p:spPr>
            <a:xfrm>
              <a:off x="2901950" y="2768600"/>
              <a:ext cx="2108200" cy="1441450"/>
            </a:xfrm>
            <a:custGeom>
              <a:avLst/>
              <a:gdLst/>
              <a:ahLst/>
              <a:cxnLst/>
              <a:rect l="l" t="t" r="r" b="b"/>
              <a:pathLst>
                <a:path w="2108200" h="1441450" extrusionOk="0">
                  <a:moveTo>
                    <a:pt x="1050925" y="739775"/>
                  </a:moveTo>
                  <a:lnTo>
                    <a:pt x="1168400" y="641350"/>
                  </a:lnTo>
                  <a:lnTo>
                    <a:pt x="1336675" y="495300"/>
                  </a:lnTo>
                  <a:lnTo>
                    <a:pt x="1495425" y="342900"/>
                  </a:lnTo>
                  <a:lnTo>
                    <a:pt x="1631950" y="187325"/>
                  </a:lnTo>
                  <a:lnTo>
                    <a:pt x="1711325" y="79375"/>
                  </a:lnTo>
                  <a:lnTo>
                    <a:pt x="2108200" y="0"/>
                  </a:lnTo>
                  <a:lnTo>
                    <a:pt x="2054225" y="73025"/>
                  </a:lnTo>
                  <a:lnTo>
                    <a:pt x="1946275" y="190500"/>
                  </a:lnTo>
                  <a:lnTo>
                    <a:pt x="1774825" y="371475"/>
                  </a:lnTo>
                  <a:lnTo>
                    <a:pt x="1616075" y="520700"/>
                  </a:lnTo>
                  <a:lnTo>
                    <a:pt x="1431925" y="676275"/>
                  </a:lnTo>
                  <a:lnTo>
                    <a:pt x="1250950" y="812800"/>
                  </a:lnTo>
                  <a:lnTo>
                    <a:pt x="1060450" y="939800"/>
                  </a:lnTo>
                  <a:lnTo>
                    <a:pt x="882650" y="1038225"/>
                  </a:lnTo>
                  <a:lnTo>
                    <a:pt x="638175" y="1165225"/>
                  </a:lnTo>
                  <a:lnTo>
                    <a:pt x="279400" y="1336675"/>
                  </a:lnTo>
                  <a:lnTo>
                    <a:pt x="69850" y="1428750"/>
                  </a:lnTo>
                  <a:lnTo>
                    <a:pt x="41275" y="1441450"/>
                  </a:lnTo>
                  <a:lnTo>
                    <a:pt x="19050" y="1438275"/>
                  </a:lnTo>
                  <a:lnTo>
                    <a:pt x="3175" y="1428750"/>
                  </a:lnTo>
                  <a:lnTo>
                    <a:pt x="0" y="1403350"/>
                  </a:lnTo>
                  <a:lnTo>
                    <a:pt x="6350" y="1384300"/>
                  </a:lnTo>
                  <a:lnTo>
                    <a:pt x="44450" y="1355725"/>
                  </a:lnTo>
                  <a:lnTo>
                    <a:pt x="396875" y="1165225"/>
                  </a:lnTo>
                  <a:lnTo>
                    <a:pt x="698500" y="990600"/>
                  </a:lnTo>
                  <a:lnTo>
                    <a:pt x="914400" y="841375"/>
                  </a:lnTo>
                  <a:lnTo>
                    <a:pt x="1050925" y="739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889;p261">
              <a:extLst>
                <a:ext uri="{FF2B5EF4-FFF2-40B4-BE49-F238E27FC236}">
                  <a16:creationId xmlns:a16="http://schemas.microsoft.com/office/drawing/2014/main" id="{C3995504-03E8-6847-BFA6-C3C347C86013}"/>
                </a:ext>
              </a:extLst>
            </p:cNvPr>
            <p:cNvSpPr/>
            <p:nvPr/>
          </p:nvSpPr>
          <p:spPr>
            <a:xfrm>
              <a:off x="5195888" y="2735263"/>
              <a:ext cx="2328862" cy="1270000"/>
            </a:xfrm>
            <a:custGeom>
              <a:avLst/>
              <a:gdLst/>
              <a:ahLst/>
              <a:cxnLst/>
              <a:rect l="l" t="t" r="r" b="b"/>
              <a:pathLst>
                <a:path w="2329543" h="1270907" extrusionOk="0">
                  <a:moveTo>
                    <a:pt x="1055914" y="636814"/>
                  </a:moveTo>
                  <a:lnTo>
                    <a:pt x="1262743" y="737507"/>
                  </a:lnTo>
                  <a:lnTo>
                    <a:pt x="1502229" y="843643"/>
                  </a:lnTo>
                  <a:lnTo>
                    <a:pt x="1777093" y="960664"/>
                  </a:lnTo>
                  <a:lnTo>
                    <a:pt x="2171700" y="1115785"/>
                  </a:lnTo>
                  <a:lnTo>
                    <a:pt x="2280557" y="1153885"/>
                  </a:lnTo>
                  <a:lnTo>
                    <a:pt x="2302329" y="1164771"/>
                  </a:lnTo>
                  <a:lnTo>
                    <a:pt x="2321379" y="1181100"/>
                  </a:lnTo>
                  <a:lnTo>
                    <a:pt x="2329543" y="1200150"/>
                  </a:lnTo>
                  <a:lnTo>
                    <a:pt x="2329543" y="1213757"/>
                  </a:lnTo>
                  <a:lnTo>
                    <a:pt x="2318657" y="1232807"/>
                  </a:lnTo>
                  <a:lnTo>
                    <a:pt x="2302329" y="1240971"/>
                  </a:lnTo>
                  <a:lnTo>
                    <a:pt x="2266950" y="1249135"/>
                  </a:lnTo>
                  <a:lnTo>
                    <a:pt x="1703614" y="1265464"/>
                  </a:lnTo>
                  <a:lnTo>
                    <a:pt x="1581150" y="1270907"/>
                  </a:lnTo>
                  <a:lnTo>
                    <a:pt x="1507672" y="1262743"/>
                  </a:lnTo>
                  <a:lnTo>
                    <a:pt x="1453243" y="1254578"/>
                  </a:lnTo>
                  <a:lnTo>
                    <a:pt x="1423307" y="1243693"/>
                  </a:lnTo>
                  <a:lnTo>
                    <a:pt x="1279072" y="1159328"/>
                  </a:lnTo>
                  <a:lnTo>
                    <a:pt x="1094014" y="1023257"/>
                  </a:lnTo>
                  <a:lnTo>
                    <a:pt x="854529" y="813707"/>
                  </a:lnTo>
                  <a:lnTo>
                    <a:pt x="612322" y="604157"/>
                  </a:lnTo>
                  <a:lnTo>
                    <a:pt x="337457" y="367393"/>
                  </a:lnTo>
                  <a:lnTo>
                    <a:pt x="38100" y="106135"/>
                  </a:lnTo>
                  <a:lnTo>
                    <a:pt x="0" y="81643"/>
                  </a:lnTo>
                  <a:lnTo>
                    <a:pt x="54429" y="0"/>
                  </a:lnTo>
                  <a:lnTo>
                    <a:pt x="144236" y="73478"/>
                  </a:lnTo>
                  <a:lnTo>
                    <a:pt x="348343" y="220435"/>
                  </a:lnTo>
                  <a:lnTo>
                    <a:pt x="508907" y="321128"/>
                  </a:lnTo>
                  <a:lnTo>
                    <a:pt x="821872" y="508907"/>
                  </a:lnTo>
                  <a:lnTo>
                    <a:pt x="1055914" y="6368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890;p261">
              <a:extLst>
                <a:ext uri="{FF2B5EF4-FFF2-40B4-BE49-F238E27FC236}">
                  <a16:creationId xmlns:a16="http://schemas.microsoft.com/office/drawing/2014/main" id="{B37FBD3F-A653-3243-B80E-6ACA035D041F}"/>
                </a:ext>
              </a:extLst>
            </p:cNvPr>
            <p:cNvSpPr/>
            <p:nvPr/>
          </p:nvSpPr>
          <p:spPr>
            <a:xfrm>
              <a:off x="4037013" y="5197475"/>
              <a:ext cx="2465387" cy="1219200"/>
            </a:xfrm>
            <a:custGeom>
              <a:avLst/>
              <a:gdLst/>
              <a:ahLst/>
              <a:cxnLst/>
              <a:rect l="l" t="t" r="r" b="b"/>
              <a:pathLst>
                <a:path w="2466199" h="1218207" extrusionOk="0">
                  <a:moveTo>
                    <a:pt x="562937" y="247215"/>
                  </a:moveTo>
                  <a:lnTo>
                    <a:pt x="396141" y="220409"/>
                  </a:lnTo>
                  <a:lnTo>
                    <a:pt x="282958" y="208495"/>
                  </a:lnTo>
                  <a:lnTo>
                    <a:pt x="190624" y="205516"/>
                  </a:lnTo>
                  <a:lnTo>
                    <a:pt x="80420" y="220409"/>
                  </a:lnTo>
                  <a:lnTo>
                    <a:pt x="0" y="244237"/>
                  </a:lnTo>
                  <a:lnTo>
                    <a:pt x="154882" y="0"/>
                  </a:lnTo>
                  <a:lnTo>
                    <a:pt x="199560" y="29785"/>
                  </a:lnTo>
                  <a:lnTo>
                    <a:pt x="279979" y="38720"/>
                  </a:lnTo>
                  <a:lnTo>
                    <a:pt x="449754" y="62548"/>
                  </a:lnTo>
                  <a:lnTo>
                    <a:pt x="613571" y="92333"/>
                  </a:lnTo>
                  <a:lnTo>
                    <a:pt x="810153" y="134032"/>
                  </a:lnTo>
                  <a:lnTo>
                    <a:pt x="1024605" y="190624"/>
                  </a:lnTo>
                  <a:lnTo>
                    <a:pt x="1271820" y="282957"/>
                  </a:lnTo>
                  <a:lnTo>
                    <a:pt x="1486272" y="366355"/>
                  </a:lnTo>
                  <a:lnTo>
                    <a:pt x="1694768" y="449754"/>
                  </a:lnTo>
                  <a:lnTo>
                    <a:pt x="1900284" y="545066"/>
                  </a:lnTo>
                  <a:lnTo>
                    <a:pt x="2126650" y="667184"/>
                  </a:lnTo>
                  <a:lnTo>
                    <a:pt x="2305360" y="789303"/>
                  </a:lnTo>
                  <a:lnTo>
                    <a:pt x="2350038" y="825045"/>
                  </a:lnTo>
                  <a:lnTo>
                    <a:pt x="2394715" y="869722"/>
                  </a:lnTo>
                  <a:lnTo>
                    <a:pt x="2427479" y="917378"/>
                  </a:lnTo>
                  <a:lnTo>
                    <a:pt x="2451307" y="973970"/>
                  </a:lnTo>
                  <a:lnTo>
                    <a:pt x="2460242" y="1030561"/>
                  </a:lnTo>
                  <a:lnTo>
                    <a:pt x="2466199" y="1081196"/>
                  </a:lnTo>
                  <a:lnTo>
                    <a:pt x="2466199" y="1119916"/>
                  </a:lnTo>
                  <a:lnTo>
                    <a:pt x="2457264" y="1152680"/>
                  </a:lnTo>
                  <a:lnTo>
                    <a:pt x="2436414" y="1182465"/>
                  </a:lnTo>
                  <a:lnTo>
                    <a:pt x="2415565" y="1206293"/>
                  </a:lnTo>
                  <a:lnTo>
                    <a:pt x="2394715" y="1212250"/>
                  </a:lnTo>
                  <a:lnTo>
                    <a:pt x="2361952" y="1218207"/>
                  </a:lnTo>
                  <a:lnTo>
                    <a:pt x="2329188" y="1212250"/>
                  </a:lnTo>
                  <a:lnTo>
                    <a:pt x="2216005" y="1137787"/>
                  </a:lnTo>
                  <a:lnTo>
                    <a:pt x="2078994" y="1030561"/>
                  </a:lnTo>
                  <a:lnTo>
                    <a:pt x="1983682" y="953120"/>
                  </a:lnTo>
                  <a:lnTo>
                    <a:pt x="1879435" y="866744"/>
                  </a:lnTo>
                  <a:lnTo>
                    <a:pt x="1754338" y="771432"/>
                  </a:lnTo>
                  <a:lnTo>
                    <a:pt x="1629241" y="682077"/>
                  </a:lnTo>
                  <a:lnTo>
                    <a:pt x="1468401" y="583786"/>
                  </a:lnTo>
                  <a:lnTo>
                    <a:pt x="1280756" y="482517"/>
                  </a:lnTo>
                  <a:lnTo>
                    <a:pt x="1125874" y="416990"/>
                  </a:lnTo>
                  <a:lnTo>
                    <a:pt x="860787" y="318699"/>
                  </a:lnTo>
                  <a:lnTo>
                    <a:pt x="741647" y="282957"/>
                  </a:lnTo>
                  <a:lnTo>
                    <a:pt x="562937" y="24721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891;p261">
              <a:extLst>
                <a:ext uri="{FF2B5EF4-FFF2-40B4-BE49-F238E27FC236}">
                  <a16:creationId xmlns:a16="http://schemas.microsoft.com/office/drawing/2014/main" id="{6FD5296A-2A2B-4E43-806A-95D0E396BFCB}"/>
                </a:ext>
              </a:extLst>
            </p:cNvPr>
            <p:cNvSpPr/>
            <p:nvPr/>
          </p:nvSpPr>
          <p:spPr>
            <a:xfrm>
              <a:off x="3508375" y="4152900"/>
              <a:ext cx="2408238" cy="2173288"/>
            </a:xfrm>
            <a:custGeom>
              <a:avLst/>
              <a:gdLst/>
              <a:ahLst/>
              <a:cxnLst/>
              <a:rect l="l" t="t" r="r" b="b"/>
              <a:pathLst>
                <a:path w="2408058" h="2172217" extrusionOk="0">
                  <a:moveTo>
                    <a:pt x="1746049" y="968188"/>
                  </a:moveTo>
                  <a:lnTo>
                    <a:pt x="1837075" y="839924"/>
                  </a:lnTo>
                  <a:lnTo>
                    <a:pt x="1890864" y="748898"/>
                  </a:lnTo>
                  <a:lnTo>
                    <a:pt x="1981890" y="562708"/>
                  </a:lnTo>
                  <a:lnTo>
                    <a:pt x="2039816" y="351693"/>
                  </a:lnTo>
                  <a:lnTo>
                    <a:pt x="2048091" y="277216"/>
                  </a:lnTo>
                  <a:lnTo>
                    <a:pt x="2039816" y="227566"/>
                  </a:lnTo>
                  <a:lnTo>
                    <a:pt x="2031541" y="198603"/>
                  </a:lnTo>
                  <a:lnTo>
                    <a:pt x="2019128" y="173778"/>
                  </a:lnTo>
                  <a:lnTo>
                    <a:pt x="1973615" y="119989"/>
                  </a:lnTo>
                  <a:lnTo>
                    <a:pt x="1948790" y="99302"/>
                  </a:lnTo>
                  <a:lnTo>
                    <a:pt x="1919827" y="53788"/>
                  </a:lnTo>
                  <a:lnTo>
                    <a:pt x="1919827" y="37238"/>
                  </a:lnTo>
                  <a:lnTo>
                    <a:pt x="1923964" y="20688"/>
                  </a:lnTo>
                  <a:lnTo>
                    <a:pt x="1944652" y="4138"/>
                  </a:lnTo>
                  <a:lnTo>
                    <a:pt x="1990165" y="0"/>
                  </a:lnTo>
                  <a:lnTo>
                    <a:pt x="2089466" y="24826"/>
                  </a:lnTo>
                  <a:lnTo>
                    <a:pt x="2213593" y="66201"/>
                  </a:lnTo>
                  <a:lnTo>
                    <a:pt x="2312894" y="119989"/>
                  </a:lnTo>
                  <a:lnTo>
                    <a:pt x="2345995" y="148952"/>
                  </a:lnTo>
                  <a:lnTo>
                    <a:pt x="2387371" y="194465"/>
                  </a:lnTo>
                  <a:lnTo>
                    <a:pt x="2408058" y="239978"/>
                  </a:lnTo>
                  <a:lnTo>
                    <a:pt x="2403921" y="339280"/>
                  </a:lnTo>
                  <a:lnTo>
                    <a:pt x="2341857" y="562708"/>
                  </a:lnTo>
                  <a:lnTo>
                    <a:pt x="2221868" y="765448"/>
                  </a:lnTo>
                  <a:lnTo>
                    <a:pt x="2060504" y="997151"/>
                  </a:lnTo>
                  <a:lnTo>
                    <a:pt x="1799837" y="1319881"/>
                  </a:lnTo>
                  <a:lnTo>
                    <a:pt x="1650885" y="1460558"/>
                  </a:lnTo>
                  <a:lnTo>
                    <a:pt x="1518484" y="1568134"/>
                  </a:lnTo>
                  <a:lnTo>
                    <a:pt x="1344706" y="1692261"/>
                  </a:lnTo>
                  <a:lnTo>
                    <a:pt x="1187479" y="1795700"/>
                  </a:lnTo>
                  <a:lnTo>
                    <a:pt x="1050940" y="1874313"/>
                  </a:lnTo>
                  <a:lnTo>
                    <a:pt x="918538" y="1944652"/>
                  </a:lnTo>
                  <a:lnTo>
                    <a:pt x="769586" y="1998440"/>
                  </a:lnTo>
                  <a:lnTo>
                    <a:pt x="450994" y="2089466"/>
                  </a:lnTo>
                  <a:lnTo>
                    <a:pt x="182053" y="2147392"/>
                  </a:lnTo>
                  <a:lnTo>
                    <a:pt x="41376" y="2172217"/>
                  </a:lnTo>
                  <a:lnTo>
                    <a:pt x="16551" y="2172217"/>
                  </a:lnTo>
                  <a:lnTo>
                    <a:pt x="0" y="2159805"/>
                  </a:lnTo>
                  <a:lnTo>
                    <a:pt x="0" y="2130842"/>
                  </a:lnTo>
                  <a:lnTo>
                    <a:pt x="12413" y="2118429"/>
                  </a:lnTo>
                  <a:lnTo>
                    <a:pt x="62064" y="2097741"/>
                  </a:lnTo>
                  <a:lnTo>
                    <a:pt x="413756" y="2002578"/>
                  </a:lnTo>
                  <a:lnTo>
                    <a:pt x="608221" y="1936377"/>
                  </a:lnTo>
                  <a:lnTo>
                    <a:pt x="740623" y="1882588"/>
                  </a:lnTo>
                  <a:lnTo>
                    <a:pt x="864750" y="1803975"/>
                  </a:lnTo>
                  <a:lnTo>
                    <a:pt x="1034390" y="1696398"/>
                  </a:lnTo>
                  <a:lnTo>
                    <a:pt x="1224717" y="1547446"/>
                  </a:lnTo>
                  <a:lnTo>
                    <a:pt x="1398494" y="1381944"/>
                  </a:lnTo>
                  <a:lnTo>
                    <a:pt x="1551584" y="1232992"/>
                  </a:lnTo>
                  <a:lnTo>
                    <a:pt x="1746049" y="9681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892;p261">
              <a:extLst>
                <a:ext uri="{FF2B5EF4-FFF2-40B4-BE49-F238E27FC236}">
                  <a16:creationId xmlns:a16="http://schemas.microsoft.com/office/drawing/2014/main" id="{FCCE5883-5CE6-334D-BEAE-A0AEA5C69BF5}"/>
                </a:ext>
              </a:extLst>
            </p:cNvPr>
            <p:cNvSpPr/>
            <p:nvPr/>
          </p:nvSpPr>
          <p:spPr>
            <a:xfrm>
              <a:off x="2767013" y="4433888"/>
              <a:ext cx="4505325" cy="509587"/>
            </a:xfrm>
            <a:custGeom>
              <a:avLst/>
              <a:gdLst/>
              <a:ahLst/>
              <a:cxnLst/>
              <a:rect l="l" t="t" r="r" b="b"/>
              <a:pathLst>
                <a:path w="4505325" h="509587" extrusionOk="0">
                  <a:moveTo>
                    <a:pt x="1266825" y="338137"/>
                  </a:moveTo>
                  <a:lnTo>
                    <a:pt x="1066800" y="361950"/>
                  </a:lnTo>
                  <a:lnTo>
                    <a:pt x="757237" y="414337"/>
                  </a:lnTo>
                  <a:lnTo>
                    <a:pt x="614362" y="447675"/>
                  </a:lnTo>
                  <a:lnTo>
                    <a:pt x="414337" y="504825"/>
                  </a:lnTo>
                  <a:lnTo>
                    <a:pt x="381000" y="509587"/>
                  </a:lnTo>
                  <a:lnTo>
                    <a:pt x="342900" y="495300"/>
                  </a:lnTo>
                  <a:lnTo>
                    <a:pt x="214312" y="419100"/>
                  </a:lnTo>
                  <a:lnTo>
                    <a:pt x="142875" y="366712"/>
                  </a:lnTo>
                  <a:lnTo>
                    <a:pt x="71437" y="304800"/>
                  </a:lnTo>
                  <a:lnTo>
                    <a:pt x="23812" y="257175"/>
                  </a:lnTo>
                  <a:lnTo>
                    <a:pt x="4762" y="209550"/>
                  </a:lnTo>
                  <a:lnTo>
                    <a:pt x="0" y="176212"/>
                  </a:lnTo>
                  <a:lnTo>
                    <a:pt x="4762" y="157162"/>
                  </a:lnTo>
                  <a:lnTo>
                    <a:pt x="33337" y="142875"/>
                  </a:lnTo>
                  <a:lnTo>
                    <a:pt x="71437" y="152400"/>
                  </a:lnTo>
                  <a:lnTo>
                    <a:pt x="157162" y="190500"/>
                  </a:lnTo>
                  <a:lnTo>
                    <a:pt x="233362" y="214312"/>
                  </a:lnTo>
                  <a:lnTo>
                    <a:pt x="300037" y="233362"/>
                  </a:lnTo>
                  <a:lnTo>
                    <a:pt x="433387" y="247650"/>
                  </a:lnTo>
                  <a:lnTo>
                    <a:pt x="542925" y="247650"/>
                  </a:lnTo>
                  <a:lnTo>
                    <a:pt x="1028700" y="190500"/>
                  </a:lnTo>
                  <a:lnTo>
                    <a:pt x="1652587" y="128587"/>
                  </a:lnTo>
                  <a:cubicBezTo>
                    <a:pt x="1741479" y="122122"/>
                    <a:pt x="1830161" y="109537"/>
                    <a:pt x="1919287" y="109537"/>
                  </a:cubicBezTo>
                  <a:lnTo>
                    <a:pt x="2776537" y="90487"/>
                  </a:lnTo>
                  <a:lnTo>
                    <a:pt x="3138487" y="61912"/>
                  </a:lnTo>
                  <a:lnTo>
                    <a:pt x="3967162" y="71437"/>
                  </a:lnTo>
                  <a:lnTo>
                    <a:pt x="4033837" y="66675"/>
                  </a:lnTo>
                  <a:lnTo>
                    <a:pt x="4090987" y="42862"/>
                  </a:lnTo>
                  <a:lnTo>
                    <a:pt x="4152900" y="4762"/>
                  </a:lnTo>
                  <a:lnTo>
                    <a:pt x="4167187" y="0"/>
                  </a:lnTo>
                  <a:lnTo>
                    <a:pt x="4262437" y="38100"/>
                  </a:lnTo>
                  <a:lnTo>
                    <a:pt x="4367212" y="100012"/>
                  </a:lnTo>
                  <a:lnTo>
                    <a:pt x="4481512" y="185737"/>
                  </a:lnTo>
                  <a:lnTo>
                    <a:pt x="4495800" y="204787"/>
                  </a:lnTo>
                  <a:lnTo>
                    <a:pt x="4505325" y="257175"/>
                  </a:lnTo>
                  <a:lnTo>
                    <a:pt x="4495800" y="290512"/>
                  </a:lnTo>
                  <a:lnTo>
                    <a:pt x="4476750" y="319087"/>
                  </a:lnTo>
                  <a:lnTo>
                    <a:pt x="4443412" y="328612"/>
                  </a:lnTo>
                  <a:lnTo>
                    <a:pt x="4367212" y="333375"/>
                  </a:lnTo>
                  <a:lnTo>
                    <a:pt x="3967162" y="300037"/>
                  </a:lnTo>
                  <a:lnTo>
                    <a:pt x="3100387" y="261937"/>
                  </a:lnTo>
                  <a:lnTo>
                    <a:pt x="2724150" y="266700"/>
                  </a:lnTo>
                  <a:lnTo>
                    <a:pt x="1833562" y="285750"/>
                  </a:lnTo>
                  <a:lnTo>
                    <a:pt x="1552575" y="314325"/>
                  </a:lnTo>
                  <a:lnTo>
                    <a:pt x="1266825" y="3381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897;p262">
            <a:extLst>
              <a:ext uri="{FF2B5EF4-FFF2-40B4-BE49-F238E27FC236}">
                <a16:creationId xmlns:a16="http://schemas.microsoft.com/office/drawing/2014/main" id="{F7B12AAB-C7D6-3044-87BD-A2EFF8943B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021" y="1324563"/>
            <a:ext cx="4756150" cy="49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" name="Google Shape;2897;p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925" y="1288467"/>
            <a:ext cx="4756150" cy="49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/>
        </p:nvSpPr>
        <p:spPr>
          <a:xfrm>
            <a:off x="7299325" y="6828686"/>
            <a:ext cx="6540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乗</a:t>
            </a: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3211513" y="2270125"/>
            <a:ext cx="3330575" cy="533400"/>
          </a:xfrm>
          <a:custGeom>
            <a:avLst/>
            <a:gdLst/>
            <a:ahLst/>
            <a:cxnLst/>
            <a:rect l="l" t="t" r="r" b="b"/>
            <a:pathLst>
              <a:path w="3331028" h="533400" extrusionOk="0">
                <a:moveTo>
                  <a:pt x="1420585" y="337458"/>
                </a:moveTo>
                <a:lnTo>
                  <a:pt x="1069521" y="391886"/>
                </a:lnTo>
                <a:lnTo>
                  <a:pt x="865414" y="429986"/>
                </a:lnTo>
                <a:lnTo>
                  <a:pt x="772885" y="451758"/>
                </a:lnTo>
                <a:lnTo>
                  <a:pt x="615043" y="492579"/>
                </a:lnTo>
                <a:lnTo>
                  <a:pt x="552450" y="495300"/>
                </a:lnTo>
                <a:lnTo>
                  <a:pt x="519793" y="500743"/>
                </a:lnTo>
                <a:lnTo>
                  <a:pt x="405493" y="533400"/>
                </a:lnTo>
                <a:lnTo>
                  <a:pt x="394607" y="533400"/>
                </a:lnTo>
                <a:lnTo>
                  <a:pt x="321128" y="495300"/>
                </a:lnTo>
                <a:lnTo>
                  <a:pt x="195943" y="416379"/>
                </a:lnTo>
                <a:lnTo>
                  <a:pt x="81643" y="337458"/>
                </a:lnTo>
                <a:lnTo>
                  <a:pt x="29935" y="296636"/>
                </a:lnTo>
                <a:lnTo>
                  <a:pt x="10885" y="274865"/>
                </a:lnTo>
                <a:lnTo>
                  <a:pt x="2721" y="255815"/>
                </a:lnTo>
                <a:lnTo>
                  <a:pt x="0" y="228600"/>
                </a:lnTo>
                <a:lnTo>
                  <a:pt x="8164" y="214993"/>
                </a:lnTo>
                <a:lnTo>
                  <a:pt x="21771" y="209550"/>
                </a:lnTo>
                <a:lnTo>
                  <a:pt x="46264" y="214993"/>
                </a:lnTo>
                <a:lnTo>
                  <a:pt x="114300" y="247650"/>
                </a:lnTo>
                <a:lnTo>
                  <a:pt x="187778" y="272143"/>
                </a:lnTo>
                <a:lnTo>
                  <a:pt x="255814" y="291193"/>
                </a:lnTo>
                <a:lnTo>
                  <a:pt x="326571" y="302079"/>
                </a:lnTo>
                <a:lnTo>
                  <a:pt x="391885" y="310243"/>
                </a:lnTo>
                <a:lnTo>
                  <a:pt x="454478" y="312965"/>
                </a:lnTo>
                <a:lnTo>
                  <a:pt x="541564" y="302079"/>
                </a:lnTo>
                <a:lnTo>
                  <a:pt x="843643" y="250372"/>
                </a:lnTo>
                <a:lnTo>
                  <a:pt x="1211035" y="195943"/>
                </a:lnTo>
                <a:lnTo>
                  <a:pt x="1619250" y="130629"/>
                </a:lnTo>
                <a:lnTo>
                  <a:pt x="1847850" y="111579"/>
                </a:lnTo>
                <a:lnTo>
                  <a:pt x="2193471" y="95250"/>
                </a:lnTo>
                <a:lnTo>
                  <a:pt x="2479221" y="78922"/>
                </a:lnTo>
                <a:lnTo>
                  <a:pt x="2696935" y="68036"/>
                </a:lnTo>
                <a:lnTo>
                  <a:pt x="2827564" y="24493"/>
                </a:lnTo>
                <a:lnTo>
                  <a:pt x="2895600" y="0"/>
                </a:lnTo>
                <a:lnTo>
                  <a:pt x="2952750" y="5443"/>
                </a:lnTo>
                <a:lnTo>
                  <a:pt x="3118757" y="43543"/>
                </a:lnTo>
                <a:lnTo>
                  <a:pt x="3273878" y="97972"/>
                </a:lnTo>
                <a:lnTo>
                  <a:pt x="3301093" y="114300"/>
                </a:lnTo>
                <a:lnTo>
                  <a:pt x="3314700" y="130629"/>
                </a:lnTo>
                <a:lnTo>
                  <a:pt x="3328307" y="157843"/>
                </a:lnTo>
                <a:lnTo>
                  <a:pt x="3331028" y="182336"/>
                </a:lnTo>
                <a:lnTo>
                  <a:pt x="3325585" y="204108"/>
                </a:lnTo>
                <a:lnTo>
                  <a:pt x="3314700" y="228600"/>
                </a:lnTo>
                <a:lnTo>
                  <a:pt x="3290207" y="244929"/>
                </a:lnTo>
                <a:lnTo>
                  <a:pt x="3252107" y="261258"/>
                </a:lnTo>
                <a:lnTo>
                  <a:pt x="3208564" y="269422"/>
                </a:lnTo>
                <a:lnTo>
                  <a:pt x="2718707" y="266700"/>
                </a:lnTo>
                <a:lnTo>
                  <a:pt x="2441121" y="266700"/>
                </a:lnTo>
                <a:lnTo>
                  <a:pt x="2182585" y="272143"/>
                </a:lnTo>
                <a:lnTo>
                  <a:pt x="1850571" y="288472"/>
                </a:lnTo>
                <a:lnTo>
                  <a:pt x="1613807" y="315686"/>
                </a:lnTo>
                <a:lnTo>
                  <a:pt x="1420585" y="3374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2736850" y="2984500"/>
            <a:ext cx="4208463" cy="649288"/>
          </a:xfrm>
          <a:custGeom>
            <a:avLst/>
            <a:gdLst/>
            <a:ahLst/>
            <a:cxnLst/>
            <a:rect l="l" t="t" r="r" b="b"/>
            <a:pathLst>
              <a:path w="4208280" h="649258" extrusionOk="0">
                <a:moveTo>
                  <a:pt x="1754017" y="397713"/>
                </a:moveTo>
                <a:lnTo>
                  <a:pt x="1454882" y="445303"/>
                </a:lnTo>
                <a:lnTo>
                  <a:pt x="1220334" y="492892"/>
                </a:lnTo>
                <a:lnTo>
                  <a:pt x="1043572" y="523486"/>
                </a:lnTo>
                <a:lnTo>
                  <a:pt x="785229" y="577874"/>
                </a:lnTo>
                <a:lnTo>
                  <a:pt x="499691" y="649258"/>
                </a:lnTo>
                <a:lnTo>
                  <a:pt x="404512" y="618665"/>
                </a:lnTo>
                <a:lnTo>
                  <a:pt x="299135" y="564277"/>
                </a:lnTo>
                <a:lnTo>
                  <a:pt x="231150" y="516687"/>
                </a:lnTo>
                <a:lnTo>
                  <a:pt x="169963" y="469098"/>
                </a:lnTo>
                <a:lnTo>
                  <a:pt x="108777" y="411310"/>
                </a:lnTo>
                <a:lnTo>
                  <a:pt x="81583" y="380717"/>
                </a:lnTo>
                <a:lnTo>
                  <a:pt x="23795" y="309333"/>
                </a:lnTo>
                <a:lnTo>
                  <a:pt x="6799" y="285538"/>
                </a:lnTo>
                <a:lnTo>
                  <a:pt x="0" y="271941"/>
                </a:lnTo>
                <a:lnTo>
                  <a:pt x="3400" y="248146"/>
                </a:lnTo>
                <a:lnTo>
                  <a:pt x="10198" y="237948"/>
                </a:lnTo>
                <a:lnTo>
                  <a:pt x="20396" y="237948"/>
                </a:lnTo>
                <a:lnTo>
                  <a:pt x="44191" y="244747"/>
                </a:lnTo>
                <a:lnTo>
                  <a:pt x="101978" y="282139"/>
                </a:lnTo>
                <a:lnTo>
                  <a:pt x="166564" y="322930"/>
                </a:lnTo>
                <a:lnTo>
                  <a:pt x="234549" y="356922"/>
                </a:lnTo>
                <a:lnTo>
                  <a:pt x="299135" y="380717"/>
                </a:lnTo>
                <a:lnTo>
                  <a:pt x="356922" y="394314"/>
                </a:lnTo>
                <a:lnTo>
                  <a:pt x="421508" y="404512"/>
                </a:lnTo>
                <a:lnTo>
                  <a:pt x="489493" y="404512"/>
                </a:lnTo>
                <a:lnTo>
                  <a:pt x="618665" y="387515"/>
                </a:lnTo>
                <a:lnTo>
                  <a:pt x="917800" y="343325"/>
                </a:lnTo>
                <a:lnTo>
                  <a:pt x="1223733" y="292336"/>
                </a:lnTo>
                <a:lnTo>
                  <a:pt x="1444685" y="248146"/>
                </a:lnTo>
                <a:lnTo>
                  <a:pt x="1808405" y="197157"/>
                </a:lnTo>
                <a:lnTo>
                  <a:pt x="2100741" y="156366"/>
                </a:lnTo>
                <a:lnTo>
                  <a:pt x="2328491" y="132571"/>
                </a:lnTo>
                <a:lnTo>
                  <a:pt x="2719406" y="108776"/>
                </a:lnTo>
                <a:lnTo>
                  <a:pt x="3004943" y="91780"/>
                </a:lnTo>
                <a:lnTo>
                  <a:pt x="3236093" y="64586"/>
                </a:lnTo>
                <a:lnTo>
                  <a:pt x="3569220" y="67985"/>
                </a:lnTo>
                <a:lnTo>
                  <a:pt x="3749380" y="0"/>
                </a:lnTo>
                <a:lnTo>
                  <a:pt x="3803769" y="10198"/>
                </a:lnTo>
                <a:lnTo>
                  <a:pt x="3980530" y="54388"/>
                </a:lnTo>
                <a:lnTo>
                  <a:pt x="4096105" y="98579"/>
                </a:lnTo>
                <a:lnTo>
                  <a:pt x="4170888" y="129172"/>
                </a:lnTo>
                <a:lnTo>
                  <a:pt x="4184485" y="146168"/>
                </a:lnTo>
                <a:lnTo>
                  <a:pt x="4201482" y="180161"/>
                </a:lnTo>
                <a:lnTo>
                  <a:pt x="4208280" y="224351"/>
                </a:lnTo>
                <a:lnTo>
                  <a:pt x="4201482" y="244747"/>
                </a:lnTo>
                <a:lnTo>
                  <a:pt x="4181086" y="265142"/>
                </a:lnTo>
                <a:lnTo>
                  <a:pt x="4143694" y="282139"/>
                </a:lnTo>
                <a:lnTo>
                  <a:pt x="4102903" y="288937"/>
                </a:lnTo>
                <a:lnTo>
                  <a:pt x="3997526" y="282139"/>
                </a:lnTo>
                <a:lnTo>
                  <a:pt x="3830963" y="268541"/>
                </a:lnTo>
                <a:lnTo>
                  <a:pt x="3650802" y="261743"/>
                </a:lnTo>
                <a:lnTo>
                  <a:pt x="3477440" y="254944"/>
                </a:lnTo>
                <a:lnTo>
                  <a:pt x="3225895" y="265142"/>
                </a:lnTo>
                <a:lnTo>
                  <a:pt x="2987947" y="292336"/>
                </a:lnTo>
                <a:lnTo>
                  <a:pt x="2675215" y="309333"/>
                </a:lnTo>
                <a:lnTo>
                  <a:pt x="2318293" y="333127"/>
                </a:lnTo>
                <a:lnTo>
                  <a:pt x="2087144" y="356922"/>
                </a:lnTo>
                <a:lnTo>
                  <a:pt x="1754017" y="3977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3371850" y="1368425"/>
            <a:ext cx="2654300" cy="835025"/>
          </a:xfrm>
          <a:custGeom>
            <a:avLst/>
            <a:gdLst/>
            <a:ahLst/>
            <a:cxnLst/>
            <a:rect l="l" t="t" r="r" b="b"/>
            <a:pathLst>
              <a:path w="2654300" h="835025" extrusionOk="0">
                <a:moveTo>
                  <a:pt x="1285875" y="488950"/>
                </a:moveTo>
                <a:lnTo>
                  <a:pt x="885825" y="596900"/>
                </a:lnTo>
                <a:lnTo>
                  <a:pt x="660400" y="650875"/>
                </a:lnTo>
                <a:lnTo>
                  <a:pt x="282575" y="723900"/>
                </a:lnTo>
                <a:lnTo>
                  <a:pt x="73025" y="758825"/>
                </a:lnTo>
                <a:lnTo>
                  <a:pt x="41275" y="765175"/>
                </a:lnTo>
                <a:lnTo>
                  <a:pt x="19050" y="777875"/>
                </a:lnTo>
                <a:lnTo>
                  <a:pt x="0" y="796925"/>
                </a:lnTo>
                <a:lnTo>
                  <a:pt x="0" y="812800"/>
                </a:lnTo>
                <a:lnTo>
                  <a:pt x="12700" y="831850"/>
                </a:lnTo>
                <a:lnTo>
                  <a:pt x="66675" y="835025"/>
                </a:lnTo>
                <a:lnTo>
                  <a:pt x="320675" y="809625"/>
                </a:lnTo>
                <a:lnTo>
                  <a:pt x="765175" y="752475"/>
                </a:lnTo>
                <a:lnTo>
                  <a:pt x="1028700" y="708025"/>
                </a:lnTo>
                <a:lnTo>
                  <a:pt x="1362075" y="635000"/>
                </a:lnTo>
                <a:lnTo>
                  <a:pt x="1584325" y="596900"/>
                </a:lnTo>
                <a:lnTo>
                  <a:pt x="1743075" y="558800"/>
                </a:lnTo>
                <a:lnTo>
                  <a:pt x="2000250" y="498475"/>
                </a:lnTo>
                <a:lnTo>
                  <a:pt x="2193925" y="454025"/>
                </a:lnTo>
                <a:lnTo>
                  <a:pt x="2355850" y="425450"/>
                </a:lnTo>
                <a:lnTo>
                  <a:pt x="2486025" y="403225"/>
                </a:lnTo>
                <a:lnTo>
                  <a:pt x="2584450" y="390525"/>
                </a:lnTo>
                <a:lnTo>
                  <a:pt x="2613025" y="381000"/>
                </a:lnTo>
                <a:lnTo>
                  <a:pt x="2638425" y="361950"/>
                </a:lnTo>
                <a:lnTo>
                  <a:pt x="2654300" y="336550"/>
                </a:lnTo>
                <a:lnTo>
                  <a:pt x="2654300" y="314325"/>
                </a:lnTo>
                <a:lnTo>
                  <a:pt x="2644775" y="295275"/>
                </a:lnTo>
                <a:lnTo>
                  <a:pt x="2619375" y="269875"/>
                </a:lnTo>
                <a:lnTo>
                  <a:pt x="2555875" y="222250"/>
                </a:lnTo>
                <a:lnTo>
                  <a:pt x="2498725" y="190500"/>
                </a:lnTo>
                <a:lnTo>
                  <a:pt x="2447925" y="171450"/>
                </a:lnTo>
                <a:lnTo>
                  <a:pt x="2422525" y="158750"/>
                </a:lnTo>
                <a:lnTo>
                  <a:pt x="2352675" y="123825"/>
                </a:lnTo>
                <a:lnTo>
                  <a:pt x="2089150" y="31750"/>
                </a:lnTo>
                <a:lnTo>
                  <a:pt x="1993900" y="3175"/>
                </a:lnTo>
                <a:lnTo>
                  <a:pt x="1962150" y="0"/>
                </a:lnTo>
                <a:lnTo>
                  <a:pt x="1943100" y="3175"/>
                </a:lnTo>
                <a:lnTo>
                  <a:pt x="1943100" y="22225"/>
                </a:lnTo>
                <a:lnTo>
                  <a:pt x="1958975" y="47625"/>
                </a:lnTo>
                <a:lnTo>
                  <a:pt x="1978025" y="76200"/>
                </a:lnTo>
                <a:lnTo>
                  <a:pt x="2047875" y="142875"/>
                </a:lnTo>
                <a:lnTo>
                  <a:pt x="2073275" y="171450"/>
                </a:lnTo>
                <a:lnTo>
                  <a:pt x="2079625" y="200025"/>
                </a:lnTo>
                <a:lnTo>
                  <a:pt x="2070100" y="222250"/>
                </a:lnTo>
                <a:lnTo>
                  <a:pt x="2047875" y="234950"/>
                </a:lnTo>
                <a:lnTo>
                  <a:pt x="1733550" y="349250"/>
                </a:lnTo>
                <a:lnTo>
                  <a:pt x="1285875" y="4889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-5400000">
            <a:off x="3288506" y="3123407"/>
            <a:ext cx="1412875" cy="423862"/>
          </a:xfrm>
          <a:custGeom>
            <a:avLst/>
            <a:gdLst/>
            <a:ahLst/>
            <a:cxnLst/>
            <a:rect l="l" t="t" r="r" b="b"/>
            <a:pathLst>
              <a:path w="1413194" h="423863" extrusionOk="0">
                <a:moveTo>
                  <a:pt x="333375" y="402432"/>
                </a:moveTo>
                <a:lnTo>
                  <a:pt x="23813" y="411957"/>
                </a:lnTo>
                <a:lnTo>
                  <a:pt x="0" y="207169"/>
                </a:lnTo>
                <a:lnTo>
                  <a:pt x="280988" y="202407"/>
                </a:lnTo>
                <a:lnTo>
                  <a:pt x="383382" y="197644"/>
                </a:lnTo>
                <a:lnTo>
                  <a:pt x="473869" y="188119"/>
                </a:lnTo>
                <a:lnTo>
                  <a:pt x="583407" y="180975"/>
                </a:lnTo>
                <a:lnTo>
                  <a:pt x="754857" y="183357"/>
                </a:lnTo>
                <a:lnTo>
                  <a:pt x="900113" y="183357"/>
                </a:lnTo>
                <a:lnTo>
                  <a:pt x="985838" y="173832"/>
                </a:lnTo>
                <a:lnTo>
                  <a:pt x="1069182" y="157163"/>
                </a:lnTo>
                <a:lnTo>
                  <a:pt x="1126332" y="138113"/>
                </a:lnTo>
                <a:lnTo>
                  <a:pt x="1181100" y="114300"/>
                </a:lnTo>
                <a:lnTo>
                  <a:pt x="1354932" y="0"/>
                </a:lnTo>
                <a:cubicBezTo>
                  <a:pt x="1376517" y="155894"/>
                  <a:pt x="1413194" y="117951"/>
                  <a:pt x="1373982" y="157163"/>
                </a:cubicBezTo>
                <a:lnTo>
                  <a:pt x="1309688" y="259557"/>
                </a:lnTo>
                <a:lnTo>
                  <a:pt x="1283494" y="309563"/>
                </a:lnTo>
                <a:lnTo>
                  <a:pt x="1257300" y="364332"/>
                </a:lnTo>
                <a:lnTo>
                  <a:pt x="1223963" y="411957"/>
                </a:lnTo>
                <a:lnTo>
                  <a:pt x="1204913" y="423863"/>
                </a:lnTo>
                <a:lnTo>
                  <a:pt x="1173957" y="423863"/>
                </a:lnTo>
                <a:lnTo>
                  <a:pt x="1112044" y="414338"/>
                </a:lnTo>
                <a:lnTo>
                  <a:pt x="1033463" y="407194"/>
                </a:lnTo>
                <a:lnTo>
                  <a:pt x="919163" y="402432"/>
                </a:lnTo>
                <a:lnTo>
                  <a:pt x="802482" y="407194"/>
                </a:lnTo>
                <a:lnTo>
                  <a:pt x="607219" y="402432"/>
                </a:lnTo>
                <a:lnTo>
                  <a:pt x="333375" y="4024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5128419" y="2886869"/>
            <a:ext cx="1465262" cy="476250"/>
          </a:xfrm>
          <a:custGeom>
            <a:avLst/>
            <a:gdLst/>
            <a:ahLst/>
            <a:cxnLst/>
            <a:rect l="l" t="t" r="r" b="b"/>
            <a:pathLst>
              <a:path w="1466088" h="476250" extrusionOk="0">
                <a:moveTo>
                  <a:pt x="409575" y="285750"/>
                </a:moveTo>
                <a:lnTo>
                  <a:pt x="238125" y="247650"/>
                </a:lnTo>
                <a:lnTo>
                  <a:pt x="97631" y="219075"/>
                </a:lnTo>
                <a:lnTo>
                  <a:pt x="11906" y="211931"/>
                </a:lnTo>
                <a:lnTo>
                  <a:pt x="0" y="28575"/>
                </a:lnTo>
                <a:lnTo>
                  <a:pt x="242887" y="59531"/>
                </a:lnTo>
                <a:lnTo>
                  <a:pt x="433387" y="85725"/>
                </a:lnTo>
                <a:lnTo>
                  <a:pt x="604837" y="109537"/>
                </a:lnTo>
                <a:lnTo>
                  <a:pt x="766762" y="128587"/>
                </a:lnTo>
                <a:lnTo>
                  <a:pt x="923925" y="130968"/>
                </a:lnTo>
                <a:lnTo>
                  <a:pt x="1069181" y="133350"/>
                </a:lnTo>
                <a:lnTo>
                  <a:pt x="1119187" y="130968"/>
                </a:lnTo>
                <a:lnTo>
                  <a:pt x="1157287" y="126206"/>
                </a:lnTo>
                <a:lnTo>
                  <a:pt x="1223962" y="111918"/>
                </a:lnTo>
                <a:lnTo>
                  <a:pt x="1254918" y="100012"/>
                </a:lnTo>
                <a:lnTo>
                  <a:pt x="1371600" y="0"/>
                </a:lnTo>
                <a:cubicBezTo>
                  <a:pt x="1378786" y="263524"/>
                  <a:pt x="1466088" y="261937"/>
                  <a:pt x="1373981" y="261937"/>
                </a:cubicBezTo>
                <a:lnTo>
                  <a:pt x="1283493" y="340518"/>
                </a:lnTo>
                <a:lnTo>
                  <a:pt x="1250156" y="383381"/>
                </a:lnTo>
                <a:lnTo>
                  <a:pt x="1221581" y="428625"/>
                </a:lnTo>
                <a:lnTo>
                  <a:pt x="1193006" y="464343"/>
                </a:lnTo>
                <a:lnTo>
                  <a:pt x="1166812" y="476250"/>
                </a:lnTo>
                <a:lnTo>
                  <a:pt x="1140618" y="476250"/>
                </a:lnTo>
                <a:lnTo>
                  <a:pt x="1123950" y="469106"/>
                </a:lnTo>
                <a:lnTo>
                  <a:pt x="1100137" y="445293"/>
                </a:lnTo>
                <a:lnTo>
                  <a:pt x="1088231" y="435768"/>
                </a:lnTo>
                <a:lnTo>
                  <a:pt x="971550" y="397668"/>
                </a:lnTo>
                <a:lnTo>
                  <a:pt x="804862" y="352425"/>
                </a:lnTo>
                <a:lnTo>
                  <a:pt x="611981" y="323850"/>
                </a:lnTo>
                <a:lnTo>
                  <a:pt x="409575" y="2857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3168650" y="3698875"/>
            <a:ext cx="3606800" cy="581025"/>
          </a:xfrm>
          <a:custGeom>
            <a:avLst/>
            <a:gdLst/>
            <a:ahLst/>
            <a:cxnLst/>
            <a:rect l="l" t="t" r="r" b="b"/>
            <a:pathLst>
              <a:path w="3606965" h="580808" extrusionOk="0">
                <a:moveTo>
                  <a:pt x="1006733" y="443797"/>
                </a:moveTo>
                <a:lnTo>
                  <a:pt x="774410" y="494431"/>
                </a:lnTo>
                <a:lnTo>
                  <a:pt x="631442" y="527195"/>
                </a:lnTo>
                <a:lnTo>
                  <a:pt x="461667" y="580808"/>
                </a:lnTo>
                <a:lnTo>
                  <a:pt x="378269" y="554001"/>
                </a:lnTo>
                <a:lnTo>
                  <a:pt x="274022" y="506345"/>
                </a:lnTo>
                <a:lnTo>
                  <a:pt x="178710" y="449754"/>
                </a:lnTo>
                <a:lnTo>
                  <a:pt x="119140" y="402098"/>
                </a:lnTo>
                <a:lnTo>
                  <a:pt x="68505" y="351463"/>
                </a:lnTo>
                <a:lnTo>
                  <a:pt x="32763" y="309764"/>
                </a:lnTo>
                <a:lnTo>
                  <a:pt x="8935" y="268065"/>
                </a:lnTo>
                <a:lnTo>
                  <a:pt x="0" y="247216"/>
                </a:lnTo>
                <a:lnTo>
                  <a:pt x="0" y="223388"/>
                </a:lnTo>
                <a:lnTo>
                  <a:pt x="2978" y="211474"/>
                </a:lnTo>
                <a:lnTo>
                  <a:pt x="17871" y="205517"/>
                </a:lnTo>
                <a:lnTo>
                  <a:pt x="50634" y="214452"/>
                </a:lnTo>
                <a:lnTo>
                  <a:pt x="89355" y="244237"/>
                </a:lnTo>
                <a:lnTo>
                  <a:pt x="151903" y="279979"/>
                </a:lnTo>
                <a:lnTo>
                  <a:pt x="223387" y="306786"/>
                </a:lnTo>
                <a:lnTo>
                  <a:pt x="297850" y="324657"/>
                </a:lnTo>
                <a:cubicBezTo>
                  <a:pt x="370319" y="333715"/>
                  <a:pt x="345321" y="333592"/>
                  <a:pt x="372312" y="333592"/>
                </a:cubicBezTo>
                <a:lnTo>
                  <a:pt x="414011" y="333592"/>
                </a:lnTo>
                <a:lnTo>
                  <a:pt x="467624" y="327635"/>
                </a:lnTo>
                <a:lnTo>
                  <a:pt x="813131" y="268065"/>
                </a:lnTo>
                <a:lnTo>
                  <a:pt x="1030561" y="244237"/>
                </a:lnTo>
                <a:lnTo>
                  <a:pt x="1206293" y="220409"/>
                </a:lnTo>
                <a:lnTo>
                  <a:pt x="1662004" y="154882"/>
                </a:lnTo>
                <a:lnTo>
                  <a:pt x="1900284" y="131054"/>
                </a:lnTo>
                <a:lnTo>
                  <a:pt x="2174306" y="113183"/>
                </a:lnTo>
                <a:lnTo>
                  <a:pt x="2490027" y="89355"/>
                </a:lnTo>
                <a:lnTo>
                  <a:pt x="2671716" y="65527"/>
                </a:lnTo>
                <a:lnTo>
                  <a:pt x="2874254" y="65527"/>
                </a:lnTo>
                <a:lnTo>
                  <a:pt x="2924888" y="59570"/>
                </a:lnTo>
                <a:lnTo>
                  <a:pt x="3011265" y="38721"/>
                </a:lnTo>
                <a:lnTo>
                  <a:pt x="3157211" y="0"/>
                </a:lnTo>
                <a:lnTo>
                  <a:pt x="3186996" y="0"/>
                </a:lnTo>
                <a:lnTo>
                  <a:pt x="3270395" y="14893"/>
                </a:lnTo>
                <a:lnTo>
                  <a:pt x="3371664" y="50635"/>
                </a:lnTo>
                <a:lnTo>
                  <a:pt x="3446126" y="89355"/>
                </a:lnTo>
                <a:lnTo>
                  <a:pt x="3529524" y="137011"/>
                </a:lnTo>
                <a:lnTo>
                  <a:pt x="3586116" y="175732"/>
                </a:lnTo>
                <a:lnTo>
                  <a:pt x="3598030" y="193603"/>
                </a:lnTo>
                <a:lnTo>
                  <a:pt x="3606965" y="226366"/>
                </a:lnTo>
                <a:lnTo>
                  <a:pt x="3603987" y="259130"/>
                </a:lnTo>
                <a:lnTo>
                  <a:pt x="3592073" y="279979"/>
                </a:lnTo>
                <a:lnTo>
                  <a:pt x="3565266" y="297850"/>
                </a:lnTo>
                <a:lnTo>
                  <a:pt x="3517610" y="312743"/>
                </a:lnTo>
                <a:lnTo>
                  <a:pt x="3469954" y="315721"/>
                </a:lnTo>
                <a:lnTo>
                  <a:pt x="3398470" y="312743"/>
                </a:lnTo>
                <a:lnTo>
                  <a:pt x="3312094" y="300829"/>
                </a:lnTo>
                <a:lnTo>
                  <a:pt x="3216781" y="288915"/>
                </a:lnTo>
                <a:lnTo>
                  <a:pt x="3079770" y="277001"/>
                </a:lnTo>
                <a:lnTo>
                  <a:pt x="2859361" y="268065"/>
                </a:lnTo>
                <a:lnTo>
                  <a:pt x="2558533" y="268065"/>
                </a:lnTo>
                <a:lnTo>
                  <a:pt x="2192177" y="277001"/>
                </a:lnTo>
                <a:lnTo>
                  <a:pt x="1980703" y="288915"/>
                </a:lnTo>
                <a:lnTo>
                  <a:pt x="1471380" y="357420"/>
                </a:lnTo>
                <a:lnTo>
                  <a:pt x="1280755" y="387205"/>
                </a:lnTo>
                <a:lnTo>
                  <a:pt x="1006733" y="44379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-5400000">
            <a:off x="2874169" y="3759994"/>
            <a:ext cx="4060825" cy="420687"/>
          </a:xfrm>
          <a:custGeom>
            <a:avLst/>
            <a:gdLst/>
            <a:ahLst/>
            <a:cxnLst/>
            <a:rect l="l" t="t" r="r" b="b"/>
            <a:pathLst>
              <a:path w="4060077" h="420130" extrusionOk="0">
                <a:moveTo>
                  <a:pt x="1186249" y="360111"/>
                </a:moveTo>
                <a:lnTo>
                  <a:pt x="836729" y="367172"/>
                </a:lnTo>
                <a:lnTo>
                  <a:pt x="667265" y="374233"/>
                </a:lnTo>
                <a:lnTo>
                  <a:pt x="526045" y="384825"/>
                </a:lnTo>
                <a:lnTo>
                  <a:pt x="356581" y="388355"/>
                </a:lnTo>
                <a:lnTo>
                  <a:pt x="229483" y="381294"/>
                </a:lnTo>
                <a:lnTo>
                  <a:pt x="141220" y="370703"/>
                </a:lnTo>
                <a:lnTo>
                  <a:pt x="74141" y="356581"/>
                </a:lnTo>
                <a:lnTo>
                  <a:pt x="31775" y="338928"/>
                </a:lnTo>
                <a:lnTo>
                  <a:pt x="7061" y="310684"/>
                </a:lnTo>
                <a:lnTo>
                  <a:pt x="0" y="278910"/>
                </a:lnTo>
                <a:lnTo>
                  <a:pt x="10592" y="236544"/>
                </a:lnTo>
                <a:lnTo>
                  <a:pt x="52958" y="180056"/>
                </a:lnTo>
                <a:lnTo>
                  <a:pt x="91793" y="141220"/>
                </a:lnTo>
                <a:lnTo>
                  <a:pt x="127098" y="127098"/>
                </a:lnTo>
                <a:lnTo>
                  <a:pt x="190647" y="105915"/>
                </a:lnTo>
                <a:lnTo>
                  <a:pt x="250666" y="91793"/>
                </a:lnTo>
                <a:lnTo>
                  <a:pt x="310684" y="81202"/>
                </a:lnTo>
                <a:lnTo>
                  <a:pt x="402477" y="70610"/>
                </a:lnTo>
                <a:lnTo>
                  <a:pt x="448374" y="81202"/>
                </a:lnTo>
                <a:lnTo>
                  <a:pt x="526045" y="98854"/>
                </a:lnTo>
                <a:lnTo>
                  <a:pt x="610777" y="112976"/>
                </a:lnTo>
                <a:lnTo>
                  <a:pt x="751997" y="127098"/>
                </a:lnTo>
                <a:lnTo>
                  <a:pt x="960297" y="141220"/>
                </a:lnTo>
                <a:lnTo>
                  <a:pt x="1401610" y="141220"/>
                </a:lnTo>
                <a:lnTo>
                  <a:pt x="1765251" y="141220"/>
                </a:lnTo>
                <a:lnTo>
                  <a:pt x="2139484" y="141220"/>
                </a:lnTo>
                <a:lnTo>
                  <a:pt x="2658468" y="137690"/>
                </a:lnTo>
                <a:lnTo>
                  <a:pt x="2845585" y="141220"/>
                </a:lnTo>
                <a:lnTo>
                  <a:pt x="3431648" y="141220"/>
                </a:lnTo>
                <a:lnTo>
                  <a:pt x="3590521" y="141220"/>
                </a:lnTo>
                <a:lnTo>
                  <a:pt x="3791759" y="105915"/>
                </a:lnTo>
                <a:lnTo>
                  <a:pt x="3883552" y="84732"/>
                </a:lnTo>
                <a:lnTo>
                  <a:pt x="4060077" y="0"/>
                </a:lnTo>
                <a:lnTo>
                  <a:pt x="4031833" y="169464"/>
                </a:lnTo>
                <a:lnTo>
                  <a:pt x="4003589" y="293032"/>
                </a:lnTo>
                <a:lnTo>
                  <a:pt x="3947101" y="398947"/>
                </a:lnTo>
                <a:lnTo>
                  <a:pt x="3918857" y="416599"/>
                </a:lnTo>
                <a:lnTo>
                  <a:pt x="3897674" y="420130"/>
                </a:lnTo>
                <a:lnTo>
                  <a:pt x="3865900" y="413069"/>
                </a:lnTo>
                <a:lnTo>
                  <a:pt x="3820003" y="384825"/>
                </a:lnTo>
                <a:lnTo>
                  <a:pt x="3714088" y="367172"/>
                </a:lnTo>
                <a:lnTo>
                  <a:pt x="3608173" y="367172"/>
                </a:lnTo>
                <a:lnTo>
                  <a:pt x="3442240" y="360111"/>
                </a:lnTo>
                <a:lnTo>
                  <a:pt x="2859707" y="363642"/>
                </a:lnTo>
                <a:lnTo>
                  <a:pt x="2686712" y="363642"/>
                </a:lnTo>
                <a:lnTo>
                  <a:pt x="2146545" y="367172"/>
                </a:lnTo>
                <a:lnTo>
                  <a:pt x="1948837" y="356581"/>
                </a:lnTo>
                <a:lnTo>
                  <a:pt x="1684050" y="360111"/>
                </a:lnTo>
                <a:lnTo>
                  <a:pt x="1186249" y="3601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2855913" y="3954463"/>
            <a:ext cx="2143125" cy="1685925"/>
          </a:xfrm>
          <a:custGeom>
            <a:avLst/>
            <a:gdLst/>
            <a:ahLst/>
            <a:cxnLst/>
            <a:rect l="l" t="t" r="r" b="b"/>
            <a:pathLst>
              <a:path w="2143125" h="1685925" extrusionOk="0">
                <a:moveTo>
                  <a:pt x="1109662" y="1047750"/>
                </a:moveTo>
                <a:lnTo>
                  <a:pt x="923925" y="1183482"/>
                </a:lnTo>
                <a:lnTo>
                  <a:pt x="702469" y="1328738"/>
                </a:lnTo>
                <a:lnTo>
                  <a:pt x="502444" y="1447800"/>
                </a:lnTo>
                <a:lnTo>
                  <a:pt x="311944" y="1552575"/>
                </a:lnTo>
                <a:lnTo>
                  <a:pt x="109537" y="1650207"/>
                </a:lnTo>
                <a:lnTo>
                  <a:pt x="47625" y="1681163"/>
                </a:lnTo>
                <a:lnTo>
                  <a:pt x="28575" y="1685925"/>
                </a:lnTo>
                <a:lnTo>
                  <a:pt x="11906" y="1685925"/>
                </a:lnTo>
                <a:lnTo>
                  <a:pt x="2381" y="1676400"/>
                </a:lnTo>
                <a:lnTo>
                  <a:pt x="0" y="1666875"/>
                </a:lnTo>
                <a:lnTo>
                  <a:pt x="4762" y="1647825"/>
                </a:lnTo>
                <a:lnTo>
                  <a:pt x="16669" y="1638300"/>
                </a:lnTo>
                <a:lnTo>
                  <a:pt x="178594" y="1543050"/>
                </a:lnTo>
                <a:lnTo>
                  <a:pt x="392906" y="1404938"/>
                </a:lnTo>
                <a:lnTo>
                  <a:pt x="631031" y="1235869"/>
                </a:lnTo>
                <a:lnTo>
                  <a:pt x="828675" y="1083469"/>
                </a:lnTo>
                <a:lnTo>
                  <a:pt x="1042987" y="902494"/>
                </a:lnTo>
                <a:lnTo>
                  <a:pt x="1214437" y="742950"/>
                </a:lnTo>
                <a:lnTo>
                  <a:pt x="1345406" y="616744"/>
                </a:lnTo>
                <a:lnTo>
                  <a:pt x="1490662" y="461963"/>
                </a:lnTo>
                <a:lnTo>
                  <a:pt x="1666875" y="259557"/>
                </a:lnTo>
                <a:lnTo>
                  <a:pt x="1864519" y="0"/>
                </a:lnTo>
                <a:lnTo>
                  <a:pt x="2083594" y="21432"/>
                </a:lnTo>
                <a:lnTo>
                  <a:pt x="2143125" y="97632"/>
                </a:lnTo>
                <a:lnTo>
                  <a:pt x="1978819" y="300038"/>
                </a:lnTo>
                <a:lnTo>
                  <a:pt x="1854994" y="419100"/>
                </a:lnTo>
                <a:lnTo>
                  <a:pt x="1681162" y="573882"/>
                </a:lnTo>
                <a:lnTo>
                  <a:pt x="1495425" y="738188"/>
                </a:lnTo>
                <a:lnTo>
                  <a:pt x="1309687" y="895350"/>
                </a:lnTo>
                <a:lnTo>
                  <a:pt x="1109662" y="10477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4979988" y="3922713"/>
            <a:ext cx="2319337" cy="1590675"/>
          </a:xfrm>
          <a:custGeom>
            <a:avLst/>
            <a:gdLst/>
            <a:ahLst/>
            <a:cxnLst/>
            <a:rect l="l" t="t" r="r" b="b"/>
            <a:pathLst>
              <a:path w="2319337" h="1590675" extrusionOk="0">
                <a:moveTo>
                  <a:pt x="521494" y="604837"/>
                </a:moveTo>
                <a:lnTo>
                  <a:pt x="359569" y="431006"/>
                </a:lnTo>
                <a:lnTo>
                  <a:pt x="0" y="54769"/>
                </a:lnTo>
                <a:lnTo>
                  <a:pt x="95250" y="0"/>
                </a:lnTo>
                <a:lnTo>
                  <a:pt x="307181" y="188119"/>
                </a:lnTo>
                <a:lnTo>
                  <a:pt x="528637" y="371475"/>
                </a:lnTo>
                <a:lnTo>
                  <a:pt x="742950" y="545306"/>
                </a:lnTo>
                <a:lnTo>
                  <a:pt x="942975" y="702469"/>
                </a:lnTo>
                <a:lnTo>
                  <a:pt x="1188244" y="883444"/>
                </a:lnTo>
                <a:lnTo>
                  <a:pt x="1397794" y="1026319"/>
                </a:lnTo>
                <a:lnTo>
                  <a:pt x="1514475" y="1100137"/>
                </a:lnTo>
                <a:lnTo>
                  <a:pt x="1647825" y="1183481"/>
                </a:lnTo>
                <a:lnTo>
                  <a:pt x="1788319" y="1266825"/>
                </a:lnTo>
                <a:lnTo>
                  <a:pt x="1938337" y="1352550"/>
                </a:lnTo>
                <a:lnTo>
                  <a:pt x="2119312" y="1447800"/>
                </a:lnTo>
                <a:lnTo>
                  <a:pt x="2247900" y="1509712"/>
                </a:lnTo>
                <a:lnTo>
                  <a:pt x="2293144" y="1538287"/>
                </a:lnTo>
                <a:lnTo>
                  <a:pt x="2312194" y="1554956"/>
                </a:lnTo>
                <a:lnTo>
                  <a:pt x="2319337" y="1569244"/>
                </a:lnTo>
                <a:lnTo>
                  <a:pt x="2312194" y="1585912"/>
                </a:lnTo>
                <a:lnTo>
                  <a:pt x="2283619" y="1590675"/>
                </a:lnTo>
                <a:lnTo>
                  <a:pt x="2007394" y="1581150"/>
                </a:lnTo>
                <a:lnTo>
                  <a:pt x="1645444" y="1581150"/>
                </a:lnTo>
                <a:lnTo>
                  <a:pt x="1550194" y="1581150"/>
                </a:lnTo>
                <a:lnTo>
                  <a:pt x="1509712" y="1576387"/>
                </a:lnTo>
                <a:lnTo>
                  <a:pt x="1476375" y="1569244"/>
                </a:lnTo>
                <a:lnTo>
                  <a:pt x="1445419" y="1557337"/>
                </a:lnTo>
                <a:lnTo>
                  <a:pt x="1414462" y="1535906"/>
                </a:lnTo>
                <a:lnTo>
                  <a:pt x="1390650" y="1514475"/>
                </a:lnTo>
                <a:lnTo>
                  <a:pt x="1300162" y="1421606"/>
                </a:lnTo>
                <a:lnTo>
                  <a:pt x="1112044" y="1221581"/>
                </a:lnTo>
                <a:lnTo>
                  <a:pt x="959644" y="1064419"/>
                </a:lnTo>
                <a:lnTo>
                  <a:pt x="812006" y="907256"/>
                </a:lnTo>
                <a:lnTo>
                  <a:pt x="521494" y="6048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74F9F61-E0BC-EC41-8672-FBA026B10647}"/>
              </a:ext>
            </a:extLst>
          </p:cNvPr>
          <p:cNvGrpSpPr/>
          <p:nvPr/>
        </p:nvGrpSpPr>
        <p:grpSpPr>
          <a:xfrm>
            <a:off x="2736850" y="1382712"/>
            <a:ext cx="4562475" cy="4632325"/>
            <a:chOff x="2889250" y="1520825"/>
            <a:chExt cx="4562475" cy="4632325"/>
          </a:xfrm>
        </p:grpSpPr>
        <p:sp>
          <p:nvSpPr>
            <p:cNvPr id="12" name="Google Shape;200;p11">
              <a:extLst>
                <a:ext uri="{FF2B5EF4-FFF2-40B4-BE49-F238E27FC236}">
                  <a16:creationId xmlns:a16="http://schemas.microsoft.com/office/drawing/2014/main" id="{F7F4CF62-EAF3-874D-BA86-3DD9E126A2A6}"/>
                </a:ext>
              </a:extLst>
            </p:cNvPr>
            <p:cNvSpPr/>
            <p:nvPr/>
          </p:nvSpPr>
          <p:spPr>
            <a:xfrm>
              <a:off x="3363913" y="2422525"/>
              <a:ext cx="3330575" cy="533400"/>
            </a:xfrm>
            <a:custGeom>
              <a:avLst/>
              <a:gdLst/>
              <a:ahLst/>
              <a:cxnLst/>
              <a:rect l="l" t="t" r="r" b="b"/>
              <a:pathLst>
                <a:path w="3331028" h="533400" extrusionOk="0">
                  <a:moveTo>
                    <a:pt x="1420585" y="337458"/>
                  </a:moveTo>
                  <a:lnTo>
                    <a:pt x="1069521" y="391886"/>
                  </a:lnTo>
                  <a:lnTo>
                    <a:pt x="865414" y="429986"/>
                  </a:lnTo>
                  <a:lnTo>
                    <a:pt x="772885" y="451758"/>
                  </a:lnTo>
                  <a:lnTo>
                    <a:pt x="615043" y="492579"/>
                  </a:lnTo>
                  <a:lnTo>
                    <a:pt x="552450" y="495300"/>
                  </a:lnTo>
                  <a:lnTo>
                    <a:pt x="519793" y="500743"/>
                  </a:lnTo>
                  <a:lnTo>
                    <a:pt x="405493" y="533400"/>
                  </a:lnTo>
                  <a:lnTo>
                    <a:pt x="394607" y="533400"/>
                  </a:lnTo>
                  <a:lnTo>
                    <a:pt x="321128" y="495300"/>
                  </a:lnTo>
                  <a:lnTo>
                    <a:pt x="195943" y="416379"/>
                  </a:lnTo>
                  <a:lnTo>
                    <a:pt x="81643" y="337458"/>
                  </a:lnTo>
                  <a:lnTo>
                    <a:pt x="29935" y="296636"/>
                  </a:lnTo>
                  <a:lnTo>
                    <a:pt x="10885" y="274865"/>
                  </a:lnTo>
                  <a:lnTo>
                    <a:pt x="2721" y="255815"/>
                  </a:lnTo>
                  <a:lnTo>
                    <a:pt x="0" y="228600"/>
                  </a:lnTo>
                  <a:lnTo>
                    <a:pt x="8164" y="214993"/>
                  </a:lnTo>
                  <a:lnTo>
                    <a:pt x="21771" y="209550"/>
                  </a:lnTo>
                  <a:lnTo>
                    <a:pt x="46264" y="214993"/>
                  </a:lnTo>
                  <a:lnTo>
                    <a:pt x="114300" y="247650"/>
                  </a:lnTo>
                  <a:lnTo>
                    <a:pt x="187778" y="272143"/>
                  </a:lnTo>
                  <a:lnTo>
                    <a:pt x="255814" y="291193"/>
                  </a:lnTo>
                  <a:lnTo>
                    <a:pt x="326571" y="302079"/>
                  </a:lnTo>
                  <a:lnTo>
                    <a:pt x="391885" y="310243"/>
                  </a:lnTo>
                  <a:lnTo>
                    <a:pt x="454478" y="312965"/>
                  </a:lnTo>
                  <a:lnTo>
                    <a:pt x="541564" y="302079"/>
                  </a:lnTo>
                  <a:lnTo>
                    <a:pt x="843643" y="250372"/>
                  </a:lnTo>
                  <a:lnTo>
                    <a:pt x="1211035" y="195943"/>
                  </a:lnTo>
                  <a:lnTo>
                    <a:pt x="1619250" y="130629"/>
                  </a:lnTo>
                  <a:lnTo>
                    <a:pt x="1847850" y="111579"/>
                  </a:lnTo>
                  <a:lnTo>
                    <a:pt x="2193471" y="95250"/>
                  </a:lnTo>
                  <a:lnTo>
                    <a:pt x="2479221" y="78922"/>
                  </a:lnTo>
                  <a:lnTo>
                    <a:pt x="2696935" y="68036"/>
                  </a:lnTo>
                  <a:lnTo>
                    <a:pt x="2827564" y="24493"/>
                  </a:lnTo>
                  <a:lnTo>
                    <a:pt x="2895600" y="0"/>
                  </a:lnTo>
                  <a:lnTo>
                    <a:pt x="2952750" y="5443"/>
                  </a:lnTo>
                  <a:lnTo>
                    <a:pt x="3118757" y="43543"/>
                  </a:lnTo>
                  <a:lnTo>
                    <a:pt x="3273878" y="97972"/>
                  </a:lnTo>
                  <a:lnTo>
                    <a:pt x="3301093" y="114300"/>
                  </a:lnTo>
                  <a:lnTo>
                    <a:pt x="3314700" y="130629"/>
                  </a:lnTo>
                  <a:lnTo>
                    <a:pt x="3328307" y="157843"/>
                  </a:lnTo>
                  <a:lnTo>
                    <a:pt x="3331028" y="182336"/>
                  </a:lnTo>
                  <a:lnTo>
                    <a:pt x="3325585" y="204108"/>
                  </a:lnTo>
                  <a:lnTo>
                    <a:pt x="3314700" y="228600"/>
                  </a:lnTo>
                  <a:lnTo>
                    <a:pt x="3290207" y="244929"/>
                  </a:lnTo>
                  <a:lnTo>
                    <a:pt x="3252107" y="261258"/>
                  </a:lnTo>
                  <a:lnTo>
                    <a:pt x="3208564" y="269422"/>
                  </a:lnTo>
                  <a:lnTo>
                    <a:pt x="2718707" y="266700"/>
                  </a:lnTo>
                  <a:lnTo>
                    <a:pt x="2441121" y="266700"/>
                  </a:lnTo>
                  <a:lnTo>
                    <a:pt x="2182585" y="272143"/>
                  </a:lnTo>
                  <a:lnTo>
                    <a:pt x="1850571" y="288472"/>
                  </a:lnTo>
                  <a:lnTo>
                    <a:pt x="1613807" y="315686"/>
                  </a:lnTo>
                  <a:lnTo>
                    <a:pt x="1420585" y="3374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01;p11">
              <a:extLst>
                <a:ext uri="{FF2B5EF4-FFF2-40B4-BE49-F238E27FC236}">
                  <a16:creationId xmlns:a16="http://schemas.microsoft.com/office/drawing/2014/main" id="{9D3E59B6-AA78-DB4A-BE81-1A3C223F1A05}"/>
                </a:ext>
              </a:extLst>
            </p:cNvPr>
            <p:cNvSpPr/>
            <p:nvPr/>
          </p:nvSpPr>
          <p:spPr>
            <a:xfrm>
              <a:off x="2889250" y="3136900"/>
              <a:ext cx="4208463" cy="649288"/>
            </a:xfrm>
            <a:custGeom>
              <a:avLst/>
              <a:gdLst/>
              <a:ahLst/>
              <a:cxnLst/>
              <a:rect l="l" t="t" r="r" b="b"/>
              <a:pathLst>
                <a:path w="4208280" h="649258" extrusionOk="0">
                  <a:moveTo>
                    <a:pt x="1754017" y="397713"/>
                  </a:moveTo>
                  <a:lnTo>
                    <a:pt x="1454882" y="445303"/>
                  </a:lnTo>
                  <a:lnTo>
                    <a:pt x="1220334" y="492892"/>
                  </a:lnTo>
                  <a:lnTo>
                    <a:pt x="1043572" y="523486"/>
                  </a:lnTo>
                  <a:lnTo>
                    <a:pt x="785229" y="577874"/>
                  </a:lnTo>
                  <a:lnTo>
                    <a:pt x="499691" y="649258"/>
                  </a:lnTo>
                  <a:lnTo>
                    <a:pt x="404512" y="618665"/>
                  </a:lnTo>
                  <a:lnTo>
                    <a:pt x="299135" y="564277"/>
                  </a:lnTo>
                  <a:lnTo>
                    <a:pt x="231150" y="516687"/>
                  </a:lnTo>
                  <a:lnTo>
                    <a:pt x="169963" y="469098"/>
                  </a:lnTo>
                  <a:lnTo>
                    <a:pt x="108777" y="411310"/>
                  </a:lnTo>
                  <a:lnTo>
                    <a:pt x="81583" y="380717"/>
                  </a:lnTo>
                  <a:lnTo>
                    <a:pt x="23795" y="309333"/>
                  </a:lnTo>
                  <a:lnTo>
                    <a:pt x="6799" y="285538"/>
                  </a:lnTo>
                  <a:lnTo>
                    <a:pt x="0" y="271941"/>
                  </a:lnTo>
                  <a:lnTo>
                    <a:pt x="3400" y="248146"/>
                  </a:lnTo>
                  <a:lnTo>
                    <a:pt x="10198" y="237948"/>
                  </a:lnTo>
                  <a:lnTo>
                    <a:pt x="20396" y="237948"/>
                  </a:lnTo>
                  <a:lnTo>
                    <a:pt x="44191" y="244747"/>
                  </a:lnTo>
                  <a:lnTo>
                    <a:pt x="101978" y="282139"/>
                  </a:lnTo>
                  <a:lnTo>
                    <a:pt x="166564" y="322930"/>
                  </a:lnTo>
                  <a:lnTo>
                    <a:pt x="234549" y="356922"/>
                  </a:lnTo>
                  <a:lnTo>
                    <a:pt x="299135" y="380717"/>
                  </a:lnTo>
                  <a:lnTo>
                    <a:pt x="356922" y="394314"/>
                  </a:lnTo>
                  <a:lnTo>
                    <a:pt x="421508" y="404512"/>
                  </a:lnTo>
                  <a:lnTo>
                    <a:pt x="489493" y="404512"/>
                  </a:lnTo>
                  <a:lnTo>
                    <a:pt x="618665" y="387515"/>
                  </a:lnTo>
                  <a:lnTo>
                    <a:pt x="917800" y="343325"/>
                  </a:lnTo>
                  <a:lnTo>
                    <a:pt x="1223733" y="292336"/>
                  </a:lnTo>
                  <a:lnTo>
                    <a:pt x="1444685" y="248146"/>
                  </a:lnTo>
                  <a:lnTo>
                    <a:pt x="1808405" y="197157"/>
                  </a:lnTo>
                  <a:lnTo>
                    <a:pt x="2100741" y="156366"/>
                  </a:lnTo>
                  <a:lnTo>
                    <a:pt x="2328491" y="132571"/>
                  </a:lnTo>
                  <a:lnTo>
                    <a:pt x="2719406" y="108776"/>
                  </a:lnTo>
                  <a:lnTo>
                    <a:pt x="3004943" y="91780"/>
                  </a:lnTo>
                  <a:lnTo>
                    <a:pt x="3236093" y="64586"/>
                  </a:lnTo>
                  <a:lnTo>
                    <a:pt x="3569220" y="67985"/>
                  </a:lnTo>
                  <a:lnTo>
                    <a:pt x="3749380" y="0"/>
                  </a:lnTo>
                  <a:lnTo>
                    <a:pt x="3803769" y="10198"/>
                  </a:lnTo>
                  <a:lnTo>
                    <a:pt x="3980530" y="54388"/>
                  </a:lnTo>
                  <a:lnTo>
                    <a:pt x="4096105" y="98579"/>
                  </a:lnTo>
                  <a:lnTo>
                    <a:pt x="4170888" y="129172"/>
                  </a:lnTo>
                  <a:lnTo>
                    <a:pt x="4184485" y="146168"/>
                  </a:lnTo>
                  <a:lnTo>
                    <a:pt x="4201482" y="180161"/>
                  </a:lnTo>
                  <a:lnTo>
                    <a:pt x="4208280" y="224351"/>
                  </a:lnTo>
                  <a:lnTo>
                    <a:pt x="4201482" y="244747"/>
                  </a:lnTo>
                  <a:lnTo>
                    <a:pt x="4181086" y="265142"/>
                  </a:lnTo>
                  <a:lnTo>
                    <a:pt x="4143694" y="282139"/>
                  </a:lnTo>
                  <a:lnTo>
                    <a:pt x="4102903" y="288937"/>
                  </a:lnTo>
                  <a:lnTo>
                    <a:pt x="3997526" y="282139"/>
                  </a:lnTo>
                  <a:lnTo>
                    <a:pt x="3830963" y="268541"/>
                  </a:lnTo>
                  <a:lnTo>
                    <a:pt x="3650802" y="261743"/>
                  </a:lnTo>
                  <a:lnTo>
                    <a:pt x="3477440" y="254944"/>
                  </a:lnTo>
                  <a:lnTo>
                    <a:pt x="3225895" y="265142"/>
                  </a:lnTo>
                  <a:lnTo>
                    <a:pt x="2987947" y="292336"/>
                  </a:lnTo>
                  <a:lnTo>
                    <a:pt x="2675215" y="309333"/>
                  </a:lnTo>
                  <a:lnTo>
                    <a:pt x="2318293" y="333127"/>
                  </a:lnTo>
                  <a:lnTo>
                    <a:pt x="2087144" y="356922"/>
                  </a:lnTo>
                  <a:lnTo>
                    <a:pt x="1754017" y="3977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2;p11">
              <a:extLst>
                <a:ext uri="{FF2B5EF4-FFF2-40B4-BE49-F238E27FC236}">
                  <a16:creationId xmlns:a16="http://schemas.microsoft.com/office/drawing/2014/main" id="{1B94C8F8-C079-6A4F-B652-85194057E108}"/>
                </a:ext>
              </a:extLst>
            </p:cNvPr>
            <p:cNvSpPr/>
            <p:nvPr/>
          </p:nvSpPr>
          <p:spPr>
            <a:xfrm>
              <a:off x="3524250" y="1520825"/>
              <a:ext cx="2654300" cy="835025"/>
            </a:xfrm>
            <a:custGeom>
              <a:avLst/>
              <a:gdLst/>
              <a:ahLst/>
              <a:cxnLst/>
              <a:rect l="l" t="t" r="r" b="b"/>
              <a:pathLst>
                <a:path w="2654300" h="835025" extrusionOk="0">
                  <a:moveTo>
                    <a:pt x="1285875" y="488950"/>
                  </a:moveTo>
                  <a:lnTo>
                    <a:pt x="885825" y="596900"/>
                  </a:lnTo>
                  <a:lnTo>
                    <a:pt x="660400" y="650875"/>
                  </a:lnTo>
                  <a:lnTo>
                    <a:pt x="282575" y="723900"/>
                  </a:lnTo>
                  <a:lnTo>
                    <a:pt x="73025" y="758825"/>
                  </a:lnTo>
                  <a:lnTo>
                    <a:pt x="41275" y="765175"/>
                  </a:lnTo>
                  <a:lnTo>
                    <a:pt x="19050" y="777875"/>
                  </a:lnTo>
                  <a:lnTo>
                    <a:pt x="0" y="796925"/>
                  </a:lnTo>
                  <a:lnTo>
                    <a:pt x="0" y="812800"/>
                  </a:lnTo>
                  <a:lnTo>
                    <a:pt x="12700" y="831850"/>
                  </a:lnTo>
                  <a:lnTo>
                    <a:pt x="66675" y="835025"/>
                  </a:lnTo>
                  <a:lnTo>
                    <a:pt x="320675" y="809625"/>
                  </a:lnTo>
                  <a:lnTo>
                    <a:pt x="765175" y="752475"/>
                  </a:lnTo>
                  <a:lnTo>
                    <a:pt x="1028700" y="708025"/>
                  </a:lnTo>
                  <a:lnTo>
                    <a:pt x="1362075" y="635000"/>
                  </a:lnTo>
                  <a:lnTo>
                    <a:pt x="1584325" y="596900"/>
                  </a:lnTo>
                  <a:lnTo>
                    <a:pt x="1743075" y="558800"/>
                  </a:lnTo>
                  <a:lnTo>
                    <a:pt x="2000250" y="498475"/>
                  </a:lnTo>
                  <a:lnTo>
                    <a:pt x="2193925" y="454025"/>
                  </a:lnTo>
                  <a:lnTo>
                    <a:pt x="2355850" y="425450"/>
                  </a:lnTo>
                  <a:lnTo>
                    <a:pt x="2486025" y="403225"/>
                  </a:lnTo>
                  <a:lnTo>
                    <a:pt x="2584450" y="390525"/>
                  </a:lnTo>
                  <a:lnTo>
                    <a:pt x="2613025" y="381000"/>
                  </a:lnTo>
                  <a:lnTo>
                    <a:pt x="2638425" y="361950"/>
                  </a:lnTo>
                  <a:lnTo>
                    <a:pt x="2654300" y="336550"/>
                  </a:lnTo>
                  <a:lnTo>
                    <a:pt x="2654300" y="314325"/>
                  </a:lnTo>
                  <a:lnTo>
                    <a:pt x="2644775" y="295275"/>
                  </a:lnTo>
                  <a:lnTo>
                    <a:pt x="2619375" y="269875"/>
                  </a:lnTo>
                  <a:lnTo>
                    <a:pt x="2555875" y="222250"/>
                  </a:lnTo>
                  <a:lnTo>
                    <a:pt x="2498725" y="190500"/>
                  </a:lnTo>
                  <a:lnTo>
                    <a:pt x="2447925" y="171450"/>
                  </a:lnTo>
                  <a:lnTo>
                    <a:pt x="2422525" y="158750"/>
                  </a:lnTo>
                  <a:lnTo>
                    <a:pt x="2352675" y="123825"/>
                  </a:lnTo>
                  <a:lnTo>
                    <a:pt x="2089150" y="31750"/>
                  </a:lnTo>
                  <a:lnTo>
                    <a:pt x="1993900" y="3175"/>
                  </a:lnTo>
                  <a:lnTo>
                    <a:pt x="1962150" y="0"/>
                  </a:lnTo>
                  <a:lnTo>
                    <a:pt x="1943100" y="3175"/>
                  </a:lnTo>
                  <a:lnTo>
                    <a:pt x="1943100" y="22225"/>
                  </a:lnTo>
                  <a:lnTo>
                    <a:pt x="1958975" y="47625"/>
                  </a:lnTo>
                  <a:lnTo>
                    <a:pt x="1978025" y="76200"/>
                  </a:lnTo>
                  <a:lnTo>
                    <a:pt x="2047875" y="142875"/>
                  </a:lnTo>
                  <a:lnTo>
                    <a:pt x="2073275" y="171450"/>
                  </a:lnTo>
                  <a:lnTo>
                    <a:pt x="2079625" y="200025"/>
                  </a:lnTo>
                  <a:lnTo>
                    <a:pt x="2070100" y="222250"/>
                  </a:lnTo>
                  <a:lnTo>
                    <a:pt x="2047875" y="234950"/>
                  </a:lnTo>
                  <a:lnTo>
                    <a:pt x="1733550" y="349250"/>
                  </a:lnTo>
                  <a:lnTo>
                    <a:pt x="1285875" y="4889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03;p11">
              <a:extLst>
                <a:ext uri="{FF2B5EF4-FFF2-40B4-BE49-F238E27FC236}">
                  <a16:creationId xmlns:a16="http://schemas.microsoft.com/office/drawing/2014/main" id="{7CEDC274-780B-BE4D-81CA-131EB33B90D9}"/>
                </a:ext>
              </a:extLst>
            </p:cNvPr>
            <p:cNvSpPr/>
            <p:nvPr/>
          </p:nvSpPr>
          <p:spPr>
            <a:xfrm rot="-5400000">
              <a:off x="3440906" y="3275807"/>
              <a:ext cx="1412875" cy="423862"/>
            </a:xfrm>
            <a:custGeom>
              <a:avLst/>
              <a:gdLst/>
              <a:ahLst/>
              <a:cxnLst/>
              <a:rect l="l" t="t" r="r" b="b"/>
              <a:pathLst>
                <a:path w="1413194" h="423863" extrusionOk="0">
                  <a:moveTo>
                    <a:pt x="333375" y="402432"/>
                  </a:moveTo>
                  <a:lnTo>
                    <a:pt x="23813" y="411957"/>
                  </a:lnTo>
                  <a:lnTo>
                    <a:pt x="0" y="207169"/>
                  </a:lnTo>
                  <a:lnTo>
                    <a:pt x="280988" y="202407"/>
                  </a:lnTo>
                  <a:lnTo>
                    <a:pt x="383382" y="197644"/>
                  </a:lnTo>
                  <a:lnTo>
                    <a:pt x="473869" y="188119"/>
                  </a:lnTo>
                  <a:lnTo>
                    <a:pt x="583407" y="180975"/>
                  </a:lnTo>
                  <a:lnTo>
                    <a:pt x="754857" y="183357"/>
                  </a:lnTo>
                  <a:lnTo>
                    <a:pt x="900113" y="183357"/>
                  </a:lnTo>
                  <a:lnTo>
                    <a:pt x="985838" y="173832"/>
                  </a:lnTo>
                  <a:lnTo>
                    <a:pt x="1069182" y="157163"/>
                  </a:lnTo>
                  <a:lnTo>
                    <a:pt x="1126332" y="138113"/>
                  </a:lnTo>
                  <a:lnTo>
                    <a:pt x="1181100" y="114300"/>
                  </a:lnTo>
                  <a:lnTo>
                    <a:pt x="1354932" y="0"/>
                  </a:lnTo>
                  <a:cubicBezTo>
                    <a:pt x="1376517" y="155894"/>
                    <a:pt x="1413194" y="117951"/>
                    <a:pt x="1373982" y="157163"/>
                  </a:cubicBezTo>
                  <a:lnTo>
                    <a:pt x="1309688" y="259557"/>
                  </a:lnTo>
                  <a:lnTo>
                    <a:pt x="1283494" y="309563"/>
                  </a:lnTo>
                  <a:lnTo>
                    <a:pt x="1257300" y="364332"/>
                  </a:lnTo>
                  <a:lnTo>
                    <a:pt x="1223963" y="411957"/>
                  </a:lnTo>
                  <a:lnTo>
                    <a:pt x="1204913" y="423863"/>
                  </a:lnTo>
                  <a:lnTo>
                    <a:pt x="1173957" y="423863"/>
                  </a:lnTo>
                  <a:lnTo>
                    <a:pt x="1112044" y="414338"/>
                  </a:lnTo>
                  <a:lnTo>
                    <a:pt x="1033463" y="407194"/>
                  </a:lnTo>
                  <a:lnTo>
                    <a:pt x="919163" y="402432"/>
                  </a:lnTo>
                  <a:lnTo>
                    <a:pt x="802482" y="407194"/>
                  </a:lnTo>
                  <a:lnTo>
                    <a:pt x="607219" y="402432"/>
                  </a:lnTo>
                  <a:lnTo>
                    <a:pt x="333375" y="40243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4;p11">
              <a:extLst>
                <a:ext uri="{FF2B5EF4-FFF2-40B4-BE49-F238E27FC236}">
                  <a16:creationId xmlns:a16="http://schemas.microsoft.com/office/drawing/2014/main" id="{21CE7592-CBFC-FD40-B9A6-60C0427DB926}"/>
                </a:ext>
              </a:extLst>
            </p:cNvPr>
            <p:cNvSpPr/>
            <p:nvPr/>
          </p:nvSpPr>
          <p:spPr>
            <a:xfrm rot="-5400000">
              <a:off x="5280819" y="3039269"/>
              <a:ext cx="1465262" cy="476250"/>
            </a:xfrm>
            <a:custGeom>
              <a:avLst/>
              <a:gdLst/>
              <a:ahLst/>
              <a:cxnLst/>
              <a:rect l="l" t="t" r="r" b="b"/>
              <a:pathLst>
                <a:path w="1466088" h="476250" extrusionOk="0">
                  <a:moveTo>
                    <a:pt x="409575" y="285750"/>
                  </a:moveTo>
                  <a:lnTo>
                    <a:pt x="238125" y="247650"/>
                  </a:lnTo>
                  <a:lnTo>
                    <a:pt x="97631" y="219075"/>
                  </a:lnTo>
                  <a:lnTo>
                    <a:pt x="11906" y="211931"/>
                  </a:lnTo>
                  <a:lnTo>
                    <a:pt x="0" y="28575"/>
                  </a:lnTo>
                  <a:lnTo>
                    <a:pt x="242887" y="59531"/>
                  </a:lnTo>
                  <a:lnTo>
                    <a:pt x="433387" y="85725"/>
                  </a:lnTo>
                  <a:lnTo>
                    <a:pt x="604837" y="109537"/>
                  </a:lnTo>
                  <a:lnTo>
                    <a:pt x="766762" y="128587"/>
                  </a:lnTo>
                  <a:lnTo>
                    <a:pt x="923925" y="130968"/>
                  </a:lnTo>
                  <a:lnTo>
                    <a:pt x="1069181" y="133350"/>
                  </a:lnTo>
                  <a:lnTo>
                    <a:pt x="1119187" y="130968"/>
                  </a:lnTo>
                  <a:lnTo>
                    <a:pt x="1157287" y="126206"/>
                  </a:lnTo>
                  <a:lnTo>
                    <a:pt x="1223962" y="111918"/>
                  </a:lnTo>
                  <a:lnTo>
                    <a:pt x="1254918" y="100012"/>
                  </a:lnTo>
                  <a:lnTo>
                    <a:pt x="1371600" y="0"/>
                  </a:lnTo>
                  <a:cubicBezTo>
                    <a:pt x="1378786" y="263524"/>
                    <a:pt x="1466088" y="261937"/>
                    <a:pt x="1373981" y="261937"/>
                  </a:cubicBezTo>
                  <a:lnTo>
                    <a:pt x="1283493" y="340518"/>
                  </a:lnTo>
                  <a:lnTo>
                    <a:pt x="1250156" y="383381"/>
                  </a:lnTo>
                  <a:lnTo>
                    <a:pt x="1221581" y="428625"/>
                  </a:lnTo>
                  <a:lnTo>
                    <a:pt x="1193006" y="464343"/>
                  </a:lnTo>
                  <a:lnTo>
                    <a:pt x="1166812" y="476250"/>
                  </a:lnTo>
                  <a:lnTo>
                    <a:pt x="1140618" y="476250"/>
                  </a:lnTo>
                  <a:lnTo>
                    <a:pt x="1123950" y="469106"/>
                  </a:lnTo>
                  <a:lnTo>
                    <a:pt x="1100137" y="445293"/>
                  </a:lnTo>
                  <a:lnTo>
                    <a:pt x="1088231" y="435768"/>
                  </a:lnTo>
                  <a:lnTo>
                    <a:pt x="971550" y="397668"/>
                  </a:lnTo>
                  <a:lnTo>
                    <a:pt x="804862" y="352425"/>
                  </a:lnTo>
                  <a:lnTo>
                    <a:pt x="611981" y="323850"/>
                  </a:lnTo>
                  <a:lnTo>
                    <a:pt x="409575" y="2857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5;p11">
              <a:extLst>
                <a:ext uri="{FF2B5EF4-FFF2-40B4-BE49-F238E27FC236}">
                  <a16:creationId xmlns:a16="http://schemas.microsoft.com/office/drawing/2014/main" id="{43F9F04F-CA8A-F448-83F8-A7243A9E5EB7}"/>
                </a:ext>
              </a:extLst>
            </p:cNvPr>
            <p:cNvSpPr/>
            <p:nvPr/>
          </p:nvSpPr>
          <p:spPr>
            <a:xfrm>
              <a:off x="3321050" y="3851275"/>
              <a:ext cx="3606800" cy="581025"/>
            </a:xfrm>
            <a:custGeom>
              <a:avLst/>
              <a:gdLst/>
              <a:ahLst/>
              <a:cxnLst/>
              <a:rect l="l" t="t" r="r" b="b"/>
              <a:pathLst>
                <a:path w="3606965" h="580808" extrusionOk="0">
                  <a:moveTo>
                    <a:pt x="1006733" y="443797"/>
                  </a:moveTo>
                  <a:lnTo>
                    <a:pt x="774410" y="494431"/>
                  </a:lnTo>
                  <a:lnTo>
                    <a:pt x="631442" y="527195"/>
                  </a:lnTo>
                  <a:lnTo>
                    <a:pt x="461667" y="580808"/>
                  </a:lnTo>
                  <a:lnTo>
                    <a:pt x="378269" y="554001"/>
                  </a:lnTo>
                  <a:lnTo>
                    <a:pt x="274022" y="506345"/>
                  </a:lnTo>
                  <a:lnTo>
                    <a:pt x="178710" y="449754"/>
                  </a:lnTo>
                  <a:lnTo>
                    <a:pt x="119140" y="402098"/>
                  </a:lnTo>
                  <a:lnTo>
                    <a:pt x="68505" y="351463"/>
                  </a:lnTo>
                  <a:lnTo>
                    <a:pt x="32763" y="309764"/>
                  </a:lnTo>
                  <a:lnTo>
                    <a:pt x="8935" y="268065"/>
                  </a:lnTo>
                  <a:lnTo>
                    <a:pt x="0" y="247216"/>
                  </a:lnTo>
                  <a:lnTo>
                    <a:pt x="0" y="223388"/>
                  </a:lnTo>
                  <a:lnTo>
                    <a:pt x="2978" y="211474"/>
                  </a:lnTo>
                  <a:lnTo>
                    <a:pt x="17871" y="205517"/>
                  </a:lnTo>
                  <a:lnTo>
                    <a:pt x="50634" y="214452"/>
                  </a:lnTo>
                  <a:lnTo>
                    <a:pt x="89355" y="244237"/>
                  </a:lnTo>
                  <a:lnTo>
                    <a:pt x="151903" y="279979"/>
                  </a:lnTo>
                  <a:lnTo>
                    <a:pt x="223387" y="306786"/>
                  </a:lnTo>
                  <a:lnTo>
                    <a:pt x="297850" y="324657"/>
                  </a:lnTo>
                  <a:cubicBezTo>
                    <a:pt x="370319" y="333715"/>
                    <a:pt x="345321" y="333592"/>
                    <a:pt x="372312" y="333592"/>
                  </a:cubicBezTo>
                  <a:lnTo>
                    <a:pt x="414011" y="333592"/>
                  </a:lnTo>
                  <a:lnTo>
                    <a:pt x="467624" y="327635"/>
                  </a:lnTo>
                  <a:lnTo>
                    <a:pt x="813131" y="268065"/>
                  </a:lnTo>
                  <a:lnTo>
                    <a:pt x="1030561" y="244237"/>
                  </a:lnTo>
                  <a:lnTo>
                    <a:pt x="1206293" y="220409"/>
                  </a:lnTo>
                  <a:lnTo>
                    <a:pt x="1662004" y="154882"/>
                  </a:lnTo>
                  <a:lnTo>
                    <a:pt x="1900284" y="131054"/>
                  </a:lnTo>
                  <a:lnTo>
                    <a:pt x="2174306" y="113183"/>
                  </a:lnTo>
                  <a:lnTo>
                    <a:pt x="2490027" y="89355"/>
                  </a:lnTo>
                  <a:lnTo>
                    <a:pt x="2671716" y="65527"/>
                  </a:lnTo>
                  <a:lnTo>
                    <a:pt x="2874254" y="65527"/>
                  </a:lnTo>
                  <a:lnTo>
                    <a:pt x="2924888" y="59570"/>
                  </a:lnTo>
                  <a:lnTo>
                    <a:pt x="3011265" y="38721"/>
                  </a:lnTo>
                  <a:lnTo>
                    <a:pt x="3157211" y="0"/>
                  </a:lnTo>
                  <a:lnTo>
                    <a:pt x="3186996" y="0"/>
                  </a:lnTo>
                  <a:lnTo>
                    <a:pt x="3270395" y="14893"/>
                  </a:lnTo>
                  <a:lnTo>
                    <a:pt x="3371664" y="50635"/>
                  </a:lnTo>
                  <a:lnTo>
                    <a:pt x="3446126" y="89355"/>
                  </a:lnTo>
                  <a:lnTo>
                    <a:pt x="3529524" y="137011"/>
                  </a:lnTo>
                  <a:lnTo>
                    <a:pt x="3586116" y="175732"/>
                  </a:lnTo>
                  <a:lnTo>
                    <a:pt x="3598030" y="193603"/>
                  </a:lnTo>
                  <a:lnTo>
                    <a:pt x="3606965" y="226366"/>
                  </a:lnTo>
                  <a:lnTo>
                    <a:pt x="3603987" y="259130"/>
                  </a:lnTo>
                  <a:lnTo>
                    <a:pt x="3592073" y="279979"/>
                  </a:lnTo>
                  <a:lnTo>
                    <a:pt x="3565266" y="297850"/>
                  </a:lnTo>
                  <a:lnTo>
                    <a:pt x="3517610" y="312743"/>
                  </a:lnTo>
                  <a:lnTo>
                    <a:pt x="3469954" y="315721"/>
                  </a:lnTo>
                  <a:lnTo>
                    <a:pt x="3398470" y="312743"/>
                  </a:lnTo>
                  <a:lnTo>
                    <a:pt x="3312094" y="300829"/>
                  </a:lnTo>
                  <a:lnTo>
                    <a:pt x="3216781" y="288915"/>
                  </a:lnTo>
                  <a:lnTo>
                    <a:pt x="3079770" y="277001"/>
                  </a:lnTo>
                  <a:lnTo>
                    <a:pt x="2859361" y="268065"/>
                  </a:lnTo>
                  <a:lnTo>
                    <a:pt x="2558533" y="268065"/>
                  </a:lnTo>
                  <a:lnTo>
                    <a:pt x="2192177" y="277001"/>
                  </a:lnTo>
                  <a:lnTo>
                    <a:pt x="1980703" y="288915"/>
                  </a:lnTo>
                  <a:lnTo>
                    <a:pt x="1471380" y="357420"/>
                  </a:lnTo>
                  <a:lnTo>
                    <a:pt x="1280755" y="387205"/>
                  </a:lnTo>
                  <a:lnTo>
                    <a:pt x="1006733" y="44379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6;p11">
              <a:extLst>
                <a:ext uri="{FF2B5EF4-FFF2-40B4-BE49-F238E27FC236}">
                  <a16:creationId xmlns:a16="http://schemas.microsoft.com/office/drawing/2014/main" id="{55A63243-70CB-8747-AB0B-25FAD660AA5E}"/>
                </a:ext>
              </a:extLst>
            </p:cNvPr>
            <p:cNvSpPr/>
            <p:nvPr/>
          </p:nvSpPr>
          <p:spPr>
            <a:xfrm rot="-5400000">
              <a:off x="3026569" y="3912394"/>
              <a:ext cx="4060825" cy="420687"/>
            </a:xfrm>
            <a:custGeom>
              <a:avLst/>
              <a:gdLst/>
              <a:ahLst/>
              <a:cxnLst/>
              <a:rect l="l" t="t" r="r" b="b"/>
              <a:pathLst>
                <a:path w="4060077" h="420130" extrusionOk="0">
                  <a:moveTo>
                    <a:pt x="1186249" y="360111"/>
                  </a:moveTo>
                  <a:lnTo>
                    <a:pt x="836729" y="367172"/>
                  </a:lnTo>
                  <a:lnTo>
                    <a:pt x="667265" y="374233"/>
                  </a:lnTo>
                  <a:lnTo>
                    <a:pt x="526045" y="384825"/>
                  </a:lnTo>
                  <a:lnTo>
                    <a:pt x="356581" y="388355"/>
                  </a:lnTo>
                  <a:lnTo>
                    <a:pt x="229483" y="381294"/>
                  </a:lnTo>
                  <a:lnTo>
                    <a:pt x="141220" y="370703"/>
                  </a:lnTo>
                  <a:lnTo>
                    <a:pt x="74141" y="356581"/>
                  </a:lnTo>
                  <a:lnTo>
                    <a:pt x="31775" y="338928"/>
                  </a:lnTo>
                  <a:lnTo>
                    <a:pt x="7061" y="310684"/>
                  </a:lnTo>
                  <a:lnTo>
                    <a:pt x="0" y="278910"/>
                  </a:lnTo>
                  <a:lnTo>
                    <a:pt x="10592" y="236544"/>
                  </a:lnTo>
                  <a:lnTo>
                    <a:pt x="52958" y="180056"/>
                  </a:lnTo>
                  <a:lnTo>
                    <a:pt x="91793" y="141220"/>
                  </a:lnTo>
                  <a:lnTo>
                    <a:pt x="127098" y="127098"/>
                  </a:lnTo>
                  <a:lnTo>
                    <a:pt x="190647" y="105915"/>
                  </a:lnTo>
                  <a:lnTo>
                    <a:pt x="250666" y="91793"/>
                  </a:lnTo>
                  <a:lnTo>
                    <a:pt x="310684" y="81202"/>
                  </a:lnTo>
                  <a:lnTo>
                    <a:pt x="402477" y="70610"/>
                  </a:lnTo>
                  <a:lnTo>
                    <a:pt x="448374" y="81202"/>
                  </a:lnTo>
                  <a:lnTo>
                    <a:pt x="526045" y="98854"/>
                  </a:lnTo>
                  <a:lnTo>
                    <a:pt x="610777" y="112976"/>
                  </a:lnTo>
                  <a:lnTo>
                    <a:pt x="751997" y="127098"/>
                  </a:lnTo>
                  <a:lnTo>
                    <a:pt x="960297" y="141220"/>
                  </a:lnTo>
                  <a:lnTo>
                    <a:pt x="1401610" y="141220"/>
                  </a:lnTo>
                  <a:lnTo>
                    <a:pt x="1765251" y="141220"/>
                  </a:lnTo>
                  <a:lnTo>
                    <a:pt x="2139484" y="141220"/>
                  </a:lnTo>
                  <a:lnTo>
                    <a:pt x="2658468" y="137690"/>
                  </a:lnTo>
                  <a:lnTo>
                    <a:pt x="2845585" y="141220"/>
                  </a:lnTo>
                  <a:lnTo>
                    <a:pt x="3431648" y="141220"/>
                  </a:lnTo>
                  <a:lnTo>
                    <a:pt x="3590521" y="141220"/>
                  </a:lnTo>
                  <a:lnTo>
                    <a:pt x="3791759" y="105915"/>
                  </a:lnTo>
                  <a:lnTo>
                    <a:pt x="3883552" y="84732"/>
                  </a:lnTo>
                  <a:lnTo>
                    <a:pt x="4060077" y="0"/>
                  </a:lnTo>
                  <a:lnTo>
                    <a:pt x="4031833" y="169464"/>
                  </a:lnTo>
                  <a:lnTo>
                    <a:pt x="4003589" y="293032"/>
                  </a:lnTo>
                  <a:lnTo>
                    <a:pt x="3947101" y="398947"/>
                  </a:lnTo>
                  <a:lnTo>
                    <a:pt x="3918857" y="416599"/>
                  </a:lnTo>
                  <a:lnTo>
                    <a:pt x="3897674" y="420130"/>
                  </a:lnTo>
                  <a:lnTo>
                    <a:pt x="3865900" y="413069"/>
                  </a:lnTo>
                  <a:lnTo>
                    <a:pt x="3820003" y="384825"/>
                  </a:lnTo>
                  <a:lnTo>
                    <a:pt x="3714088" y="367172"/>
                  </a:lnTo>
                  <a:lnTo>
                    <a:pt x="3608173" y="367172"/>
                  </a:lnTo>
                  <a:lnTo>
                    <a:pt x="3442240" y="360111"/>
                  </a:lnTo>
                  <a:lnTo>
                    <a:pt x="2859707" y="363642"/>
                  </a:lnTo>
                  <a:lnTo>
                    <a:pt x="2686712" y="363642"/>
                  </a:lnTo>
                  <a:lnTo>
                    <a:pt x="2146545" y="367172"/>
                  </a:lnTo>
                  <a:lnTo>
                    <a:pt x="1948837" y="356581"/>
                  </a:lnTo>
                  <a:lnTo>
                    <a:pt x="1684050" y="360111"/>
                  </a:lnTo>
                  <a:lnTo>
                    <a:pt x="1186249" y="36011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7;p11">
              <a:extLst>
                <a:ext uri="{FF2B5EF4-FFF2-40B4-BE49-F238E27FC236}">
                  <a16:creationId xmlns:a16="http://schemas.microsoft.com/office/drawing/2014/main" id="{5E545451-600D-D745-A98A-22ACBB50034B}"/>
                </a:ext>
              </a:extLst>
            </p:cNvPr>
            <p:cNvSpPr/>
            <p:nvPr/>
          </p:nvSpPr>
          <p:spPr>
            <a:xfrm>
              <a:off x="3008313" y="4106863"/>
              <a:ext cx="2143125" cy="1685925"/>
            </a:xfrm>
            <a:custGeom>
              <a:avLst/>
              <a:gdLst/>
              <a:ahLst/>
              <a:cxnLst/>
              <a:rect l="l" t="t" r="r" b="b"/>
              <a:pathLst>
                <a:path w="2143125" h="1685925" extrusionOk="0">
                  <a:moveTo>
                    <a:pt x="1109662" y="1047750"/>
                  </a:moveTo>
                  <a:lnTo>
                    <a:pt x="923925" y="1183482"/>
                  </a:lnTo>
                  <a:lnTo>
                    <a:pt x="702469" y="1328738"/>
                  </a:lnTo>
                  <a:lnTo>
                    <a:pt x="502444" y="1447800"/>
                  </a:lnTo>
                  <a:lnTo>
                    <a:pt x="311944" y="1552575"/>
                  </a:lnTo>
                  <a:lnTo>
                    <a:pt x="109537" y="1650207"/>
                  </a:lnTo>
                  <a:lnTo>
                    <a:pt x="47625" y="1681163"/>
                  </a:lnTo>
                  <a:lnTo>
                    <a:pt x="28575" y="1685925"/>
                  </a:lnTo>
                  <a:lnTo>
                    <a:pt x="11906" y="1685925"/>
                  </a:lnTo>
                  <a:lnTo>
                    <a:pt x="2381" y="1676400"/>
                  </a:lnTo>
                  <a:lnTo>
                    <a:pt x="0" y="1666875"/>
                  </a:lnTo>
                  <a:lnTo>
                    <a:pt x="4762" y="1647825"/>
                  </a:lnTo>
                  <a:lnTo>
                    <a:pt x="16669" y="1638300"/>
                  </a:lnTo>
                  <a:lnTo>
                    <a:pt x="178594" y="1543050"/>
                  </a:lnTo>
                  <a:lnTo>
                    <a:pt x="392906" y="1404938"/>
                  </a:lnTo>
                  <a:lnTo>
                    <a:pt x="631031" y="1235869"/>
                  </a:lnTo>
                  <a:lnTo>
                    <a:pt x="828675" y="1083469"/>
                  </a:lnTo>
                  <a:lnTo>
                    <a:pt x="1042987" y="902494"/>
                  </a:lnTo>
                  <a:lnTo>
                    <a:pt x="1214437" y="742950"/>
                  </a:lnTo>
                  <a:lnTo>
                    <a:pt x="1345406" y="616744"/>
                  </a:lnTo>
                  <a:lnTo>
                    <a:pt x="1490662" y="461963"/>
                  </a:lnTo>
                  <a:lnTo>
                    <a:pt x="1666875" y="259557"/>
                  </a:lnTo>
                  <a:lnTo>
                    <a:pt x="1864519" y="0"/>
                  </a:lnTo>
                  <a:lnTo>
                    <a:pt x="2083594" y="21432"/>
                  </a:lnTo>
                  <a:lnTo>
                    <a:pt x="2143125" y="97632"/>
                  </a:lnTo>
                  <a:lnTo>
                    <a:pt x="1978819" y="300038"/>
                  </a:lnTo>
                  <a:lnTo>
                    <a:pt x="1854994" y="419100"/>
                  </a:lnTo>
                  <a:lnTo>
                    <a:pt x="1681162" y="573882"/>
                  </a:lnTo>
                  <a:lnTo>
                    <a:pt x="1495425" y="738188"/>
                  </a:lnTo>
                  <a:lnTo>
                    <a:pt x="1309687" y="895350"/>
                  </a:lnTo>
                  <a:lnTo>
                    <a:pt x="1109662" y="10477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8;p11">
              <a:extLst>
                <a:ext uri="{FF2B5EF4-FFF2-40B4-BE49-F238E27FC236}">
                  <a16:creationId xmlns:a16="http://schemas.microsoft.com/office/drawing/2014/main" id="{741294FD-7C50-ED47-9465-46FB0C420FA8}"/>
                </a:ext>
              </a:extLst>
            </p:cNvPr>
            <p:cNvSpPr/>
            <p:nvPr/>
          </p:nvSpPr>
          <p:spPr>
            <a:xfrm>
              <a:off x="5132388" y="4075113"/>
              <a:ext cx="2319337" cy="1590675"/>
            </a:xfrm>
            <a:custGeom>
              <a:avLst/>
              <a:gdLst/>
              <a:ahLst/>
              <a:cxnLst/>
              <a:rect l="l" t="t" r="r" b="b"/>
              <a:pathLst>
                <a:path w="2319337" h="1590675" extrusionOk="0">
                  <a:moveTo>
                    <a:pt x="521494" y="604837"/>
                  </a:moveTo>
                  <a:lnTo>
                    <a:pt x="359569" y="431006"/>
                  </a:lnTo>
                  <a:lnTo>
                    <a:pt x="0" y="54769"/>
                  </a:lnTo>
                  <a:lnTo>
                    <a:pt x="95250" y="0"/>
                  </a:lnTo>
                  <a:lnTo>
                    <a:pt x="307181" y="188119"/>
                  </a:lnTo>
                  <a:lnTo>
                    <a:pt x="528637" y="371475"/>
                  </a:lnTo>
                  <a:lnTo>
                    <a:pt x="742950" y="545306"/>
                  </a:lnTo>
                  <a:lnTo>
                    <a:pt x="942975" y="702469"/>
                  </a:lnTo>
                  <a:lnTo>
                    <a:pt x="1188244" y="883444"/>
                  </a:lnTo>
                  <a:lnTo>
                    <a:pt x="1397794" y="1026319"/>
                  </a:lnTo>
                  <a:lnTo>
                    <a:pt x="1514475" y="1100137"/>
                  </a:lnTo>
                  <a:lnTo>
                    <a:pt x="1647825" y="1183481"/>
                  </a:lnTo>
                  <a:lnTo>
                    <a:pt x="1788319" y="1266825"/>
                  </a:lnTo>
                  <a:lnTo>
                    <a:pt x="1938337" y="1352550"/>
                  </a:lnTo>
                  <a:lnTo>
                    <a:pt x="2119312" y="1447800"/>
                  </a:lnTo>
                  <a:lnTo>
                    <a:pt x="2247900" y="1509712"/>
                  </a:lnTo>
                  <a:lnTo>
                    <a:pt x="2293144" y="1538287"/>
                  </a:lnTo>
                  <a:lnTo>
                    <a:pt x="2312194" y="1554956"/>
                  </a:lnTo>
                  <a:lnTo>
                    <a:pt x="2319337" y="1569244"/>
                  </a:lnTo>
                  <a:lnTo>
                    <a:pt x="2312194" y="1585912"/>
                  </a:lnTo>
                  <a:lnTo>
                    <a:pt x="2283619" y="1590675"/>
                  </a:lnTo>
                  <a:lnTo>
                    <a:pt x="2007394" y="1581150"/>
                  </a:lnTo>
                  <a:lnTo>
                    <a:pt x="1645444" y="1581150"/>
                  </a:lnTo>
                  <a:lnTo>
                    <a:pt x="1550194" y="1581150"/>
                  </a:lnTo>
                  <a:lnTo>
                    <a:pt x="1509712" y="1576387"/>
                  </a:lnTo>
                  <a:lnTo>
                    <a:pt x="1476375" y="1569244"/>
                  </a:lnTo>
                  <a:lnTo>
                    <a:pt x="1445419" y="1557337"/>
                  </a:lnTo>
                  <a:lnTo>
                    <a:pt x="1414462" y="1535906"/>
                  </a:lnTo>
                  <a:lnTo>
                    <a:pt x="1390650" y="1514475"/>
                  </a:lnTo>
                  <a:lnTo>
                    <a:pt x="1300162" y="1421606"/>
                  </a:lnTo>
                  <a:lnTo>
                    <a:pt x="1112044" y="1221581"/>
                  </a:lnTo>
                  <a:lnTo>
                    <a:pt x="959644" y="1064419"/>
                  </a:lnTo>
                  <a:lnTo>
                    <a:pt x="812006" y="907256"/>
                  </a:lnTo>
                  <a:lnTo>
                    <a:pt x="521494" y="6048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13;p12">
            <a:extLst>
              <a:ext uri="{FF2B5EF4-FFF2-40B4-BE49-F238E27FC236}">
                <a16:creationId xmlns:a16="http://schemas.microsoft.com/office/drawing/2014/main" id="{8F5BAE7F-BC6A-E54E-A504-7C4A3F499F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6850" y="1370680"/>
            <a:ext cx="45593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Google Shape;3027;p275"/>
          <p:cNvSpPr txBox="1"/>
          <p:nvPr/>
        </p:nvSpPr>
        <p:spPr>
          <a:xfrm>
            <a:off x="4252913" y="6656388"/>
            <a:ext cx="37004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級</a:t>
            </a:r>
            <a:endParaRPr/>
          </a:p>
        </p:txBody>
      </p:sp>
      <p:sp>
        <p:nvSpPr>
          <p:cNvPr id="3028" name="Google Shape;3028;p275"/>
          <p:cNvSpPr/>
          <p:nvPr/>
        </p:nvSpPr>
        <p:spPr>
          <a:xfrm>
            <a:off x="2846388" y="1598613"/>
            <a:ext cx="1076325" cy="1295400"/>
          </a:xfrm>
          <a:custGeom>
            <a:avLst/>
            <a:gdLst/>
            <a:ahLst/>
            <a:cxnLst/>
            <a:rect l="l" t="t" r="r" b="b"/>
            <a:pathLst>
              <a:path w="1076325" h="1295400" extrusionOk="0">
                <a:moveTo>
                  <a:pt x="519112" y="842962"/>
                </a:moveTo>
                <a:lnTo>
                  <a:pt x="123825" y="1295400"/>
                </a:lnTo>
                <a:lnTo>
                  <a:pt x="0" y="1252537"/>
                </a:lnTo>
                <a:lnTo>
                  <a:pt x="47625" y="1188244"/>
                </a:lnTo>
                <a:lnTo>
                  <a:pt x="95250" y="1140619"/>
                </a:lnTo>
                <a:lnTo>
                  <a:pt x="311944" y="800100"/>
                </a:lnTo>
                <a:lnTo>
                  <a:pt x="626269" y="314325"/>
                </a:lnTo>
                <a:lnTo>
                  <a:pt x="664369" y="257175"/>
                </a:lnTo>
                <a:lnTo>
                  <a:pt x="673894" y="230981"/>
                </a:lnTo>
                <a:lnTo>
                  <a:pt x="681037" y="195262"/>
                </a:lnTo>
                <a:lnTo>
                  <a:pt x="681037" y="169069"/>
                </a:lnTo>
                <a:lnTo>
                  <a:pt x="678656" y="145256"/>
                </a:lnTo>
                <a:lnTo>
                  <a:pt x="666750" y="119062"/>
                </a:lnTo>
                <a:lnTo>
                  <a:pt x="640556" y="97631"/>
                </a:lnTo>
                <a:lnTo>
                  <a:pt x="621506" y="83344"/>
                </a:lnTo>
                <a:lnTo>
                  <a:pt x="595312" y="76200"/>
                </a:lnTo>
                <a:lnTo>
                  <a:pt x="576262" y="69056"/>
                </a:lnTo>
                <a:lnTo>
                  <a:pt x="566737" y="54769"/>
                </a:lnTo>
                <a:lnTo>
                  <a:pt x="564356" y="26194"/>
                </a:lnTo>
                <a:lnTo>
                  <a:pt x="566737" y="14287"/>
                </a:lnTo>
                <a:lnTo>
                  <a:pt x="573881" y="2381"/>
                </a:lnTo>
                <a:lnTo>
                  <a:pt x="590550" y="0"/>
                </a:lnTo>
                <a:lnTo>
                  <a:pt x="626269" y="14287"/>
                </a:lnTo>
                <a:lnTo>
                  <a:pt x="711994" y="33337"/>
                </a:lnTo>
                <a:lnTo>
                  <a:pt x="788194" y="64294"/>
                </a:lnTo>
                <a:lnTo>
                  <a:pt x="914400" y="130969"/>
                </a:lnTo>
                <a:lnTo>
                  <a:pt x="1002506" y="185737"/>
                </a:lnTo>
                <a:lnTo>
                  <a:pt x="1052512" y="223837"/>
                </a:lnTo>
                <a:lnTo>
                  <a:pt x="1064419" y="238125"/>
                </a:lnTo>
                <a:lnTo>
                  <a:pt x="1071562" y="252412"/>
                </a:lnTo>
                <a:lnTo>
                  <a:pt x="1076325" y="280987"/>
                </a:lnTo>
                <a:lnTo>
                  <a:pt x="1071562" y="316706"/>
                </a:lnTo>
                <a:lnTo>
                  <a:pt x="1062037" y="330994"/>
                </a:lnTo>
                <a:lnTo>
                  <a:pt x="1031081" y="347662"/>
                </a:lnTo>
                <a:lnTo>
                  <a:pt x="907256" y="421481"/>
                </a:lnTo>
                <a:lnTo>
                  <a:pt x="885825" y="438150"/>
                </a:lnTo>
                <a:lnTo>
                  <a:pt x="519112" y="8429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275"/>
          <p:cNvSpPr/>
          <p:nvPr/>
        </p:nvSpPr>
        <p:spPr>
          <a:xfrm>
            <a:off x="2517775" y="4316413"/>
            <a:ext cx="776288" cy="1273175"/>
          </a:xfrm>
          <a:custGeom>
            <a:avLst/>
            <a:gdLst/>
            <a:ahLst/>
            <a:cxnLst/>
            <a:rect l="l" t="t" r="r" b="b"/>
            <a:pathLst>
              <a:path w="776288" h="1271588" extrusionOk="0">
                <a:moveTo>
                  <a:pt x="254794" y="738188"/>
                </a:moveTo>
                <a:lnTo>
                  <a:pt x="419100" y="411957"/>
                </a:lnTo>
                <a:lnTo>
                  <a:pt x="483394" y="226219"/>
                </a:lnTo>
                <a:lnTo>
                  <a:pt x="485775" y="197644"/>
                </a:lnTo>
                <a:lnTo>
                  <a:pt x="478632" y="157163"/>
                </a:lnTo>
                <a:lnTo>
                  <a:pt x="454819" y="126207"/>
                </a:lnTo>
                <a:lnTo>
                  <a:pt x="428625" y="104775"/>
                </a:lnTo>
                <a:lnTo>
                  <a:pt x="383382" y="78582"/>
                </a:lnTo>
                <a:lnTo>
                  <a:pt x="366713" y="69057"/>
                </a:lnTo>
                <a:lnTo>
                  <a:pt x="347663" y="52388"/>
                </a:lnTo>
                <a:lnTo>
                  <a:pt x="340519" y="35719"/>
                </a:lnTo>
                <a:lnTo>
                  <a:pt x="342900" y="21432"/>
                </a:lnTo>
                <a:lnTo>
                  <a:pt x="354807" y="9525"/>
                </a:lnTo>
                <a:lnTo>
                  <a:pt x="381000" y="0"/>
                </a:lnTo>
                <a:lnTo>
                  <a:pt x="442913" y="0"/>
                </a:lnTo>
                <a:lnTo>
                  <a:pt x="514350" y="9525"/>
                </a:lnTo>
                <a:lnTo>
                  <a:pt x="547688" y="19050"/>
                </a:lnTo>
                <a:lnTo>
                  <a:pt x="592932" y="42863"/>
                </a:lnTo>
                <a:lnTo>
                  <a:pt x="650082" y="80963"/>
                </a:lnTo>
                <a:lnTo>
                  <a:pt x="709613" y="135732"/>
                </a:lnTo>
                <a:lnTo>
                  <a:pt x="742950" y="176213"/>
                </a:lnTo>
                <a:lnTo>
                  <a:pt x="769144" y="226219"/>
                </a:lnTo>
                <a:lnTo>
                  <a:pt x="776288" y="266700"/>
                </a:lnTo>
                <a:lnTo>
                  <a:pt x="776288" y="300038"/>
                </a:lnTo>
                <a:lnTo>
                  <a:pt x="769144" y="326232"/>
                </a:lnTo>
                <a:lnTo>
                  <a:pt x="752475" y="350044"/>
                </a:lnTo>
                <a:lnTo>
                  <a:pt x="726282" y="378619"/>
                </a:lnTo>
                <a:lnTo>
                  <a:pt x="700088" y="397669"/>
                </a:lnTo>
                <a:lnTo>
                  <a:pt x="688182" y="411957"/>
                </a:lnTo>
                <a:lnTo>
                  <a:pt x="533400" y="654844"/>
                </a:lnTo>
                <a:lnTo>
                  <a:pt x="376238" y="873919"/>
                </a:lnTo>
                <a:lnTo>
                  <a:pt x="204788" y="1088232"/>
                </a:lnTo>
                <a:lnTo>
                  <a:pt x="73819" y="1245394"/>
                </a:lnTo>
                <a:lnTo>
                  <a:pt x="52388" y="1264444"/>
                </a:lnTo>
                <a:lnTo>
                  <a:pt x="35719" y="1271588"/>
                </a:lnTo>
                <a:lnTo>
                  <a:pt x="14288" y="1271588"/>
                </a:lnTo>
                <a:lnTo>
                  <a:pt x="0" y="1259682"/>
                </a:lnTo>
                <a:lnTo>
                  <a:pt x="2382" y="1235869"/>
                </a:lnTo>
                <a:lnTo>
                  <a:pt x="254794" y="7381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0" name="Google Shape;3030;p275"/>
          <p:cNvSpPr/>
          <p:nvPr/>
        </p:nvSpPr>
        <p:spPr>
          <a:xfrm>
            <a:off x="3910013" y="4106863"/>
            <a:ext cx="466725" cy="879475"/>
          </a:xfrm>
          <a:custGeom>
            <a:avLst/>
            <a:gdLst/>
            <a:ahLst/>
            <a:cxnLst/>
            <a:rect l="l" t="t" r="r" b="b"/>
            <a:pathLst>
              <a:path w="466725" h="878682" extrusionOk="0">
                <a:moveTo>
                  <a:pt x="178593" y="504825"/>
                </a:moveTo>
                <a:lnTo>
                  <a:pt x="0" y="40482"/>
                </a:lnTo>
                <a:lnTo>
                  <a:pt x="0" y="16669"/>
                </a:lnTo>
                <a:lnTo>
                  <a:pt x="7143" y="2382"/>
                </a:lnTo>
                <a:lnTo>
                  <a:pt x="21431" y="0"/>
                </a:lnTo>
                <a:lnTo>
                  <a:pt x="47625" y="4763"/>
                </a:lnTo>
                <a:lnTo>
                  <a:pt x="66675" y="16669"/>
                </a:lnTo>
                <a:lnTo>
                  <a:pt x="426243" y="407194"/>
                </a:lnTo>
                <a:lnTo>
                  <a:pt x="442912" y="438150"/>
                </a:lnTo>
                <a:lnTo>
                  <a:pt x="461962" y="531019"/>
                </a:lnTo>
                <a:lnTo>
                  <a:pt x="466725" y="604838"/>
                </a:lnTo>
                <a:lnTo>
                  <a:pt x="459581" y="709613"/>
                </a:lnTo>
                <a:lnTo>
                  <a:pt x="442912" y="802482"/>
                </a:lnTo>
                <a:lnTo>
                  <a:pt x="433387" y="823913"/>
                </a:lnTo>
                <a:lnTo>
                  <a:pt x="414337" y="845344"/>
                </a:lnTo>
                <a:lnTo>
                  <a:pt x="392906" y="864394"/>
                </a:lnTo>
                <a:lnTo>
                  <a:pt x="376237" y="873919"/>
                </a:lnTo>
                <a:lnTo>
                  <a:pt x="352425" y="878682"/>
                </a:lnTo>
                <a:lnTo>
                  <a:pt x="335756" y="878682"/>
                </a:lnTo>
                <a:lnTo>
                  <a:pt x="323850" y="873919"/>
                </a:lnTo>
                <a:lnTo>
                  <a:pt x="300037" y="852488"/>
                </a:lnTo>
                <a:lnTo>
                  <a:pt x="285750" y="826294"/>
                </a:lnTo>
                <a:lnTo>
                  <a:pt x="178593" y="504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1" name="Google Shape;3031;p275"/>
          <p:cNvSpPr/>
          <p:nvPr/>
        </p:nvSpPr>
        <p:spPr>
          <a:xfrm>
            <a:off x="2790825" y="2820988"/>
            <a:ext cx="757238" cy="434975"/>
          </a:xfrm>
          <a:custGeom>
            <a:avLst/>
            <a:gdLst/>
            <a:ahLst/>
            <a:cxnLst/>
            <a:rect l="l" t="t" r="r" b="b"/>
            <a:pathLst>
              <a:path w="757238" h="433388" extrusionOk="0">
                <a:moveTo>
                  <a:pt x="500063" y="347663"/>
                </a:moveTo>
                <a:lnTo>
                  <a:pt x="252413" y="254794"/>
                </a:lnTo>
                <a:lnTo>
                  <a:pt x="169069" y="230982"/>
                </a:lnTo>
                <a:lnTo>
                  <a:pt x="102394" y="228600"/>
                </a:lnTo>
                <a:lnTo>
                  <a:pt x="66675" y="223838"/>
                </a:lnTo>
                <a:lnTo>
                  <a:pt x="38100" y="219075"/>
                </a:lnTo>
                <a:lnTo>
                  <a:pt x="16669" y="204788"/>
                </a:lnTo>
                <a:lnTo>
                  <a:pt x="2381" y="180975"/>
                </a:lnTo>
                <a:lnTo>
                  <a:pt x="0" y="147638"/>
                </a:lnTo>
                <a:lnTo>
                  <a:pt x="9525" y="97632"/>
                </a:lnTo>
                <a:lnTo>
                  <a:pt x="23813" y="64294"/>
                </a:lnTo>
                <a:lnTo>
                  <a:pt x="71438" y="9525"/>
                </a:lnTo>
                <a:lnTo>
                  <a:pt x="147638" y="0"/>
                </a:lnTo>
                <a:lnTo>
                  <a:pt x="207169" y="26194"/>
                </a:lnTo>
                <a:lnTo>
                  <a:pt x="364331" y="107157"/>
                </a:lnTo>
                <a:lnTo>
                  <a:pt x="483394" y="178594"/>
                </a:lnTo>
                <a:lnTo>
                  <a:pt x="728663" y="326232"/>
                </a:lnTo>
                <a:lnTo>
                  <a:pt x="757238" y="431007"/>
                </a:lnTo>
                <a:lnTo>
                  <a:pt x="652463" y="433388"/>
                </a:lnTo>
                <a:lnTo>
                  <a:pt x="500063" y="3476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2" name="Google Shape;3032;p275"/>
          <p:cNvSpPr/>
          <p:nvPr/>
        </p:nvSpPr>
        <p:spPr>
          <a:xfrm>
            <a:off x="2832100" y="2181225"/>
            <a:ext cx="1524000" cy="1757363"/>
          </a:xfrm>
          <a:custGeom>
            <a:avLst/>
            <a:gdLst/>
            <a:ahLst/>
            <a:cxnLst/>
            <a:rect l="l" t="t" r="r" b="b"/>
            <a:pathLst>
              <a:path w="1524000" h="1757363" extrusionOk="0">
                <a:moveTo>
                  <a:pt x="400050" y="1278731"/>
                </a:moveTo>
                <a:lnTo>
                  <a:pt x="595313" y="1052513"/>
                </a:lnTo>
                <a:lnTo>
                  <a:pt x="685800" y="935831"/>
                </a:lnTo>
                <a:lnTo>
                  <a:pt x="1171575" y="297656"/>
                </a:lnTo>
                <a:lnTo>
                  <a:pt x="1185863" y="271463"/>
                </a:lnTo>
                <a:lnTo>
                  <a:pt x="1188244" y="254794"/>
                </a:lnTo>
                <a:lnTo>
                  <a:pt x="1181100" y="221456"/>
                </a:lnTo>
                <a:lnTo>
                  <a:pt x="1166813" y="188119"/>
                </a:lnTo>
                <a:lnTo>
                  <a:pt x="1095375" y="78581"/>
                </a:lnTo>
                <a:lnTo>
                  <a:pt x="1081088" y="52388"/>
                </a:lnTo>
                <a:lnTo>
                  <a:pt x="1076325" y="38100"/>
                </a:lnTo>
                <a:lnTo>
                  <a:pt x="1073944" y="16669"/>
                </a:lnTo>
                <a:lnTo>
                  <a:pt x="1076325" y="4763"/>
                </a:lnTo>
                <a:lnTo>
                  <a:pt x="1088232" y="0"/>
                </a:lnTo>
                <a:lnTo>
                  <a:pt x="1109663" y="4763"/>
                </a:lnTo>
                <a:lnTo>
                  <a:pt x="1233488" y="61913"/>
                </a:lnTo>
                <a:lnTo>
                  <a:pt x="1290638" y="97631"/>
                </a:lnTo>
                <a:lnTo>
                  <a:pt x="1354932" y="145256"/>
                </a:lnTo>
                <a:lnTo>
                  <a:pt x="1438275" y="226219"/>
                </a:lnTo>
                <a:lnTo>
                  <a:pt x="1488282" y="285750"/>
                </a:lnTo>
                <a:lnTo>
                  <a:pt x="1514475" y="326231"/>
                </a:lnTo>
                <a:lnTo>
                  <a:pt x="1524000" y="357188"/>
                </a:lnTo>
                <a:lnTo>
                  <a:pt x="1519238" y="390525"/>
                </a:lnTo>
                <a:lnTo>
                  <a:pt x="1504950" y="411956"/>
                </a:lnTo>
                <a:lnTo>
                  <a:pt x="1471613" y="431006"/>
                </a:lnTo>
                <a:lnTo>
                  <a:pt x="1428750" y="442913"/>
                </a:lnTo>
                <a:lnTo>
                  <a:pt x="180975" y="1728788"/>
                </a:lnTo>
                <a:lnTo>
                  <a:pt x="0" y="1757363"/>
                </a:lnTo>
                <a:lnTo>
                  <a:pt x="26194" y="1709738"/>
                </a:lnTo>
                <a:lnTo>
                  <a:pt x="83344" y="1650206"/>
                </a:lnTo>
                <a:lnTo>
                  <a:pt x="126207" y="1604963"/>
                </a:lnTo>
                <a:lnTo>
                  <a:pt x="400050" y="12787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3" name="Google Shape;3033;p275"/>
          <p:cNvSpPr/>
          <p:nvPr/>
        </p:nvSpPr>
        <p:spPr>
          <a:xfrm>
            <a:off x="2814638" y="3609975"/>
            <a:ext cx="1438275" cy="560388"/>
          </a:xfrm>
          <a:custGeom>
            <a:avLst/>
            <a:gdLst/>
            <a:ahLst/>
            <a:cxnLst/>
            <a:rect l="l" t="t" r="r" b="b"/>
            <a:pathLst>
              <a:path w="1438275" h="559594" extrusionOk="0">
                <a:moveTo>
                  <a:pt x="590550" y="392906"/>
                </a:moveTo>
                <a:lnTo>
                  <a:pt x="300037" y="490538"/>
                </a:lnTo>
                <a:lnTo>
                  <a:pt x="273843" y="526256"/>
                </a:lnTo>
                <a:lnTo>
                  <a:pt x="250031" y="550069"/>
                </a:lnTo>
                <a:lnTo>
                  <a:pt x="228600" y="559594"/>
                </a:lnTo>
                <a:lnTo>
                  <a:pt x="202406" y="559594"/>
                </a:lnTo>
                <a:lnTo>
                  <a:pt x="180975" y="552450"/>
                </a:lnTo>
                <a:lnTo>
                  <a:pt x="2381" y="354806"/>
                </a:lnTo>
                <a:lnTo>
                  <a:pt x="0" y="345281"/>
                </a:lnTo>
                <a:lnTo>
                  <a:pt x="19050" y="300038"/>
                </a:lnTo>
                <a:lnTo>
                  <a:pt x="45243" y="278606"/>
                </a:lnTo>
                <a:lnTo>
                  <a:pt x="221456" y="264319"/>
                </a:lnTo>
                <a:lnTo>
                  <a:pt x="1390650" y="0"/>
                </a:lnTo>
                <a:lnTo>
                  <a:pt x="1438275" y="104775"/>
                </a:lnTo>
                <a:lnTo>
                  <a:pt x="590550" y="3929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p275"/>
          <p:cNvSpPr/>
          <p:nvPr/>
        </p:nvSpPr>
        <p:spPr>
          <a:xfrm>
            <a:off x="3857625" y="3230563"/>
            <a:ext cx="642938" cy="827087"/>
          </a:xfrm>
          <a:custGeom>
            <a:avLst/>
            <a:gdLst/>
            <a:ahLst/>
            <a:cxnLst/>
            <a:rect l="l" t="t" r="r" b="b"/>
            <a:pathLst>
              <a:path w="642938" h="826294" extrusionOk="0">
                <a:moveTo>
                  <a:pt x="364331" y="573882"/>
                </a:moveTo>
                <a:lnTo>
                  <a:pt x="240506" y="364332"/>
                </a:lnTo>
                <a:lnTo>
                  <a:pt x="26194" y="78582"/>
                </a:lnTo>
                <a:lnTo>
                  <a:pt x="9525" y="57150"/>
                </a:lnTo>
                <a:lnTo>
                  <a:pt x="0" y="33338"/>
                </a:lnTo>
                <a:lnTo>
                  <a:pt x="0" y="14288"/>
                </a:lnTo>
                <a:lnTo>
                  <a:pt x="9525" y="2382"/>
                </a:lnTo>
                <a:lnTo>
                  <a:pt x="30956" y="0"/>
                </a:lnTo>
                <a:lnTo>
                  <a:pt x="57150" y="7144"/>
                </a:lnTo>
                <a:lnTo>
                  <a:pt x="264319" y="138113"/>
                </a:lnTo>
                <a:lnTo>
                  <a:pt x="485775" y="300038"/>
                </a:lnTo>
                <a:lnTo>
                  <a:pt x="573881" y="385763"/>
                </a:lnTo>
                <a:lnTo>
                  <a:pt x="609600" y="431007"/>
                </a:lnTo>
                <a:lnTo>
                  <a:pt x="623888" y="466725"/>
                </a:lnTo>
                <a:lnTo>
                  <a:pt x="638175" y="557213"/>
                </a:lnTo>
                <a:lnTo>
                  <a:pt x="642938" y="633413"/>
                </a:lnTo>
                <a:lnTo>
                  <a:pt x="640556" y="721519"/>
                </a:lnTo>
                <a:lnTo>
                  <a:pt x="633413" y="764382"/>
                </a:lnTo>
                <a:lnTo>
                  <a:pt x="611981" y="802482"/>
                </a:lnTo>
                <a:lnTo>
                  <a:pt x="595313" y="819150"/>
                </a:lnTo>
                <a:lnTo>
                  <a:pt x="576263" y="826294"/>
                </a:lnTo>
                <a:lnTo>
                  <a:pt x="531019" y="821532"/>
                </a:lnTo>
                <a:lnTo>
                  <a:pt x="485775" y="807244"/>
                </a:lnTo>
                <a:lnTo>
                  <a:pt x="364331" y="5738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275"/>
          <p:cNvSpPr/>
          <p:nvPr/>
        </p:nvSpPr>
        <p:spPr>
          <a:xfrm rot="-5400000">
            <a:off x="2567781" y="4712494"/>
            <a:ext cx="2017713" cy="327025"/>
          </a:xfrm>
          <a:custGeom>
            <a:avLst/>
            <a:gdLst/>
            <a:ahLst/>
            <a:cxnLst/>
            <a:rect l="l" t="t" r="r" b="b"/>
            <a:pathLst>
              <a:path w="2016919" h="326231" extrusionOk="0">
                <a:moveTo>
                  <a:pt x="902494" y="300037"/>
                </a:moveTo>
                <a:lnTo>
                  <a:pt x="371475" y="288131"/>
                </a:lnTo>
                <a:lnTo>
                  <a:pt x="100012" y="278606"/>
                </a:lnTo>
                <a:lnTo>
                  <a:pt x="61912" y="271462"/>
                </a:lnTo>
                <a:lnTo>
                  <a:pt x="35719" y="257175"/>
                </a:lnTo>
                <a:lnTo>
                  <a:pt x="14287" y="235743"/>
                </a:lnTo>
                <a:lnTo>
                  <a:pt x="2381" y="211931"/>
                </a:lnTo>
                <a:lnTo>
                  <a:pt x="0" y="178593"/>
                </a:lnTo>
                <a:lnTo>
                  <a:pt x="16669" y="138112"/>
                </a:lnTo>
                <a:lnTo>
                  <a:pt x="69056" y="78581"/>
                </a:lnTo>
                <a:lnTo>
                  <a:pt x="114300" y="42862"/>
                </a:lnTo>
                <a:lnTo>
                  <a:pt x="166687" y="16668"/>
                </a:lnTo>
                <a:lnTo>
                  <a:pt x="219075" y="4762"/>
                </a:lnTo>
                <a:lnTo>
                  <a:pt x="273844" y="0"/>
                </a:lnTo>
                <a:lnTo>
                  <a:pt x="335756" y="4762"/>
                </a:lnTo>
                <a:lnTo>
                  <a:pt x="397669" y="16668"/>
                </a:lnTo>
                <a:lnTo>
                  <a:pt x="485775" y="35718"/>
                </a:lnTo>
                <a:lnTo>
                  <a:pt x="552450" y="47625"/>
                </a:lnTo>
                <a:lnTo>
                  <a:pt x="711994" y="66675"/>
                </a:lnTo>
                <a:lnTo>
                  <a:pt x="857250" y="80962"/>
                </a:lnTo>
                <a:lnTo>
                  <a:pt x="1266825" y="102393"/>
                </a:lnTo>
                <a:lnTo>
                  <a:pt x="1690687" y="104775"/>
                </a:lnTo>
                <a:lnTo>
                  <a:pt x="1824037" y="102393"/>
                </a:lnTo>
                <a:lnTo>
                  <a:pt x="1962150" y="76200"/>
                </a:lnTo>
                <a:lnTo>
                  <a:pt x="2016919" y="142875"/>
                </a:lnTo>
                <a:lnTo>
                  <a:pt x="1990725" y="252412"/>
                </a:lnTo>
                <a:lnTo>
                  <a:pt x="1885950" y="311943"/>
                </a:lnTo>
                <a:lnTo>
                  <a:pt x="1857375" y="326231"/>
                </a:lnTo>
                <a:lnTo>
                  <a:pt x="1828800" y="326231"/>
                </a:lnTo>
                <a:lnTo>
                  <a:pt x="902494" y="3000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275"/>
          <p:cNvSpPr/>
          <p:nvPr/>
        </p:nvSpPr>
        <p:spPr>
          <a:xfrm rot="-5400000">
            <a:off x="3114676" y="3232150"/>
            <a:ext cx="3262312" cy="1487487"/>
          </a:xfrm>
          <a:custGeom>
            <a:avLst/>
            <a:gdLst/>
            <a:ahLst/>
            <a:cxnLst/>
            <a:rect l="l" t="t" r="r" b="b"/>
            <a:pathLst>
              <a:path w="3262418" h="1488424" extrusionOk="0">
                <a:moveTo>
                  <a:pt x="1436502" y="770173"/>
                </a:moveTo>
                <a:lnTo>
                  <a:pt x="1678804" y="871132"/>
                </a:lnTo>
                <a:lnTo>
                  <a:pt x="1805724" y="917285"/>
                </a:lnTo>
                <a:lnTo>
                  <a:pt x="2001873" y="980744"/>
                </a:lnTo>
                <a:lnTo>
                  <a:pt x="2186483" y="1032666"/>
                </a:lnTo>
                <a:lnTo>
                  <a:pt x="2385517" y="1078819"/>
                </a:lnTo>
                <a:lnTo>
                  <a:pt x="2662433" y="1124972"/>
                </a:lnTo>
                <a:lnTo>
                  <a:pt x="2844159" y="1142279"/>
                </a:lnTo>
                <a:lnTo>
                  <a:pt x="2985502" y="1145163"/>
                </a:lnTo>
                <a:lnTo>
                  <a:pt x="3063384" y="1133625"/>
                </a:lnTo>
                <a:lnTo>
                  <a:pt x="3103768" y="1116318"/>
                </a:lnTo>
                <a:lnTo>
                  <a:pt x="3141267" y="1078819"/>
                </a:lnTo>
                <a:lnTo>
                  <a:pt x="3198958" y="995167"/>
                </a:lnTo>
                <a:lnTo>
                  <a:pt x="3262418" y="1127856"/>
                </a:lnTo>
                <a:lnTo>
                  <a:pt x="3080692" y="1462463"/>
                </a:lnTo>
                <a:lnTo>
                  <a:pt x="3072038" y="1476886"/>
                </a:lnTo>
                <a:lnTo>
                  <a:pt x="3063384" y="1485539"/>
                </a:lnTo>
                <a:lnTo>
                  <a:pt x="3043193" y="1488424"/>
                </a:lnTo>
                <a:lnTo>
                  <a:pt x="2558589" y="1373042"/>
                </a:lnTo>
                <a:lnTo>
                  <a:pt x="2019180" y="1228815"/>
                </a:lnTo>
                <a:lnTo>
                  <a:pt x="1863415" y="1179778"/>
                </a:lnTo>
                <a:lnTo>
                  <a:pt x="1583614" y="1064396"/>
                </a:lnTo>
                <a:lnTo>
                  <a:pt x="1277853" y="923054"/>
                </a:lnTo>
                <a:lnTo>
                  <a:pt x="995167" y="773057"/>
                </a:lnTo>
                <a:lnTo>
                  <a:pt x="732674" y="611523"/>
                </a:lnTo>
                <a:lnTo>
                  <a:pt x="524987" y="467296"/>
                </a:lnTo>
                <a:lnTo>
                  <a:pt x="259609" y="265378"/>
                </a:lnTo>
                <a:lnTo>
                  <a:pt x="54807" y="95190"/>
                </a:lnTo>
                <a:lnTo>
                  <a:pt x="23077" y="66344"/>
                </a:lnTo>
                <a:lnTo>
                  <a:pt x="11538" y="51922"/>
                </a:lnTo>
                <a:lnTo>
                  <a:pt x="0" y="25961"/>
                </a:lnTo>
                <a:lnTo>
                  <a:pt x="5769" y="8654"/>
                </a:lnTo>
                <a:lnTo>
                  <a:pt x="20192" y="2885"/>
                </a:lnTo>
                <a:lnTo>
                  <a:pt x="37499" y="0"/>
                </a:lnTo>
                <a:lnTo>
                  <a:pt x="57691" y="2885"/>
                </a:lnTo>
                <a:lnTo>
                  <a:pt x="328838" y="187495"/>
                </a:lnTo>
                <a:lnTo>
                  <a:pt x="571140" y="334607"/>
                </a:lnTo>
                <a:lnTo>
                  <a:pt x="879786" y="501910"/>
                </a:lnTo>
                <a:lnTo>
                  <a:pt x="1176894" y="654791"/>
                </a:lnTo>
                <a:lnTo>
                  <a:pt x="1436502" y="7701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p275"/>
          <p:cNvSpPr/>
          <p:nvPr/>
        </p:nvSpPr>
        <p:spPr>
          <a:xfrm>
            <a:off x="4500563" y="1817688"/>
            <a:ext cx="2184400" cy="1755775"/>
          </a:xfrm>
          <a:custGeom>
            <a:avLst/>
            <a:gdLst/>
            <a:ahLst/>
            <a:cxnLst/>
            <a:rect l="l" t="t" r="r" b="b"/>
            <a:pathLst>
              <a:path w="2183606" h="1757362" extrusionOk="0">
                <a:moveTo>
                  <a:pt x="1262062" y="385762"/>
                </a:moveTo>
                <a:lnTo>
                  <a:pt x="700087" y="559594"/>
                </a:lnTo>
                <a:lnTo>
                  <a:pt x="533400" y="633412"/>
                </a:lnTo>
                <a:lnTo>
                  <a:pt x="464343" y="628650"/>
                </a:lnTo>
                <a:lnTo>
                  <a:pt x="416718" y="619125"/>
                </a:lnTo>
                <a:lnTo>
                  <a:pt x="371475" y="607219"/>
                </a:lnTo>
                <a:lnTo>
                  <a:pt x="304800" y="576262"/>
                </a:lnTo>
                <a:lnTo>
                  <a:pt x="207168" y="514350"/>
                </a:lnTo>
                <a:lnTo>
                  <a:pt x="111918" y="438150"/>
                </a:lnTo>
                <a:lnTo>
                  <a:pt x="38100" y="369094"/>
                </a:lnTo>
                <a:lnTo>
                  <a:pt x="11906" y="340519"/>
                </a:lnTo>
                <a:lnTo>
                  <a:pt x="0" y="314325"/>
                </a:lnTo>
                <a:lnTo>
                  <a:pt x="2381" y="292894"/>
                </a:lnTo>
                <a:lnTo>
                  <a:pt x="11906" y="278606"/>
                </a:lnTo>
                <a:lnTo>
                  <a:pt x="23812" y="273844"/>
                </a:lnTo>
                <a:lnTo>
                  <a:pt x="35718" y="273844"/>
                </a:lnTo>
                <a:lnTo>
                  <a:pt x="90487" y="304800"/>
                </a:lnTo>
                <a:lnTo>
                  <a:pt x="176212" y="350044"/>
                </a:lnTo>
                <a:lnTo>
                  <a:pt x="238125" y="371475"/>
                </a:lnTo>
                <a:lnTo>
                  <a:pt x="292893" y="385762"/>
                </a:lnTo>
                <a:lnTo>
                  <a:pt x="330993" y="392906"/>
                </a:lnTo>
                <a:lnTo>
                  <a:pt x="402431" y="397669"/>
                </a:lnTo>
                <a:lnTo>
                  <a:pt x="454818" y="392906"/>
                </a:lnTo>
                <a:lnTo>
                  <a:pt x="1709737" y="92869"/>
                </a:lnTo>
                <a:lnTo>
                  <a:pt x="1743075" y="76200"/>
                </a:lnTo>
                <a:lnTo>
                  <a:pt x="1807368" y="28575"/>
                </a:lnTo>
                <a:lnTo>
                  <a:pt x="1854993" y="2381"/>
                </a:lnTo>
                <a:lnTo>
                  <a:pt x="1871662" y="0"/>
                </a:lnTo>
                <a:lnTo>
                  <a:pt x="1907381" y="9525"/>
                </a:lnTo>
                <a:lnTo>
                  <a:pt x="2055018" y="73819"/>
                </a:lnTo>
                <a:lnTo>
                  <a:pt x="2105025" y="102394"/>
                </a:lnTo>
                <a:lnTo>
                  <a:pt x="2150268" y="142875"/>
                </a:lnTo>
                <a:lnTo>
                  <a:pt x="2171700" y="176212"/>
                </a:lnTo>
                <a:lnTo>
                  <a:pt x="2183606" y="204787"/>
                </a:lnTo>
                <a:lnTo>
                  <a:pt x="2183606" y="226219"/>
                </a:lnTo>
                <a:lnTo>
                  <a:pt x="2176462" y="254794"/>
                </a:lnTo>
                <a:lnTo>
                  <a:pt x="2150268" y="280987"/>
                </a:lnTo>
                <a:lnTo>
                  <a:pt x="2119312" y="304800"/>
                </a:lnTo>
                <a:lnTo>
                  <a:pt x="2081212" y="326231"/>
                </a:lnTo>
                <a:lnTo>
                  <a:pt x="2059781" y="350044"/>
                </a:lnTo>
                <a:lnTo>
                  <a:pt x="2031206" y="402431"/>
                </a:lnTo>
                <a:lnTo>
                  <a:pt x="1671637" y="1331119"/>
                </a:lnTo>
                <a:lnTo>
                  <a:pt x="1631156" y="1431131"/>
                </a:lnTo>
                <a:lnTo>
                  <a:pt x="1616868" y="1481137"/>
                </a:lnTo>
                <a:lnTo>
                  <a:pt x="1619250" y="1526381"/>
                </a:lnTo>
                <a:lnTo>
                  <a:pt x="1535906" y="1726406"/>
                </a:lnTo>
                <a:lnTo>
                  <a:pt x="1504950" y="1743075"/>
                </a:lnTo>
                <a:lnTo>
                  <a:pt x="1454943" y="1757362"/>
                </a:lnTo>
                <a:lnTo>
                  <a:pt x="1438275" y="1757362"/>
                </a:lnTo>
                <a:lnTo>
                  <a:pt x="1416843" y="1747837"/>
                </a:lnTo>
                <a:lnTo>
                  <a:pt x="1404937" y="1728787"/>
                </a:lnTo>
                <a:lnTo>
                  <a:pt x="1369218" y="1638300"/>
                </a:lnTo>
                <a:cubicBezTo>
                  <a:pt x="1359509" y="1598657"/>
                  <a:pt x="1340643" y="1560052"/>
                  <a:pt x="1340643" y="1519237"/>
                </a:cubicBezTo>
                <a:lnTo>
                  <a:pt x="1347787" y="1500187"/>
                </a:lnTo>
                <a:lnTo>
                  <a:pt x="1381125" y="1483519"/>
                </a:lnTo>
                <a:lnTo>
                  <a:pt x="1421606" y="1457325"/>
                </a:lnTo>
                <a:lnTo>
                  <a:pt x="1443037" y="1433512"/>
                </a:lnTo>
                <a:lnTo>
                  <a:pt x="1462087" y="1376362"/>
                </a:lnTo>
                <a:lnTo>
                  <a:pt x="1585912" y="892969"/>
                </a:lnTo>
                <a:lnTo>
                  <a:pt x="1700212" y="442912"/>
                </a:lnTo>
                <a:lnTo>
                  <a:pt x="1728787" y="338137"/>
                </a:lnTo>
                <a:lnTo>
                  <a:pt x="1731168" y="316706"/>
                </a:lnTo>
                <a:lnTo>
                  <a:pt x="1731168" y="304800"/>
                </a:lnTo>
                <a:lnTo>
                  <a:pt x="1728787" y="288131"/>
                </a:lnTo>
                <a:lnTo>
                  <a:pt x="1719262" y="273844"/>
                </a:lnTo>
                <a:lnTo>
                  <a:pt x="1704975" y="269081"/>
                </a:lnTo>
                <a:lnTo>
                  <a:pt x="1685925" y="266700"/>
                </a:lnTo>
                <a:lnTo>
                  <a:pt x="1262062" y="3857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p275"/>
          <p:cNvSpPr/>
          <p:nvPr/>
        </p:nvSpPr>
        <p:spPr>
          <a:xfrm>
            <a:off x="5876925" y="3341688"/>
            <a:ext cx="993775" cy="342900"/>
          </a:xfrm>
          <a:custGeom>
            <a:avLst/>
            <a:gdLst/>
            <a:ahLst/>
            <a:cxnLst/>
            <a:rect l="l" t="t" r="r" b="b"/>
            <a:pathLst>
              <a:path w="992981" h="342900" extrusionOk="0">
                <a:moveTo>
                  <a:pt x="297656" y="197644"/>
                </a:moveTo>
                <a:lnTo>
                  <a:pt x="150019" y="204787"/>
                </a:lnTo>
                <a:lnTo>
                  <a:pt x="73819" y="202406"/>
                </a:lnTo>
                <a:lnTo>
                  <a:pt x="61913" y="197644"/>
                </a:lnTo>
                <a:lnTo>
                  <a:pt x="0" y="7144"/>
                </a:lnTo>
                <a:lnTo>
                  <a:pt x="238125" y="2381"/>
                </a:lnTo>
                <a:lnTo>
                  <a:pt x="269081" y="9525"/>
                </a:lnTo>
                <a:lnTo>
                  <a:pt x="300038" y="14287"/>
                </a:lnTo>
                <a:lnTo>
                  <a:pt x="542925" y="19050"/>
                </a:lnTo>
                <a:lnTo>
                  <a:pt x="578644" y="9525"/>
                </a:lnTo>
                <a:lnTo>
                  <a:pt x="633413" y="0"/>
                </a:lnTo>
                <a:lnTo>
                  <a:pt x="652463" y="0"/>
                </a:lnTo>
                <a:lnTo>
                  <a:pt x="859631" y="116681"/>
                </a:lnTo>
                <a:lnTo>
                  <a:pt x="966788" y="188119"/>
                </a:lnTo>
                <a:lnTo>
                  <a:pt x="983456" y="207169"/>
                </a:lnTo>
                <a:lnTo>
                  <a:pt x="992981" y="228600"/>
                </a:lnTo>
                <a:lnTo>
                  <a:pt x="992981" y="250031"/>
                </a:lnTo>
                <a:lnTo>
                  <a:pt x="988219" y="266700"/>
                </a:lnTo>
                <a:lnTo>
                  <a:pt x="976313" y="288131"/>
                </a:lnTo>
                <a:lnTo>
                  <a:pt x="938213" y="316706"/>
                </a:lnTo>
                <a:lnTo>
                  <a:pt x="902494" y="342900"/>
                </a:lnTo>
                <a:lnTo>
                  <a:pt x="578644" y="271462"/>
                </a:lnTo>
                <a:lnTo>
                  <a:pt x="571500" y="250031"/>
                </a:lnTo>
                <a:lnTo>
                  <a:pt x="561975" y="233362"/>
                </a:lnTo>
                <a:lnTo>
                  <a:pt x="545306" y="216694"/>
                </a:lnTo>
                <a:lnTo>
                  <a:pt x="526256" y="209550"/>
                </a:lnTo>
                <a:lnTo>
                  <a:pt x="483394" y="204787"/>
                </a:lnTo>
                <a:lnTo>
                  <a:pt x="297656" y="1976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9" name="Google Shape;3039;p275"/>
          <p:cNvSpPr/>
          <p:nvPr/>
        </p:nvSpPr>
        <p:spPr>
          <a:xfrm rot="-5400000">
            <a:off x="4685506" y="3574257"/>
            <a:ext cx="2112963" cy="2070100"/>
          </a:xfrm>
          <a:custGeom>
            <a:avLst/>
            <a:gdLst/>
            <a:ahLst/>
            <a:cxnLst/>
            <a:rect l="l" t="t" r="r" b="b"/>
            <a:pathLst>
              <a:path w="2113189" h="2071008" extrusionOk="0">
                <a:moveTo>
                  <a:pt x="1254578" y="1298122"/>
                </a:moveTo>
                <a:lnTo>
                  <a:pt x="1507671" y="1483179"/>
                </a:lnTo>
                <a:lnTo>
                  <a:pt x="1676400" y="1597479"/>
                </a:lnTo>
                <a:lnTo>
                  <a:pt x="1877785" y="1709058"/>
                </a:lnTo>
                <a:lnTo>
                  <a:pt x="1948542" y="1736272"/>
                </a:lnTo>
                <a:lnTo>
                  <a:pt x="1994807" y="1747158"/>
                </a:lnTo>
                <a:lnTo>
                  <a:pt x="2081892" y="1752600"/>
                </a:lnTo>
                <a:cubicBezTo>
                  <a:pt x="2082799" y="1843314"/>
                  <a:pt x="2113189" y="1979839"/>
                  <a:pt x="2084614" y="2024743"/>
                </a:cubicBezTo>
                <a:lnTo>
                  <a:pt x="1981200" y="2071008"/>
                </a:lnTo>
                <a:lnTo>
                  <a:pt x="1951264" y="2051958"/>
                </a:lnTo>
                <a:lnTo>
                  <a:pt x="1896835" y="2022022"/>
                </a:lnTo>
                <a:lnTo>
                  <a:pt x="1270907" y="1608365"/>
                </a:lnTo>
                <a:lnTo>
                  <a:pt x="1004207" y="1401536"/>
                </a:lnTo>
                <a:lnTo>
                  <a:pt x="824592" y="1238250"/>
                </a:lnTo>
                <a:lnTo>
                  <a:pt x="579664" y="966108"/>
                </a:lnTo>
                <a:lnTo>
                  <a:pt x="424542" y="770165"/>
                </a:lnTo>
                <a:lnTo>
                  <a:pt x="318407" y="625929"/>
                </a:lnTo>
                <a:lnTo>
                  <a:pt x="198664" y="435429"/>
                </a:lnTo>
                <a:lnTo>
                  <a:pt x="70757" y="204108"/>
                </a:lnTo>
                <a:lnTo>
                  <a:pt x="10885" y="76200"/>
                </a:lnTo>
                <a:lnTo>
                  <a:pt x="5442" y="57150"/>
                </a:lnTo>
                <a:lnTo>
                  <a:pt x="0" y="35379"/>
                </a:lnTo>
                <a:lnTo>
                  <a:pt x="0" y="16329"/>
                </a:lnTo>
                <a:lnTo>
                  <a:pt x="8164" y="2722"/>
                </a:lnTo>
                <a:lnTo>
                  <a:pt x="21771" y="0"/>
                </a:lnTo>
                <a:lnTo>
                  <a:pt x="38100" y="0"/>
                </a:lnTo>
                <a:lnTo>
                  <a:pt x="51707" y="8165"/>
                </a:lnTo>
                <a:lnTo>
                  <a:pt x="190500" y="214993"/>
                </a:lnTo>
                <a:lnTo>
                  <a:pt x="372835" y="459922"/>
                </a:lnTo>
                <a:lnTo>
                  <a:pt x="547007" y="674915"/>
                </a:lnTo>
                <a:lnTo>
                  <a:pt x="756557" y="879022"/>
                </a:lnTo>
                <a:lnTo>
                  <a:pt x="1047750" y="1126672"/>
                </a:lnTo>
                <a:lnTo>
                  <a:pt x="1254578" y="12981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0" name="Google Shape;3040;p275"/>
          <p:cNvSpPr/>
          <p:nvPr/>
        </p:nvSpPr>
        <p:spPr>
          <a:xfrm>
            <a:off x="5121275" y="3498850"/>
            <a:ext cx="2330450" cy="2298700"/>
          </a:xfrm>
          <a:custGeom>
            <a:avLst/>
            <a:gdLst/>
            <a:ahLst/>
            <a:cxnLst/>
            <a:rect l="l" t="t" r="r" b="b"/>
            <a:pathLst>
              <a:path w="2330450" h="2298700" extrusionOk="0">
                <a:moveTo>
                  <a:pt x="946150" y="1492250"/>
                </a:moveTo>
                <a:lnTo>
                  <a:pt x="692150" y="1136650"/>
                </a:lnTo>
                <a:lnTo>
                  <a:pt x="390525" y="679450"/>
                </a:lnTo>
                <a:lnTo>
                  <a:pt x="31750" y="174625"/>
                </a:lnTo>
                <a:lnTo>
                  <a:pt x="0" y="66675"/>
                </a:lnTo>
                <a:lnTo>
                  <a:pt x="44450" y="0"/>
                </a:lnTo>
                <a:lnTo>
                  <a:pt x="165100" y="130175"/>
                </a:lnTo>
                <a:lnTo>
                  <a:pt x="819150" y="962025"/>
                </a:lnTo>
                <a:lnTo>
                  <a:pt x="990600" y="1165225"/>
                </a:lnTo>
                <a:lnTo>
                  <a:pt x="1397000" y="1584325"/>
                </a:lnTo>
                <a:lnTo>
                  <a:pt x="1593850" y="1793875"/>
                </a:lnTo>
                <a:lnTo>
                  <a:pt x="1654175" y="1844675"/>
                </a:lnTo>
                <a:lnTo>
                  <a:pt x="1781175" y="1939925"/>
                </a:lnTo>
                <a:lnTo>
                  <a:pt x="1920875" y="2032000"/>
                </a:lnTo>
                <a:lnTo>
                  <a:pt x="2070100" y="2117725"/>
                </a:lnTo>
                <a:lnTo>
                  <a:pt x="2276475" y="2219325"/>
                </a:lnTo>
                <a:lnTo>
                  <a:pt x="2311400" y="2235200"/>
                </a:lnTo>
                <a:lnTo>
                  <a:pt x="2327275" y="2251075"/>
                </a:lnTo>
                <a:lnTo>
                  <a:pt x="2330450" y="2270125"/>
                </a:lnTo>
                <a:lnTo>
                  <a:pt x="2320925" y="2289175"/>
                </a:lnTo>
                <a:lnTo>
                  <a:pt x="2301875" y="2298700"/>
                </a:lnTo>
                <a:lnTo>
                  <a:pt x="1692275" y="2257425"/>
                </a:lnTo>
                <a:lnTo>
                  <a:pt x="1638300" y="2247900"/>
                </a:lnTo>
                <a:lnTo>
                  <a:pt x="1597025" y="2235200"/>
                </a:lnTo>
                <a:lnTo>
                  <a:pt x="1543050" y="2206625"/>
                </a:lnTo>
                <a:lnTo>
                  <a:pt x="1457325" y="2127250"/>
                </a:lnTo>
                <a:lnTo>
                  <a:pt x="946150" y="14922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056E42D-6487-DD49-BFDE-569C6FDCF4A0}"/>
              </a:ext>
            </a:extLst>
          </p:cNvPr>
          <p:cNvGrpSpPr/>
          <p:nvPr/>
        </p:nvGrpSpPr>
        <p:grpSpPr>
          <a:xfrm>
            <a:off x="2513761" y="1594601"/>
            <a:ext cx="4933950" cy="4286250"/>
            <a:chOff x="2670175" y="1751013"/>
            <a:chExt cx="4933950" cy="4286250"/>
          </a:xfrm>
        </p:grpSpPr>
        <p:sp>
          <p:nvSpPr>
            <p:cNvPr id="16" name="Google Shape;3028;p275">
              <a:extLst>
                <a:ext uri="{FF2B5EF4-FFF2-40B4-BE49-F238E27FC236}">
                  <a16:creationId xmlns:a16="http://schemas.microsoft.com/office/drawing/2014/main" id="{E91C8556-448B-0246-B045-7A2064418D0B}"/>
                </a:ext>
              </a:extLst>
            </p:cNvPr>
            <p:cNvSpPr/>
            <p:nvPr/>
          </p:nvSpPr>
          <p:spPr>
            <a:xfrm>
              <a:off x="2998788" y="1751013"/>
              <a:ext cx="1076325" cy="1295400"/>
            </a:xfrm>
            <a:custGeom>
              <a:avLst/>
              <a:gdLst/>
              <a:ahLst/>
              <a:cxnLst/>
              <a:rect l="l" t="t" r="r" b="b"/>
              <a:pathLst>
                <a:path w="1076325" h="1295400" extrusionOk="0">
                  <a:moveTo>
                    <a:pt x="519112" y="842962"/>
                  </a:moveTo>
                  <a:lnTo>
                    <a:pt x="123825" y="1295400"/>
                  </a:lnTo>
                  <a:lnTo>
                    <a:pt x="0" y="1252537"/>
                  </a:lnTo>
                  <a:lnTo>
                    <a:pt x="47625" y="1188244"/>
                  </a:lnTo>
                  <a:lnTo>
                    <a:pt x="95250" y="1140619"/>
                  </a:lnTo>
                  <a:lnTo>
                    <a:pt x="311944" y="800100"/>
                  </a:lnTo>
                  <a:lnTo>
                    <a:pt x="626269" y="314325"/>
                  </a:lnTo>
                  <a:lnTo>
                    <a:pt x="664369" y="257175"/>
                  </a:lnTo>
                  <a:lnTo>
                    <a:pt x="673894" y="230981"/>
                  </a:lnTo>
                  <a:lnTo>
                    <a:pt x="681037" y="195262"/>
                  </a:lnTo>
                  <a:lnTo>
                    <a:pt x="681037" y="169069"/>
                  </a:lnTo>
                  <a:lnTo>
                    <a:pt x="678656" y="145256"/>
                  </a:lnTo>
                  <a:lnTo>
                    <a:pt x="666750" y="119062"/>
                  </a:lnTo>
                  <a:lnTo>
                    <a:pt x="640556" y="97631"/>
                  </a:lnTo>
                  <a:lnTo>
                    <a:pt x="621506" y="83344"/>
                  </a:lnTo>
                  <a:lnTo>
                    <a:pt x="595312" y="76200"/>
                  </a:lnTo>
                  <a:lnTo>
                    <a:pt x="576262" y="69056"/>
                  </a:lnTo>
                  <a:lnTo>
                    <a:pt x="566737" y="54769"/>
                  </a:lnTo>
                  <a:lnTo>
                    <a:pt x="564356" y="26194"/>
                  </a:lnTo>
                  <a:lnTo>
                    <a:pt x="566737" y="14287"/>
                  </a:lnTo>
                  <a:lnTo>
                    <a:pt x="573881" y="2381"/>
                  </a:lnTo>
                  <a:lnTo>
                    <a:pt x="590550" y="0"/>
                  </a:lnTo>
                  <a:lnTo>
                    <a:pt x="626269" y="14287"/>
                  </a:lnTo>
                  <a:lnTo>
                    <a:pt x="711994" y="33337"/>
                  </a:lnTo>
                  <a:lnTo>
                    <a:pt x="788194" y="64294"/>
                  </a:lnTo>
                  <a:lnTo>
                    <a:pt x="914400" y="130969"/>
                  </a:lnTo>
                  <a:lnTo>
                    <a:pt x="1002506" y="185737"/>
                  </a:lnTo>
                  <a:lnTo>
                    <a:pt x="1052512" y="223837"/>
                  </a:lnTo>
                  <a:lnTo>
                    <a:pt x="1064419" y="238125"/>
                  </a:lnTo>
                  <a:lnTo>
                    <a:pt x="1071562" y="252412"/>
                  </a:lnTo>
                  <a:lnTo>
                    <a:pt x="1076325" y="280987"/>
                  </a:lnTo>
                  <a:lnTo>
                    <a:pt x="1071562" y="316706"/>
                  </a:lnTo>
                  <a:lnTo>
                    <a:pt x="1062037" y="330994"/>
                  </a:lnTo>
                  <a:lnTo>
                    <a:pt x="1031081" y="347662"/>
                  </a:lnTo>
                  <a:lnTo>
                    <a:pt x="907256" y="421481"/>
                  </a:lnTo>
                  <a:lnTo>
                    <a:pt x="885825" y="438150"/>
                  </a:lnTo>
                  <a:lnTo>
                    <a:pt x="519112" y="8429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029;p275">
              <a:extLst>
                <a:ext uri="{FF2B5EF4-FFF2-40B4-BE49-F238E27FC236}">
                  <a16:creationId xmlns:a16="http://schemas.microsoft.com/office/drawing/2014/main" id="{0357AC78-381B-E844-A973-04305E074488}"/>
                </a:ext>
              </a:extLst>
            </p:cNvPr>
            <p:cNvSpPr/>
            <p:nvPr/>
          </p:nvSpPr>
          <p:spPr>
            <a:xfrm>
              <a:off x="2670175" y="4468813"/>
              <a:ext cx="776288" cy="1273175"/>
            </a:xfrm>
            <a:custGeom>
              <a:avLst/>
              <a:gdLst/>
              <a:ahLst/>
              <a:cxnLst/>
              <a:rect l="l" t="t" r="r" b="b"/>
              <a:pathLst>
                <a:path w="776288" h="1271588" extrusionOk="0">
                  <a:moveTo>
                    <a:pt x="254794" y="738188"/>
                  </a:moveTo>
                  <a:lnTo>
                    <a:pt x="419100" y="411957"/>
                  </a:lnTo>
                  <a:lnTo>
                    <a:pt x="483394" y="226219"/>
                  </a:lnTo>
                  <a:lnTo>
                    <a:pt x="485775" y="197644"/>
                  </a:lnTo>
                  <a:lnTo>
                    <a:pt x="478632" y="157163"/>
                  </a:lnTo>
                  <a:lnTo>
                    <a:pt x="454819" y="126207"/>
                  </a:lnTo>
                  <a:lnTo>
                    <a:pt x="428625" y="104775"/>
                  </a:lnTo>
                  <a:lnTo>
                    <a:pt x="383382" y="78582"/>
                  </a:lnTo>
                  <a:lnTo>
                    <a:pt x="366713" y="69057"/>
                  </a:lnTo>
                  <a:lnTo>
                    <a:pt x="347663" y="52388"/>
                  </a:lnTo>
                  <a:lnTo>
                    <a:pt x="340519" y="35719"/>
                  </a:lnTo>
                  <a:lnTo>
                    <a:pt x="342900" y="21432"/>
                  </a:lnTo>
                  <a:lnTo>
                    <a:pt x="354807" y="9525"/>
                  </a:lnTo>
                  <a:lnTo>
                    <a:pt x="381000" y="0"/>
                  </a:lnTo>
                  <a:lnTo>
                    <a:pt x="442913" y="0"/>
                  </a:lnTo>
                  <a:lnTo>
                    <a:pt x="514350" y="9525"/>
                  </a:lnTo>
                  <a:lnTo>
                    <a:pt x="547688" y="19050"/>
                  </a:lnTo>
                  <a:lnTo>
                    <a:pt x="592932" y="42863"/>
                  </a:lnTo>
                  <a:lnTo>
                    <a:pt x="650082" y="80963"/>
                  </a:lnTo>
                  <a:lnTo>
                    <a:pt x="709613" y="135732"/>
                  </a:lnTo>
                  <a:lnTo>
                    <a:pt x="742950" y="176213"/>
                  </a:lnTo>
                  <a:lnTo>
                    <a:pt x="769144" y="226219"/>
                  </a:lnTo>
                  <a:lnTo>
                    <a:pt x="776288" y="266700"/>
                  </a:lnTo>
                  <a:lnTo>
                    <a:pt x="776288" y="300038"/>
                  </a:lnTo>
                  <a:lnTo>
                    <a:pt x="769144" y="326232"/>
                  </a:lnTo>
                  <a:lnTo>
                    <a:pt x="752475" y="350044"/>
                  </a:lnTo>
                  <a:lnTo>
                    <a:pt x="726282" y="378619"/>
                  </a:lnTo>
                  <a:lnTo>
                    <a:pt x="700088" y="397669"/>
                  </a:lnTo>
                  <a:lnTo>
                    <a:pt x="688182" y="411957"/>
                  </a:lnTo>
                  <a:lnTo>
                    <a:pt x="533400" y="654844"/>
                  </a:lnTo>
                  <a:lnTo>
                    <a:pt x="376238" y="873919"/>
                  </a:lnTo>
                  <a:lnTo>
                    <a:pt x="204788" y="1088232"/>
                  </a:lnTo>
                  <a:lnTo>
                    <a:pt x="73819" y="1245394"/>
                  </a:lnTo>
                  <a:lnTo>
                    <a:pt x="52388" y="1264444"/>
                  </a:lnTo>
                  <a:lnTo>
                    <a:pt x="35719" y="1271588"/>
                  </a:lnTo>
                  <a:lnTo>
                    <a:pt x="14288" y="1271588"/>
                  </a:lnTo>
                  <a:lnTo>
                    <a:pt x="0" y="1259682"/>
                  </a:lnTo>
                  <a:lnTo>
                    <a:pt x="2382" y="1235869"/>
                  </a:lnTo>
                  <a:lnTo>
                    <a:pt x="254794" y="7381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030;p275">
              <a:extLst>
                <a:ext uri="{FF2B5EF4-FFF2-40B4-BE49-F238E27FC236}">
                  <a16:creationId xmlns:a16="http://schemas.microsoft.com/office/drawing/2014/main" id="{D1823598-BB40-0345-8FBC-3AB92982CC7D}"/>
                </a:ext>
              </a:extLst>
            </p:cNvPr>
            <p:cNvSpPr/>
            <p:nvPr/>
          </p:nvSpPr>
          <p:spPr>
            <a:xfrm>
              <a:off x="4062413" y="4259263"/>
              <a:ext cx="466725" cy="879475"/>
            </a:xfrm>
            <a:custGeom>
              <a:avLst/>
              <a:gdLst/>
              <a:ahLst/>
              <a:cxnLst/>
              <a:rect l="l" t="t" r="r" b="b"/>
              <a:pathLst>
                <a:path w="466725" h="878682" extrusionOk="0">
                  <a:moveTo>
                    <a:pt x="178593" y="504825"/>
                  </a:moveTo>
                  <a:lnTo>
                    <a:pt x="0" y="40482"/>
                  </a:lnTo>
                  <a:lnTo>
                    <a:pt x="0" y="16669"/>
                  </a:lnTo>
                  <a:lnTo>
                    <a:pt x="7143" y="2382"/>
                  </a:lnTo>
                  <a:lnTo>
                    <a:pt x="21431" y="0"/>
                  </a:lnTo>
                  <a:lnTo>
                    <a:pt x="47625" y="4763"/>
                  </a:lnTo>
                  <a:lnTo>
                    <a:pt x="66675" y="16669"/>
                  </a:lnTo>
                  <a:lnTo>
                    <a:pt x="426243" y="407194"/>
                  </a:lnTo>
                  <a:lnTo>
                    <a:pt x="442912" y="438150"/>
                  </a:lnTo>
                  <a:lnTo>
                    <a:pt x="461962" y="531019"/>
                  </a:lnTo>
                  <a:lnTo>
                    <a:pt x="466725" y="604838"/>
                  </a:lnTo>
                  <a:lnTo>
                    <a:pt x="459581" y="709613"/>
                  </a:lnTo>
                  <a:lnTo>
                    <a:pt x="442912" y="802482"/>
                  </a:lnTo>
                  <a:lnTo>
                    <a:pt x="433387" y="823913"/>
                  </a:lnTo>
                  <a:lnTo>
                    <a:pt x="414337" y="845344"/>
                  </a:lnTo>
                  <a:lnTo>
                    <a:pt x="392906" y="864394"/>
                  </a:lnTo>
                  <a:lnTo>
                    <a:pt x="376237" y="873919"/>
                  </a:lnTo>
                  <a:lnTo>
                    <a:pt x="352425" y="878682"/>
                  </a:lnTo>
                  <a:lnTo>
                    <a:pt x="335756" y="878682"/>
                  </a:lnTo>
                  <a:lnTo>
                    <a:pt x="323850" y="873919"/>
                  </a:lnTo>
                  <a:lnTo>
                    <a:pt x="300037" y="852488"/>
                  </a:lnTo>
                  <a:lnTo>
                    <a:pt x="285750" y="826294"/>
                  </a:lnTo>
                  <a:lnTo>
                    <a:pt x="178593" y="504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031;p275">
              <a:extLst>
                <a:ext uri="{FF2B5EF4-FFF2-40B4-BE49-F238E27FC236}">
                  <a16:creationId xmlns:a16="http://schemas.microsoft.com/office/drawing/2014/main" id="{627438A1-C164-7544-8544-08DC97AEE001}"/>
                </a:ext>
              </a:extLst>
            </p:cNvPr>
            <p:cNvSpPr/>
            <p:nvPr/>
          </p:nvSpPr>
          <p:spPr>
            <a:xfrm>
              <a:off x="2943225" y="2973388"/>
              <a:ext cx="757238" cy="434975"/>
            </a:xfrm>
            <a:custGeom>
              <a:avLst/>
              <a:gdLst/>
              <a:ahLst/>
              <a:cxnLst/>
              <a:rect l="l" t="t" r="r" b="b"/>
              <a:pathLst>
                <a:path w="757238" h="433388" extrusionOk="0">
                  <a:moveTo>
                    <a:pt x="500063" y="347663"/>
                  </a:moveTo>
                  <a:lnTo>
                    <a:pt x="252413" y="254794"/>
                  </a:lnTo>
                  <a:lnTo>
                    <a:pt x="169069" y="230982"/>
                  </a:lnTo>
                  <a:lnTo>
                    <a:pt x="102394" y="228600"/>
                  </a:lnTo>
                  <a:lnTo>
                    <a:pt x="66675" y="223838"/>
                  </a:lnTo>
                  <a:lnTo>
                    <a:pt x="38100" y="219075"/>
                  </a:lnTo>
                  <a:lnTo>
                    <a:pt x="16669" y="204788"/>
                  </a:lnTo>
                  <a:lnTo>
                    <a:pt x="2381" y="180975"/>
                  </a:lnTo>
                  <a:lnTo>
                    <a:pt x="0" y="147638"/>
                  </a:lnTo>
                  <a:lnTo>
                    <a:pt x="9525" y="97632"/>
                  </a:lnTo>
                  <a:lnTo>
                    <a:pt x="23813" y="64294"/>
                  </a:lnTo>
                  <a:lnTo>
                    <a:pt x="71438" y="9525"/>
                  </a:lnTo>
                  <a:lnTo>
                    <a:pt x="147638" y="0"/>
                  </a:lnTo>
                  <a:lnTo>
                    <a:pt x="207169" y="26194"/>
                  </a:lnTo>
                  <a:lnTo>
                    <a:pt x="364331" y="107157"/>
                  </a:lnTo>
                  <a:lnTo>
                    <a:pt x="483394" y="178594"/>
                  </a:lnTo>
                  <a:lnTo>
                    <a:pt x="728663" y="326232"/>
                  </a:lnTo>
                  <a:lnTo>
                    <a:pt x="757238" y="431007"/>
                  </a:lnTo>
                  <a:lnTo>
                    <a:pt x="652463" y="433388"/>
                  </a:lnTo>
                  <a:lnTo>
                    <a:pt x="500063" y="3476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032;p275">
              <a:extLst>
                <a:ext uri="{FF2B5EF4-FFF2-40B4-BE49-F238E27FC236}">
                  <a16:creationId xmlns:a16="http://schemas.microsoft.com/office/drawing/2014/main" id="{6CDE41A4-CE60-794D-AA40-4FD0CDAA3A1F}"/>
                </a:ext>
              </a:extLst>
            </p:cNvPr>
            <p:cNvSpPr/>
            <p:nvPr/>
          </p:nvSpPr>
          <p:spPr>
            <a:xfrm>
              <a:off x="2984500" y="2333625"/>
              <a:ext cx="1524000" cy="1757363"/>
            </a:xfrm>
            <a:custGeom>
              <a:avLst/>
              <a:gdLst/>
              <a:ahLst/>
              <a:cxnLst/>
              <a:rect l="l" t="t" r="r" b="b"/>
              <a:pathLst>
                <a:path w="1524000" h="1757363" extrusionOk="0">
                  <a:moveTo>
                    <a:pt x="400050" y="1278731"/>
                  </a:moveTo>
                  <a:lnTo>
                    <a:pt x="595313" y="1052513"/>
                  </a:lnTo>
                  <a:lnTo>
                    <a:pt x="685800" y="935831"/>
                  </a:lnTo>
                  <a:lnTo>
                    <a:pt x="1171575" y="297656"/>
                  </a:lnTo>
                  <a:lnTo>
                    <a:pt x="1185863" y="271463"/>
                  </a:lnTo>
                  <a:lnTo>
                    <a:pt x="1188244" y="254794"/>
                  </a:lnTo>
                  <a:lnTo>
                    <a:pt x="1181100" y="221456"/>
                  </a:lnTo>
                  <a:lnTo>
                    <a:pt x="1166813" y="188119"/>
                  </a:lnTo>
                  <a:lnTo>
                    <a:pt x="1095375" y="78581"/>
                  </a:lnTo>
                  <a:lnTo>
                    <a:pt x="1081088" y="52388"/>
                  </a:lnTo>
                  <a:lnTo>
                    <a:pt x="1076325" y="38100"/>
                  </a:lnTo>
                  <a:lnTo>
                    <a:pt x="1073944" y="16669"/>
                  </a:lnTo>
                  <a:lnTo>
                    <a:pt x="1076325" y="4763"/>
                  </a:lnTo>
                  <a:lnTo>
                    <a:pt x="1088232" y="0"/>
                  </a:lnTo>
                  <a:lnTo>
                    <a:pt x="1109663" y="4763"/>
                  </a:lnTo>
                  <a:lnTo>
                    <a:pt x="1233488" y="61913"/>
                  </a:lnTo>
                  <a:lnTo>
                    <a:pt x="1290638" y="97631"/>
                  </a:lnTo>
                  <a:lnTo>
                    <a:pt x="1354932" y="145256"/>
                  </a:lnTo>
                  <a:lnTo>
                    <a:pt x="1438275" y="226219"/>
                  </a:lnTo>
                  <a:lnTo>
                    <a:pt x="1488282" y="285750"/>
                  </a:lnTo>
                  <a:lnTo>
                    <a:pt x="1514475" y="326231"/>
                  </a:lnTo>
                  <a:lnTo>
                    <a:pt x="1524000" y="357188"/>
                  </a:lnTo>
                  <a:lnTo>
                    <a:pt x="1519238" y="390525"/>
                  </a:lnTo>
                  <a:lnTo>
                    <a:pt x="1504950" y="411956"/>
                  </a:lnTo>
                  <a:lnTo>
                    <a:pt x="1471613" y="431006"/>
                  </a:lnTo>
                  <a:lnTo>
                    <a:pt x="1428750" y="442913"/>
                  </a:lnTo>
                  <a:lnTo>
                    <a:pt x="180975" y="1728788"/>
                  </a:lnTo>
                  <a:lnTo>
                    <a:pt x="0" y="1757363"/>
                  </a:lnTo>
                  <a:lnTo>
                    <a:pt x="26194" y="1709738"/>
                  </a:lnTo>
                  <a:lnTo>
                    <a:pt x="83344" y="1650206"/>
                  </a:lnTo>
                  <a:lnTo>
                    <a:pt x="126207" y="1604963"/>
                  </a:lnTo>
                  <a:lnTo>
                    <a:pt x="400050" y="12787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033;p275">
              <a:extLst>
                <a:ext uri="{FF2B5EF4-FFF2-40B4-BE49-F238E27FC236}">
                  <a16:creationId xmlns:a16="http://schemas.microsoft.com/office/drawing/2014/main" id="{2A737DC7-51F5-9A43-AC02-2151A9EB4CD6}"/>
                </a:ext>
              </a:extLst>
            </p:cNvPr>
            <p:cNvSpPr/>
            <p:nvPr/>
          </p:nvSpPr>
          <p:spPr>
            <a:xfrm>
              <a:off x="2967038" y="3762375"/>
              <a:ext cx="1438275" cy="560388"/>
            </a:xfrm>
            <a:custGeom>
              <a:avLst/>
              <a:gdLst/>
              <a:ahLst/>
              <a:cxnLst/>
              <a:rect l="l" t="t" r="r" b="b"/>
              <a:pathLst>
                <a:path w="1438275" h="559594" extrusionOk="0">
                  <a:moveTo>
                    <a:pt x="590550" y="392906"/>
                  </a:moveTo>
                  <a:lnTo>
                    <a:pt x="300037" y="490538"/>
                  </a:lnTo>
                  <a:lnTo>
                    <a:pt x="273843" y="526256"/>
                  </a:lnTo>
                  <a:lnTo>
                    <a:pt x="250031" y="550069"/>
                  </a:lnTo>
                  <a:lnTo>
                    <a:pt x="228600" y="559594"/>
                  </a:lnTo>
                  <a:lnTo>
                    <a:pt x="202406" y="559594"/>
                  </a:lnTo>
                  <a:lnTo>
                    <a:pt x="180975" y="552450"/>
                  </a:lnTo>
                  <a:lnTo>
                    <a:pt x="2381" y="354806"/>
                  </a:lnTo>
                  <a:lnTo>
                    <a:pt x="0" y="345281"/>
                  </a:lnTo>
                  <a:lnTo>
                    <a:pt x="19050" y="300038"/>
                  </a:lnTo>
                  <a:lnTo>
                    <a:pt x="45243" y="278606"/>
                  </a:lnTo>
                  <a:lnTo>
                    <a:pt x="221456" y="264319"/>
                  </a:lnTo>
                  <a:lnTo>
                    <a:pt x="1390650" y="0"/>
                  </a:lnTo>
                  <a:lnTo>
                    <a:pt x="1438275" y="104775"/>
                  </a:lnTo>
                  <a:lnTo>
                    <a:pt x="590550" y="3929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034;p275">
              <a:extLst>
                <a:ext uri="{FF2B5EF4-FFF2-40B4-BE49-F238E27FC236}">
                  <a16:creationId xmlns:a16="http://schemas.microsoft.com/office/drawing/2014/main" id="{7BAAEE1A-77CD-CA4A-9B8E-A483AD9B80BA}"/>
                </a:ext>
              </a:extLst>
            </p:cNvPr>
            <p:cNvSpPr/>
            <p:nvPr/>
          </p:nvSpPr>
          <p:spPr>
            <a:xfrm>
              <a:off x="4010025" y="3382963"/>
              <a:ext cx="642938" cy="827087"/>
            </a:xfrm>
            <a:custGeom>
              <a:avLst/>
              <a:gdLst/>
              <a:ahLst/>
              <a:cxnLst/>
              <a:rect l="l" t="t" r="r" b="b"/>
              <a:pathLst>
                <a:path w="642938" h="826294" extrusionOk="0">
                  <a:moveTo>
                    <a:pt x="364331" y="573882"/>
                  </a:moveTo>
                  <a:lnTo>
                    <a:pt x="240506" y="364332"/>
                  </a:lnTo>
                  <a:lnTo>
                    <a:pt x="26194" y="78582"/>
                  </a:lnTo>
                  <a:lnTo>
                    <a:pt x="9525" y="57150"/>
                  </a:lnTo>
                  <a:lnTo>
                    <a:pt x="0" y="33338"/>
                  </a:lnTo>
                  <a:lnTo>
                    <a:pt x="0" y="14288"/>
                  </a:lnTo>
                  <a:lnTo>
                    <a:pt x="9525" y="2382"/>
                  </a:lnTo>
                  <a:lnTo>
                    <a:pt x="30956" y="0"/>
                  </a:lnTo>
                  <a:lnTo>
                    <a:pt x="57150" y="7144"/>
                  </a:lnTo>
                  <a:lnTo>
                    <a:pt x="264319" y="138113"/>
                  </a:lnTo>
                  <a:lnTo>
                    <a:pt x="485775" y="300038"/>
                  </a:lnTo>
                  <a:lnTo>
                    <a:pt x="573881" y="385763"/>
                  </a:lnTo>
                  <a:lnTo>
                    <a:pt x="609600" y="431007"/>
                  </a:lnTo>
                  <a:lnTo>
                    <a:pt x="623888" y="466725"/>
                  </a:lnTo>
                  <a:lnTo>
                    <a:pt x="638175" y="557213"/>
                  </a:lnTo>
                  <a:lnTo>
                    <a:pt x="642938" y="633413"/>
                  </a:lnTo>
                  <a:lnTo>
                    <a:pt x="640556" y="721519"/>
                  </a:lnTo>
                  <a:lnTo>
                    <a:pt x="633413" y="764382"/>
                  </a:lnTo>
                  <a:lnTo>
                    <a:pt x="611981" y="802482"/>
                  </a:lnTo>
                  <a:lnTo>
                    <a:pt x="595313" y="819150"/>
                  </a:lnTo>
                  <a:lnTo>
                    <a:pt x="576263" y="826294"/>
                  </a:lnTo>
                  <a:lnTo>
                    <a:pt x="531019" y="821532"/>
                  </a:lnTo>
                  <a:lnTo>
                    <a:pt x="485775" y="807244"/>
                  </a:lnTo>
                  <a:lnTo>
                    <a:pt x="364331" y="5738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035;p275">
              <a:extLst>
                <a:ext uri="{FF2B5EF4-FFF2-40B4-BE49-F238E27FC236}">
                  <a16:creationId xmlns:a16="http://schemas.microsoft.com/office/drawing/2014/main" id="{E3F5B9E0-A2F1-5D43-9F72-7630DE05C3A2}"/>
                </a:ext>
              </a:extLst>
            </p:cNvPr>
            <p:cNvSpPr/>
            <p:nvPr/>
          </p:nvSpPr>
          <p:spPr>
            <a:xfrm rot="-5400000">
              <a:off x="2720181" y="4864894"/>
              <a:ext cx="2017713" cy="327025"/>
            </a:xfrm>
            <a:custGeom>
              <a:avLst/>
              <a:gdLst/>
              <a:ahLst/>
              <a:cxnLst/>
              <a:rect l="l" t="t" r="r" b="b"/>
              <a:pathLst>
                <a:path w="2016919" h="326231" extrusionOk="0">
                  <a:moveTo>
                    <a:pt x="902494" y="300037"/>
                  </a:moveTo>
                  <a:lnTo>
                    <a:pt x="371475" y="288131"/>
                  </a:lnTo>
                  <a:lnTo>
                    <a:pt x="100012" y="278606"/>
                  </a:lnTo>
                  <a:lnTo>
                    <a:pt x="61912" y="271462"/>
                  </a:lnTo>
                  <a:lnTo>
                    <a:pt x="35719" y="257175"/>
                  </a:lnTo>
                  <a:lnTo>
                    <a:pt x="14287" y="235743"/>
                  </a:lnTo>
                  <a:lnTo>
                    <a:pt x="2381" y="211931"/>
                  </a:lnTo>
                  <a:lnTo>
                    <a:pt x="0" y="178593"/>
                  </a:lnTo>
                  <a:lnTo>
                    <a:pt x="16669" y="138112"/>
                  </a:lnTo>
                  <a:lnTo>
                    <a:pt x="69056" y="78581"/>
                  </a:lnTo>
                  <a:lnTo>
                    <a:pt x="114300" y="42862"/>
                  </a:lnTo>
                  <a:lnTo>
                    <a:pt x="166687" y="16668"/>
                  </a:lnTo>
                  <a:lnTo>
                    <a:pt x="219075" y="4762"/>
                  </a:lnTo>
                  <a:lnTo>
                    <a:pt x="273844" y="0"/>
                  </a:lnTo>
                  <a:lnTo>
                    <a:pt x="335756" y="4762"/>
                  </a:lnTo>
                  <a:lnTo>
                    <a:pt x="397669" y="16668"/>
                  </a:lnTo>
                  <a:lnTo>
                    <a:pt x="485775" y="35718"/>
                  </a:lnTo>
                  <a:lnTo>
                    <a:pt x="552450" y="47625"/>
                  </a:lnTo>
                  <a:lnTo>
                    <a:pt x="711994" y="66675"/>
                  </a:lnTo>
                  <a:lnTo>
                    <a:pt x="857250" y="80962"/>
                  </a:lnTo>
                  <a:lnTo>
                    <a:pt x="1266825" y="102393"/>
                  </a:lnTo>
                  <a:lnTo>
                    <a:pt x="1690687" y="104775"/>
                  </a:lnTo>
                  <a:lnTo>
                    <a:pt x="1824037" y="102393"/>
                  </a:lnTo>
                  <a:lnTo>
                    <a:pt x="1962150" y="76200"/>
                  </a:lnTo>
                  <a:lnTo>
                    <a:pt x="2016919" y="142875"/>
                  </a:lnTo>
                  <a:lnTo>
                    <a:pt x="1990725" y="252412"/>
                  </a:lnTo>
                  <a:lnTo>
                    <a:pt x="1885950" y="311943"/>
                  </a:lnTo>
                  <a:lnTo>
                    <a:pt x="1857375" y="326231"/>
                  </a:lnTo>
                  <a:lnTo>
                    <a:pt x="1828800" y="326231"/>
                  </a:lnTo>
                  <a:lnTo>
                    <a:pt x="902494" y="3000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036;p275">
              <a:extLst>
                <a:ext uri="{FF2B5EF4-FFF2-40B4-BE49-F238E27FC236}">
                  <a16:creationId xmlns:a16="http://schemas.microsoft.com/office/drawing/2014/main" id="{C21FDC76-6687-0E45-A4F1-9AC06A4EBCE6}"/>
                </a:ext>
              </a:extLst>
            </p:cNvPr>
            <p:cNvSpPr/>
            <p:nvPr/>
          </p:nvSpPr>
          <p:spPr>
            <a:xfrm rot="-5400000">
              <a:off x="3267076" y="3384550"/>
              <a:ext cx="3262312" cy="1487487"/>
            </a:xfrm>
            <a:custGeom>
              <a:avLst/>
              <a:gdLst/>
              <a:ahLst/>
              <a:cxnLst/>
              <a:rect l="l" t="t" r="r" b="b"/>
              <a:pathLst>
                <a:path w="3262418" h="1488424" extrusionOk="0">
                  <a:moveTo>
                    <a:pt x="1436502" y="770173"/>
                  </a:moveTo>
                  <a:lnTo>
                    <a:pt x="1678804" y="871132"/>
                  </a:lnTo>
                  <a:lnTo>
                    <a:pt x="1805724" y="917285"/>
                  </a:lnTo>
                  <a:lnTo>
                    <a:pt x="2001873" y="980744"/>
                  </a:lnTo>
                  <a:lnTo>
                    <a:pt x="2186483" y="1032666"/>
                  </a:lnTo>
                  <a:lnTo>
                    <a:pt x="2385517" y="1078819"/>
                  </a:lnTo>
                  <a:lnTo>
                    <a:pt x="2662433" y="1124972"/>
                  </a:lnTo>
                  <a:lnTo>
                    <a:pt x="2844159" y="1142279"/>
                  </a:lnTo>
                  <a:lnTo>
                    <a:pt x="2985502" y="1145163"/>
                  </a:lnTo>
                  <a:lnTo>
                    <a:pt x="3063384" y="1133625"/>
                  </a:lnTo>
                  <a:lnTo>
                    <a:pt x="3103768" y="1116318"/>
                  </a:lnTo>
                  <a:lnTo>
                    <a:pt x="3141267" y="1078819"/>
                  </a:lnTo>
                  <a:lnTo>
                    <a:pt x="3198958" y="995167"/>
                  </a:lnTo>
                  <a:lnTo>
                    <a:pt x="3262418" y="1127856"/>
                  </a:lnTo>
                  <a:lnTo>
                    <a:pt x="3080692" y="1462463"/>
                  </a:lnTo>
                  <a:lnTo>
                    <a:pt x="3072038" y="1476886"/>
                  </a:lnTo>
                  <a:lnTo>
                    <a:pt x="3063384" y="1485539"/>
                  </a:lnTo>
                  <a:lnTo>
                    <a:pt x="3043193" y="1488424"/>
                  </a:lnTo>
                  <a:lnTo>
                    <a:pt x="2558589" y="1373042"/>
                  </a:lnTo>
                  <a:lnTo>
                    <a:pt x="2019180" y="1228815"/>
                  </a:lnTo>
                  <a:lnTo>
                    <a:pt x="1863415" y="1179778"/>
                  </a:lnTo>
                  <a:lnTo>
                    <a:pt x="1583614" y="1064396"/>
                  </a:lnTo>
                  <a:lnTo>
                    <a:pt x="1277853" y="923054"/>
                  </a:lnTo>
                  <a:lnTo>
                    <a:pt x="995167" y="773057"/>
                  </a:lnTo>
                  <a:lnTo>
                    <a:pt x="732674" y="611523"/>
                  </a:lnTo>
                  <a:lnTo>
                    <a:pt x="524987" y="467296"/>
                  </a:lnTo>
                  <a:lnTo>
                    <a:pt x="259609" y="265378"/>
                  </a:lnTo>
                  <a:lnTo>
                    <a:pt x="54807" y="95190"/>
                  </a:lnTo>
                  <a:lnTo>
                    <a:pt x="23077" y="66344"/>
                  </a:lnTo>
                  <a:lnTo>
                    <a:pt x="11538" y="51922"/>
                  </a:lnTo>
                  <a:lnTo>
                    <a:pt x="0" y="25961"/>
                  </a:lnTo>
                  <a:lnTo>
                    <a:pt x="5769" y="8654"/>
                  </a:lnTo>
                  <a:lnTo>
                    <a:pt x="20192" y="2885"/>
                  </a:lnTo>
                  <a:lnTo>
                    <a:pt x="37499" y="0"/>
                  </a:lnTo>
                  <a:lnTo>
                    <a:pt x="57691" y="2885"/>
                  </a:lnTo>
                  <a:lnTo>
                    <a:pt x="328838" y="187495"/>
                  </a:lnTo>
                  <a:lnTo>
                    <a:pt x="571140" y="334607"/>
                  </a:lnTo>
                  <a:lnTo>
                    <a:pt x="879786" y="501910"/>
                  </a:lnTo>
                  <a:lnTo>
                    <a:pt x="1176894" y="654791"/>
                  </a:lnTo>
                  <a:lnTo>
                    <a:pt x="1436502" y="7701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037;p275">
              <a:extLst>
                <a:ext uri="{FF2B5EF4-FFF2-40B4-BE49-F238E27FC236}">
                  <a16:creationId xmlns:a16="http://schemas.microsoft.com/office/drawing/2014/main" id="{FD2EFDDB-2676-134F-841E-30899BB62615}"/>
                </a:ext>
              </a:extLst>
            </p:cNvPr>
            <p:cNvSpPr/>
            <p:nvPr/>
          </p:nvSpPr>
          <p:spPr>
            <a:xfrm>
              <a:off x="4652963" y="1970088"/>
              <a:ext cx="2184400" cy="1755775"/>
            </a:xfrm>
            <a:custGeom>
              <a:avLst/>
              <a:gdLst/>
              <a:ahLst/>
              <a:cxnLst/>
              <a:rect l="l" t="t" r="r" b="b"/>
              <a:pathLst>
                <a:path w="2183606" h="1757362" extrusionOk="0">
                  <a:moveTo>
                    <a:pt x="1262062" y="385762"/>
                  </a:moveTo>
                  <a:lnTo>
                    <a:pt x="700087" y="559594"/>
                  </a:lnTo>
                  <a:lnTo>
                    <a:pt x="533400" y="633412"/>
                  </a:lnTo>
                  <a:lnTo>
                    <a:pt x="464343" y="628650"/>
                  </a:lnTo>
                  <a:lnTo>
                    <a:pt x="416718" y="619125"/>
                  </a:lnTo>
                  <a:lnTo>
                    <a:pt x="371475" y="607219"/>
                  </a:lnTo>
                  <a:lnTo>
                    <a:pt x="304800" y="576262"/>
                  </a:lnTo>
                  <a:lnTo>
                    <a:pt x="207168" y="514350"/>
                  </a:lnTo>
                  <a:lnTo>
                    <a:pt x="111918" y="438150"/>
                  </a:lnTo>
                  <a:lnTo>
                    <a:pt x="38100" y="369094"/>
                  </a:lnTo>
                  <a:lnTo>
                    <a:pt x="11906" y="340519"/>
                  </a:lnTo>
                  <a:lnTo>
                    <a:pt x="0" y="314325"/>
                  </a:lnTo>
                  <a:lnTo>
                    <a:pt x="2381" y="292894"/>
                  </a:lnTo>
                  <a:lnTo>
                    <a:pt x="11906" y="278606"/>
                  </a:lnTo>
                  <a:lnTo>
                    <a:pt x="23812" y="273844"/>
                  </a:lnTo>
                  <a:lnTo>
                    <a:pt x="35718" y="273844"/>
                  </a:lnTo>
                  <a:lnTo>
                    <a:pt x="90487" y="304800"/>
                  </a:lnTo>
                  <a:lnTo>
                    <a:pt x="176212" y="350044"/>
                  </a:lnTo>
                  <a:lnTo>
                    <a:pt x="238125" y="371475"/>
                  </a:lnTo>
                  <a:lnTo>
                    <a:pt x="292893" y="385762"/>
                  </a:lnTo>
                  <a:lnTo>
                    <a:pt x="330993" y="392906"/>
                  </a:lnTo>
                  <a:lnTo>
                    <a:pt x="402431" y="397669"/>
                  </a:lnTo>
                  <a:lnTo>
                    <a:pt x="454818" y="392906"/>
                  </a:lnTo>
                  <a:lnTo>
                    <a:pt x="1709737" y="92869"/>
                  </a:lnTo>
                  <a:lnTo>
                    <a:pt x="1743075" y="76200"/>
                  </a:lnTo>
                  <a:lnTo>
                    <a:pt x="1807368" y="28575"/>
                  </a:lnTo>
                  <a:lnTo>
                    <a:pt x="1854993" y="2381"/>
                  </a:lnTo>
                  <a:lnTo>
                    <a:pt x="1871662" y="0"/>
                  </a:lnTo>
                  <a:lnTo>
                    <a:pt x="1907381" y="9525"/>
                  </a:lnTo>
                  <a:lnTo>
                    <a:pt x="2055018" y="73819"/>
                  </a:lnTo>
                  <a:lnTo>
                    <a:pt x="2105025" y="102394"/>
                  </a:lnTo>
                  <a:lnTo>
                    <a:pt x="2150268" y="142875"/>
                  </a:lnTo>
                  <a:lnTo>
                    <a:pt x="2171700" y="176212"/>
                  </a:lnTo>
                  <a:lnTo>
                    <a:pt x="2183606" y="204787"/>
                  </a:lnTo>
                  <a:lnTo>
                    <a:pt x="2183606" y="226219"/>
                  </a:lnTo>
                  <a:lnTo>
                    <a:pt x="2176462" y="254794"/>
                  </a:lnTo>
                  <a:lnTo>
                    <a:pt x="2150268" y="280987"/>
                  </a:lnTo>
                  <a:lnTo>
                    <a:pt x="2119312" y="304800"/>
                  </a:lnTo>
                  <a:lnTo>
                    <a:pt x="2081212" y="326231"/>
                  </a:lnTo>
                  <a:lnTo>
                    <a:pt x="2059781" y="350044"/>
                  </a:lnTo>
                  <a:lnTo>
                    <a:pt x="2031206" y="402431"/>
                  </a:lnTo>
                  <a:lnTo>
                    <a:pt x="1671637" y="1331119"/>
                  </a:lnTo>
                  <a:lnTo>
                    <a:pt x="1631156" y="1431131"/>
                  </a:lnTo>
                  <a:lnTo>
                    <a:pt x="1616868" y="1481137"/>
                  </a:lnTo>
                  <a:lnTo>
                    <a:pt x="1619250" y="1526381"/>
                  </a:lnTo>
                  <a:lnTo>
                    <a:pt x="1535906" y="1726406"/>
                  </a:lnTo>
                  <a:lnTo>
                    <a:pt x="1504950" y="1743075"/>
                  </a:lnTo>
                  <a:lnTo>
                    <a:pt x="1454943" y="1757362"/>
                  </a:lnTo>
                  <a:lnTo>
                    <a:pt x="1438275" y="1757362"/>
                  </a:lnTo>
                  <a:lnTo>
                    <a:pt x="1416843" y="1747837"/>
                  </a:lnTo>
                  <a:lnTo>
                    <a:pt x="1404937" y="1728787"/>
                  </a:lnTo>
                  <a:lnTo>
                    <a:pt x="1369218" y="1638300"/>
                  </a:lnTo>
                  <a:cubicBezTo>
                    <a:pt x="1359509" y="1598657"/>
                    <a:pt x="1340643" y="1560052"/>
                    <a:pt x="1340643" y="1519237"/>
                  </a:cubicBezTo>
                  <a:lnTo>
                    <a:pt x="1347787" y="1500187"/>
                  </a:lnTo>
                  <a:lnTo>
                    <a:pt x="1381125" y="1483519"/>
                  </a:lnTo>
                  <a:lnTo>
                    <a:pt x="1421606" y="1457325"/>
                  </a:lnTo>
                  <a:lnTo>
                    <a:pt x="1443037" y="1433512"/>
                  </a:lnTo>
                  <a:lnTo>
                    <a:pt x="1462087" y="1376362"/>
                  </a:lnTo>
                  <a:lnTo>
                    <a:pt x="1585912" y="892969"/>
                  </a:lnTo>
                  <a:lnTo>
                    <a:pt x="1700212" y="442912"/>
                  </a:lnTo>
                  <a:lnTo>
                    <a:pt x="1728787" y="338137"/>
                  </a:lnTo>
                  <a:lnTo>
                    <a:pt x="1731168" y="316706"/>
                  </a:lnTo>
                  <a:lnTo>
                    <a:pt x="1731168" y="304800"/>
                  </a:lnTo>
                  <a:lnTo>
                    <a:pt x="1728787" y="288131"/>
                  </a:lnTo>
                  <a:lnTo>
                    <a:pt x="1719262" y="273844"/>
                  </a:lnTo>
                  <a:lnTo>
                    <a:pt x="1704975" y="269081"/>
                  </a:lnTo>
                  <a:lnTo>
                    <a:pt x="1685925" y="266700"/>
                  </a:lnTo>
                  <a:lnTo>
                    <a:pt x="1262062" y="3857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038;p275">
              <a:extLst>
                <a:ext uri="{FF2B5EF4-FFF2-40B4-BE49-F238E27FC236}">
                  <a16:creationId xmlns:a16="http://schemas.microsoft.com/office/drawing/2014/main" id="{80F7E022-1306-CF46-9973-53C2453178E6}"/>
                </a:ext>
              </a:extLst>
            </p:cNvPr>
            <p:cNvSpPr/>
            <p:nvPr/>
          </p:nvSpPr>
          <p:spPr>
            <a:xfrm>
              <a:off x="6029325" y="3494088"/>
              <a:ext cx="993775" cy="342900"/>
            </a:xfrm>
            <a:custGeom>
              <a:avLst/>
              <a:gdLst/>
              <a:ahLst/>
              <a:cxnLst/>
              <a:rect l="l" t="t" r="r" b="b"/>
              <a:pathLst>
                <a:path w="992981" h="342900" extrusionOk="0">
                  <a:moveTo>
                    <a:pt x="297656" y="197644"/>
                  </a:moveTo>
                  <a:lnTo>
                    <a:pt x="150019" y="204787"/>
                  </a:lnTo>
                  <a:lnTo>
                    <a:pt x="73819" y="202406"/>
                  </a:lnTo>
                  <a:lnTo>
                    <a:pt x="61913" y="197644"/>
                  </a:lnTo>
                  <a:lnTo>
                    <a:pt x="0" y="7144"/>
                  </a:lnTo>
                  <a:lnTo>
                    <a:pt x="238125" y="2381"/>
                  </a:lnTo>
                  <a:lnTo>
                    <a:pt x="269081" y="9525"/>
                  </a:lnTo>
                  <a:lnTo>
                    <a:pt x="300038" y="14287"/>
                  </a:lnTo>
                  <a:lnTo>
                    <a:pt x="542925" y="19050"/>
                  </a:lnTo>
                  <a:lnTo>
                    <a:pt x="578644" y="9525"/>
                  </a:lnTo>
                  <a:lnTo>
                    <a:pt x="633413" y="0"/>
                  </a:lnTo>
                  <a:lnTo>
                    <a:pt x="652463" y="0"/>
                  </a:lnTo>
                  <a:lnTo>
                    <a:pt x="859631" y="116681"/>
                  </a:lnTo>
                  <a:lnTo>
                    <a:pt x="966788" y="188119"/>
                  </a:lnTo>
                  <a:lnTo>
                    <a:pt x="983456" y="207169"/>
                  </a:lnTo>
                  <a:lnTo>
                    <a:pt x="992981" y="228600"/>
                  </a:lnTo>
                  <a:lnTo>
                    <a:pt x="992981" y="250031"/>
                  </a:lnTo>
                  <a:lnTo>
                    <a:pt x="988219" y="266700"/>
                  </a:lnTo>
                  <a:lnTo>
                    <a:pt x="976313" y="288131"/>
                  </a:lnTo>
                  <a:lnTo>
                    <a:pt x="938213" y="316706"/>
                  </a:lnTo>
                  <a:lnTo>
                    <a:pt x="902494" y="342900"/>
                  </a:lnTo>
                  <a:lnTo>
                    <a:pt x="578644" y="271462"/>
                  </a:lnTo>
                  <a:lnTo>
                    <a:pt x="571500" y="250031"/>
                  </a:lnTo>
                  <a:lnTo>
                    <a:pt x="561975" y="233362"/>
                  </a:lnTo>
                  <a:lnTo>
                    <a:pt x="545306" y="216694"/>
                  </a:lnTo>
                  <a:lnTo>
                    <a:pt x="526256" y="209550"/>
                  </a:lnTo>
                  <a:lnTo>
                    <a:pt x="483394" y="204787"/>
                  </a:lnTo>
                  <a:lnTo>
                    <a:pt x="297656" y="1976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039;p275">
              <a:extLst>
                <a:ext uri="{FF2B5EF4-FFF2-40B4-BE49-F238E27FC236}">
                  <a16:creationId xmlns:a16="http://schemas.microsoft.com/office/drawing/2014/main" id="{A5359B2A-D27F-CF45-BDDD-537EFE756322}"/>
                </a:ext>
              </a:extLst>
            </p:cNvPr>
            <p:cNvSpPr/>
            <p:nvPr/>
          </p:nvSpPr>
          <p:spPr>
            <a:xfrm rot="-5400000">
              <a:off x="4837906" y="3726657"/>
              <a:ext cx="2112963" cy="2070100"/>
            </a:xfrm>
            <a:custGeom>
              <a:avLst/>
              <a:gdLst/>
              <a:ahLst/>
              <a:cxnLst/>
              <a:rect l="l" t="t" r="r" b="b"/>
              <a:pathLst>
                <a:path w="2113189" h="2071008" extrusionOk="0">
                  <a:moveTo>
                    <a:pt x="1254578" y="1298122"/>
                  </a:moveTo>
                  <a:lnTo>
                    <a:pt x="1507671" y="1483179"/>
                  </a:lnTo>
                  <a:lnTo>
                    <a:pt x="1676400" y="1597479"/>
                  </a:lnTo>
                  <a:lnTo>
                    <a:pt x="1877785" y="1709058"/>
                  </a:lnTo>
                  <a:lnTo>
                    <a:pt x="1948542" y="1736272"/>
                  </a:lnTo>
                  <a:lnTo>
                    <a:pt x="1994807" y="1747158"/>
                  </a:lnTo>
                  <a:lnTo>
                    <a:pt x="2081892" y="1752600"/>
                  </a:lnTo>
                  <a:cubicBezTo>
                    <a:pt x="2082799" y="1843314"/>
                    <a:pt x="2113189" y="1979839"/>
                    <a:pt x="2084614" y="2024743"/>
                  </a:cubicBezTo>
                  <a:lnTo>
                    <a:pt x="1981200" y="2071008"/>
                  </a:lnTo>
                  <a:lnTo>
                    <a:pt x="1951264" y="2051958"/>
                  </a:lnTo>
                  <a:lnTo>
                    <a:pt x="1896835" y="2022022"/>
                  </a:lnTo>
                  <a:lnTo>
                    <a:pt x="1270907" y="1608365"/>
                  </a:lnTo>
                  <a:lnTo>
                    <a:pt x="1004207" y="1401536"/>
                  </a:lnTo>
                  <a:lnTo>
                    <a:pt x="824592" y="1238250"/>
                  </a:lnTo>
                  <a:lnTo>
                    <a:pt x="579664" y="966108"/>
                  </a:lnTo>
                  <a:lnTo>
                    <a:pt x="424542" y="770165"/>
                  </a:lnTo>
                  <a:lnTo>
                    <a:pt x="318407" y="625929"/>
                  </a:lnTo>
                  <a:lnTo>
                    <a:pt x="198664" y="435429"/>
                  </a:lnTo>
                  <a:lnTo>
                    <a:pt x="70757" y="204108"/>
                  </a:lnTo>
                  <a:lnTo>
                    <a:pt x="10885" y="76200"/>
                  </a:lnTo>
                  <a:lnTo>
                    <a:pt x="5442" y="57150"/>
                  </a:lnTo>
                  <a:lnTo>
                    <a:pt x="0" y="35379"/>
                  </a:lnTo>
                  <a:lnTo>
                    <a:pt x="0" y="16329"/>
                  </a:lnTo>
                  <a:lnTo>
                    <a:pt x="8164" y="2722"/>
                  </a:lnTo>
                  <a:lnTo>
                    <a:pt x="21771" y="0"/>
                  </a:lnTo>
                  <a:lnTo>
                    <a:pt x="38100" y="0"/>
                  </a:lnTo>
                  <a:lnTo>
                    <a:pt x="51707" y="8165"/>
                  </a:lnTo>
                  <a:lnTo>
                    <a:pt x="190500" y="214993"/>
                  </a:lnTo>
                  <a:lnTo>
                    <a:pt x="372835" y="459922"/>
                  </a:lnTo>
                  <a:lnTo>
                    <a:pt x="547007" y="674915"/>
                  </a:lnTo>
                  <a:lnTo>
                    <a:pt x="756557" y="879022"/>
                  </a:lnTo>
                  <a:lnTo>
                    <a:pt x="1047750" y="1126672"/>
                  </a:lnTo>
                  <a:lnTo>
                    <a:pt x="1254578" y="12981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040;p275">
              <a:extLst>
                <a:ext uri="{FF2B5EF4-FFF2-40B4-BE49-F238E27FC236}">
                  <a16:creationId xmlns:a16="http://schemas.microsoft.com/office/drawing/2014/main" id="{F8D674C7-DF91-B94C-BE22-4BC5B13D6679}"/>
                </a:ext>
              </a:extLst>
            </p:cNvPr>
            <p:cNvSpPr/>
            <p:nvPr/>
          </p:nvSpPr>
          <p:spPr>
            <a:xfrm>
              <a:off x="5273675" y="3651250"/>
              <a:ext cx="2330450" cy="2298700"/>
            </a:xfrm>
            <a:custGeom>
              <a:avLst/>
              <a:gdLst/>
              <a:ahLst/>
              <a:cxnLst/>
              <a:rect l="l" t="t" r="r" b="b"/>
              <a:pathLst>
                <a:path w="2330450" h="2298700" extrusionOk="0">
                  <a:moveTo>
                    <a:pt x="946150" y="1492250"/>
                  </a:moveTo>
                  <a:lnTo>
                    <a:pt x="692150" y="1136650"/>
                  </a:lnTo>
                  <a:lnTo>
                    <a:pt x="390525" y="679450"/>
                  </a:lnTo>
                  <a:lnTo>
                    <a:pt x="31750" y="174625"/>
                  </a:lnTo>
                  <a:lnTo>
                    <a:pt x="0" y="66675"/>
                  </a:lnTo>
                  <a:lnTo>
                    <a:pt x="44450" y="0"/>
                  </a:lnTo>
                  <a:lnTo>
                    <a:pt x="165100" y="130175"/>
                  </a:lnTo>
                  <a:lnTo>
                    <a:pt x="819150" y="962025"/>
                  </a:lnTo>
                  <a:lnTo>
                    <a:pt x="990600" y="1165225"/>
                  </a:lnTo>
                  <a:lnTo>
                    <a:pt x="1397000" y="1584325"/>
                  </a:lnTo>
                  <a:lnTo>
                    <a:pt x="1593850" y="1793875"/>
                  </a:lnTo>
                  <a:lnTo>
                    <a:pt x="1654175" y="1844675"/>
                  </a:lnTo>
                  <a:lnTo>
                    <a:pt x="1781175" y="1939925"/>
                  </a:lnTo>
                  <a:lnTo>
                    <a:pt x="1920875" y="2032000"/>
                  </a:lnTo>
                  <a:lnTo>
                    <a:pt x="2070100" y="2117725"/>
                  </a:lnTo>
                  <a:lnTo>
                    <a:pt x="2276475" y="2219325"/>
                  </a:lnTo>
                  <a:lnTo>
                    <a:pt x="2311400" y="2235200"/>
                  </a:lnTo>
                  <a:lnTo>
                    <a:pt x="2327275" y="2251075"/>
                  </a:lnTo>
                  <a:lnTo>
                    <a:pt x="2330450" y="2270125"/>
                  </a:lnTo>
                  <a:lnTo>
                    <a:pt x="2320925" y="2289175"/>
                  </a:lnTo>
                  <a:lnTo>
                    <a:pt x="2301875" y="2298700"/>
                  </a:lnTo>
                  <a:lnTo>
                    <a:pt x="1692275" y="2257425"/>
                  </a:lnTo>
                  <a:lnTo>
                    <a:pt x="1638300" y="2247900"/>
                  </a:lnTo>
                  <a:lnTo>
                    <a:pt x="1597025" y="2235200"/>
                  </a:lnTo>
                  <a:lnTo>
                    <a:pt x="1543050" y="2206625"/>
                  </a:lnTo>
                  <a:lnTo>
                    <a:pt x="1457325" y="2127250"/>
                  </a:lnTo>
                  <a:lnTo>
                    <a:pt x="946150" y="14922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045;p276">
            <a:extLst>
              <a:ext uri="{FF2B5EF4-FFF2-40B4-BE49-F238E27FC236}">
                <a16:creationId xmlns:a16="http://schemas.microsoft.com/office/drawing/2014/main" id="{4C98A298-BF16-D844-82C5-FAAB9EAB9E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1677" y="1598697"/>
            <a:ext cx="49307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5" name="Google Shape;3045;p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7613" y="1610729"/>
            <a:ext cx="49307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93"/>
          <p:cNvSpPr txBox="1"/>
          <p:nvPr/>
        </p:nvSpPr>
        <p:spPr>
          <a:xfrm>
            <a:off x="3512840" y="6521980"/>
            <a:ext cx="444055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昭</a:t>
            </a:r>
            <a:endParaRPr/>
          </a:p>
        </p:txBody>
      </p:sp>
      <p:sp>
        <p:nvSpPr>
          <p:cNvPr id="1089" name="Google Shape;1089;p93"/>
          <p:cNvSpPr/>
          <p:nvPr/>
        </p:nvSpPr>
        <p:spPr>
          <a:xfrm>
            <a:off x="4481513" y="1649413"/>
            <a:ext cx="2557462" cy="552450"/>
          </a:xfrm>
          <a:custGeom>
            <a:avLst/>
            <a:gdLst/>
            <a:ahLst/>
            <a:cxnLst/>
            <a:rect l="l" t="t" r="r" b="b"/>
            <a:pathLst>
              <a:path w="2557462" h="552450" extrusionOk="0">
                <a:moveTo>
                  <a:pt x="1343025" y="335757"/>
                </a:moveTo>
                <a:lnTo>
                  <a:pt x="1085850" y="395288"/>
                </a:lnTo>
                <a:lnTo>
                  <a:pt x="885825" y="461963"/>
                </a:lnTo>
                <a:lnTo>
                  <a:pt x="750093" y="492919"/>
                </a:lnTo>
                <a:lnTo>
                  <a:pt x="664368" y="519113"/>
                </a:lnTo>
                <a:lnTo>
                  <a:pt x="611981" y="538163"/>
                </a:lnTo>
                <a:lnTo>
                  <a:pt x="559593" y="545307"/>
                </a:lnTo>
                <a:lnTo>
                  <a:pt x="502443" y="550069"/>
                </a:lnTo>
                <a:lnTo>
                  <a:pt x="461962" y="552450"/>
                </a:lnTo>
                <a:lnTo>
                  <a:pt x="428625" y="547688"/>
                </a:lnTo>
                <a:lnTo>
                  <a:pt x="381000" y="533400"/>
                </a:lnTo>
                <a:lnTo>
                  <a:pt x="316706" y="509588"/>
                </a:lnTo>
                <a:lnTo>
                  <a:pt x="221456" y="457200"/>
                </a:lnTo>
                <a:lnTo>
                  <a:pt x="104775" y="369094"/>
                </a:lnTo>
                <a:lnTo>
                  <a:pt x="38100" y="309563"/>
                </a:lnTo>
                <a:lnTo>
                  <a:pt x="16668" y="288132"/>
                </a:lnTo>
                <a:lnTo>
                  <a:pt x="2381" y="269082"/>
                </a:lnTo>
                <a:lnTo>
                  <a:pt x="0" y="247650"/>
                </a:lnTo>
                <a:lnTo>
                  <a:pt x="4762" y="233363"/>
                </a:lnTo>
                <a:lnTo>
                  <a:pt x="19050" y="223838"/>
                </a:lnTo>
                <a:lnTo>
                  <a:pt x="38100" y="223838"/>
                </a:lnTo>
                <a:lnTo>
                  <a:pt x="90487" y="245269"/>
                </a:lnTo>
                <a:lnTo>
                  <a:pt x="173831" y="266700"/>
                </a:lnTo>
                <a:lnTo>
                  <a:pt x="288131" y="290513"/>
                </a:lnTo>
                <a:lnTo>
                  <a:pt x="392906" y="302419"/>
                </a:lnTo>
                <a:lnTo>
                  <a:pt x="447675" y="302419"/>
                </a:lnTo>
                <a:lnTo>
                  <a:pt x="557212" y="304800"/>
                </a:lnTo>
                <a:lnTo>
                  <a:pt x="659606" y="292894"/>
                </a:lnTo>
                <a:lnTo>
                  <a:pt x="940593" y="247650"/>
                </a:lnTo>
                <a:lnTo>
                  <a:pt x="1395412" y="161925"/>
                </a:lnTo>
                <a:lnTo>
                  <a:pt x="1869281" y="71438"/>
                </a:lnTo>
                <a:lnTo>
                  <a:pt x="2057400" y="38100"/>
                </a:lnTo>
                <a:lnTo>
                  <a:pt x="2085975" y="23813"/>
                </a:lnTo>
                <a:lnTo>
                  <a:pt x="2114550" y="9525"/>
                </a:lnTo>
                <a:lnTo>
                  <a:pt x="2164556" y="0"/>
                </a:lnTo>
                <a:lnTo>
                  <a:pt x="2200275" y="0"/>
                </a:lnTo>
                <a:lnTo>
                  <a:pt x="2243137" y="11907"/>
                </a:lnTo>
                <a:lnTo>
                  <a:pt x="2455068" y="178594"/>
                </a:lnTo>
                <a:lnTo>
                  <a:pt x="2550318" y="269082"/>
                </a:lnTo>
                <a:lnTo>
                  <a:pt x="2557462" y="300038"/>
                </a:lnTo>
                <a:lnTo>
                  <a:pt x="2552700" y="328613"/>
                </a:lnTo>
                <a:lnTo>
                  <a:pt x="2543175" y="369094"/>
                </a:lnTo>
                <a:lnTo>
                  <a:pt x="2514600" y="431007"/>
                </a:lnTo>
                <a:lnTo>
                  <a:pt x="2202656" y="257175"/>
                </a:lnTo>
                <a:lnTo>
                  <a:pt x="2178843" y="235744"/>
                </a:lnTo>
                <a:lnTo>
                  <a:pt x="2140743" y="221457"/>
                </a:lnTo>
                <a:lnTo>
                  <a:pt x="2097881" y="214313"/>
                </a:lnTo>
                <a:lnTo>
                  <a:pt x="2057400" y="214313"/>
                </a:lnTo>
                <a:lnTo>
                  <a:pt x="2005012" y="214313"/>
                </a:lnTo>
                <a:lnTo>
                  <a:pt x="1912143" y="230982"/>
                </a:lnTo>
                <a:lnTo>
                  <a:pt x="1343025" y="3357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93"/>
          <p:cNvSpPr/>
          <p:nvPr/>
        </p:nvSpPr>
        <p:spPr>
          <a:xfrm>
            <a:off x="4595813" y="4362450"/>
            <a:ext cx="550862" cy="1457325"/>
          </a:xfrm>
          <a:custGeom>
            <a:avLst/>
            <a:gdLst/>
            <a:ahLst/>
            <a:cxnLst/>
            <a:rect l="l" t="t" r="r" b="b"/>
            <a:pathLst>
              <a:path w="550068" h="1457325" extrusionOk="0">
                <a:moveTo>
                  <a:pt x="247650" y="792956"/>
                </a:moveTo>
                <a:lnTo>
                  <a:pt x="214312" y="592931"/>
                </a:lnTo>
                <a:lnTo>
                  <a:pt x="188118" y="431006"/>
                </a:lnTo>
                <a:lnTo>
                  <a:pt x="173831" y="361950"/>
                </a:lnTo>
                <a:lnTo>
                  <a:pt x="150018" y="297656"/>
                </a:lnTo>
                <a:lnTo>
                  <a:pt x="109537" y="216694"/>
                </a:lnTo>
                <a:lnTo>
                  <a:pt x="47625" y="114300"/>
                </a:lnTo>
                <a:lnTo>
                  <a:pt x="14287" y="61913"/>
                </a:lnTo>
                <a:lnTo>
                  <a:pt x="0" y="28575"/>
                </a:lnTo>
                <a:lnTo>
                  <a:pt x="2381" y="14288"/>
                </a:lnTo>
                <a:lnTo>
                  <a:pt x="14287" y="2381"/>
                </a:lnTo>
                <a:lnTo>
                  <a:pt x="33337" y="0"/>
                </a:lnTo>
                <a:lnTo>
                  <a:pt x="54768" y="0"/>
                </a:lnTo>
                <a:lnTo>
                  <a:pt x="104775" y="4763"/>
                </a:lnTo>
                <a:lnTo>
                  <a:pt x="357187" y="47625"/>
                </a:lnTo>
                <a:lnTo>
                  <a:pt x="392906" y="233363"/>
                </a:lnTo>
                <a:lnTo>
                  <a:pt x="528637" y="1143000"/>
                </a:lnTo>
                <a:lnTo>
                  <a:pt x="550068" y="1326356"/>
                </a:lnTo>
                <a:lnTo>
                  <a:pt x="540543" y="1400175"/>
                </a:lnTo>
                <a:lnTo>
                  <a:pt x="521493" y="1438275"/>
                </a:lnTo>
                <a:lnTo>
                  <a:pt x="504825" y="1450181"/>
                </a:lnTo>
                <a:lnTo>
                  <a:pt x="483393" y="1457325"/>
                </a:lnTo>
                <a:lnTo>
                  <a:pt x="447675" y="1454944"/>
                </a:lnTo>
                <a:lnTo>
                  <a:pt x="400050" y="1440656"/>
                </a:lnTo>
                <a:lnTo>
                  <a:pt x="366712" y="1423988"/>
                </a:lnTo>
                <a:lnTo>
                  <a:pt x="333375" y="1397794"/>
                </a:lnTo>
                <a:lnTo>
                  <a:pt x="316706" y="1369219"/>
                </a:lnTo>
                <a:lnTo>
                  <a:pt x="304800" y="1323975"/>
                </a:lnTo>
                <a:lnTo>
                  <a:pt x="292893" y="1250156"/>
                </a:lnTo>
                <a:lnTo>
                  <a:pt x="288131" y="1135856"/>
                </a:lnTo>
                <a:lnTo>
                  <a:pt x="283368" y="1026319"/>
                </a:lnTo>
                <a:lnTo>
                  <a:pt x="247650" y="7929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93"/>
          <p:cNvSpPr/>
          <p:nvPr/>
        </p:nvSpPr>
        <p:spPr>
          <a:xfrm rot="-5400000">
            <a:off x="1524000" y="3422650"/>
            <a:ext cx="2928938" cy="293688"/>
          </a:xfrm>
          <a:custGeom>
            <a:avLst/>
            <a:gdLst/>
            <a:ahLst/>
            <a:cxnLst/>
            <a:rect l="l" t="t" r="r" b="b"/>
            <a:pathLst>
              <a:path w="2928938" h="292893" extrusionOk="0">
                <a:moveTo>
                  <a:pt x="1054894" y="271462"/>
                </a:moveTo>
                <a:lnTo>
                  <a:pt x="519113" y="276225"/>
                </a:lnTo>
                <a:lnTo>
                  <a:pt x="350044" y="271462"/>
                </a:lnTo>
                <a:lnTo>
                  <a:pt x="247650" y="252412"/>
                </a:lnTo>
                <a:lnTo>
                  <a:pt x="159544" y="233362"/>
                </a:lnTo>
                <a:lnTo>
                  <a:pt x="78581" y="209550"/>
                </a:lnTo>
                <a:lnTo>
                  <a:pt x="28575" y="195262"/>
                </a:lnTo>
                <a:lnTo>
                  <a:pt x="9525" y="185737"/>
                </a:lnTo>
                <a:lnTo>
                  <a:pt x="0" y="169068"/>
                </a:lnTo>
                <a:lnTo>
                  <a:pt x="9525" y="133350"/>
                </a:lnTo>
                <a:lnTo>
                  <a:pt x="42863" y="90487"/>
                </a:lnTo>
                <a:lnTo>
                  <a:pt x="88106" y="50006"/>
                </a:lnTo>
                <a:lnTo>
                  <a:pt x="126206" y="30956"/>
                </a:lnTo>
                <a:lnTo>
                  <a:pt x="183356" y="16668"/>
                </a:lnTo>
                <a:lnTo>
                  <a:pt x="264319" y="9525"/>
                </a:lnTo>
                <a:lnTo>
                  <a:pt x="350044" y="7143"/>
                </a:lnTo>
                <a:lnTo>
                  <a:pt x="423863" y="7143"/>
                </a:lnTo>
                <a:lnTo>
                  <a:pt x="526256" y="16668"/>
                </a:lnTo>
                <a:lnTo>
                  <a:pt x="638175" y="28575"/>
                </a:lnTo>
                <a:lnTo>
                  <a:pt x="771525" y="45243"/>
                </a:lnTo>
                <a:lnTo>
                  <a:pt x="826294" y="52387"/>
                </a:lnTo>
                <a:lnTo>
                  <a:pt x="1083469" y="54768"/>
                </a:lnTo>
                <a:lnTo>
                  <a:pt x="1638300" y="66675"/>
                </a:lnTo>
                <a:lnTo>
                  <a:pt x="2097881" y="71437"/>
                </a:lnTo>
                <a:lnTo>
                  <a:pt x="2507456" y="73818"/>
                </a:lnTo>
                <a:lnTo>
                  <a:pt x="2669381" y="71437"/>
                </a:lnTo>
                <a:lnTo>
                  <a:pt x="2719388" y="66675"/>
                </a:lnTo>
                <a:lnTo>
                  <a:pt x="2797969" y="42862"/>
                </a:lnTo>
                <a:lnTo>
                  <a:pt x="2847975" y="21431"/>
                </a:lnTo>
                <a:lnTo>
                  <a:pt x="2876550" y="9525"/>
                </a:lnTo>
                <a:lnTo>
                  <a:pt x="2897981" y="4762"/>
                </a:lnTo>
                <a:lnTo>
                  <a:pt x="2909888" y="0"/>
                </a:lnTo>
                <a:lnTo>
                  <a:pt x="2921794" y="2381"/>
                </a:lnTo>
                <a:lnTo>
                  <a:pt x="2928938" y="14287"/>
                </a:lnTo>
                <a:lnTo>
                  <a:pt x="2928938" y="50006"/>
                </a:lnTo>
                <a:lnTo>
                  <a:pt x="2878931" y="202406"/>
                </a:lnTo>
                <a:lnTo>
                  <a:pt x="2719388" y="247650"/>
                </a:lnTo>
                <a:lnTo>
                  <a:pt x="2595563" y="290512"/>
                </a:lnTo>
                <a:lnTo>
                  <a:pt x="2555081" y="292893"/>
                </a:lnTo>
                <a:lnTo>
                  <a:pt x="2390775" y="280987"/>
                </a:lnTo>
                <a:lnTo>
                  <a:pt x="2057400" y="273843"/>
                </a:lnTo>
                <a:lnTo>
                  <a:pt x="1538288" y="271462"/>
                </a:lnTo>
                <a:lnTo>
                  <a:pt x="1054894" y="271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93"/>
          <p:cNvSpPr/>
          <p:nvPr/>
        </p:nvSpPr>
        <p:spPr>
          <a:xfrm rot="-5400000">
            <a:off x="2188369" y="2674144"/>
            <a:ext cx="2914650" cy="1373188"/>
          </a:xfrm>
          <a:custGeom>
            <a:avLst/>
            <a:gdLst/>
            <a:ahLst/>
            <a:cxnLst/>
            <a:rect l="l" t="t" r="r" b="b"/>
            <a:pathLst>
              <a:path w="2914650" h="1373981" extrusionOk="0">
                <a:moveTo>
                  <a:pt x="1414462" y="1304925"/>
                </a:moveTo>
                <a:lnTo>
                  <a:pt x="1031081" y="1307306"/>
                </a:lnTo>
                <a:lnTo>
                  <a:pt x="533400" y="1314450"/>
                </a:lnTo>
                <a:lnTo>
                  <a:pt x="369094" y="1316831"/>
                </a:lnTo>
                <a:lnTo>
                  <a:pt x="254794" y="1314450"/>
                </a:lnTo>
                <a:lnTo>
                  <a:pt x="200025" y="1307306"/>
                </a:lnTo>
                <a:lnTo>
                  <a:pt x="147637" y="1297781"/>
                </a:lnTo>
                <a:lnTo>
                  <a:pt x="104775" y="1281112"/>
                </a:lnTo>
                <a:lnTo>
                  <a:pt x="66675" y="1259681"/>
                </a:lnTo>
                <a:lnTo>
                  <a:pt x="45244" y="1238250"/>
                </a:lnTo>
                <a:lnTo>
                  <a:pt x="19050" y="1209675"/>
                </a:lnTo>
                <a:lnTo>
                  <a:pt x="2381" y="1181100"/>
                </a:lnTo>
                <a:lnTo>
                  <a:pt x="0" y="1150144"/>
                </a:lnTo>
                <a:lnTo>
                  <a:pt x="7144" y="1112044"/>
                </a:lnTo>
                <a:lnTo>
                  <a:pt x="21431" y="1083469"/>
                </a:lnTo>
                <a:lnTo>
                  <a:pt x="38100" y="1057275"/>
                </a:lnTo>
                <a:lnTo>
                  <a:pt x="78581" y="1038225"/>
                </a:lnTo>
                <a:lnTo>
                  <a:pt x="138112" y="1026319"/>
                </a:lnTo>
                <a:lnTo>
                  <a:pt x="300037" y="1028700"/>
                </a:lnTo>
                <a:lnTo>
                  <a:pt x="464344" y="1047750"/>
                </a:lnTo>
                <a:lnTo>
                  <a:pt x="792956" y="1064419"/>
                </a:lnTo>
                <a:lnTo>
                  <a:pt x="1478756" y="1097756"/>
                </a:lnTo>
                <a:lnTo>
                  <a:pt x="1590675" y="1100137"/>
                </a:lnTo>
                <a:lnTo>
                  <a:pt x="1883569" y="1097756"/>
                </a:lnTo>
                <a:lnTo>
                  <a:pt x="2390775" y="1095375"/>
                </a:lnTo>
                <a:lnTo>
                  <a:pt x="2581275" y="1095375"/>
                </a:lnTo>
                <a:lnTo>
                  <a:pt x="2616994" y="1092994"/>
                </a:lnTo>
                <a:lnTo>
                  <a:pt x="2633662" y="1085850"/>
                </a:lnTo>
                <a:lnTo>
                  <a:pt x="2655094" y="1069181"/>
                </a:lnTo>
                <a:lnTo>
                  <a:pt x="2671762" y="1038225"/>
                </a:lnTo>
                <a:lnTo>
                  <a:pt x="2681287" y="997744"/>
                </a:lnTo>
                <a:lnTo>
                  <a:pt x="2667000" y="909637"/>
                </a:lnTo>
                <a:lnTo>
                  <a:pt x="2590800" y="561975"/>
                </a:lnTo>
                <a:lnTo>
                  <a:pt x="2547937" y="392906"/>
                </a:lnTo>
                <a:lnTo>
                  <a:pt x="2519362" y="283369"/>
                </a:lnTo>
                <a:lnTo>
                  <a:pt x="2507456" y="238125"/>
                </a:lnTo>
                <a:lnTo>
                  <a:pt x="2502694" y="100012"/>
                </a:lnTo>
                <a:lnTo>
                  <a:pt x="2643187" y="0"/>
                </a:lnTo>
                <a:lnTo>
                  <a:pt x="2664619" y="92869"/>
                </a:lnTo>
                <a:lnTo>
                  <a:pt x="2690812" y="257175"/>
                </a:lnTo>
                <a:lnTo>
                  <a:pt x="2736056" y="469106"/>
                </a:lnTo>
                <a:lnTo>
                  <a:pt x="2795587" y="692944"/>
                </a:lnTo>
                <a:lnTo>
                  <a:pt x="2857500" y="890587"/>
                </a:lnTo>
                <a:lnTo>
                  <a:pt x="2876550" y="907256"/>
                </a:lnTo>
                <a:lnTo>
                  <a:pt x="2893219" y="933450"/>
                </a:lnTo>
                <a:lnTo>
                  <a:pt x="2907506" y="969169"/>
                </a:lnTo>
                <a:lnTo>
                  <a:pt x="2914650" y="997744"/>
                </a:lnTo>
                <a:lnTo>
                  <a:pt x="2912269" y="1033462"/>
                </a:lnTo>
                <a:lnTo>
                  <a:pt x="2890837" y="1095375"/>
                </a:lnTo>
                <a:lnTo>
                  <a:pt x="2850356" y="1173956"/>
                </a:lnTo>
                <a:lnTo>
                  <a:pt x="2752725" y="1331119"/>
                </a:lnTo>
                <a:lnTo>
                  <a:pt x="2726531" y="1362075"/>
                </a:lnTo>
                <a:lnTo>
                  <a:pt x="2705100" y="1369219"/>
                </a:lnTo>
                <a:lnTo>
                  <a:pt x="2664619" y="1373981"/>
                </a:lnTo>
                <a:lnTo>
                  <a:pt x="2609850" y="1369219"/>
                </a:lnTo>
                <a:lnTo>
                  <a:pt x="2557462" y="1357312"/>
                </a:lnTo>
                <a:lnTo>
                  <a:pt x="2474119" y="1335881"/>
                </a:lnTo>
                <a:lnTo>
                  <a:pt x="2400300" y="1321594"/>
                </a:lnTo>
                <a:cubicBezTo>
                  <a:pt x="2370934" y="1319962"/>
                  <a:pt x="2341606" y="1316831"/>
                  <a:pt x="2312194" y="1316831"/>
                </a:cubicBezTo>
                <a:lnTo>
                  <a:pt x="1414462" y="13049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93"/>
          <p:cNvSpPr/>
          <p:nvPr/>
        </p:nvSpPr>
        <p:spPr>
          <a:xfrm>
            <a:off x="3036888" y="3113088"/>
            <a:ext cx="1085850" cy="358775"/>
          </a:xfrm>
          <a:custGeom>
            <a:avLst/>
            <a:gdLst/>
            <a:ahLst/>
            <a:cxnLst/>
            <a:rect l="l" t="t" r="r" b="b"/>
            <a:pathLst>
              <a:path w="1085850" h="359569" extrusionOk="0">
                <a:moveTo>
                  <a:pt x="254794" y="302419"/>
                </a:moveTo>
                <a:lnTo>
                  <a:pt x="7144" y="359569"/>
                </a:lnTo>
                <a:lnTo>
                  <a:pt x="0" y="169069"/>
                </a:lnTo>
                <a:lnTo>
                  <a:pt x="154781" y="152400"/>
                </a:lnTo>
                <a:lnTo>
                  <a:pt x="283369" y="130969"/>
                </a:lnTo>
                <a:lnTo>
                  <a:pt x="416719" y="92869"/>
                </a:lnTo>
                <a:lnTo>
                  <a:pt x="538162" y="52387"/>
                </a:lnTo>
                <a:lnTo>
                  <a:pt x="640556" y="21431"/>
                </a:lnTo>
                <a:lnTo>
                  <a:pt x="695325" y="7144"/>
                </a:lnTo>
                <a:lnTo>
                  <a:pt x="766762" y="0"/>
                </a:lnTo>
                <a:lnTo>
                  <a:pt x="823912" y="9525"/>
                </a:lnTo>
                <a:lnTo>
                  <a:pt x="878681" y="30956"/>
                </a:lnTo>
                <a:lnTo>
                  <a:pt x="1002506" y="100012"/>
                </a:lnTo>
                <a:lnTo>
                  <a:pt x="1066800" y="133350"/>
                </a:lnTo>
                <a:lnTo>
                  <a:pt x="1085850" y="230981"/>
                </a:lnTo>
                <a:lnTo>
                  <a:pt x="895350" y="230981"/>
                </a:lnTo>
                <a:lnTo>
                  <a:pt x="709612" y="240506"/>
                </a:lnTo>
                <a:lnTo>
                  <a:pt x="473869" y="266700"/>
                </a:lnTo>
                <a:lnTo>
                  <a:pt x="254794" y="3024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93"/>
          <p:cNvSpPr/>
          <p:nvPr/>
        </p:nvSpPr>
        <p:spPr>
          <a:xfrm>
            <a:off x="3038475" y="4332288"/>
            <a:ext cx="1042988" cy="363537"/>
          </a:xfrm>
          <a:custGeom>
            <a:avLst/>
            <a:gdLst/>
            <a:ahLst/>
            <a:cxnLst/>
            <a:rect l="l" t="t" r="r" b="b"/>
            <a:pathLst>
              <a:path w="1042988" h="364331" extrusionOk="0">
                <a:moveTo>
                  <a:pt x="404813" y="283369"/>
                </a:moveTo>
                <a:lnTo>
                  <a:pt x="14288" y="364331"/>
                </a:lnTo>
                <a:lnTo>
                  <a:pt x="0" y="188119"/>
                </a:lnTo>
                <a:lnTo>
                  <a:pt x="252413" y="140494"/>
                </a:lnTo>
                <a:lnTo>
                  <a:pt x="676275" y="64294"/>
                </a:lnTo>
                <a:lnTo>
                  <a:pt x="1023938" y="0"/>
                </a:lnTo>
                <a:lnTo>
                  <a:pt x="1042988" y="176212"/>
                </a:lnTo>
                <a:lnTo>
                  <a:pt x="404813" y="2833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93"/>
          <p:cNvSpPr/>
          <p:nvPr/>
        </p:nvSpPr>
        <p:spPr>
          <a:xfrm rot="-5400000">
            <a:off x="5529262" y="2511426"/>
            <a:ext cx="2124075" cy="831850"/>
          </a:xfrm>
          <a:custGeom>
            <a:avLst/>
            <a:gdLst/>
            <a:ahLst/>
            <a:cxnLst/>
            <a:rect l="l" t="t" r="r" b="b"/>
            <a:pathLst>
              <a:path w="2124075" h="831056" extrusionOk="0">
                <a:moveTo>
                  <a:pt x="788194" y="528637"/>
                </a:moveTo>
                <a:lnTo>
                  <a:pt x="616744" y="466725"/>
                </a:lnTo>
                <a:lnTo>
                  <a:pt x="442912" y="392906"/>
                </a:lnTo>
                <a:lnTo>
                  <a:pt x="307181" y="328612"/>
                </a:lnTo>
                <a:lnTo>
                  <a:pt x="169069" y="252412"/>
                </a:lnTo>
                <a:lnTo>
                  <a:pt x="61912" y="185737"/>
                </a:lnTo>
                <a:lnTo>
                  <a:pt x="19050" y="154781"/>
                </a:lnTo>
                <a:lnTo>
                  <a:pt x="4762" y="135731"/>
                </a:lnTo>
                <a:lnTo>
                  <a:pt x="0" y="111918"/>
                </a:lnTo>
                <a:lnTo>
                  <a:pt x="0" y="83343"/>
                </a:lnTo>
                <a:lnTo>
                  <a:pt x="9525" y="54768"/>
                </a:lnTo>
                <a:lnTo>
                  <a:pt x="83344" y="0"/>
                </a:lnTo>
                <a:lnTo>
                  <a:pt x="504825" y="142875"/>
                </a:lnTo>
                <a:lnTo>
                  <a:pt x="778669" y="250031"/>
                </a:lnTo>
                <a:lnTo>
                  <a:pt x="1038225" y="338137"/>
                </a:lnTo>
                <a:lnTo>
                  <a:pt x="1319212" y="426243"/>
                </a:lnTo>
                <a:lnTo>
                  <a:pt x="1559719" y="485775"/>
                </a:lnTo>
                <a:lnTo>
                  <a:pt x="1726406" y="514350"/>
                </a:lnTo>
                <a:lnTo>
                  <a:pt x="1878806" y="531018"/>
                </a:lnTo>
                <a:lnTo>
                  <a:pt x="1959769" y="538162"/>
                </a:lnTo>
                <a:lnTo>
                  <a:pt x="1997869" y="538162"/>
                </a:lnTo>
                <a:lnTo>
                  <a:pt x="2024062" y="538162"/>
                </a:lnTo>
                <a:lnTo>
                  <a:pt x="2124075" y="490537"/>
                </a:lnTo>
                <a:lnTo>
                  <a:pt x="1947862" y="831056"/>
                </a:lnTo>
                <a:lnTo>
                  <a:pt x="1838325" y="804862"/>
                </a:lnTo>
                <a:lnTo>
                  <a:pt x="1521619" y="733425"/>
                </a:lnTo>
                <a:lnTo>
                  <a:pt x="1219200" y="657225"/>
                </a:lnTo>
                <a:lnTo>
                  <a:pt x="1002506" y="600075"/>
                </a:lnTo>
                <a:lnTo>
                  <a:pt x="788194" y="5286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93"/>
          <p:cNvSpPr/>
          <p:nvPr/>
        </p:nvSpPr>
        <p:spPr>
          <a:xfrm>
            <a:off x="5649913" y="3433763"/>
            <a:ext cx="752475" cy="490537"/>
          </a:xfrm>
          <a:custGeom>
            <a:avLst/>
            <a:gdLst/>
            <a:ahLst/>
            <a:cxnLst/>
            <a:rect l="l" t="t" r="r" b="b"/>
            <a:pathLst>
              <a:path w="752475" h="490537" extrusionOk="0">
                <a:moveTo>
                  <a:pt x="252413" y="88106"/>
                </a:moveTo>
                <a:lnTo>
                  <a:pt x="528638" y="133350"/>
                </a:lnTo>
                <a:lnTo>
                  <a:pt x="557213" y="133350"/>
                </a:lnTo>
                <a:lnTo>
                  <a:pt x="592932" y="126206"/>
                </a:lnTo>
                <a:lnTo>
                  <a:pt x="626269" y="111918"/>
                </a:lnTo>
                <a:lnTo>
                  <a:pt x="752475" y="0"/>
                </a:lnTo>
                <a:lnTo>
                  <a:pt x="540544" y="490537"/>
                </a:lnTo>
                <a:lnTo>
                  <a:pt x="497682" y="440531"/>
                </a:lnTo>
                <a:lnTo>
                  <a:pt x="419100" y="359568"/>
                </a:lnTo>
                <a:lnTo>
                  <a:pt x="354807" y="309562"/>
                </a:lnTo>
                <a:lnTo>
                  <a:pt x="288132" y="261937"/>
                </a:lnTo>
                <a:lnTo>
                  <a:pt x="209550" y="211931"/>
                </a:lnTo>
                <a:lnTo>
                  <a:pt x="123825" y="161925"/>
                </a:lnTo>
                <a:lnTo>
                  <a:pt x="26194" y="114300"/>
                </a:lnTo>
                <a:lnTo>
                  <a:pt x="4763" y="100012"/>
                </a:lnTo>
                <a:lnTo>
                  <a:pt x="0" y="88106"/>
                </a:lnTo>
                <a:lnTo>
                  <a:pt x="14288" y="66675"/>
                </a:lnTo>
                <a:lnTo>
                  <a:pt x="38100" y="59531"/>
                </a:lnTo>
                <a:lnTo>
                  <a:pt x="252413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93"/>
          <p:cNvSpPr/>
          <p:nvPr/>
        </p:nvSpPr>
        <p:spPr>
          <a:xfrm rot="-5400000">
            <a:off x="4073525" y="2397125"/>
            <a:ext cx="2132013" cy="1262063"/>
          </a:xfrm>
          <a:custGeom>
            <a:avLst/>
            <a:gdLst/>
            <a:ahLst/>
            <a:cxnLst/>
            <a:rect l="l" t="t" r="r" b="b"/>
            <a:pathLst>
              <a:path w="2131219" h="1262062" extrusionOk="0">
                <a:moveTo>
                  <a:pt x="892969" y="638175"/>
                </a:moveTo>
                <a:lnTo>
                  <a:pt x="1169194" y="766762"/>
                </a:lnTo>
                <a:lnTo>
                  <a:pt x="1393031" y="850106"/>
                </a:lnTo>
                <a:lnTo>
                  <a:pt x="1533525" y="890587"/>
                </a:lnTo>
                <a:lnTo>
                  <a:pt x="1657350" y="919162"/>
                </a:lnTo>
                <a:lnTo>
                  <a:pt x="1709737" y="923925"/>
                </a:lnTo>
                <a:lnTo>
                  <a:pt x="1785937" y="928687"/>
                </a:lnTo>
                <a:lnTo>
                  <a:pt x="1819275" y="928687"/>
                </a:lnTo>
                <a:lnTo>
                  <a:pt x="1859756" y="926306"/>
                </a:lnTo>
                <a:lnTo>
                  <a:pt x="1888331" y="923925"/>
                </a:lnTo>
                <a:lnTo>
                  <a:pt x="1921669" y="909637"/>
                </a:lnTo>
                <a:lnTo>
                  <a:pt x="2012156" y="838200"/>
                </a:lnTo>
                <a:lnTo>
                  <a:pt x="2131219" y="983456"/>
                </a:lnTo>
                <a:lnTo>
                  <a:pt x="1978819" y="1121568"/>
                </a:lnTo>
                <a:lnTo>
                  <a:pt x="1845469" y="1219200"/>
                </a:lnTo>
                <a:lnTo>
                  <a:pt x="1781175" y="1254918"/>
                </a:lnTo>
                <a:lnTo>
                  <a:pt x="1740694" y="1262062"/>
                </a:lnTo>
                <a:lnTo>
                  <a:pt x="1685925" y="1254918"/>
                </a:lnTo>
                <a:lnTo>
                  <a:pt x="1512094" y="1188243"/>
                </a:lnTo>
                <a:lnTo>
                  <a:pt x="1354931" y="1123950"/>
                </a:lnTo>
                <a:lnTo>
                  <a:pt x="1200150" y="1052512"/>
                </a:lnTo>
                <a:lnTo>
                  <a:pt x="1052512" y="973931"/>
                </a:lnTo>
                <a:lnTo>
                  <a:pt x="916781" y="892968"/>
                </a:lnTo>
                <a:lnTo>
                  <a:pt x="700087" y="742950"/>
                </a:lnTo>
                <a:lnTo>
                  <a:pt x="592931" y="664368"/>
                </a:lnTo>
                <a:lnTo>
                  <a:pt x="464344" y="547687"/>
                </a:lnTo>
                <a:lnTo>
                  <a:pt x="297656" y="378618"/>
                </a:lnTo>
                <a:lnTo>
                  <a:pt x="128587" y="197643"/>
                </a:lnTo>
                <a:lnTo>
                  <a:pt x="28575" y="80962"/>
                </a:lnTo>
                <a:lnTo>
                  <a:pt x="9525" y="52387"/>
                </a:lnTo>
                <a:lnTo>
                  <a:pt x="0" y="30956"/>
                </a:lnTo>
                <a:lnTo>
                  <a:pt x="0" y="16668"/>
                </a:lnTo>
                <a:lnTo>
                  <a:pt x="7144" y="4762"/>
                </a:lnTo>
                <a:lnTo>
                  <a:pt x="28575" y="0"/>
                </a:lnTo>
                <a:lnTo>
                  <a:pt x="57150" y="7143"/>
                </a:lnTo>
                <a:lnTo>
                  <a:pt x="88106" y="35718"/>
                </a:lnTo>
                <a:lnTo>
                  <a:pt x="235744" y="169068"/>
                </a:lnTo>
                <a:lnTo>
                  <a:pt x="397669" y="304800"/>
                </a:lnTo>
                <a:lnTo>
                  <a:pt x="564356" y="431006"/>
                </a:lnTo>
                <a:lnTo>
                  <a:pt x="707231" y="535781"/>
                </a:lnTo>
                <a:lnTo>
                  <a:pt x="892969" y="638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93"/>
          <p:cNvSpPr/>
          <p:nvPr/>
        </p:nvSpPr>
        <p:spPr>
          <a:xfrm>
            <a:off x="4856163" y="4125913"/>
            <a:ext cx="2116137" cy="1550987"/>
          </a:xfrm>
          <a:custGeom>
            <a:avLst/>
            <a:gdLst/>
            <a:ahLst/>
            <a:cxnLst/>
            <a:rect l="l" t="t" r="r" b="b"/>
            <a:pathLst>
              <a:path w="2116931" h="1550194" extrusionOk="0">
                <a:moveTo>
                  <a:pt x="440531" y="407194"/>
                </a:moveTo>
                <a:lnTo>
                  <a:pt x="78581" y="478632"/>
                </a:lnTo>
                <a:lnTo>
                  <a:pt x="0" y="288132"/>
                </a:lnTo>
                <a:lnTo>
                  <a:pt x="211931" y="271463"/>
                </a:lnTo>
                <a:lnTo>
                  <a:pt x="476250" y="240507"/>
                </a:lnTo>
                <a:lnTo>
                  <a:pt x="826294" y="190500"/>
                </a:lnTo>
                <a:lnTo>
                  <a:pt x="1123950" y="140494"/>
                </a:lnTo>
                <a:lnTo>
                  <a:pt x="1381125" y="92869"/>
                </a:lnTo>
                <a:lnTo>
                  <a:pt x="1628775" y="40482"/>
                </a:lnTo>
                <a:lnTo>
                  <a:pt x="1652587" y="23813"/>
                </a:lnTo>
                <a:lnTo>
                  <a:pt x="1674019" y="7144"/>
                </a:lnTo>
                <a:lnTo>
                  <a:pt x="1700212" y="0"/>
                </a:lnTo>
                <a:lnTo>
                  <a:pt x="1728787" y="0"/>
                </a:lnTo>
                <a:lnTo>
                  <a:pt x="1754981" y="0"/>
                </a:lnTo>
                <a:lnTo>
                  <a:pt x="1797844" y="19050"/>
                </a:lnTo>
                <a:lnTo>
                  <a:pt x="1843087" y="50007"/>
                </a:lnTo>
                <a:lnTo>
                  <a:pt x="1902619" y="107157"/>
                </a:lnTo>
                <a:lnTo>
                  <a:pt x="2012156" y="219075"/>
                </a:lnTo>
                <a:lnTo>
                  <a:pt x="2097881" y="304800"/>
                </a:lnTo>
                <a:lnTo>
                  <a:pt x="2112169" y="328613"/>
                </a:lnTo>
                <a:lnTo>
                  <a:pt x="2116931" y="352425"/>
                </a:lnTo>
                <a:lnTo>
                  <a:pt x="2116931" y="376238"/>
                </a:lnTo>
                <a:lnTo>
                  <a:pt x="2107406" y="400050"/>
                </a:lnTo>
                <a:lnTo>
                  <a:pt x="2081212" y="438150"/>
                </a:lnTo>
                <a:lnTo>
                  <a:pt x="2057400" y="466725"/>
                </a:lnTo>
                <a:lnTo>
                  <a:pt x="2043112" y="511969"/>
                </a:lnTo>
                <a:lnTo>
                  <a:pt x="2007394" y="669132"/>
                </a:lnTo>
                <a:lnTo>
                  <a:pt x="1945481" y="942975"/>
                </a:lnTo>
                <a:lnTo>
                  <a:pt x="1881187" y="1183482"/>
                </a:lnTo>
                <a:lnTo>
                  <a:pt x="1845469" y="1304925"/>
                </a:lnTo>
                <a:lnTo>
                  <a:pt x="1812131" y="1407319"/>
                </a:lnTo>
                <a:lnTo>
                  <a:pt x="1783556" y="1464469"/>
                </a:lnTo>
                <a:lnTo>
                  <a:pt x="1747837" y="1502569"/>
                </a:lnTo>
                <a:lnTo>
                  <a:pt x="1709737" y="1533525"/>
                </a:lnTo>
                <a:lnTo>
                  <a:pt x="1674019" y="1550194"/>
                </a:lnTo>
                <a:lnTo>
                  <a:pt x="1643062" y="1547813"/>
                </a:lnTo>
                <a:lnTo>
                  <a:pt x="1607344" y="1526382"/>
                </a:lnTo>
                <a:lnTo>
                  <a:pt x="1574006" y="1493044"/>
                </a:lnTo>
                <a:lnTo>
                  <a:pt x="1547812" y="1450182"/>
                </a:lnTo>
                <a:lnTo>
                  <a:pt x="1588294" y="1226344"/>
                </a:lnTo>
                <a:lnTo>
                  <a:pt x="1657350" y="990600"/>
                </a:lnTo>
                <a:lnTo>
                  <a:pt x="1688306" y="840582"/>
                </a:lnTo>
                <a:lnTo>
                  <a:pt x="1719262" y="619125"/>
                </a:lnTo>
                <a:lnTo>
                  <a:pt x="1738312" y="414338"/>
                </a:lnTo>
                <a:lnTo>
                  <a:pt x="1738312" y="357188"/>
                </a:lnTo>
                <a:lnTo>
                  <a:pt x="1731169" y="314325"/>
                </a:lnTo>
                <a:lnTo>
                  <a:pt x="1724025" y="283369"/>
                </a:lnTo>
                <a:lnTo>
                  <a:pt x="1716881" y="269082"/>
                </a:lnTo>
                <a:lnTo>
                  <a:pt x="1704975" y="254794"/>
                </a:lnTo>
                <a:lnTo>
                  <a:pt x="1681162" y="245269"/>
                </a:lnTo>
                <a:lnTo>
                  <a:pt x="1650206" y="242888"/>
                </a:lnTo>
                <a:lnTo>
                  <a:pt x="1433512" y="261938"/>
                </a:lnTo>
                <a:lnTo>
                  <a:pt x="1131094" y="302419"/>
                </a:lnTo>
                <a:lnTo>
                  <a:pt x="776287" y="352425"/>
                </a:lnTo>
                <a:lnTo>
                  <a:pt x="440531" y="4071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93"/>
          <p:cNvSpPr/>
          <p:nvPr/>
        </p:nvSpPr>
        <p:spPr>
          <a:xfrm>
            <a:off x="5014913" y="5343525"/>
            <a:ext cx="1514475" cy="352425"/>
          </a:xfrm>
          <a:custGeom>
            <a:avLst/>
            <a:gdLst/>
            <a:ahLst/>
            <a:cxnLst/>
            <a:rect l="l" t="t" r="r" b="b"/>
            <a:pathLst>
              <a:path w="1514475" h="352425" extrusionOk="0">
                <a:moveTo>
                  <a:pt x="492918" y="297656"/>
                </a:moveTo>
                <a:lnTo>
                  <a:pt x="69056" y="352425"/>
                </a:lnTo>
                <a:lnTo>
                  <a:pt x="0" y="171450"/>
                </a:lnTo>
                <a:lnTo>
                  <a:pt x="240506" y="145256"/>
                </a:lnTo>
                <a:lnTo>
                  <a:pt x="597693" y="100013"/>
                </a:lnTo>
                <a:lnTo>
                  <a:pt x="940593" y="59531"/>
                </a:lnTo>
                <a:lnTo>
                  <a:pt x="1485900" y="0"/>
                </a:lnTo>
                <a:lnTo>
                  <a:pt x="1514475" y="235744"/>
                </a:lnTo>
                <a:lnTo>
                  <a:pt x="1335881" y="233363"/>
                </a:lnTo>
                <a:lnTo>
                  <a:pt x="1200150" y="235744"/>
                </a:lnTo>
                <a:lnTo>
                  <a:pt x="916781" y="257175"/>
                </a:lnTo>
                <a:lnTo>
                  <a:pt x="492918" y="2976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4F7889-0880-7448-A65B-A102CE253107}"/>
              </a:ext>
            </a:extLst>
          </p:cNvPr>
          <p:cNvGrpSpPr/>
          <p:nvPr/>
        </p:nvGrpSpPr>
        <p:grpSpPr>
          <a:xfrm>
            <a:off x="2837611" y="1645400"/>
            <a:ext cx="4197350" cy="4170362"/>
            <a:chOff x="2994025" y="1801813"/>
            <a:chExt cx="4197350" cy="4170362"/>
          </a:xfrm>
        </p:grpSpPr>
        <p:sp>
          <p:nvSpPr>
            <p:cNvPr id="14" name="Google Shape;1089;p93">
              <a:extLst>
                <a:ext uri="{FF2B5EF4-FFF2-40B4-BE49-F238E27FC236}">
                  <a16:creationId xmlns:a16="http://schemas.microsoft.com/office/drawing/2014/main" id="{11EE7162-0CD6-FD44-B731-373DD551712A}"/>
                </a:ext>
              </a:extLst>
            </p:cNvPr>
            <p:cNvSpPr/>
            <p:nvPr/>
          </p:nvSpPr>
          <p:spPr>
            <a:xfrm>
              <a:off x="4633913" y="1801813"/>
              <a:ext cx="2557462" cy="552450"/>
            </a:xfrm>
            <a:custGeom>
              <a:avLst/>
              <a:gdLst/>
              <a:ahLst/>
              <a:cxnLst/>
              <a:rect l="l" t="t" r="r" b="b"/>
              <a:pathLst>
                <a:path w="2557462" h="552450" extrusionOk="0">
                  <a:moveTo>
                    <a:pt x="1343025" y="335757"/>
                  </a:moveTo>
                  <a:lnTo>
                    <a:pt x="1085850" y="395288"/>
                  </a:lnTo>
                  <a:lnTo>
                    <a:pt x="885825" y="461963"/>
                  </a:lnTo>
                  <a:lnTo>
                    <a:pt x="750093" y="492919"/>
                  </a:lnTo>
                  <a:lnTo>
                    <a:pt x="664368" y="519113"/>
                  </a:lnTo>
                  <a:lnTo>
                    <a:pt x="611981" y="538163"/>
                  </a:lnTo>
                  <a:lnTo>
                    <a:pt x="559593" y="545307"/>
                  </a:lnTo>
                  <a:lnTo>
                    <a:pt x="502443" y="550069"/>
                  </a:lnTo>
                  <a:lnTo>
                    <a:pt x="461962" y="552450"/>
                  </a:lnTo>
                  <a:lnTo>
                    <a:pt x="428625" y="547688"/>
                  </a:lnTo>
                  <a:lnTo>
                    <a:pt x="381000" y="533400"/>
                  </a:lnTo>
                  <a:lnTo>
                    <a:pt x="316706" y="509588"/>
                  </a:lnTo>
                  <a:lnTo>
                    <a:pt x="221456" y="457200"/>
                  </a:lnTo>
                  <a:lnTo>
                    <a:pt x="104775" y="369094"/>
                  </a:lnTo>
                  <a:lnTo>
                    <a:pt x="38100" y="309563"/>
                  </a:lnTo>
                  <a:lnTo>
                    <a:pt x="16668" y="288132"/>
                  </a:lnTo>
                  <a:lnTo>
                    <a:pt x="2381" y="269082"/>
                  </a:lnTo>
                  <a:lnTo>
                    <a:pt x="0" y="247650"/>
                  </a:lnTo>
                  <a:lnTo>
                    <a:pt x="4762" y="233363"/>
                  </a:lnTo>
                  <a:lnTo>
                    <a:pt x="19050" y="223838"/>
                  </a:lnTo>
                  <a:lnTo>
                    <a:pt x="38100" y="223838"/>
                  </a:lnTo>
                  <a:lnTo>
                    <a:pt x="90487" y="245269"/>
                  </a:lnTo>
                  <a:lnTo>
                    <a:pt x="173831" y="266700"/>
                  </a:lnTo>
                  <a:lnTo>
                    <a:pt x="288131" y="290513"/>
                  </a:lnTo>
                  <a:lnTo>
                    <a:pt x="392906" y="302419"/>
                  </a:lnTo>
                  <a:lnTo>
                    <a:pt x="447675" y="302419"/>
                  </a:lnTo>
                  <a:lnTo>
                    <a:pt x="557212" y="304800"/>
                  </a:lnTo>
                  <a:lnTo>
                    <a:pt x="659606" y="292894"/>
                  </a:lnTo>
                  <a:lnTo>
                    <a:pt x="940593" y="247650"/>
                  </a:lnTo>
                  <a:lnTo>
                    <a:pt x="1395412" y="161925"/>
                  </a:lnTo>
                  <a:lnTo>
                    <a:pt x="1869281" y="71438"/>
                  </a:lnTo>
                  <a:lnTo>
                    <a:pt x="2057400" y="38100"/>
                  </a:lnTo>
                  <a:lnTo>
                    <a:pt x="2085975" y="23813"/>
                  </a:lnTo>
                  <a:lnTo>
                    <a:pt x="2114550" y="9525"/>
                  </a:lnTo>
                  <a:lnTo>
                    <a:pt x="2164556" y="0"/>
                  </a:lnTo>
                  <a:lnTo>
                    <a:pt x="2200275" y="0"/>
                  </a:lnTo>
                  <a:lnTo>
                    <a:pt x="2243137" y="11907"/>
                  </a:lnTo>
                  <a:lnTo>
                    <a:pt x="2455068" y="178594"/>
                  </a:lnTo>
                  <a:lnTo>
                    <a:pt x="2550318" y="269082"/>
                  </a:lnTo>
                  <a:lnTo>
                    <a:pt x="2557462" y="300038"/>
                  </a:lnTo>
                  <a:lnTo>
                    <a:pt x="2552700" y="328613"/>
                  </a:lnTo>
                  <a:lnTo>
                    <a:pt x="2543175" y="369094"/>
                  </a:lnTo>
                  <a:lnTo>
                    <a:pt x="2514600" y="431007"/>
                  </a:lnTo>
                  <a:lnTo>
                    <a:pt x="2202656" y="257175"/>
                  </a:lnTo>
                  <a:lnTo>
                    <a:pt x="2178843" y="235744"/>
                  </a:lnTo>
                  <a:lnTo>
                    <a:pt x="2140743" y="221457"/>
                  </a:lnTo>
                  <a:lnTo>
                    <a:pt x="2097881" y="214313"/>
                  </a:lnTo>
                  <a:lnTo>
                    <a:pt x="2057400" y="214313"/>
                  </a:lnTo>
                  <a:lnTo>
                    <a:pt x="2005012" y="214313"/>
                  </a:lnTo>
                  <a:lnTo>
                    <a:pt x="1912143" y="230982"/>
                  </a:lnTo>
                  <a:lnTo>
                    <a:pt x="1343025" y="3357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90;p93">
              <a:extLst>
                <a:ext uri="{FF2B5EF4-FFF2-40B4-BE49-F238E27FC236}">
                  <a16:creationId xmlns:a16="http://schemas.microsoft.com/office/drawing/2014/main" id="{1D821488-9C32-7B46-8EB0-B36AAAE2C9EE}"/>
                </a:ext>
              </a:extLst>
            </p:cNvPr>
            <p:cNvSpPr/>
            <p:nvPr/>
          </p:nvSpPr>
          <p:spPr>
            <a:xfrm>
              <a:off x="4748213" y="4514850"/>
              <a:ext cx="550862" cy="1457325"/>
            </a:xfrm>
            <a:custGeom>
              <a:avLst/>
              <a:gdLst/>
              <a:ahLst/>
              <a:cxnLst/>
              <a:rect l="l" t="t" r="r" b="b"/>
              <a:pathLst>
                <a:path w="550068" h="1457325" extrusionOk="0">
                  <a:moveTo>
                    <a:pt x="247650" y="792956"/>
                  </a:moveTo>
                  <a:lnTo>
                    <a:pt x="214312" y="592931"/>
                  </a:lnTo>
                  <a:lnTo>
                    <a:pt x="188118" y="431006"/>
                  </a:lnTo>
                  <a:lnTo>
                    <a:pt x="173831" y="361950"/>
                  </a:lnTo>
                  <a:lnTo>
                    <a:pt x="150018" y="297656"/>
                  </a:lnTo>
                  <a:lnTo>
                    <a:pt x="109537" y="216694"/>
                  </a:lnTo>
                  <a:lnTo>
                    <a:pt x="47625" y="114300"/>
                  </a:lnTo>
                  <a:lnTo>
                    <a:pt x="14287" y="61913"/>
                  </a:lnTo>
                  <a:lnTo>
                    <a:pt x="0" y="28575"/>
                  </a:lnTo>
                  <a:lnTo>
                    <a:pt x="2381" y="14288"/>
                  </a:lnTo>
                  <a:lnTo>
                    <a:pt x="14287" y="2381"/>
                  </a:lnTo>
                  <a:lnTo>
                    <a:pt x="33337" y="0"/>
                  </a:lnTo>
                  <a:lnTo>
                    <a:pt x="54768" y="0"/>
                  </a:lnTo>
                  <a:lnTo>
                    <a:pt x="104775" y="4763"/>
                  </a:lnTo>
                  <a:lnTo>
                    <a:pt x="357187" y="47625"/>
                  </a:lnTo>
                  <a:lnTo>
                    <a:pt x="392906" y="233363"/>
                  </a:lnTo>
                  <a:lnTo>
                    <a:pt x="528637" y="1143000"/>
                  </a:lnTo>
                  <a:lnTo>
                    <a:pt x="550068" y="1326356"/>
                  </a:lnTo>
                  <a:lnTo>
                    <a:pt x="540543" y="1400175"/>
                  </a:lnTo>
                  <a:lnTo>
                    <a:pt x="521493" y="1438275"/>
                  </a:lnTo>
                  <a:lnTo>
                    <a:pt x="504825" y="1450181"/>
                  </a:lnTo>
                  <a:lnTo>
                    <a:pt x="483393" y="1457325"/>
                  </a:lnTo>
                  <a:lnTo>
                    <a:pt x="447675" y="1454944"/>
                  </a:lnTo>
                  <a:lnTo>
                    <a:pt x="400050" y="1440656"/>
                  </a:lnTo>
                  <a:lnTo>
                    <a:pt x="366712" y="1423988"/>
                  </a:lnTo>
                  <a:lnTo>
                    <a:pt x="333375" y="1397794"/>
                  </a:lnTo>
                  <a:lnTo>
                    <a:pt x="316706" y="1369219"/>
                  </a:lnTo>
                  <a:lnTo>
                    <a:pt x="304800" y="1323975"/>
                  </a:lnTo>
                  <a:lnTo>
                    <a:pt x="292893" y="1250156"/>
                  </a:lnTo>
                  <a:lnTo>
                    <a:pt x="288131" y="1135856"/>
                  </a:lnTo>
                  <a:lnTo>
                    <a:pt x="283368" y="1026319"/>
                  </a:lnTo>
                  <a:lnTo>
                    <a:pt x="247650" y="7929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91;p93">
              <a:extLst>
                <a:ext uri="{FF2B5EF4-FFF2-40B4-BE49-F238E27FC236}">
                  <a16:creationId xmlns:a16="http://schemas.microsoft.com/office/drawing/2014/main" id="{9F37F806-BF31-5641-AF6F-7F8A71B1843B}"/>
                </a:ext>
              </a:extLst>
            </p:cNvPr>
            <p:cNvSpPr/>
            <p:nvPr/>
          </p:nvSpPr>
          <p:spPr>
            <a:xfrm rot="-5400000">
              <a:off x="1676400" y="3575050"/>
              <a:ext cx="2928938" cy="293688"/>
            </a:xfrm>
            <a:custGeom>
              <a:avLst/>
              <a:gdLst/>
              <a:ahLst/>
              <a:cxnLst/>
              <a:rect l="l" t="t" r="r" b="b"/>
              <a:pathLst>
                <a:path w="2928938" h="292893" extrusionOk="0">
                  <a:moveTo>
                    <a:pt x="1054894" y="271462"/>
                  </a:moveTo>
                  <a:lnTo>
                    <a:pt x="519113" y="276225"/>
                  </a:lnTo>
                  <a:lnTo>
                    <a:pt x="350044" y="271462"/>
                  </a:lnTo>
                  <a:lnTo>
                    <a:pt x="247650" y="252412"/>
                  </a:lnTo>
                  <a:lnTo>
                    <a:pt x="159544" y="233362"/>
                  </a:lnTo>
                  <a:lnTo>
                    <a:pt x="78581" y="209550"/>
                  </a:lnTo>
                  <a:lnTo>
                    <a:pt x="28575" y="195262"/>
                  </a:lnTo>
                  <a:lnTo>
                    <a:pt x="9525" y="185737"/>
                  </a:lnTo>
                  <a:lnTo>
                    <a:pt x="0" y="169068"/>
                  </a:lnTo>
                  <a:lnTo>
                    <a:pt x="9525" y="133350"/>
                  </a:lnTo>
                  <a:lnTo>
                    <a:pt x="42863" y="90487"/>
                  </a:lnTo>
                  <a:lnTo>
                    <a:pt x="88106" y="50006"/>
                  </a:lnTo>
                  <a:lnTo>
                    <a:pt x="126206" y="30956"/>
                  </a:lnTo>
                  <a:lnTo>
                    <a:pt x="183356" y="16668"/>
                  </a:lnTo>
                  <a:lnTo>
                    <a:pt x="264319" y="9525"/>
                  </a:lnTo>
                  <a:lnTo>
                    <a:pt x="350044" y="7143"/>
                  </a:lnTo>
                  <a:lnTo>
                    <a:pt x="423863" y="7143"/>
                  </a:lnTo>
                  <a:lnTo>
                    <a:pt x="526256" y="16668"/>
                  </a:lnTo>
                  <a:lnTo>
                    <a:pt x="638175" y="28575"/>
                  </a:lnTo>
                  <a:lnTo>
                    <a:pt x="771525" y="45243"/>
                  </a:lnTo>
                  <a:lnTo>
                    <a:pt x="826294" y="52387"/>
                  </a:lnTo>
                  <a:lnTo>
                    <a:pt x="1083469" y="54768"/>
                  </a:lnTo>
                  <a:lnTo>
                    <a:pt x="1638300" y="66675"/>
                  </a:lnTo>
                  <a:lnTo>
                    <a:pt x="2097881" y="71437"/>
                  </a:lnTo>
                  <a:lnTo>
                    <a:pt x="2507456" y="73818"/>
                  </a:lnTo>
                  <a:lnTo>
                    <a:pt x="2669381" y="71437"/>
                  </a:lnTo>
                  <a:lnTo>
                    <a:pt x="2719388" y="66675"/>
                  </a:lnTo>
                  <a:lnTo>
                    <a:pt x="2797969" y="42862"/>
                  </a:lnTo>
                  <a:lnTo>
                    <a:pt x="2847975" y="21431"/>
                  </a:lnTo>
                  <a:lnTo>
                    <a:pt x="2876550" y="9525"/>
                  </a:lnTo>
                  <a:lnTo>
                    <a:pt x="2897981" y="4762"/>
                  </a:lnTo>
                  <a:lnTo>
                    <a:pt x="2909888" y="0"/>
                  </a:lnTo>
                  <a:lnTo>
                    <a:pt x="2921794" y="2381"/>
                  </a:lnTo>
                  <a:lnTo>
                    <a:pt x="2928938" y="14287"/>
                  </a:lnTo>
                  <a:lnTo>
                    <a:pt x="2928938" y="50006"/>
                  </a:lnTo>
                  <a:lnTo>
                    <a:pt x="2878931" y="202406"/>
                  </a:lnTo>
                  <a:lnTo>
                    <a:pt x="2719388" y="247650"/>
                  </a:lnTo>
                  <a:lnTo>
                    <a:pt x="2595563" y="290512"/>
                  </a:lnTo>
                  <a:lnTo>
                    <a:pt x="2555081" y="292893"/>
                  </a:lnTo>
                  <a:lnTo>
                    <a:pt x="2390775" y="280987"/>
                  </a:lnTo>
                  <a:lnTo>
                    <a:pt x="2057400" y="273843"/>
                  </a:lnTo>
                  <a:lnTo>
                    <a:pt x="1538288" y="271462"/>
                  </a:lnTo>
                  <a:lnTo>
                    <a:pt x="1054894" y="2714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92;p93">
              <a:extLst>
                <a:ext uri="{FF2B5EF4-FFF2-40B4-BE49-F238E27FC236}">
                  <a16:creationId xmlns:a16="http://schemas.microsoft.com/office/drawing/2014/main" id="{8FC7C8C3-BA3E-5D4C-9F6D-F338E5395559}"/>
                </a:ext>
              </a:extLst>
            </p:cNvPr>
            <p:cNvSpPr/>
            <p:nvPr/>
          </p:nvSpPr>
          <p:spPr>
            <a:xfrm rot="-5400000">
              <a:off x="2340769" y="2826544"/>
              <a:ext cx="2914650" cy="1373188"/>
            </a:xfrm>
            <a:custGeom>
              <a:avLst/>
              <a:gdLst/>
              <a:ahLst/>
              <a:cxnLst/>
              <a:rect l="l" t="t" r="r" b="b"/>
              <a:pathLst>
                <a:path w="2914650" h="1373981" extrusionOk="0">
                  <a:moveTo>
                    <a:pt x="1414462" y="1304925"/>
                  </a:moveTo>
                  <a:lnTo>
                    <a:pt x="1031081" y="1307306"/>
                  </a:lnTo>
                  <a:lnTo>
                    <a:pt x="533400" y="1314450"/>
                  </a:lnTo>
                  <a:lnTo>
                    <a:pt x="369094" y="1316831"/>
                  </a:lnTo>
                  <a:lnTo>
                    <a:pt x="254794" y="1314450"/>
                  </a:lnTo>
                  <a:lnTo>
                    <a:pt x="200025" y="1307306"/>
                  </a:lnTo>
                  <a:lnTo>
                    <a:pt x="147637" y="1297781"/>
                  </a:lnTo>
                  <a:lnTo>
                    <a:pt x="104775" y="1281112"/>
                  </a:lnTo>
                  <a:lnTo>
                    <a:pt x="66675" y="1259681"/>
                  </a:lnTo>
                  <a:lnTo>
                    <a:pt x="45244" y="1238250"/>
                  </a:lnTo>
                  <a:lnTo>
                    <a:pt x="19050" y="1209675"/>
                  </a:lnTo>
                  <a:lnTo>
                    <a:pt x="2381" y="1181100"/>
                  </a:lnTo>
                  <a:lnTo>
                    <a:pt x="0" y="1150144"/>
                  </a:lnTo>
                  <a:lnTo>
                    <a:pt x="7144" y="1112044"/>
                  </a:lnTo>
                  <a:lnTo>
                    <a:pt x="21431" y="1083469"/>
                  </a:lnTo>
                  <a:lnTo>
                    <a:pt x="38100" y="1057275"/>
                  </a:lnTo>
                  <a:lnTo>
                    <a:pt x="78581" y="1038225"/>
                  </a:lnTo>
                  <a:lnTo>
                    <a:pt x="138112" y="1026319"/>
                  </a:lnTo>
                  <a:lnTo>
                    <a:pt x="300037" y="1028700"/>
                  </a:lnTo>
                  <a:lnTo>
                    <a:pt x="464344" y="1047750"/>
                  </a:lnTo>
                  <a:lnTo>
                    <a:pt x="792956" y="1064419"/>
                  </a:lnTo>
                  <a:lnTo>
                    <a:pt x="1478756" y="1097756"/>
                  </a:lnTo>
                  <a:lnTo>
                    <a:pt x="1590675" y="1100137"/>
                  </a:lnTo>
                  <a:lnTo>
                    <a:pt x="1883569" y="1097756"/>
                  </a:lnTo>
                  <a:lnTo>
                    <a:pt x="2390775" y="1095375"/>
                  </a:lnTo>
                  <a:lnTo>
                    <a:pt x="2581275" y="1095375"/>
                  </a:lnTo>
                  <a:lnTo>
                    <a:pt x="2616994" y="1092994"/>
                  </a:lnTo>
                  <a:lnTo>
                    <a:pt x="2633662" y="1085850"/>
                  </a:lnTo>
                  <a:lnTo>
                    <a:pt x="2655094" y="1069181"/>
                  </a:lnTo>
                  <a:lnTo>
                    <a:pt x="2671762" y="1038225"/>
                  </a:lnTo>
                  <a:lnTo>
                    <a:pt x="2681287" y="997744"/>
                  </a:lnTo>
                  <a:lnTo>
                    <a:pt x="2667000" y="909637"/>
                  </a:lnTo>
                  <a:lnTo>
                    <a:pt x="2590800" y="561975"/>
                  </a:lnTo>
                  <a:lnTo>
                    <a:pt x="2547937" y="392906"/>
                  </a:lnTo>
                  <a:lnTo>
                    <a:pt x="2519362" y="283369"/>
                  </a:lnTo>
                  <a:lnTo>
                    <a:pt x="2507456" y="238125"/>
                  </a:lnTo>
                  <a:lnTo>
                    <a:pt x="2502694" y="100012"/>
                  </a:lnTo>
                  <a:lnTo>
                    <a:pt x="2643187" y="0"/>
                  </a:lnTo>
                  <a:lnTo>
                    <a:pt x="2664619" y="92869"/>
                  </a:lnTo>
                  <a:lnTo>
                    <a:pt x="2690812" y="257175"/>
                  </a:lnTo>
                  <a:lnTo>
                    <a:pt x="2736056" y="469106"/>
                  </a:lnTo>
                  <a:lnTo>
                    <a:pt x="2795587" y="692944"/>
                  </a:lnTo>
                  <a:lnTo>
                    <a:pt x="2857500" y="890587"/>
                  </a:lnTo>
                  <a:lnTo>
                    <a:pt x="2876550" y="907256"/>
                  </a:lnTo>
                  <a:lnTo>
                    <a:pt x="2893219" y="933450"/>
                  </a:lnTo>
                  <a:lnTo>
                    <a:pt x="2907506" y="969169"/>
                  </a:lnTo>
                  <a:lnTo>
                    <a:pt x="2914650" y="997744"/>
                  </a:lnTo>
                  <a:lnTo>
                    <a:pt x="2912269" y="1033462"/>
                  </a:lnTo>
                  <a:lnTo>
                    <a:pt x="2890837" y="1095375"/>
                  </a:lnTo>
                  <a:lnTo>
                    <a:pt x="2850356" y="1173956"/>
                  </a:lnTo>
                  <a:lnTo>
                    <a:pt x="2752725" y="1331119"/>
                  </a:lnTo>
                  <a:lnTo>
                    <a:pt x="2726531" y="1362075"/>
                  </a:lnTo>
                  <a:lnTo>
                    <a:pt x="2705100" y="1369219"/>
                  </a:lnTo>
                  <a:lnTo>
                    <a:pt x="2664619" y="1373981"/>
                  </a:lnTo>
                  <a:lnTo>
                    <a:pt x="2609850" y="1369219"/>
                  </a:lnTo>
                  <a:lnTo>
                    <a:pt x="2557462" y="1357312"/>
                  </a:lnTo>
                  <a:lnTo>
                    <a:pt x="2474119" y="1335881"/>
                  </a:lnTo>
                  <a:lnTo>
                    <a:pt x="2400300" y="1321594"/>
                  </a:lnTo>
                  <a:cubicBezTo>
                    <a:pt x="2370934" y="1319962"/>
                    <a:pt x="2341606" y="1316831"/>
                    <a:pt x="2312194" y="1316831"/>
                  </a:cubicBezTo>
                  <a:lnTo>
                    <a:pt x="1414462" y="13049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3;p93">
              <a:extLst>
                <a:ext uri="{FF2B5EF4-FFF2-40B4-BE49-F238E27FC236}">
                  <a16:creationId xmlns:a16="http://schemas.microsoft.com/office/drawing/2014/main" id="{989E0630-7300-C14E-849E-358D71A86DEE}"/>
                </a:ext>
              </a:extLst>
            </p:cNvPr>
            <p:cNvSpPr/>
            <p:nvPr/>
          </p:nvSpPr>
          <p:spPr>
            <a:xfrm>
              <a:off x="3189288" y="3265488"/>
              <a:ext cx="1085850" cy="358775"/>
            </a:xfrm>
            <a:custGeom>
              <a:avLst/>
              <a:gdLst/>
              <a:ahLst/>
              <a:cxnLst/>
              <a:rect l="l" t="t" r="r" b="b"/>
              <a:pathLst>
                <a:path w="1085850" h="359569" extrusionOk="0">
                  <a:moveTo>
                    <a:pt x="254794" y="302419"/>
                  </a:moveTo>
                  <a:lnTo>
                    <a:pt x="7144" y="359569"/>
                  </a:lnTo>
                  <a:lnTo>
                    <a:pt x="0" y="169069"/>
                  </a:lnTo>
                  <a:lnTo>
                    <a:pt x="154781" y="152400"/>
                  </a:lnTo>
                  <a:lnTo>
                    <a:pt x="283369" y="130969"/>
                  </a:lnTo>
                  <a:lnTo>
                    <a:pt x="416719" y="92869"/>
                  </a:lnTo>
                  <a:lnTo>
                    <a:pt x="538162" y="52387"/>
                  </a:lnTo>
                  <a:lnTo>
                    <a:pt x="640556" y="21431"/>
                  </a:lnTo>
                  <a:lnTo>
                    <a:pt x="695325" y="7144"/>
                  </a:lnTo>
                  <a:lnTo>
                    <a:pt x="766762" y="0"/>
                  </a:lnTo>
                  <a:lnTo>
                    <a:pt x="823912" y="9525"/>
                  </a:lnTo>
                  <a:lnTo>
                    <a:pt x="878681" y="30956"/>
                  </a:lnTo>
                  <a:lnTo>
                    <a:pt x="1002506" y="100012"/>
                  </a:lnTo>
                  <a:lnTo>
                    <a:pt x="1066800" y="133350"/>
                  </a:lnTo>
                  <a:lnTo>
                    <a:pt x="1085850" y="230981"/>
                  </a:lnTo>
                  <a:lnTo>
                    <a:pt x="895350" y="230981"/>
                  </a:lnTo>
                  <a:lnTo>
                    <a:pt x="709612" y="240506"/>
                  </a:lnTo>
                  <a:lnTo>
                    <a:pt x="473869" y="266700"/>
                  </a:lnTo>
                  <a:lnTo>
                    <a:pt x="254794" y="3024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94;p93">
              <a:extLst>
                <a:ext uri="{FF2B5EF4-FFF2-40B4-BE49-F238E27FC236}">
                  <a16:creationId xmlns:a16="http://schemas.microsoft.com/office/drawing/2014/main" id="{31D79197-8C74-7E43-A424-80E5D04FC289}"/>
                </a:ext>
              </a:extLst>
            </p:cNvPr>
            <p:cNvSpPr/>
            <p:nvPr/>
          </p:nvSpPr>
          <p:spPr>
            <a:xfrm>
              <a:off x="3190875" y="4484688"/>
              <a:ext cx="1042988" cy="363537"/>
            </a:xfrm>
            <a:custGeom>
              <a:avLst/>
              <a:gdLst/>
              <a:ahLst/>
              <a:cxnLst/>
              <a:rect l="l" t="t" r="r" b="b"/>
              <a:pathLst>
                <a:path w="1042988" h="364331" extrusionOk="0">
                  <a:moveTo>
                    <a:pt x="404813" y="283369"/>
                  </a:moveTo>
                  <a:lnTo>
                    <a:pt x="14288" y="364331"/>
                  </a:lnTo>
                  <a:lnTo>
                    <a:pt x="0" y="188119"/>
                  </a:lnTo>
                  <a:lnTo>
                    <a:pt x="252413" y="140494"/>
                  </a:lnTo>
                  <a:lnTo>
                    <a:pt x="676275" y="64294"/>
                  </a:lnTo>
                  <a:lnTo>
                    <a:pt x="1023938" y="0"/>
                  </a:lnTo>
                  <a:lnTo>
                    <a:pt x="1042988" y="176212"/>
                  </a:lnTo>
                  <a:lnTo>
                    <a:pt x="404813" y="2833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95;p93">
              <a:extLst>
                <a:ext uri="{FF2B5EF4-FFF2-40B4-BE49-F238E27FC236}">
                  <a16:creationId xmlns:a16="http://schemas.microsoft.com/office/drawing/2014/main" id="{0FA942E1-4A07-664E-808D-E776429E9676}"/>
                </a:ext>
              </a:extLst>
            </p:cNvPr>
            <p:cNvSpPr/>
            <p:nvPr/>
          </p:nvSpPr>
          <p:spPr>
            <a:xfrm rot="-5400000">
              <a:off x="5681662" y="2663826"/>
              <a:ext cx="2124075" cy="831850"/>
            </a:xfrm>
            <a:custGeom>
              <a:avLst/>
              <a:gdLst/>
              <a:ahLst/>
              <a:cxnLst/>
              <a:rect l="l" t="t" r="r" b="b"/>
              <a:pathLst>
                <a:path w="2124075" h="831056" extrusionOk="0">
                  <a:moveTo>
                    <a:pt x="788194" y="528637"/>
                  </a:moveTo>
                  <a:lnTo>
                    <a:pt x="616744" y="466725"/>
                  </a:lnTo>
                  <a:lnTo>
                    <a:pt x="442912" y="392906"/>
                  </a:lnTo>
                  <a:lnTo>
                    <a:pt x="307181" y="328612"/>
                  </a:lnTo>
                  <a:lnTo>
                    <a:pt x="169069" y="252412"/>
                  </a:lnTo>
                  <a:lnTo>
                    <a:pt x="61912" y="185737"/>
                  </a:lnTo>
                  <a:lnTo>
                    <a:pt x="19050" y="154781"/>
                  </a:lnTo>
                  <a:lnTo>
                    <a:pt x="4762" y="135731"/>
                  </a:lnTo>
                  <a:lnTo>
                    <a:pt x="0" y="111918"/>
                  </a:lnTo>
                  <a:lnTo>
                    <a:pt x="0" y="83343"/>
                  </a:lnTo>
                  <a:lnTo>
                    <a:pt x="9525" y="54768"/>
                  </a:lnTo>
                  <a:lnTo>
                    <a:pt x="83344" y="0"/>
                  </a:lnTo>
                  <a:lnTo>
                    <a:pt x="504825" y="142875"/>
                  </a:lnTo>
                  <a:lnTo>
                    <a:pt x="778669" y="250031"/>
                  </a:lnTo>
                  <a:lnTo>
                    <a:pt x="1038225" y="338137"/>
                  </a:lnTo>
                  <a:lnTo>
                    <a:pt x="1319212" y="426243"/>
                  </a:lnTo>
                  <a:lnTo>
                    <a:pt x="1559719" y="485775"/>
                  </a:lnTo>
                  <a:lnTo>
                    <a:pt x="1726406" y="514350"/>
                  </a:lnTo>
                  <a:lnTo>
                    <a:pt x="1878806" y="531018"/>
                  </a:lnTo>
                  <a:lnTo>
                    <a:pt x="1959769" y="538162"/>
                  </a:lnTo>
                  <a:lnTo>
                    <a:pt x="1997869" y="538162"/>
                  </a:lnTo>
                  <a:lnTo>
                    <a:pt x="2024062" y="538162"/>
                  </a:lnTo>
                  <a:lnTo>
                    <a:pt x="2124075" y="490537"/>
                  </a:lnTo>
                  <a:lnTo>
                    <a:pt x="1947862" y="831056"/>
                  </a:lnTo>
                  <a:lnTo>
                    <a:pt x="1838325" y="804862"/>
                  </a:lnTo>
                  <a:lnTo>
                    <a:pt x="1521619" y="733425"/>
                  </a:lnTo>
                  <a:lnTo>
                    <a:pt x="1219200" y="657225"/>
                  </a:lnTo>
                  <a:lnTo>
                    <a:pt x="1002506" y="600075"/>
                  </a:lnTo>
                  <a:lnTo>
                    <a:pt x="788194" y="5286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96;p93">
              <a:extLst>
                <a:ext uri="{FF2B5EF4-FFF2-40B4-BE49-F238E27FC236}">
                  <a16:creationId xmlns:a16="http://schemas.microsoft.com/office/drawing/2014/main" id="{B6F520D5-6344-0B45-938C-F0838AE53BC9}"/>
                </a:ext>
              </a:extLst>
            </p:cNvPr>
            <p:cNvSpPr/>
            <p:nvPr/>
          </p:nvSpPr>
          <p:spPr>
            <a:xfrm>
              <a:off x="5802313" y="3586163"/>
              <a:ext cx="752475" cy="490537"/>
            </a:xfrm>
            <a:custGeom>
              <a:avLst/>
              <a:gdLst/>
              <a:ahLst/>
              <a:cxnLst/>
              <a:rect l="l" t="t" r="r" b="b"/>
              <a:pathLst>
                <a:path w="752475" h="490537" extrusionOk="0">
                  <a:moveTo>
                    <a:pt x="252413" y="88106"/>
                  </a:moveTo>
                  <a:lnTo>
                    <a:pt x="528638" y="133350"/>
                  </a:lnTo>
                  <a:lnTo>
                    <a:pt x="557213" y="133350"/>
                  </a:lnTo>
                  <a:lnTo>
                    <a:pt x="592932" y="126206"/>
                  </a:lnTo>
                  <a:lnTo>
                    <a:pt x="626269" y="111918"/>
                  </a:lnTo>
                  <a:lnTo>
                    <a:pt x="752475" y="0"/>
                  </a:lnTo>
                  <a:lnTo>
                    <a:pt x="540544" y="490537"/>
                  </a:lnTo>
                  <a:lnTo>
                    <a:pt x="497682" y="440531"/>
                  </a:lnTo>
                  <a:lnTo>
                    <a:pt x="419100" y="359568"/>
                  </a:lnTo>
                  <a:lnTo>
                    <a:pt x="354807" y="309562"/>
                  </a:lnTo>
                  <a:lnTo>
                    <a:pt x="288132" y="261937"/>
                  </a:lnTo>
                  <a:lnTo>
                    <a:pt x="209550" y="211931"/>
                  </a:lnTo>
                  <a:lnTo>
                    <a:pt x="123825" y="161925"/>
                  </a:lnTo>
                  <a:lnTo>
                    <a:pt x="26194" y="114300"/>
                  </a:lnTo>
                  <a:lnTo>
                    <a:pt x="4763" y="100012"/>
                  </a:lnTo>
                  <a:lnTo>
                    <a:pt x="0" y="88106"/>
                  </a:lnTo>
                  <a:lnTo>
                    <a:pt x="14288" y="66675"/>
                  </a:lnTo>
                  <a:lnTo>
                    <a:pt x="38100" y="59531"/>
                  </a:lnTo>
                  <a:lnTo>
                    <a:pt x="252413" y="88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97;p93">
              <a:extLst>
                <a:ext uri="{FF2B5EF4-FFF2-40B4-BE49-F238E27FC236}">
                  <a16:creationId xmlns:a16="http://schemas.microsoft.com/office/drawing/2014/main" id="{527681B3-D4F8-B34E-AC55-079FBFAD82C0}"/>
                </a:ext>
              </a:extLst>
            </p:cNvPr>
            <p:cNvSpPr/>
            <p:nvPr/>
          </p:nvSpPr>
          <p:spPr>
            <a:xfrm rot="-5400000">
              <a:off x="4225925" y="2549525"/>
              <a:ext cx="2132013" cy="1262063"/>
            </a:xfrm>
            <a:custGeom>
              <a:avLst/>
              <a:gdLst/>
              <a:ahLst/>
              <a:cxnLst/>
              <a:rect l="l" t="t" r="r" b="b"/>
              <a:pathLst>
                <a:path w="2131219" h="1262062" extrusionOk="0">
                  <a:moveTo>
                    <a:pt x="892969" y="638175"/>
                  </a:moveTo>
                  <a:lnTo>
                    <a:pt x="1169194" y="766762"/>
                  </a:lnTo>
                  <a:lnTo>
                    <a:pt x="1393031" y="850106"/>
                  </a:lnTo>
                  <a:lnTo>
                    <a:pt x="1533525" y="890587"/>
                  </a:lnTo>
                  <a:lnTo>
                    <a:pt x="1657350" y="919162"/>
                  </a:lnTo>
                  <a:lnTo>
                    <a:pt x="1709737" y="923925"/>
                  </a:lnTo>
                  <a:lnTo>
                    <a:pt x="1785937" y="928687"/>
                  </a:lnTo>
                  <a:lnTo>
                    <a:pt x="1819275" y="928687"/>
                  </a:lnTo>
                  <a:lnTo>
                    <a:pt x="1859756" y="926306"/>
                  </a:lnTo>
                  <a:lnTo>
                    <a:pt x="1888331" y="923925"/>
                  </a:lnTo>
                  <a:lnTo>
                    <a:pt x="1921669" y="909637"/>
                  </a:lnTo>
                  <a:lnTo>
                    <a:pt x="2012156" y="838200"/>
                  </a:lnTo>
                  <a:lnTo>
                    <a:pt x="2131219" y="983456"/>
                  </a:lnTo>
                  <a:lnTo>
                    <a:pt x="1978819" y="1121568"/>
                  </a:lnTo>
                  <a:lnTo>
                    <a:pt x="1845469" y="1219200"/>
                  </a:lnTo>
                  <a:lnTo>
                    <a:pt x="1781175" y="1254918"/>
                  </a:lnTo>
                  <a:lnTo>
                    <a:pt x="1740694" y="1262062"/>
                  </a:lnTo>
                  <a:lnTo>
                    <a:pt x="1685925" y="1254918"/>
                  </a:lnTo>
                  <a:lnTo>
                    <a:pt x="1512094" y="1188243"/>
                  </a:lnTo>
                  <a:lnTo>
                    <a:pt x="1354931" y="1123950"/>
                  </a:lnTo>
                  <a:lnTo>
                    <a:pt x="1200150" y="1052512"/>
                  </a:lnTo>
                  <a:lnTo>
                    <a:pt x="1052512" y="973931"/>
                  </a:lnTo>
                  <a:lnTo>
                    <a:pt x="916781" y="892968"/>
                  </a:lnTo>
                  <a:lnTo>
                    <a:pt x="700087" y="742950"/>
                  </a:lnTo>
                  <a:lnTo>
                    <a:pt x="592931" y="664368"/>
                  </a:lnTo>
                  <a:lnTo>
                    <a:pt x="464344" y="547687"/>
                  </a:lnTo>
                  <a:lnTo>
                    <a:pt x="297656" y="378618"/>
                  </a:lnTo>
                  <a:lnTo>
                    <a:pt x="128587" y="197643"/>
                  </a:lnTo>
                  <a:lnTo>
                    <a:pt x="28575" y="80962"/>
                  </a:lnTo>
                  <a:lnTo>
                    <a:pt x="9525" y="52387"/>
                  </a:lnTo>
                  <a:lnTo>
                    <a:pt x="0" y="30956"/>
                  </a:lnTo>
                  <a:lnTo>
                    <a:pt x="0" y="16668"/>
                  </a:lnTo>
                  <a:lnTo>
                    <a:pt x="7144" y="4762"/>
                  </a:lnTo>
                  <a:lnTo>
                    <a:pt x="28575" y="0"/>
                  </a:lnTo>
                  <a:lnTo>
                    <a:pt x="57150" y="7143"/>
                  </a:lnTo>
                  <a:lnTo>
                    <a:pt x="88106" y="35718"/>
                  </a:lnTo>
                  <a:lnTo>
                    <a:pt x="235744" y="169068"/>
                  </a:lnTo>
                  <a:lnTo>
                    <a:pt x="397669" y="304800"/>
                  </a:lnTo>
                  <a:lnTo>
                    <a:pt x="564356" y="431006"/>
                  </a:lnTo>
                  <a:lnTo>
                    <a:pt x="707231" y="535781"/>
                  </a:lnTo>
                  <a:lnTo>
                    <a:pt x="892969" y="6381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98;p93">
              <a:extLst>
                <a:ext uri="{FF2B5EF4-FFF2-40B4-BE49-F238E27FC236}">
                  <a16:creationId xmlns:a16="http://schemas.microsoft.com/office/drawing/2014/main" id="{EFDFA839-9703-3A4D-AAB4-5A5912225198}"/>
                </a:ext>
              </a:extLst>
            </p:cNvPr>
            <p:cNvSpPr/>
            <p:nvPr/>
          </p:nvSpPr>
          <p:spPr>
            <a:xfrm>
              <a:off x="5008563" y="4278313"/>
              <a:ext cx="2116137" cy="1550987"/>
            </a:xfrm>
            <a:custGeom>
              <a:avLst/>
              <a:gdLst/>
              <a:ahLst/>
              <a:cxnLst/>
              <a:rect l="l" t="t" r="r" b="b"/>
              <a:pathLst>
                <a:path w="2116931" h="1550194" extrusionOk="0">
                  <a:moveTo>
                    <a:pt x="440531" y="407194"/>
                  </a:moveTo>
                  <a:lnTo>
                    <a:pt x="78581" y="478632"/>
                  </a:lnTo>
                  <a:lnTo>
                    <a:pt x="0" y="288132"/>
                  </a:lnTo>
                  <a:lnTo>
                    <a:pt x="211931" y="271463"/>
                  </a:lnTo>
                  <a:lnTo>
                    <a:pt x="476250" y="240507"/>
                  </a:lnTo>
                  <a:lnTo>
                    <a:pt x="826294" y="190500"/>
                  </a:lnTo>
                  <a:lnTo>
                    <a:pt x="1123950" y="140494"/>
                  </a:lnTo>
                  <a:lnTo>
                    <a:pt x="1381125" y="92869"/>
                  </a:lnTo>
                  <a:lnTo>
                    <a:pt x="1628775" y="40482"/>
                  </a:lnTo>
                  <a:lnTo>
                    <a:pt x="1652587" y="23813"/>
                  </a:lnTo>
                  <a:lnTo>
                    <a:pt x="1674019" y="7144"/>
                  </a:lnTo>
                  <a:lnTo>
                    <a:pt x="1700212" y="0"/>
                  </a:lnTo>
                  <a:lnTo>
                    <a:pt x="1728787" y="0"/>
                  </a:lnTo>
                  <a:lnTo>
                    <a:pt x="1754981" y="0"/>
                  </a:lnTo>
                  <a:lnTo>
                    <a:pt x="1797844" y="19050"/>
                  </a:lnTo>
                  <a:lnTo>
                    <a:pt x="1843087" y="50007"/>
                  </a:lnTo>
                  <a:lnTo>
                    <a:pt x="1902619" y="107157"/>
                  </a:lnTo>
                  <a:lnTo>
                    <a:pt x="2012156" y="219075"/>
                  </a:lnTo>
                  <a:lnTo>
                    <a:pt x="2097881" y="304800"/>
                  </a:lnTo>
                  <a:lnTo>
                    <a:pt x="2112169" y="328613"/>
                  </a:lnTo>
                  <a:lnTo>
                    <a:pt x="2116931" y="352425"/>
                  </a:lnTo>
                  <a:lnTo>
                    <a:pt x="2116931" y="376238"/>
                  </a:lnTo>
                  <a:lnTo>
                    <a:pt x="2107406" y="400050"/>
                  </a:lnTo>
                  <a:lnTo>
                    <a:pt x="2081212" y="438150"/>
                  </a:lnTo>
                  <a:lnTo>
                    <a:pt x="2057400" y="466725"/>
                  </a:lnTo>
                  <a:lnTo>
                    <a:pt x="2043112" y="511969"/>
                  </a:lnTo>
                  <a:lnTo>
                    <a:pt x="2007394" y="669132"/>
                  </a:lnTo>
                  <a:lnTo>
                    <a:pt x="1945481" y="942975"/>
                  </a:lnTo>
                  <a:lnTo>
                    <a:pt x="1881187" y="1183482"/>
                  </a:lnTo>
                  <a:lnTo>
                    <a:pt x="1845469" y="1304925"/>
                  </a:lnTo>
                  <a:lnTo>
                    <a:pt x="1812131" y="1407319"/>
                  </a:lnTo>
                  <a:lnTo>
                    <a:pt x="1783556" y="1464469"/>
                  </a:lnTo>
                  <a:lnTo>
                    <a:pt x="1747837" y="1502569"/>
                  </a:lnTo>
                  <a:lnTo>
                    <a:pt x="1709737" y="1533525"/>
                  </a:lnTo>
                  <a:lnTo>
                    <a:pt x="1674019" y="1550194"/>
                  </a:lnTo>
                  <a:lnTo>
                    <a:pt x="1643062" y="1547813"/>
                  </a:lnTo>
                  <a:lnTo>
                    <a:pt x="1607344" y="1526382"/>
                  </a:lnTo>
                  <a:lnTo>
                    <a:pt x="1574006" y="1493044"/>
                  </a:lnTo>
                  <a:lnTo>
                    <a:pt x="1547812" y="1450182"/>
                  </a:lnTo>
                  <a:lnTo>
                    <a:pt x="1588294" y="1226344"/>
                  </a:lnTo>
                  <a:lnTo>
                    <a:pt x="1657350" y="990600"/>
                  </a:lnTo>
                  <a:lnTo>
                    <a:pt x="1688306" y="840582"/>
                  </a:lnTo>
                  <a:lnTo>
                    <a:pt x="1719262" y="619125"/>
                  </a:lnTo>
                  <a:lnTo>
                    <a:pt x="1738312" y="414338"/>
                  </a:lnTo>
                  <a:lnTo>
                    <a:pt x="1738312" y="357188"/>
                  </a:lnTo>
                  <a:lnTo>
                    <a:pt x="1731169" y="314325"/>
                  </a:lnTo>
                  <a:lnTo>
                    <a:pt x="1724025" y="283369"/>
                  </a:lnTo>
                  <a:lnTo>
                    <a:pt x="1716881" y="269082"/>
                  </a:lnTo>
                  <a:lnTo>
                    <a:pt x="1704975" y="254794"/>
                  </a:lnTo>
                  <a:lnTo>
                    <a:pt x="1681162" y="245269"/>
                  </a:lnTo>
                  <a:lnTo>
                    <a:pt x="1650206" y="242888"/>
                  </a:lnTo>
                  <a:lnTo>
                    <a:pt x="1433512" y="261938"/>
                  </a:lnTo>
                  <a:lnTo>
                    <a:pt x="1131094" y="302419"/>
                  </a:lnTo>
                  <a:lnTo>
                    <a:pt x="776287" y="352425"/>
                  </a:lnTo>
                  <a:lnTo>
                    <a:pt x="440531" y="4071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99;p93">
              <a:extLst>
                <a:ext uri="{FF2B5EF4-FFF2-40B4-BE49-F238E27FC236}">
                  <a16:creationId xmlns:a16="http://schemas.microsoft.com/office/drawing/2014/main" id="{00D172B1-E3CC-B146-B533-186490D72EDC}"/>
                </a:ext>
              </a:extLst>
            </p:cNvPr>
            <p:cNvSpPr/>
            <p:nvPr/>
          </p:nvSpPr>
          <p:spPr>
            <a:xfrm>
              <a:off x="5167313" y="5495925"/>
              <a:ext cx="1514475" cy="352425"/>
            </a:xfrm>
            <a:custGeom>
              <a:avLst/>
              <a:gdLst/>
              <a:ahLst/>
              <a:cxnLst/>
              <a:rect l="l" t="t" r="r" b="b"/>
              <a:pathLst>
                <a:path w="1514475" h="352425" extrusionOk="0">
                  <a:moveTo>
                    <a:pt x="492918" y="297656"/>
                  </a:moveTo>
                  <a:lnTo>
                    <a:pt x="69056" y="352425"/>
                  </a:lnTo>
                  <a:lnTo>
                    <a:pt x="0" y="171450"/>
                  </a:lnTo>
                  <a:lnTo>
                    <a:pt x="240506" y="145256"/>
                  </a:lnTo>
                  <a:lnTo>
                    <a:pt x="597693" y="100013"/>
                  </a:lnTo>
                  <a:lnTo>
                    <a:pt x="940593" y="59531"/>
                  </a:lnTo>
                  <a:lnTo>
                    <a:pt x="1485900" y="0"/>
                  </a:lnTo>
                  <a:lnTo>
                    <a:pt x="1514475" y="235744"/>
                  </a:lnTo>
                  <a:lnTo>
                    <a:pt x="1335881" y="233363"/>
                  </a:lnTo>
                  <a:lnTo>
                    <a:pt x="1200150" y="235744"/>
                  </a:lnTo>
                  <a:lnTo>
                    <a:pt x="916781" y="257175"/>
                  </a:lnTo>
                  <a:lnTo>
                    <a:pt x="492918" y="2976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104;p94">
            <a:extLst>
              <a:ext uri="{FF2B5EF4-FFF2-40B4-BE49-F238E27FC236}">
                <a16:creationId xmlns:a16="http://schemas.microsoft.com/office/drawing/2014/main" id="{47592BC8-9566-F74D-8C49-E938F5A025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5941" y="1645400"/>
            <a:ext cx="4200525" cy="41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Google Shape;1104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2738" y="1621341"/>
            <a:ext cx="4200525" cy="41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95"/>
          <p:cNvSpPr txBox="1"/>
          <p:nvPr/>
        </p:nvSpPr>
        <p:spPr>
          <a:xfrm>
            <a:off x="4569732" y="6669360"/>
            <a:ext cx="389574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和</a:t>
            </a:r>
            <a:endParaRPr/>
          </a:p>
        </p:txBody>
      </p:sp>
      <p:sp>
        <p:nvSpPr>
          <p:cNvPr id="1111" name="Google Shape;1111;p95"/>
          <p:cNvSpPr/>
          <p:nvPr/>
        </p:nvSpPr>
        <p:spPr>
          <a:xfrm>
            <a:off x="3024188" y="1614488"/>
            <a:ext cx="1857375" cy="901700"/>
          </a:xfrm>
          <a:custGeom>
            <a:avLst/>
            <a:gdLst/>
            <a:ahLst/>
            <a:cxnLst/>
            <a:rect l="l" t="t" r="r" b="b"/>
            <a:pathLst>
              <a:path w="1857375" h="902493" extrusionOk="0">
                <a:moveTo>
                  <a:pt x="1007268" y="457200"/>
                </a:moveTo>
                <a:lnTo>
                  <a:pt x="704850" y="585787"/>
                </a:lnTo>
                <a:lnTo>
                  <a:pt x="442912" y="685800"/>
                </a:lnTo>
                <a:lnTo>
                  <a:pt x="169068" y="781050"/>
                </a:lnTo>
                <a:lnTo>
                  <a:pt x="35718" y="826293"/>
                </a:lnTo>
                <a:lnTo>
                  <a:pt x="14287" y="838200"/>
                </a:lnTo>
                <a:lnTo>
                  <a:pt x="0" y="859631"/>
                </a:lnTo>
                <a:lnTo>
                  <a:pt x="2381" y="878681"/>
                </a:lnTo>
                <a:lnTo>
                  <a:pt x="7143" y="888206"/>
                </a:lnTo>
                <a:lnTo>
                  <a:pt x="19050" y="897731"/>
                </a:lnTo>
                <a:lnTo>
                  <a:pt x="42862" y="902493"/>
                </a:lnTo>
                <a:lnTo>
                  <a:pt x="116681" y="890587"/>
                </a:lnTo>
                <a:lnTo>
                  <a:pt x="342900" y="842962"/>
                </a:lnTo>
                <a:lnTo>
                  <a:pt x="561975" y="792956"/>
                </a:lnTo>
                <a:lnTo>
                  <a:pt x="831056" y="723900"/>
                </a:lnTo>
                <a:lnTo>
                  <a:pt x="938212" y="690562"/>
                </a:lnTo>
                <a:lnTo>
                  <a:pt x="1197768" y="602456"/>
                </a:lnTo>
                <a:lnTo>
                  <a:pt x="1471612" y="507206"/>
                </a:lnTo>
                <a:lnTo>
                  <a:pt x="1616868" y="464343"/>
                </a:lnTo>
                <a:lnTo>
                  <a:pt x="1681162" y="447675"/>
                </a:lnTo>
                <a:lnTo>
                  <a:pt x="1726406" y="440531"/>
                </a:lnTo>
                <a:lnTo>
                  <a:pt x="1776412" y="421481"/>
                </a:lnTo>
                <a:lnTo>
                  <a:pt x="1812131" y="407193"/>
                </a:lnTo>
                <a:lnTo>
                  <a:pt x="1840706" y="385762"/>
                </a:lnTo>
                <a:lnTo>
                  <a:pt x="1852612" y="369093"/>
                </a:lnTo>
                <a:lnTo>
                  <a:pt x="1857375" y="345281"/>
                </a:lnTo>
                <a:lnTo>
                  <a:pt x="1852612" y="309562"/>
                </a:lnTo>
                <a:lnTo>
                  <a:pt x="1833562" y="269081"/>
                </a:lnTo>
                <a:lnTo>
                  <a:pt x="1802606" y="233362"/>
                </a:lnTo>
                <a:lnTo>
                  <a:pt x="1726406" y="166687"/>
                </a:lnTo>
                <a:lnTo>
                  <a:pt x="1607343" y="95250"/>
                </a:lnTo>
                <a:lnTo>
                  <a:pt x="1500187" y="33337"/>
                </a:lnTo>
                <a:lnTo>
                  <a:pt x="1457325" y="9525"/>
                </a:lnTo>
                <a:lnTo>
                  <a:pt x="1431131" y="0"/>
                </a:lnTo>
                <a:lnTo>
                  <a:pt x="1414462" y="0"/>
                </a:lnTo>
                <a:lnTo>
                  <a:pt x="1393031" y="9525"/>
                </a:lnTo>
                <a:lnTo>
                  <a:pt x="1388268" y="28575"/>
                </a:lnTo>
                <a:lnTo>
                  <a:pt x="1390650" y="50006"/>
                </a:lnTo>
                <a:lnTo>
                  <a:pt x="1400175" y="64293"/>
                </a:lnTo>
                <a:lnTo>
                  <a:pt x="1412081" y="95250"/>
                </a:lnTo>
                <a:lnTo>
                  <a:pt x="1414462" y="116681"/>
                </a:lnTo>
                <a:lnTo>
                  <a:pt x="1414462" y="147637"/>
                </a:lnTo>
                <a:lnTo>
                  <a:pt x="1412081" y="176212"/>
                </a:lnTo>
                <a:lnTo>
                  <a:pt x="1397793" y="207168"/>
                </a:lnTo>
                <a:lnTo>
                  <a:pt x="1371600" y="247650"/>
                </a:lnTo>
                <a:lnTo>
                  <a:pt x="1345406" y="271462"/>
                </a:lnTo>
                <a:lnTo>
                  <a:pt x="1302543" y="295275"/>
                </a:lnTo>
                <a:lnTo>
                  <a:pt x="1212056" y="357187"/>
                </a:lnTo>
                <a:lnTo>
                  <a:pt x="1078706" y="423862"/>
                </a:lnTo>
                <a:lnTo>
                  <a:pt x="1007268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95"/>
          <p:cNvSpPr/>
          <p:nvPr/>
        </p:nvSpPr>
        <p:spPr>
          <a:xfrm>
            <a:off x="2638425" y="2874963"/>
            <a:ext cx="2457450" cy="685800"/>
          </a:xfrm>
          <a:custGeom>
            <a:avLst/>
            <a:gdLst/>
            <a:ahLst/>
            <a:cxnLst/>
            <a:rect l="l" t="t" r="r" b="b"/>
            <a:pathLst>
              <a:path w="2457450" h="685800" extrusionOk="0">
                <a:moveTo>
                  <a:pt x="1164431" y="264319"/>
                </a:moveTo>
                <a:lnTo>
                  <a:pt x="828675" y="352425"/>
                </a:lnTo>
                <a:lnTo>
                  <a:pt x="573881" y="411956"/>
                </a:lnTo>
                <a:lnTo>
                  <a:pt x="404813" y="450056"/>
                </a:lnTo>
                <a:lnTo>
                  <a:pt x="340519" y="461962"/>
                </a:lnTo>
                <a:lnTo>
                  <a:pt x="314325" y="464344"/>
                </a:lnTo>
                <a:lnTo>
                  <a:pt x="266700" y="461962"/>
                </a:lnTo>
                <a:lnTo>
                  <a:pt x="185738" y="450056"/>
                </a:lnTo>
                <a:lnTo>
                  <a:pt x="121444" y="431006"/>
                </a:lnTo>
                <a:lnTo>
                  <a:pt x="66675" y="404812"/>
                </a:lnTo>
                <a:lnTo>
                  <a:pt x="45244" y="397669"/>
                </a:lnTo>
                <a:lnTo>
                  <a:pt x="23813" y="395287"/>
                </a:lnTo>
                <a:lnTo>
                  <a:pt x="7144" y="397669"/>
                </a:lnTo>
                <a:lnTo>
                  <a:pt x="0" y="411956"/>
                </a:lnTo>
                <a:lnTo>
                  <a:pt x="0" y="428625"/>
                </a:lnTo>
                <a:lnTo>
                  <a:pt x="9525" y="445294"/>
                </a:lnTo>
                <a:lnTo>
                  <a:pt x="54769" y="488156"/>
                </a:lnTo>
                <a:lnTo>
                  <a:pt x="164306" y="573881"/>
                </a:lnTo>
                <a:lnTo>
                  <a:pt x="257175" y="635794"/>
                </a:lnTo>
                <a:lnTo>
                  <a:pt x="304800" y="661987"/>
                </a:lnTo>
                <a:lnTo>
                  <a:pt x="338138" y="676275"/>
                </a:lnTo>
                <a:lnTo>
                  <a:pt x="364331" y="681037"/>
                </a:lnTo>
                <a:lnTo>
                  <a:pt x="397669" y="685800"/>
                </a:lnTo>
                <a:lnTo>
                  <a:pt x="442913" y="685800"/>
                </a:lnTo>
                <a:lnTo>
                  <a:pt x="483394" y="678656"/>
                </a:lnTo>
                <a:lnTo>
                  <a:pt x="535781" y="661987"/>
                </a:lnTo>
                <a:lnTo>
                  <a:pt x="747713" y="581025"/>
                </a:lnTo>
                <a:lnTo>
                  <a:pt x="1026319" y="481012"/>
                </a:lnTo>
                <a:lnTo>
                  <a:pt x="1302544" y="390525"/>
                </a:lnTo>
                <a:lnTo>
                  <a:pt x="1576388" y="335756"/>
                </a:lnTo>
                <a:lnTo>
                  <a:pt x="1840706" y="295275"/>
                </a:lnTo>
                <a:lnTo>
                  <a:pt x="2145506" y="259556"/>
                </a:lnTo>
                <a:lnTo>
                  <a:pt x="2362200" y="245269"/>
                </a:lnTo>
                <a:lnTo>
                  <a:pt x="2390775" y="240506"/>
                </a:lnTo>
                <a:lnTo>
                  <a:pt x="2424113" y="216694"/>
                </a:lnTo>
                <a:lnTo>
                  <a:pt x="2443163" y="200025"/>
                </a:lnTo>
                <a:lnTo>
                  <a:pt x="2455069" y="180975"/>
                </a:lnTo>
                <a:lnTo>
                  <a:pt x="2457450" y="159544"/>
                </a:lnTo>
                <a:lnTo>
                  <a:pt x="2450306" y="147637"/>
                </a:lnTo>
                <a:lnTo>
                  <a:pt x="2440781" y="130969"/>
                </a:lnTo>
                <a:lnTo>
                  <a:pt x="2402681" y="100012"/>
                </a:lnTo>
                <a:lnTo>
                  <a:pt x="2338388" y="57150"/>
                </a:lnTo>
                <a:lnTo>
                  <a:pt x="2247900" y="21431"/>
                </a:lnTo>
                <a:lnTo>
                  <a:pt x="2162175" y="0"/>
                </a:lnTo>
                <a:lnTo>
                  <a:pt x="2140744" y="0"/>
                </a:lnTo>
                <a:lnTo>
                  <a:pt x="2112169" y="4762"/>
                </a:lnTo>
                <a:lnTo>
                  <a:pt x="1900238" y="64294"/>
                </a:lnTo>
                <a:lnTo>
                  <a:pt x="1638300" y="123825"/>
                </a:lnTo>
                <a:lnTo>
                  <a:pt x="1562100" y="140494"/>
                </a:lnTo>
                <a:lnTo>
                  <a:pt x="1395413" y="200025"/>
                </a:lnTo>
                <a:lnTo>
                  <a:pt x="1164431" y="2643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95"/>
          <p:cNvSpPr/>
          <p:nvPr/>
        </p:nvSpPr>
        <p:spPr>
          <a:xfrm>
            <a:off x="5162550" y="3186113"/>
            <a:ext cx="452438" cy="1831975"/>
          </a:xfrm>
          <a:custGeom>
            <a:avLst/>
            <a:gdLst/>
            <a:ahLst/>
            <a:cxnLst/>
            <a:rect l="l" t="t" r="r" b="b"/>
            <a:pathLst>
              <a:path w="452438" h="1831181" extrusionOk="0">
                <a:moveTo>
                  <a:pt x="176213" y="759618"/>
                </a:moveTo>
                <a:lnTo>
                  <a:pt x="159544" y="554831"/>
                </a:lnTo>
                <a:lnTo>
                  <a:pt x="150019" y="438150"/>
                </a:lnTo>
                <a:lnTo>
                  <a:pt x="138113" y="371475"/>
                </a:lnTo>
                <a:lnTo>
                  <a:pt x="97631" y="238125"/>
                </a:lnTo>
                <a:lnTo>
                  <a:pt x="28575" y="80962"/>
                </a:lnTo>
                <a:lnTo>
                  <a:pt x="2381" y="28575"/>
                </a:lnTo>
                <a:lnTo>
                  <a:pt x="0" y="11906"/>
                </a:lnTo>
                <a:lnTo>
                  <a:pt x="9525" y="0"/>
                </a:lnTo>
                <a:lnTo>
                  <a:pt x="35719" y="2381"/>
                </a:lnTo>
                <a:lnTo>
                  <a:pt x="83344" y="26193"/>
                </a:lnTo>
                <a:lnTo>
                  <a:pt x="185738" y="85725"/>
                </a:lnTo>
                <a:lnTo>
                  <a:pt x="280988" y="142875"/>
                </a:lnTo>
                <a:lnTo>
                  <a:pt x="314325" y="169068"/>
                </a:lnTo>
                <a:lnTo>
                  <a:pt x="338138" y="257175"/>
                </a:lnTo>
                <a:lnTo>
                  <a:pt x="364331" y="488156"/>
                </a:lnTo>
                <a:lnTo>
                  <a:pt x="407194" y="983456"/>
                </a:lnTo>
                <a:lnTo>
                  <a:pt x="431006" y="1500187"/>
                </a:lnTo>
                <a:lnTo>
                  <a:pt x="431006" y="1540668"/>
                </a:lnTo>
                <a:lnTo>
                  <a:pt x="450056" y="1647825"/>
                </a:lnTo>
                <a:lnTo>
                  <a:pt x="452438" y="1693068"/>
                </a:lnTo>
                <a:lnTo>
                  <a:pt x="447675" y="1738312"/>
                </a:lnTo>
                <a:lnTo>
                  <a:pt x="431006" y="1790700"/>
                </a:lnTo>
                <a:lnTo>
                  <a:pt x="411956" y="1812131"/>
                </a:lnTo>
                <a:lnTo>
                  <a:pt x="388144" y="1828800"/>
                </a:lnTo>
                <a:lnTo>
                  <a:pt x="359569" y="1831181"/>
                </a:lnTo>
                <a:lnTo>
                  <a:pt x="321469" y="1816893"/>
                </a:lnTo>
                <a:lnTo>
                  <a:pt x="278606" y="1790700"/>
                </a:lnTo>
                <a:lnTo>
                  <a:pt x="247650" y="1757362"/>
                </a:lnTo>
                <a:lnTo>
                  <a:pt x="216694" y="1693068"/>
                </a:lnTo>
                <a:lnTo>
                  <a:pt x="197644" y="1631156"/>
                </a:lnTo>
                <a:lnTo>
                  <a:pt x="188119" y="1569243"/>
                </a:lnTo>
                <a:cubicBezTo>
                  <a:pt x="187325" y="1540668"/>
                  <a:pt x="186532" y="1512093"/>
                  <a:pt x="185738" y="1483518"/>
                </a:cubicBezTo>
                <a:lnTo>
                  <a:pt x="192881" y="1162050"/>
                </a:lnTo>
                <a:lnTo>
                  <a:pt x="176213" y="7596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95"/>
          <p:cNvSpPr/>
          <p:nvPr/>
        </p:nvSpPr>
        <p:spPr>
          <a:xfrm>
            <a:off x="3886200" y="2233613"/>
            <a:ext cx="390525" cy="3667125"/>
          </a:xfrm>
          <a:custGeom>
            <a:avLst/>
            <a:gdLst/>
            <a:ahLst/>
            <a:cxnLst/>
            <a:rect l="l" t="t" r="r" b="b"/>
            <a:pathLst>
              <a:path w="390525" h="3667125" extrusionOk="0">
                <a:moveTo>
                  <a:pt x="142875" y="619125"/>
                </a:moveTo>
                <a:lnTo>
                  <a:pt x="142875" y="342900"/>
                </a:lnTo>
                <a:lnTo>
                  <a:pt x="142875" y="252412"/>
                </a:lnTo>
                <a:lnTo>
                  <a:pt x="133350" y="200025"/>
                </a:lnTo>
                <a:lnTo>
                  <a:pt x="109538" y="142875"/>
                </a:lnTo>
                <a:lnTo>
                  <a:pt x="76200" y="95250"/>
                </a:lnTo>
                <a:lnTo>
                  <a:pt x="0" y="28575"/>
                </a:lnTo>
                <a:lnTo>
                  <a:pt x="242888" y="0"/>
                </a:lnTo>
                <a:lnTo>
                  <a:pt x="300038" y="66675"/>
                </a:lnTo>
                <a:lnTo>
                  <a:pt x="347663" y="128587"/>
                </a:lnTo>
                <a:lnTo>
                  <a:pt x="371475" y="176212"/>
                </a:lnTo>
                <a:lnTo>
                  <a:pt x="385763" y="219075"/>
                </a:lnTo>
                <a:lnTo>
                  <a:pt x="390525" y="280987"/>
                </a:lnTo>
                <a:lnTo>
                  <a:pt x="361950" y="619125"/>
                </a:lnTo>
                <a:lnTo>
                  <a:pt x="342900" y="819150"/>
                </a:lnTo>
                <a:cubicBezTo>
                  <a:pt x="344488" y="1033462"/>
                  <a:pt x="346075" y="1247775"/>
                  <a:pt x="347663" y="1462087"/>
                </a:cubicBezTo>
                <a:lnTo>
                  <a:pt x="347663" y="1957387"/>
                </a:lnTo>
                <a:cubicBezTo>
                  <a:pt x="346075" y="2133600"/>
                  <a:pt x="344488" y="2309812"/>
                  <a:pt x="342900" y="2486025"/>
                </a:cubicBezTo>
                <a:cubicBezTo>
                  <a:pt x="344488" y="2605087"/>
                  <a:pt x="346075" y="2724150"/>
                  <a:pt x="347663" y="2843212"/>
                </a:cubicBezTo>
                <a:lnTo>
                  <a:pt x="347663" y="2981325"/>
                </a:lnTo>
                <a:lnTo>
                  <a:pt x="357188" y="3186112"/>
                </a:lnTo>
                <a:lnTo>
                  <a:pt x="366713" y="3276600"/>
                </a:lnTo>
                <a:lnTo>
                  <a:pt x="361950" y="3314700"/>
                </a:lnTo>
                <a:lnTo>
                  <a:pt x="333375" y="3505200"/>
                </a:lnTo>
                <a:lnTo>
                  <a:pt x="319088" y="3567112"/>
                </a:lnTo>
                <a:lnTo>
                  <a:pt x="295275" y="3605212"/>
                </a:lnTo>
                <a:lnTo>
                  <a:pt x="266700" y="3648075"/>
                </a:lnTo>
                <a:lnTo>
                  <a:pt x="242888" y="3662362"/>
                </a:lnTo>
                <a:lnTo>
                  <a:pt x="223838" y="3667125"/>
                </a:lnTo>
                <a:lnTo>
                  <a:pt x="195263" y="3652837"/>
                </a:lnTo>
                <a:lnTo>
                  <a:pt x="166688" y="3619500"/>
                </a:lnTo>
                <a:lnTo>
                  <a:pt x="138113" y="3557587"/>
                </a:lnTo>
                <a:lnTo>
                  <a:pt x="109538" y="3462337"/>
                </a:lnTo>
                <a:lnTo>
                  <a:pt x="80963" y="3324225"/>
                </a:lnTo>
                <a:lnTo>
                  <a:pt x="76200" y="3214687"/>
                </a:lnTo>
                <a:lnTo>
                  <a:pt x="76200" y="3038475"/>
                </a:lnTo>
                <a:lnTo>
                  <a:pt x="95250" y="2805112"/>
                </a:lnTo>
                <a:lnTo>
                  <a:pt x="114300" y="2376487"/>
                </a:lnTo>
                <a:lnTo>
                  <a:pt x="138113" y="1719262"/>
                </a:lnTo>
                <a:cubicBezTo>
                  <a:pt x="139700" y="1636712"/>
                  <a:pt x="141288" y="1554162"/>
                  <a:pt x="142875" y="1471612"/>
                </a:cubicBezTo>
                <a:lnTo>
                  <a:pt x="142875" y="809625"/>
                </a:lnTo>
                <a:lnTo>
                  <a:pt x="142875" y="619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95"/>
          <p:cNvSpPr/>
          <p:nvPr/>
        </p:nvSpPr>
        <p:spPr>
          <a:xfrm>
            <a:off x="2724150" y="3213100"/>
            <a:ext cx="1333500" cy="1993900"/>
          </a:xfrm>
          <a:custGeom>
            <a:avLst/>
            <a:gdLst/>
            <a:ahLst/>
            <a:cxnLst/>
            <a:rect l="l" t="t" r="r" b="b"/>
            <a:pathLst>
              <a:path w="1333500" h="1993900" extrusionOk="0">
                <a:moveTo>
                  <a:pt x="920750" y="669925"/>
                </a:moveTo>
                <a:lnTo>
                  <a:pt x="1012825" y="495300"/>
                </a:lnTo>
                <a:lnTo>
                  <a:pt x="1139825" y="222250"/>
                </a:lnTo>
                <a:lnTo>
                  <a:pt x="1212850" y="12700"/>
                </a:lnTo>
                <a:lnTo>
                  <a:pt x="1333500" y="0"/>
                </a:lnTo>
                <a:lnTo>
                  <a:pt x="1317625" y="492125"/>
                </a:lnTo>
                <a:lnTo>
                  <a:pt x="1149350" y="742950"/>
                </a:lnTo>
                <a:lnTo>
                  <a:pt x="898525" y="1089025"/>
                </a:lnTo>
                <a:lnTo>
                  <a:pt x="657225" y="1400175"/>
                </a:lnTo>
                <a:lnTo>
                  <a:pt x="406400" y="1666875"/>
                </a:lnTo>
                <a:lnTo>
                  <a:pt x="114300" y="1936750"/>
                </a:lnTo>
                <a:lnTo>
                  <a:pt x="60325" y="1981200"/>
                </a:lnTo>
                <a:lnTo>
                  <a:pt x="34925" y="1990725"/>
                </a:lnTo>
                <a:lnTo>
                  <a:pt x="12700" y="1993900"/>
                </a:lnTo>
                <a:lnTo>
                  <a:pt x="0" y="1987550"/>
                </a:lnTo>
                <a:lnTo>
                  <a:pt x="0" y="1968500"/>
                </a:lnTo>
                <a:lnTo>
                  <a:pt x="19050" y="1920875"/>
                </a:lnTo>
                <a:lnTo>
                  <a:pt x="149225" y="1768475"/>
                </a:lnTo>
                <a:lnTo>
                  <a:pt x="327025" y="1555750"/>
                </a:lnTo>
                <a:lnTo>
                  <a:pt x="469900" y="1368425"/>
                </a:lnTo>
                <a:lnTo>
                  <a:pt x="609600" y="1174750"/>
                </a:lnTo>
                <a:lnTo>
                  <a:pt x="787400" y="892175"/>
                </a:lnTo>
                <a:lnTo>
                  <a:pt x="920750" y="669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95"/>
          <p:cNvSpPr/>
          <p:nvPr/>
        </p:nvSpPr>
        <p:spPr>
          <a:xfrm>
            <a:off x="4102100" y="3657600"/>
            <a:ext cx="869950" cy="622300"/>
          </a:xfrm>
          <a:custGeom>
            <a:avLst/>
            <a:gdLst/>
            <a:ahLst/>
            <a:cxnLst/>
            <a:rect l="l" t="t" r="r" b="b"/>
            <a:pathLst>
              <a:path w="869950" h="622300" extrusionOk="0">
                <a:moveTo>
                  <a:pt x="441325" y="73025"/>
                </a:moveTo>
                <a:lnTo>
                  <a:pt x="361950" y="50800"/>
                </a:lnTo>
                <a:lnTo>
                  <a:pt x="273050" y="28575"/>
                </a:lnTo>
                <a:lnTo>
                  <a:pt x="203200" y="12700"/>
                </a:lnTo>
                <a:lnTo>
                  <a:pt x="149225" y="3175"/>
                </a:lnTo>
                <a:lnTo>
                  <a:pt x="114300" y="0"/>
                </a:lnTo>
                <a:lnTo>
                  <a:pt x="0" y="0"/>
                </a:lnTo>
                <a:lnTo>
                  <a:pt x="117475" y="101600"/>
                </a:lnTo>
                <a:lnTo>
                  <a:pt x="200025" y="146050"/>
                </a:lnTo>
                <a:lnTo>
                  <a:pt x="330200" y="231775"/>
                </a:lnTo>
                <a:lnTo>
                  <a:pt x="447675" y="320675"/>
                </a:lnTo>
                <a:lnTo>
                  <a:pt x="552450" y="409575"/>
                </a:lnTo>
                <a:lnTo>
                  <a:pt x="609600" y="469900"/>
                </a:lnTo>
                <a:lnTo>
                  <a:pt x="657225" y="539750"/>
                </a:lnTo>
                <a:lnTo>
                  <a:pt x="679450" y="574675"/>
                </a:lnTo>
                <a:lnTo>
                  <a:pt x="708025" y="596900"/>
                </a:lnTo>
                <a:lnTo>
                  <a:pt x="742950" y="615950"/>
                </a:lnTo>
                <a:lnTo>
                  <a:pt x="768350" y="622300"/>
                </a:lnTo>
                <a:lnTo>
                  <a:pt x="796925" y="622300"/>
                </a:lnTo>
                <a:lnTo>
                  <a:pt x="831850" y="609600"/>
                </a:lnTo>
                <a:lnTo>
                  <a:pt x="847725" y="596900"/>
                </a:lnTo>
                <a:lnTo>
                  <a:pt x="860425" y="561975"/>
                </a:lnTo>
                <a:lnTo>
                  <a:pt x="869950" y="520700"/>
                </a:lnTo>
                <a:lnTo>
                  <a:pt x="863600" y="466725"/>
                </a:lnTo>
                <a:lnTo>
                  <a:pt x="841375" y="377825"/>
                </a:lnTo>
                <a:lnTo>
                  <a:pt x="822325" y="327025"/>
                </a:lnTo>
                <a:lnTo>
                  <a:pt x="796925" y="276225"/>
                </a:lnTo>
                <a:lnTo>
                  <a:pt x="771525" y="241300"/>
                </a:lnTo>
                <a:lnTo>
                  <a:pt x="730250" y="196850"/>
                </a:lnTo>
                <a:lnTo>
                  <a:pt x="685800" y="161925"/>
                </a:lnTo>
                <a:lnTo>
                  <a:pt x="631825" y="136525"/>
                </a:lnTo>
                <a:lnTo>
                  <a:pt x="590550" y="127000"/>
                </a:lnTo>
                <a:lnTo>
                  <a:pt x="511175" y="98425"/>
                </a:lnTo>
                <a:lnTo>
                  <a:pt x="441325" y="73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95"/>
          <p:cNvSpPr/>
          <p:nvPr/>
        </p:nvSpPr>
        <p:spPr>
          <a:xfrm>
            <a:off x="5275263" y="3057525"/>
            <a:ext cx="1887537" cy="1482725"/>
          </a:xfrm>
          <a:custGeom>
            <a:avLst/>
            <a:gdLst/>
            <a:ahLst/>
            <a:cxnLst/>
            <a:rect l="l" t="t" r="r" b="b"/>
            <a:pathLst>
              <a:path w="1888331" h="1483519" extrusionOk="0">
                <a:moveTo>
                  <a:pt x="983456" y="142875"/>
                </a:moveTo>
                <a:lnTo>
                  <a:pt x="714375" y="200025"/>
                </a:lnTo>
                <a:lnTo>
                  <a:pt x="488156" y="245269"/>
                </a:lnTo>
                <a:lnTo>
                  <a:pt x="295275" y="278606"/>
                </a:lnTo>
                <a:lnTo>
                  <a:pt x="233362" y="285750"/>
                </a:lnTo>
                <a:lnTo>
                  <a:pt x="142875" y="288131"/>
                </a:lnTo>
                <a:lnTo>
                  <a:pt x="0" y="290513"/>
                </a:lnTo>
                <a:lnTo>
                  <a:pt x="221456" y="419100"/>
                </a:lnTo>
                <a:lnTo>
                  <a:pt x="488156" y="371475"/>
                </a:lnTo>
                <a:lnTo>
                  <a:pt x="890587" y="300038"/>
                </a:lnTo>
                <a:lnTo>
                  <a:pt x="1235869" y="245269"/>
                </a:lnTo>
                <a:lnTo>
                  <a:pt x="1345406" y="228600"/>
                </a:lnTo>
                <a:lnTo>
                  <a:pt x="1407319" y="219075"/>
                </a:lnTo>
                <a:lnTo>
                  <a:pt x="1423987" y="221456"/>
                </a:lnTo>
                <a:lnTo>
                  <a:pt x="1443037" y="226219"/>
                </a:lnTo>
                <a:lnTo>
                  <a:pt x="1464469" y="240506"/>
                </a:lnTo>
                <a:lnTo>
                  <a:pt x="1473994" y="252413"/>
                </a:lnTo>
                <a:lnTo>
                  <a:pt x="1483519" y="269081"/>
                </a:lnTo>
                <a:lnTo>
                  <a:pt x="1493044" y="295275"/>
                </a:lnTo>
                <a:lnTo>
                  <a:pt x="1500187" y="323850"/>
                </a:lnTo>
                <a:lnTo>
                  <a:pt x="1500187" y="371475"/>
                </a:lnTo>
                <a:lnTo>
                  <a:pt x="1476375" y="871538"/>
                </a:lnTo>
                <a:lnTo>
                  <a:pt x="1438275" y="1421606"/>
                </a:lnTo>
                <a:cubicBezTo>
                  <a:pt x="1437481" y="1442244"/>
                  <a:pt x="1436688" y="1462881"/>
                  <a:pt x="1435894" y="1483519"/>
                </a:cubicBezTo>
                <a:lnTo>
                  <a:pt x="1635919" y="1466850"/>
                </a:lnTo>
                <a:lnTo>
                  <a:pt x="1671637" y="1202531"/>
                </a:lnTo>
                <a:lnTo>
                  <a:pt x="1738312" y="766763"/>
                </a:lnTo>
                <a:lnTo>
                  <a:pt x="1774031" y="528638"/>
                </a:lnTo>
                <a:lnTo>
                  <a:pt x="1790700" y="442913"/>
                </a:lnTo>
                <a:lnTo>
                  <a:pt x="1807369" y="395288"/>
                </a:lnTo>
                <a:lnTo>
                  <a:pt x="1826419" y="347663"/>
                </a:lnTo>
                <a:lnTo>
                  <a:pt x="1840706" y="328613"/>
                </a:lnTo>
                <a:lnTo>
                  <a:pt x="1864519" y="307181"/>
                </a:lnTo>
                <a:lnTo>
                  <a:pt x="1883569" y="285750"/>
                </a:lnTo>
                <a:lnTo>
                  <a:pt x="1888331" y="266700"/>
                </a:lnTo>
                <a:lnTo>
                  <a:pt x="1888331" y="247650"/>
                </a:lnTo>
                <a:lnTo>
                  <a:pt x="1885950" y="228600"/>
                </a:lnTo>
                <a:lnTo>
                  <a:pt x="1866900" y="200025"/>
                </a:lnTo>
                <a:lnTo>
                  <a:pt x="1831181" y="166688"/>
                </a:lnTo>
                <a:lnTo>
                  <a:pt x="1731169" y="80963"/>
                </a:lnTo>
                <a:lnTo>
                  <a:pt x="1671637" y="42863"/>
                </a:lnTo>
                <a:lnTo>
                  <a:pt x="1609725" y="14288"/>
                </a:lnTo>
                <a:lnTo>
                  <a:pt x="1576387" y="2381"/>
                </a:lnTo>
                <a:lnTo>
                  <a:pt x="1538287" y="0"/>
                </a:lnTo>
                <a:lnTo>
                  <a:pt x="1490662" y="14288"/>
                </a:lnTo>
                <a:lnTo>
                  <a:pt x="1416844" y="47625"/>
                </a:lnTo>
                <a:lnTo>
                  <a:pt x="1381125" y="64294"/>
                </a:lnTo>
                <a:lnTo>
                  <a:pt x="1204912" y="95250"/>
                </a:lnTo>
                <a:lnTo>
                  <a:pt x="983456" y="1428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95"/>
          <p:cNvSpPr/>
          <p:nvPr/>
        </p:nvSpPr>
        <p:spPr>
          <a:xfrm>
            <a:off x="5410200" y="4495800"/>
            <a:ext cx="1668463" cy="344488"/>
          </a:xfrm>
          <a:custGeom>
            <a:avLst/>
            <a:gdLst/>
            <a:ahLst/>
            <a:cxnLst/>
            <a:rect l="l" t="t" r="r" b="b"/>
            <a:pathLst>
              <a:path w="1669256" h="345281" extrusionOk="0">
                <a:moveTo>
                  <a:pt x="490538" y="133350"/>
                </a:moveTo>
                <a:lnTo>
                  <a:pt x="259556" y="190500"/>
                </a:lnTo>
                <a:lnTo>
                  <a:pt x="150019" y="211931"/>
                </a:lnTo>
                <a:lnTo>
                  <a:pt x="0" y="247650"/>
                </a:lnTo>
                <a:lnTo>
                  <a:pt x="195263" y="345281"/>
                </a:lnTo>
                <a:lnTo>
                  <a:pt x="361950" y="311944"/>
                </a:lnTo>
                <a:lnTo>
                  <a:pt x="616744" y="273844"/>
                </a:lnTo>
                <a:lnTo>
                  <a:pt x="826294" y="238125"/>
                </a:lnTo>
                <a:lnTo>
                  <a:pt x="990600" y="214313"/>
                </a:lnTo>
                <a:lnTo>
                  <a:pt x="1181100" y="197644"/>
                </a:lnTo>
                <a:lnTo>
                  <a:pt x="1338263" y="192881"/>
                </a:lnTo>
                <a:lnTo>
                  <a:pt x="1512094" y="202406"/>
                </a:lnTo>
                <a:lnTo>
                  <a:pt x="1626394" y="207169"/>
                </a:lnTo>
                <a:lnTo>
                  <a:pt x="1650206" y="195263"/>
                </a:lnTo>
                <a:lnTo>
                  <a:pt x="1662113" y="180975"/>
                </a:lnTo>
                <a:lnTo>
                  <a:pt x="1669256" y="154781"/>
                </a:lnTo>
                <a:lnTo>
                  <a:pt x="1669256" y="133350"/>
                </a:lnTo>
                <a:lnTo>
                  <a:pt x="1659731" y="104775"/>
                </a:lnTo>
                <a:lnTo>
                  <a:pt x="1645444" y="78581"/>
                </a:lnTo>
                <a:lnTo>
                  <a:pt x="1621631" y="52388"/>
                </a:lnTo>
                <a:lnTo>
                  <a:pt x="1581150" y="30956"/>
                </a:lnTo>
                <a:lnTo>
                  <a:pt x="1531144" y="14288"/>
                </a:lnTo>
                <a:lnTo>
                  <a:pt x="1462088" y="0"/>
                </a:lnTo>
                <a:lnTo>
                  <a:pt x="1309688" y="4763"/>
                </a:lnTo>
                <a:lnTo>
                  <a:pt x="1178719" y="19050"/>
                </a:lnTo>
                <a:lnTo>
                  <a:pt x="940594" y="42863"/>
                </a:lnTo>
                <a:lnTo>
                  <a:pt x="685800" y="83344"/>
                </a:lnTo>
                <a:lnTo>
                  <a:pt x="573881" y="107156"/>
                </a:lnTo>
                <a:lnTo>
                  <a:pt x="490538" y="1333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F878A07-6F71-2D4A-B99C-96D39C019937}"/>
              </a:ext>
            </a:extLst>
          </p:cNvPr>
          <p:cNvGrpSpPr/>
          <p:nvPr/>
        </p:nvGrpSpPr>
        <p:grpSpPr>
          <a:xfrm>
            <a:off x="2646443" y="1634539"/>
            <a:ext cx="4524375" cy="4286250"/>
            <a:chOff x="2790825" y="1766888"/>
            <a:chExt cx="4524375" cy="4286250"/>
          </a:xfrm>
        </p:grpSpPr>
        <p:sp>
          <p:nvSpPr>
            <p:cNvPr id="11" name="Google Shape;1111;p95">
              <a:extLst>
                <a:ext uri="{FF2B5EF4-FFF2-40B4-BE49-F238E27FC236}">
                  <a16:creationId xmlns:a16="http://schemas.microsoft.com/office/drawing/2014/main" id="{71500E01-BBCC-094E-B386-2B0E56E8CD67}"/>
                </a:ext>
              </a:extLst>
            </p:cNvPr>
            <p:cNvSpPr/>
            <p:nvPr/>
          </p:nvSpPr>
          <p:spPr>
            <a:xfrm>
              <a:off x="3176588" y="1766888"/>
              <a:ext cx="1857375" cy="901700"/>
            </a:xfrm>
            <a:custGeom>
              <a:avLst/>
              <a:gdLst/>
              <a:ahLst/>
              <a:cxnLst/>
              <a:rect l="l" t="t" r="r" b="b"/>
              <a:pathLst>
                <a:path w="1857375" h="902493" extrusionOk="0">
                  <a:moveTo>
                    <a:pt x="1007268" y="457200"/>
                  </a:moveTo>
                  <a:lnTo>
                    <a:pt x="704850" y="585787"/>
                  </a:lnTo>
                  <a:lnTo>
                    <a:pt x="442912" y="685800"/>
                  </a:lnTo>
                  <a:lnTo>
                    <a:pt x="169068" y="781050"/>
                  </a:lnTo>
                  <a:lnTo>
                    <a:pt x="35718" y="826293"/>
                  </a:lnTo>
                  <a:lnTo>
                    <a:pt x="14287" y="838200"/>
                  </a:lnTo>
                  <a:lnTo>
                    <a:pt x="0" y="859631"/>
                  </a:lnTo>
                  <a:lnTo>
                    <a:pt x="2381" y="878681"/>
                  </a:lnTo>
                  <a:lnTo>
                    <a:pt x="7143" y="888206"/>
                  </a:lnTo>
                  <a:lnTo>
                    <a:pt x="19050" y="897731"/>
                  </a:lnTo>
                  <a:lnTo>
                    <a:pt x="42862" y="902493"/>
                  </a:lnTo>
                  <a:lnTo>
                    <a:pt x="116681" y="890587"/>
                  </a:lnTo>
                  <a:lnTo>
                    <a:pt x="342900" y="842962"/>
                  </a:lnTo>
                  <a:lnTo>
                    <a:pt x="561975" y="792956"/>
                  </a:lnTo>
                  <a:lnTo>
                    <a:pt x="831056" y="723900"/>
                  </a:lnTo>
                  <a:lnTo>
                    <a:pt x="938212" y="690562"/>
                  </a:lnTo>
                  <a:lnTo>
                    <a:pt x="1197768" y="602456"/>
                  </a:lnTo>
                  <a:lnTo>
                    <a:pt x="1471612" y="507206"/>
                  </a:lnTo>
                  <a:lnTo>
                    <a:pt x="1616868" y="464343"/>
                  </a:lnTo>
                  <a:lnTo>
                    <a:pt x="1681162" y="447675"/>
                  </a:lnTo>
                  <a:lnTo>
                    <a:pt x="1726406" y="440531"/>
                  </a:lnTo>
                  <a:lnTo>
                    <a:pt x="1776412" y="421481"/>
                  </a:lnTo>
                  <a:lnTo>
                    <a:pt x="1812131" y="407193"/>
                  </a:lnTo>
                  <a:lnTo>
                    <a:pt x="1840706" y="385762"/>
                  </a:lnTo>
                  <a:lnTo>
                    <a:pt x="1852612" y="369093"/>
                  </a:lnTo>
                  <a:lnTo>
                    <a:pt x="1857375" y="345281"/>
                  </a:lnTo>
                  <a:lnTo>
                    <a:pt x="1852612" y="309562"/>
                  </a:lnTo>
                  <a:lnTo>
                    <a:pt x="1833562" y="269081"/>
                  </a:lnTo>
                  <a:lnTo>
                    <a:pt x="1802606" y="233362"/>
                  </a:lnTo>
                  <a:lnTo>
                    <a:pt x="1726406" y="166687"/>
                  </a:lnTo>
                  <a:lnTo>
                    <a:pt x="1607343" y="95250"/>
                  </a:lnTo>
                  <a:lnTo>
                    <a:pt x="1500187" y="33337"/>
                  </a:lnTo>
                  <a:lnTo>
                    <a:pt x="1457325" y="9525"/>
                  </a:lnTo>
                  <a:lnTo>
                    <a:pt x="1431131" y="0"/>
                  </a:lnTo>
                  <a:lnTo>
                    <a:pt x="1414462" y="0"/>
                  </a:lnTo>
                  <a:lnTo>
                    <a:pt x="1393031" y="9525"/>
                  </a:lnTo>
                  <a:lnTo>
                    <a:pt x="1388268" y="28575"/>
                  </a:lnTo>
                  <a:lnTo>
                    <a:pt x="1390650" y="50006"/>
                  </a:lnTo>
                  <a:lnTo>
                    <a:pt x="1400175" y="64293"/>
                  </a:lnTo>
                  <a:lnTo>
                    <a:pt x="1412081" y="95250"/>
                  </a:lnTo>
                  <a:lnTo>
                    <a:pt x="1414462" y="116681"/>
                  </a:lnTo>
                  <a:lnTo>
                    <a:pt x="1414462" y="147637"/>
                  </a:lnTo>
                  <a:lnTo>
                    <a:pt x="1412081" y="176212"/>
                  </a:lnTo>
                  <a:lnTo>
                    <a:pt x="1397793" y="207168"/>
                  </a:lnTo>
                  <a:lnTo>
                    <a:pt x="1371600" y="247650"/>
                  </a:lnTo>
                  <a:lnTo>
                    <a:pt x="1345406" y="271462"/>
                  </a:lnTo>
                  <a:lnTo>
                    <a:pt x="1302543" y="295275"/>
                  </a:lnTo>
                  <a:lnTo>
                    <a:pt x="1212056" y="357187"/>
                  </a:lnTo>
                  <a:lnTo>
                    <a:pt x="1078706" y="423862"/>
                  </a:lnTo>
                  <a:lnTo>
                    <a:pt x="1007268" y="457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112;p95">
              <a:extLst>
                <a:ext uri="{FF2B5EF4-FFF2-40B4-BE49-F238E27FC236}">
                  <a16:creationId xmlns:a16="http://schemas.microsoft.com/office/drawing/2014/main" id="{133D6CCB-484E-2E40-AB44-B7A23705DD9F}"/>
                </a:ext>
              </a:extLst>
            </p:cNvPr>
            <p:cNvSpPr/>
            <p:nvPr/>
          </p:nvSpPr>
          <p:spPr>
            <a:xfrm>
              <a:off x="2790825" y="3027363"/>
              <a:ext cx="2457450" cy="685800"/>
            </a:xfrm>
            <a:custGeom>
              <a:avLst/>
              <a:gdLst/>
              <a:ahLst/>
              <a:cxnLst/>
              <a:rect l="l" t="t" r="r" b="b"/>
              <a:pathLst>
                <a:path w="2457450" h="685800" extrusionOk="0">
                  <a:moveTo>
                    <a:pt x="1164431" y="264319"/>
                  </a:moveTo>
                  <a:lnTo>
                    <a:pt x="828675" y="352425"/>
                  </a:lnTo>
                  <a:lnTo>
                    <a:pt x="573881" y="411956"/>
                  </a:lnTo>
                  <a:lnTo>
                    <a:pt x="404813" y="450056"/>
                  </a:lnTo>
                  <a:lnTo>
                    <a:pt x="340519" y="461962"/>
                  </a:lnTo>
                  <a:lnTo>
                    <a:pt x="314325" y="464344"/>
                  </a:lnTo>
                  <a:lnTo>
                    <a:pt x="266700" y="461962"/>
                  </a:lnTo>
                  <a:lnTo>
                    <a:pt x="185738" y="450056"/>
                  </a:lnTo>
                  <a:lnTo>
                    <a:pt x="121444" y="431006"/>
                  </a:lnTo>
                  <a:lnTo>
                    <a:pt x="66675" y="404812"/>
                  </a:lnTo>
                  <a:lnTo>
                    <a:pt x="45244" y="397669"/>
                  </a:lnTo>
                  <a:lnTo>
                    <a:pt x="23813" y="395287"/>
                  </a:lnTo>
                  <a:lnTo>
                    <a:pt x="7144" y="397669"/>
                  </a:lnTo>
                  <a:lnTo>
                    <a:pt x="0" y="411956"/>
                  </a:lnTo>
                  <a:lnTo>
                    <a:pt x="0" y="428625"/>
                  </a:lnTo>
                  <a:lnTo>
                    <a:pt x="9525" y="445294"/>
                  </a:lnTo>
                  <a:lnTo>
                    <a:pt x="54769" y="488156"/>
                  </a:lnTo>
                  <a:lnTo>
                    <a:pt x="164306" y="573881"/>
                  </a:lnTo>
                  <a:lnTo>
                    <a:pt x="257175" y="635794"/>
                  </a:lnTo>
                  <a:lnTo>
                    <a:pt x="304800" y="661987"/>
                  </a:lnTo>
                  <a:lnTo>
                    <a:pt x="338138" y="676275"/>
                  </a:lnTo>
                  <a:lnTo>
                    <a:pt x="364331" y="681037"/>
                  </a:lnTo>
                  <a:lnTo>
                    <a:pt x="397669" y="685800"/>
                  </a:lnTo>
                  <a:lnTo>
                    <a:pt x="442913" y="685800"/>
                  </a:lnTo>
                  <a:lnTo>
                    <a:pt x="483394" y="678656"/>
                  </a:lnTo>
                  <a:lnTo>
                    <a:pt x="535781" y="661987"/>
                  </a:lnTo>
                  <a:lnTo>
                    <a:pt x="747713" y="581025"/>
                  </a:lnTo>
                  <a:lnTo>
                    <a:pt x="1026319" y="481012"/>
                  </a:lnTo>
                  <a:lnTo>
                    <a:pt x="1302544" y="390525"/>
                  </a:lnTo>
                  <a:lnTo>
                    <a:pt x="1576388" y="335756"/>
                  </a:lnTo>
                  <a:lnTo>
                    <a:pt x="1840706" y="295275"/>
                  </a:lnTo>
                  <a:lnTo>
                    <a:pt x="2145506" y="259556"/>
                  </a:lnTo>
                  <a:lnTo>
                    <a:pt x="2362200" y="245269"/>
                  </a:lnTo>
                  <a:lnTo>
                    <a:pt x="2390775" y="240506"/>
                  </a:lnTo>
                  <a:lnTo>
                    <a:pt x="2424113" y="216694"/>
                  </a:lnTo>
                  <a:lnTo>
                    <a:pt x="2443163" y="200025"/>
                  </a:lnTo>
                  <a:lnTo>
                    <a:pt x="2455069" y="180975"/>
                  </a:lnTo>
                  <a:lnTo>
                    <a:pt x="2457450" y="159544"/>
                  </a:lnTo>
                  <a:lnTo>
                    <a:pt x="2450306" y="147637"/>
                  </a:lnTo>
                  <a:lnTo>
                    <a:pt x="2440781" y="130969"/>
                  </a:lnTo>
                  <a:lnTo>
                    <a:pt x="2402681" y="100012"/>
                  </a:lnTo>
                  <a:lnTo>
                    <a:pt x="2338388" y="57150"/>
                  </a:lnTo>
                  <a:lnTo>
                    <a:pt x="2247900" y="21431"/>
                  </a:lnTo>
                  <a:lnTo>
                    <a:pt x="2162175" y="0"/>
                  </a:lnTo>
                  <a:lnTo>
                    <a:pt x="2140744" y="0"/>
                  </a:lnTo>
                  <a:lnTo>
                    <a:pt x="2112169" y="4762"/>
                  </a:lnTo>
                  <a:lnTo>
                    <a:pt x="1900238" y="64294"/>
                  </a:lnTo>
                  <a:lnTo>
                    <a:pt x="1638300" y="123825"/>
                  </a:lnTo>
                  <a:lnTo>
                    <a:pt x="1562100" y="140494"/>
                  </a:lnTo>
                  <a:lnTo>
                    <a:pt x="1395413" y="200025"/>
                  </a:lnTo>
                  <a:lnTo>
                    <a:pt x="1164431" y="2643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113;p95">
              <a:extLst>
                <a:ext uri="{FF2B5EF4-FFF2-40B4-BE49-F238E27FC236}">
                  <a16:creationId xmlns:a16="http://schemas.microsoft.com/office/drawing/2014/main" id="{6D8AD6F0-E2FB-CD45-A188-E1DD5EFC4B72}"/>
                </a:ext>
              </a:extLst>
            </p:cNvPr>
            <p:cNvSpPr/>
            <p:nvPr/>
          </p:nvSpPr>
          <p:spPr>
            <a:xfrm>
              <a:off x="5314950" y="3338513"/>
              <a:ext cx="452438" cy="1831975"/>
            </a:xfrm>
            <a:custGeom>
              <a:avLst/>
              <a:gdLst/>
              <a:ahLst/>
              <a:cxnLst/>
              <a:rect l="l" t="t" r="r" b="b"/>
              <a:pathLst>
                <a:path w="452438" h="1831181" extrusionOk="0">
                  <a:moveTo>
                    <a:pt x="176213" y="759618"/>
                  </a:moveTo>
                  <a:lnTo>
                    <a:pt x="159544" y="554831"/>
                  </a:lnTo>
                  <a:lnTo>
                    <a:pt x="150019" y="438150"/>
                  </a:lnTo>
                  <a:lnTo>
                    <a:pt x="138113" y="371475"/>
                  </a:lnTo>
                  <a:lnTo>
                    <a:pt x="97631" y="238125"/>
                  </a:lnTo>
                  <a:lnTo>
                    <a:pt x="28575" y="80962"/>
                  </a:lnTo>
                  <a:lnTo>
                    <a:pt x="2381" y="28575"/>
                  </a:lnTo>
                  <a:lnTo>
                    <a:pt x="0" y="11906"/>
                  </a:lnTo>
                  <a:lnTo>
                    <a:pt x="9525" y="0"/>
                  </a:lnTo>
                  <a:lnTo>
                    <a:pt x="35719" y="2381"/>
                  </a:lnTo>
                  <a:lnTo>
                    <a:pt x="83344" y="26193"/>
                  </a:lnTo>
                  <a:lnTo>
                    <a:pt x="185738" y="85725"/>
                  </a:lnTo>
                  <a:lnTo>
                    <a:pt x="280988" y="142875"/>
                  </a:lnTo>
                  <a:lnTo>
                    <a:pt x="314325" y="169068"/>
                  </a:lnTo>
                  <a:lnTo>
                    <a:pt x="338138" y="257175"/>
                  </a:lnTo>
                  <a:lnTo>
                    <a:pt x="364331" y="488156"/>
                  </a:lnTo>
                  <a:lnTo>
                    <a:pt x="407194" y="983456"/>
                  </a:lnTo>
                  <a:lnTo>
                    <a:pt x="431006" y="1500187"/>
                  </a:lnTo>
                  <a:lnTo>
                    <a:pt x="431006" y="1540668"/>
                  </a:lnTo>
                  <a:lnTo>
                    <a:pt x="450056" y="1647825"/>
                  </a:lnTo>
                  <a:lnTo>
                    <a:pt x="452438" y="1693068"/>
                  </a:lnTo>
                  <a:lnTo>
                    <a:pt x="447675" y="1738312"/>
                  </a:lnTo>
                  <a:lnTo>
                    <a:pt x="431006" y="1790700"/>
                  </a:lnTo>
                  <a:lnTo>
                    <a:pt x="411956" y="1812131"/>
                  </a:lnTo>
                  <a:lnTo>
                    <a:pt x="388144" y="1828800"/>
                  </a:lnTo>
                  <a:lnTo>
                    <a:pt x="359569" y="1831181"/>
                  </a:lnTo>
                  <a:lnTo>
                    <a:pt x="321469" y="1816893"/>
                  </a:lnTo>
                  <a:lnTo>
                    <a:pt x="278606" y="1790700"/>
                  </a:lnTo>
                  <a:lnTo>
                    <a:pt x="247650" y="1757362"/>
                  </a:lnTo>
                  <a:lnTo>
                    <a:pt x="216694" y="1693068"/>
                  </a:lnTo>
                  <a:lnTo>
                    <a:pt x="197644" y="1631156"/>
                  </a:lnTo>
                  <a:lnTo>
                    <a:pt x="188119" y="1569243"/>
                  </a:lnTo>
                  <a:cubicBezTo>
                    <a:pt x="187325" y="1540668"/>
                    <a:pt x="186532" y="1512093"/>
                    <a:pt x="185738" y="1483518"/>
                  </a:cubicBezTo>
                  <a:lnTo>
                    <a:pt x="192881" y="1162050"/>
                  </a:lnTo>
                  <a:lnTo>
                    <a:pt x="176213" y="7596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114;p95">
              <a:extLst>
                <a:ext uri="{FF2B5EF4-FFF2-40B4-BE49-F238E27FC236}">
                  <a16:creationId xmlns:a16="http://schemas.microsoft.com/office/drawing/2014/main" id="{6D7E7A22-73B0-B342-87F3-8BFAAB52A8CB}"/>
                </a:ext>
              </a:extLst>
            </p:cNvPr>
            <p:cNvSpPr/>
            <p:nvPr/>
          </p:nvSpPr>
          <p:spPr>
            <a:xfrm>
              <a:off x="4038600" y="2386013"/>
              <a:ext cx="390525" cy="3667125"/>
            </a:xfrm>
            <a:custGeom>
              <a:avLst/>
              <a:gdLst/>
              <a:ahLst/>
              <a:cxnLst/>
              <a:rect l="l" t="t" r="r" b="b"/>
              <a:pathLst>
                <a:path w="390525" h="3667125" extrusionOk="0">
                  <a:moveTo>
                    <a:pt x="142875" y="619125"/>
                  </a:moveTo>
                  <a:lnTo>
                    <a:pt x="142875" y="342900"/>
                  </a:lnTo>
                  <a:lnTo>
                    <a:pt x="142875" y="252412"/>
                  </a:lnTo>
                  <a:lnTo>
                    <a:pt x="133350" y="200025"/>
                  </a:lnTo>
                  <a:lnTo>
                    <a:pt x="109538" y="142875"/>
                  </a:lnTo>
                  <a:lnTo>
                    <a:pt x="76200" y="95250"/>
                  </a:lnTo>
                  <a:lnTo>
                    <a:pt x="0" y="28575"/>
                  </a:lnTo>
                  <a:lnTo>
                    <a:pt x="242888" y="0"/>
                  </a:lnTo>
                  <a:lnTo>
                    <a:pt x="300038" y="66675"/>
                  </a:lnTo>
                  <a:lnTo>
                    <a:pt x="347663" y="128587"/>
                  </a:lnTo>
                  <a:lnTo>
                    <a:pt x="371475" y="176212"/>
                  </a:lnTo>
                  <a:lnTo>
                    <a:pt x="385763" y="219075"/>
                  </a:lnTo>
                  <a:lnTo>
                    <a:pt x="390525" y="280987"/>
                  </a:lnTo>
                  <a:lnTo>
                    <a:pt x="361950" y="619125"/>
                  </a:lnTo>
                  <a:lnTo>
                    <a:pt x="342900" y="819150"/>
                  </a:lnTo>
                  <a:cubicBezTo>
                    <a:pt x="344488" y="1033462"/>
                    <a:pt x="346075" y="1247775"/>
                    <a:pt x="347663" y="1462087"/>
                  </a:cubicBezTo>
                  <a:lnTo>
                    <a:pt x="347663" y="1957387"/>
                  </a:lnTo>
                  <a:cubicBezTo>
                    <a:pt x="346075" y="2133600"/>
                    <a:pt x="344488" y="2309812"/>
                    <a:pt x="342900" y="2486025"/>
                  </a:cubicBezTo>
                  <a:cubicBezTo>
                    <a:pt x="344488" y="2605087"/>
                    <a:pt x="346075" y="2724150"/>
                    <a:pt x="347663" y="2843212"/>
                  </a:cubicBezTo>
                  <a:lnTo>
                    <a:pt x="347663" y="2981325"/>
                  </a:lnTo>
                  <a:lnTo>
                    <a:pt x="357188" y="3186112"/>
                  </a:lnTo>
                  <a:lnTo>
                    <a:pt x="366713" y="3276600"/>
                  </a:lnTo>
                  <a:lnTo>
                    <a:pt x="361950" y="3314700"/>
                  </a:lnTo>
                  <a:lnTo>
                    <a:pt x="333375" y="3505200"/>
                  </a:lnTo>
                  <a:lnTo>
                    <a:pt x="319088" y="3567112"/>
                  </a:lnTo>
                  <a:lnTo>
                    <a:pt x="295275" y="3605212"/>
                  </a:lnTo>
                  <a:lnTo>
                    <a:pt x="266700" y="3648075"/>
                  </a:lnTo>
                  <a:lnTo>
                    <a:pt x="242888" y="3662362"/>
                  </a:lnTo>
                  <a:lnTo>
                    <a:pt x="223838" y="3667125"/>
                  </a:lnTo>
                  <a:lnTo>
                    <a:pt x="195263" y="3652837"/>
                  </a:lnTo>
                  <a:lnTo>
                    <a:pt x="166688" y="3619500"/>
                  </a:lnTo>
                  <a:lnTo>
                    <a:pt x="138113" y="3557587"/>
                  </a:lnTo>
                  <a:lnTo>
                    <a:pt x="109538" y="3462337"/>
                  </a:lnTo>
                  <a:lnTo>
                    <a:pt x="80963" y="3324225"/>
                  </a:lnTo>
                  <a:lnTo>
                    <a:pt x="76200" y="3214687"/>
                  </a:lnTo>
                  <a:lnTo>
                    <a:pt x="76200" y="3038475"/>
                  </a:lnTo>
                  <a:lnTo>
                    <a:pt x="95250" y="2805112"/>
                  </a:lnTo>
                  <a:lnTo>
                    <a:pt x="114300" y="2376487"/>
                  </a:lnTo>
                  <a:lnTo>
                    <a:pt x="138113" y="1719262"/>
                  </a:lnTo>
                  <a:cubicBezTo>
                    <a:pt x="139700" y="1636712"/>
                    <a:pt x="141288" y="1554162"/>
                    <a:pt x="142875" y="1471612"/>
                  </a:cubicBezTo>
                  <a:lnTo>
                    <a:pt x="142875" y="809625"/>
                  </a:lnTo>
                  <a:lnTo>
                    <a:pt x="142875" y="619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115;p95">
              <a:extLst>
                <a:ext uri="{FF2B5EF4-FFF2-40B4-BE49-F238E27FC236}">
                  <a16:creationId xmlns:a16="http://schemas.microsoft.com/office/drawing/2014/main" id="{7C873B86-83E5-5A4E-8B66-EABF1139FEA1}"/>
                </a:ext>
              </a:extLst>
            </p:cNvPr>
            <p:cNvSpPr/>
            <p:nvPr/>
          </p:nvSpPr>
          <p:spPr>
            <a:xfrm>
              <a:off x="2876550" y="3365500"/>
              <a:ext cx="1333500" cy="1993900"/>
            </a:xfrm>
            <a:custGeom>
              <a:avLst/>
              <a:gdLst/>
              <a:ahLst/>
              <a:cxnLst/>
              <a:rect l="l" t="t" r="r" b="b"/>
              <a:pathLst>
                <a:path w="1333500" h="1993900" extrusionOk="0">
                  <a:moveTo>
                    <a:pt x="920750" y="669925"/>
                  </a:moveTo>
                  <a:lnTo>
                    <a:pt x="1012825" y="495300"/>
                  </a:lnTo>
                  <a:lnTo>
                    <a:pt x="1139825" y="222250"/>
                  </a:lnTo>
                  <a:lnTo>
                    <a:pt x="1212850" y="12700"/>
                  </a:lnTo>
                  <a:lnTo>
                    <a:pt x="1333500" y="0"/>
                  </a:lnTo>
                  <a:lnTo>
                    <a:pt x="1317625" y="492125"/>
                  </a:lnTo>
                  <a:lnTo>
                    <a:pt x="1149350" y="742950"/>
                  </a:lnTo>
                  <a:lnTo>
                    <a:pt x="898525" y="1089025"/>
                  </a:lnTo>
                  <a:lnTo>
                    <a:pt x="657225" y="1400175"/>
                  </a:lnTo>
                  <a:lnTo>
                    <a:pt x="406400" y="1666875"/>
                  </a:lnTo>
                  <a:lnTo>
                    <a:pt x="114300" y="1936750"/>
                  </a:lnTo>
                  <a:lnTo>
                    <a:pt x="60325" y="1981200"/>
                  </a:lnTo>
                  <a:lnTo>
                    <a:pt x="34925" y="1990725"/>
                  </a:lnTo>
                  <a:lnTo>
                    <a:pt x="12700" y="1993900"/>
                  </a:lnTo>
                  <a:lnTo>
                    <a:pt x="0" y="1987550"/>
                  </a:lnTo>
                  <a:lnTo>
                    <a:pt x="0" y="1968500"/>
                  </a:lnTo>
                  <a:lnTo>
                    <a:pt x="19050" y="1920875"/>
                  </a:lnTo>
                  <a:lnTo>
                    <a:pt x="149225" y="1768475"/>
                  </a:lnTo>
                  <a:lnTo>
                    <a:pt x="327025" y="1555750"/>
                  </a:lnTo>
                  <a:lnTo>
                    <a:pt x="469900" y="1368425"/>
                  </a:lnTo>
                  <a:lnTo>
                    <a:pt x="609600" y="1174750"/>
                  </a:lnTo>
                  <a:lnTo>
                    <a:pt x="787400" y="892175"/>
                  </a:lnTo>
                  <a:lnTo>
                    <a:pt x="920750" y="669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116;p95">
              <a:extLst>
                <a:ext uri="{FF2B5EF4-FFF2-40B4-BE49-F238E27FC236}">
                  <a16:creationId xmlns:a16="http://schemas.microsoft.com/office/drawing/2014/main" id="{FFF65C0C-4AE2-8946-B7B7-FC9D2166B317}"/>
                </a:ext>
              </a:extLst>
            </p:cNvPr>
            <p:cNvSpPr/>
            <p:nvPr/>
          </p:nvSpPr>
          <p:spPr>
            <a:xfrm>
              <a:off x="4254500" y="3810000"/>
              <a:ext cx="869950" cy="622300"/>
            </a:xfrm>
            <a:custGeom>
              <a:avLst/>
              <a:gdLst/>
              <a:ahLst/>
              <a:cxnLst/>
              <a:rect l="l" t="t" r="r" b="b"/>
              <a:pathLst>
                <a:path w="869950" h="622300" extrusionOk="0">
                  <a:moveTo>
                    <a:pt x="441325" y="73025"/>
                  </a:moveTo>
                  <a:lnTo>
                    <a:pt x="361950" y="50800"/>
                  </a:lnTo>
                  <a:lnTo>
                    <a:pt x="273050" y="28575"/>
                  </a:lnTo>
                  <a:lnTo>
                    <a:pt x="203200" y="12700"/>
                  </a:lnTo>
                  <a:lnTo>
                    <a:pt x="149225" y="3175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117475" y="101600"/>
                  </a:lnTo>
                  <a:lnTo>
                    <a:pt x="200025" y="146050"/>
                  </a:lnTo>
                  <a:lnTo>
                    <a:pt x="330200" y="231775"/>
                  </a:lnTo>
                  <a:lnTo>
                    <a:pt x="447675" y="320675"/>
                  </a:lnTo>
                  <a:lnTo>
                    <a:pt x="552450" y="409575"/>
                  </a:lnTo>
                  <a:lnTo>
                    <a:pt x="609600" y="469900"/>
                  </a:lnTo>
                  <a:lnTo>
                    <a:pt x="657225" y="539750"/>
                  </a:lnTo>
                  <a:lnTo>
                    <a:pt x="679450" y="574675"/>
                  </a:lnTo>
                  <a:lnTo>
                    <a:pt x="708025" y="596900"/>
                  </a:lnTo>
                  <a:lnTo>
                    <a:pt x="742950" y="615950"/>
                  </a:lnTo>
                  <a:lnTo>
                    <a:pt x="768350" y="622300"/>
                  </a:lnTo>
                  <a:lnTo>
                    <a:pt x="796925" y="622300"/>
                  </a:lnTo>
                  <a:lnTo>
                    <a:pt x="831850" y="609600"/>
                  </a:lnTo>
                  <a:lnTo>
                    <a:pt x="847725" y="596900"/>
                  </a:lnTo>
                  <a:lnTo>
                    <a:pt x="860425" y="561975"/>
                  </a:lnTo>
                  <a:lnTo>
                    <a:pt x="869950" y="520700"/>
                  </a:lnTo>
                  <a:lnTo>
                    <a:pt x="863600" y="466725"/>
                  </a:lnTo>
                  <a:lnTo>
                    <a:pt x="841375" y="377825"/>
                  </a:lnTo>
                  <a:lnTo>
                    <a:pt x="822325" y="327025"/>
                  </a:lnTo>
                  <a:lnTo>
                    <a:pt x="796925" y="276225"/>
                  </a:lnTo>
                  <a:lnTo>
                    <a:pt x="771525" y="241300"/>
                  </a:lnTo>
                  <a:lnTo>
                    <a:pt x="730250" y="196850"/>
                  </a:lnTo>
                  <a:lnTo>
                    <a:pt x="685800" y="161925"/>
                  </a:lnTo>
                  <a:lnTo>
                    <a:pt x="631825" y="136525"/>
                  </a:lnTo>
                  <a:lnTo>
                    <a:pt x="590550" y="127000"/>
                  </a:lnTo>
                  <a:lnTo>
                    <a:pt x="511175" y="98425"/>
                  </a:lnTo>
                  <a:lnTo>
                    <a:pt x="441325" y="73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117;p95">
              <a:extLst>
                <a:ext uri="{FF2B5EF4-FFF2-40B4-BE49-F238E27FC236}">
                  <a16:creationId xmlns:a16="http://schemas.microsoft.com/office/drawing/2014/main" id="{93A45F08-1302-B64E-A471-17FFAA5D93EB}"/>
                </a:ext>
              </a:extLst>
            </p:cNvPr>
            <p:cNvSpPr/>
            <p:nvPr/>
          </p:nvSpPr>
          <p:spPr>
            <a:xfrm>
              <a:off x="5427663" y="3209925"/>
              <a:ext cx="1887537" cy="1482725"/>
            </a:xfrm>
            <a:custGeom>
              <a:avLst/>
              <a:gdLst/>
              <a:ahLst/>
              <a:cxnLst/>
              <a:rect l="l" t="t" r="r" b="b"/>
              <a:pathLst>
                <a:path w="1888331" h="1483519" extrusionOk="0">
                  <a:moveTo>
                    <a:pt x="983456" y="142875"/>
                  </a:moveTo>
                  <a:lnTo>
                    <a:pt x="714375" y="200025"/>
                  </a:lnTo>
                  <a:lnTo>
                    <a:pt x="488156" y="245269"/>
                  </a:lnTo>
                  <a:lnTo>
                    <a:pt x="295275" y="278606"/>
                  </a:lnTo>
                  <a:lnTo>
                    <a:pt x="233362" y="285750"/>
                  </a:lnTo>
                  <a:lnTo>
                    <a:pt x="142875" y="288131"/>
                  </a:lnTo>
                  <a:lnTo>
                    <a:pt x="0" y="290513"/>
                  </a:lnTo>
                  <a:lnTo>
                    <a:pt x="221456" y="419100"/>
                  </a:lnTo>
                  <a:lnTo>
                    <a:pt x="488156" y="371475"/>
                  </a:lnTo>
                  <a:lnTo>
                    <a:pt x="890587" y="300038"/>
                  </a:lnTo>
                  <a:lnTo>
                    <a:pt x="1235869" y="245269"/>
                  </a:lnTo>
                  <a:lnTo>
                    <a:pt x="1345406" y="228600"/>
                  </a:lnTo>
                  <a:lnTo>
                    <a:pt x="1407319" y="219075"/>
                  </a:lnTo>
                  <a:lnTo>
                    <a:pt x="1423987" y="221456"/>
                  </a:lnTo>
                  <a:lnTo>
                    <a:pt x="1443037" y="226219"/>
                  </a:lnTo>
                  <a:lnTo>
                    <a:pt x="1464469" y="240506"/>
                  </a:lnTo>
                  <a:lnTo>
                    <a:pt x="1473994" y="252413"/>
                  </a:lnTo>
                  <a:lnTo>
                    <a:pt x="1483519" y="269081"/>
                  </a:lnTo>
                  <a:lnTo>
                    <a:pt x="1493044" y="295275"/>
                  </a:lnTo>
                  <a:lnTo>
                    <a:pt x="1500187" y="323850"/>
                  </a:lnTo>
                  <a:lnTo>
                    <a:pt x="1500187" y="371475"/>
                  </a:lnTo>
                  <a:lnTo>
                    <a:pt x="1476375" y="871538"/>
                  </a:lnTo>
                  <a:lnTo>
                    <a:pt x="1438275" y="1421606"/>
                  </a:lnTo>
                  <a:cubicBezTo>
                    <a:pt x="1437481" y="1442244"/>
                    <a:pt x="1436688" y="1462881"/>
                    <a:pt x="1435894" y="1483519"/>
                  </a:cubicBezTo>
                  <a:lnTo>
                    <a:pt x="1635919" y="1466850"/>
                  </a:lnTo>
                  <a:lnTo>
                    <a:pt x="1671637" y="1202531"/>
                  </a:lnTo>
                  <a:lnTo>
                    <a:pt x="1738312" y="766763"/>
                  </a:lnTo>
                  <a:lnTo>
                    <a:pt x="1774031" y="528638"/>
                  </a:lnTo>
                  <a:lnTo>
                    <a:pt x="1790700" y="442913"/>
                  </a:lnTo>
                  <a:lnTo>
                    <a:pt x="1807369" y="395288"/>
                  </a:lnTo>
                  <a:lnTo>
                    <a:pt x="1826419" y="347663"/>
                  </a:lnTo>
                  <a:lnTo>
                    <a:pt x="1840706" y="328613"/>
                  </a:lnTo>
                  <a:lnTo>
                    <a:pt x="1864519" y="307181"/>
                  </a:lnTo>
                  <a:lnTo>
                    <a:pt x="1883569" y="285750"/>
                  </a:lnTo>
                  <a:lnTo>
                    <a:pt x="1888331" y="266700"/>
                  </a:lnTo>
                  <a:lnTo>
                    <a:pt x="1888331" y="247650"/>
                  </a:lnTo>
                  <a:lnTo>
                    <a:pt x="1885950" y="228600"/>
                  </a:lnTo>
                  <a:lnTo>
                    <a:pt x="1866900" y="200025"/>
                  </a:lnTo>
                  <a:lnTo>
                    <a:pt x="1831181" y="166688"/>
                  </a:lnTo>
                  <a:lnTo>
                    <a:pt x="1731169" y="80963"/>
                  </a:lnTo>
                  <a:lnTo>
                    <a:pt x="1671637" y="42863"/>
                  </a:lnTo>
                  <a:lnTo>
                    <a:pt x="1609725" y="14288"/>
                  </a:lnTo>
                  <a:lnTo>
                    <a:pt x="1576387" y="2381"/>
                  </a:lnTo>
                  <a:lnTo>
                    <a:pt x="1538287" y="0"/>
                  </a:lnTo>
                  <a:lnTo>
                    <a:pt x="1490662" y="14288"/>
                  </a:lnTo>
                  <a:lnTo>
                    <a:pt x="1416844" y="47625"/>
                  </a:lnTo>
                  <a:lnTo>
                    <a:pt x="1381125" y="64294"/>
                  </a:lnTo>
                  <a:lnTo>
                    <a:pt x="1204912" y="95250"/>
                  </a:lnTo>
                  <a:lnTo>
                    <a:pt x="983456" y="1428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118;p95">
              <a:extLst>
                <a:ext uri="{FF2B5EF4-FFF2-40B4-BE49-F238E27FC236}">
                  <a16:creationId xmlns:a16="http://schemas.microsoft.com/office/drawing/2014/main" id="{72F2BA77-F98D-8142-9353-1210EA72E651}"/>
                </a:ext>
              </a:extLst>
            </p:cNvPr>
            <p:cNvSpPr/>
            <p:nvPr/>
          </p:nvSpPr>
          <p:spPr>
            <a:xfrm>
              <a:off x="5562600" y="4648200"/>
              <a:ext cx="1668463" cy="344488"/>
            </a:xfrm>
            <a:custGeom>
              <a:avLst/>
              <a:gdLst/>
              <a:ahLst/>
              <a:cxnLst/>
              <a:rect l="l" t="t" r="r" b="b"/>
              <a:pathLst>
                <a:path w="1669256" h="345281" extrusionOk="0">
                  <a:moveTo>
                    <a:pt x="490538" y="133350"/>
                  </a:moveTo>
                  <a:lnTo>
                    <a:pt x="259556" y="190500"/>
                  </a:lnTo>
                  <a:lnTo>
                    <a:pt x="150019" y="211931"/>
                  </a:lnTo>
                  <a:lnTo>
                    <a:pt x="0" y="247650"/>
                  </a:lnTo>
                  <a:lnTo>
                    <a:pt x="195263" y="345281"/>
                  </a:lnTo>
                  <a:lnTo>
                    <a:pt x="361950" y="311944"/>
                  </a:lnTo>
                  <a:lnTo>
                    <a:pt x="616744" y="273844"/>
                  </a:lnTo>
                  <a:lnTo>
                    <a:pt x="826294" y="238125"/>
                  </a:lnTo>
                  <a:lnTo>
                    <a:pt x="990600" y="214313"/>
                  </a:lnTo>
                  <a:lnTo>
                    <a:pt x="1181100" y="197644"/>
                  </a:lnTo>
                  <a:lnTo>
                    <a:pt x="1338263" y="192881"/>
                  </a:lnTo>
                  <a:lnTo>
                    <a:pt x="1512094" y="202406"/>
                  </a:lnTo>
                  <a:lnTo>
                    <a:pt x="1626394" y="207169"/>
                  </a:lnTo>
                  <a:lnTo>
                    <a:pt x="1650206" y="195263"/>
                  </a:lnTo>
                  <a:lnTo>
                    <a:pt x="1662113" y="180975"/>
                  </a:lnTo>
                  <a:lnTo>
                    <a:pt x="1669256" y="154781"/>
                  </a:lnTo>
                  <a:lnTo>
                    <a:pt x="1669256" y="133350"/>
                  </a:lnTo>
                  <a:lnTo>
                    <a:pt x="1659731" y="104775"/>
                  </a:lnTo>
                  <a:lnTo>
                    <a:pt x="1645444" y="78581"/>
                  </a:lnTo>
                  <a:lnTo>
                    <a:pt x="1621631" y="52388"/>
                  </a:lnTo>
                  <a:lnTo>
                    <a:pt x="1581150" y="30956"/>
                  </a:lnTo>
                  <a:lnTo>
                    <a:pt x="1531144" y="14288"/>
                  </a:lnTo>
                  <a:lnTo>
                    <a:pt x="1462088" y="0"/>
                  </a:lnTo>
                  <a:lnTo>
                    <a:pt x="1309688" y="4763"/>
                  </a:lnTo>
                  <a:lnTo>
                    <a:pt x="1178719" y="19050"/>
                  </a:lnTo>
                  <a:lnTo>
                    <a:pt x="940594" y="42863"/>
                  </a:lnTo>
                  <a:lnTo>
                    <a:pt x="685800" y="83344"/>
                  </a:lnTo>
                  <a:lnTo>
                    <a:pt x="573881" y="107156"/>
                  </a:lnTo>
                  <a:lnTo>
                    <a:pt x="490538" y="1333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1123;p96">
            <a:extLst>
              <a:ext uri="{FF2B5EF4-FFF2-40B4-BE49-F238E27FC236}">
                <a16:creationId xmlns:a16="http://schemas.microsoft.com/office/drawing/2014/main" id="{9C61971D-CB5E-0440-A5BB-B15272E56D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2685" y="1634791"/>
            <a:ext cx="45243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" name="Google Shape;1123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4717" y="1719013"/>
            <a:ext cx="45243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3"/>
          <p:cNvSpPr txBox="1"/>
          <p:nvPr/>
        </p:nvSpPr>
        <p:spPr>
          <a:xfrm>
            <a:off x="5745088" y="6597352"/>
            <a:ext cx="220831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駅</a:t>
            </a:r>
            <a:endParaRPr/>
          </a:p>
        </p:txBody>
      </p:sp>
      <p:sp>
        <p:nvSpPr>
          <p:cNvPr id="661" name="Google Shape;661;p53"/>
          <p:cNvSpPr/>
          <p:nvPr/>
        </p:nvSpPr>
        <p:spPr>
          <a:xfrm>
            <a:off x="2370138" y="4572000"/>
            <a:ext cx="325437" cy="935038"/>
          </a:xfrm>
          <a:custGeom>
            <a:avLst/>
            <a:gdLst/>
            <a:ahLst/>
            <a:cxnLst/>
            <a:rect l="l" t="t" r="r" b="b"/>
            <a:pathLst>
              <a:path w="326231" h="935831" extrusionOk="0">
                <a:moveTo>
                  <a:pt x="9525" y="764381"/>
                </a:moveTo>
                <a:lnTo>
                  <a:pt x="2381" y="702469"/>
                </a:lnTo>
                <a:cubicBezTo>
                  <a:pt x="1587" y="683419"/>
                  <a:pt x="794" y="664369"/>
                  <a:pt x="0" y="645319"/>
                </a:cubicBezTo>
                <a:lnTo>
                  <a:pt x="7144" y="607219"/>
                </a:lnTo>
                <a:lnTo>
                  <a:pt x="38100" y="573881"/>
                </a:lnTo>
                <a:lnTo>
                  <a:pt x="71437" y="538163"/>
                </a:lnTo>
                <a:lnTo>
                  <a:pt x="100012" y="500063"/>
                </a:lnTo>
                <a:lnTo>
                  <a:pt x="138112" y="423863"/>
                </a:lnTo>
                <a:lnTo>
                  <a:pt x="171450" y="319088"/>
                </a:lnTo>
                <a:lnTo>
                  <a:pt x="200025" y="154781"/>
                </a:lnTo>
                <a:lnTo>
                  <a:pt x="204787" y="69056"/>
                </a:lnTo>
                <a:lnTo>
                  <a:pt x="204787" y="23813"/>
                </a:lnTo>
                <a:lnTo>
                  <a:pt x="211931" y="7144"/>
                </a:lnTo>
                <a:lnTo>
                  <a:pt x="228600" y="0"/>
                </a:lnTo>
                <a:lnTo>
                  <a:pt x="245269" y="4763"/>
                </a:lnTo>
                <a:lnTo>
                  <a:pt x="259556" y="16669"/>
                </a:lnTo>
                <a:lnTo>
                  <a:pt x="297656" y="135731"/>
                </a:lnTo>
                <a:lnTo>
                  <a:pt x="314325" y="216694"/>
                </a:lnTo>
                <a:lnTo>
                  <a:pt x="326231" y="311944"/>
                </a:lnTo>
                <a:lnTo>
                  <a:pt x="326231" y="461963"/>
                </a:lnTo>
                <a:lnTo>
                  <a:pt x="309562" y="623888"/>
                </a:lnTo>
                <a:lnTo>
                  <a:pt x="290512" y="711994"/>
                </a:lnTo>
                <a:lnTo>
                  <a:pt x="261937" y="800100"/>
                </a:lnTo>
                <a:lnTo>
                  <a:pt x="228600" y="859631"/>
                </a:lnTo>
                <a:lnTo>
                  <a:pt x="183356" y="907256"/>
                </a:lnTo>
                <a:lnTo>
                  <a:pt x="135731" y="926306"/>
                </a:lnTo>
                <a:lnTo>
                  <a:pt x="73819" y="935831"/>
                </a:lnTo>
                <a:lnTo>
                  <a:pt x="33337" y="916781"/>
                </a:lnTo>
                <a:lnTo>
                  <a:pt x="23812" y="885825"/>
                </a:lnTo>
                <a:lnTo>
                  <a:pt x="9525" y="7643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53"/>
          <p:cNvSpPr/>
          <p:nvPr/>
        </p:nvSpPr>
        <p:spPr>
          <a:xfrm>
            <a:off x="2957513" y="4459288"/>
            <a:ext cx="317500" cy="779462"/>
          </a:xfrm>
          <a:custGeom>
            <a:avLst/>
            <a:gdLst/>
            <a:ahLst/>
            <a:cxnLst/>
            <a:rect l="l" t="t" r="r" b="b"/>
            <a:pathLst>
              <a:path w="316706" h="778669" extrusionOk="0">
                <a:moveTo>
                  <a:pt x="71437" y="578644"/>
                </a:moveTo>
                <a:lnTo>
                  <a:pt x="64293" y="392907"/>
                </a:lnTo>
                <a:lnTo>
                  <a:pt x="59531" y="283369"/>
                </a:lnTo>
                <a:lnTo>
                  <a:pt x="28575" y="135732"/>
                </a:lnTo>
                <a:lnTo>
                  <a:pt x="2381" y="40482"/>
                </a:lnTo>
                <a:lnTo>
                  <a:pt x="0" y="11907"/>
                </a:lnTo>
                <a:lnTo>
                  <a:pt x="11906" y="4763"/>
                </a:lnTo>
                <a:lnTo>
                  <a:pt x="26193" y="0"/>
                </a:lnTo>
                <a:lnTo>
                  <a:pt x="47625" y="9525"/>
                </a:lnTo>
                <a:lnTo>
                  <a:pt x="140493" y="140494"/>
                </a:lnTo>
                <a:lnTo>
                  <a:pt x="211931" y="264319"/>
                </a:lnTo>
                <a:lnTo>
                  <a:pt x="238125" y="316707"/>
                </a:lnTo>
                <a:lnTo>
                  <a:pt x="283368" y="447675"/>
                </a:lnTo>
                <a:lnTo>
                  <a:pt x="309562" y="540544"/>
                </a:lnTo>
                <a:lnTo>
                  <a:pt x="316706" y="619125"/>
                </a:lnTo>
                <a:lnTo>
                  <a:pt x="309562" y="692944"/>
                </a:lnTo>
                <a:lnTo>
                  <a:pt x="290512" y="740569"/>
                </a:lnTo>
                <a:lnTo>
                  <a:pt x="266700" y="766763"/>
                </a:lnTo>
                <a:lnTo>
                  <a:pt x="226218" y="778669"/>
                </a:lnTo>
                <a:lnTo>
                  <a:pt x="178593" y="778669"/>
                </a:lnTo>
                <a:lnTo>
                  <a:pt x="128587" y="759619"/>
                </a:lnTo>
                <a:lnTo>
                  <a:pt x="107156" y="733425"/>
                </a:lnTo>
                <a:lnTo>
                  <a:pt x="83343" y="671513"/>
                </a:lnTo>
                <a:lnTo>
                  <a:pt x="71437" y="5786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53"/>
          <p:cNvSpPr/>
          <p:nvPr/>
        </p:nvSpPr>
        <p:spPr>
          <a:xfrm>
            <a:off x="3294063" y="4333875"/>
            <a:ext cx="357187" cy="636588"/>
          </a:xfrm>
          <a:custGeom>
            <a:avLst/>
            <a:gdLst/>
            <a:ahLst/>
            <a:cxnLst/>
            <a:rect l="l" t="t" r="r" b="b"/>
            <a:pathLst>
              <a:path w="357187" h="635794" extrusionOk="0">
                <a:moveTo>
                  <a:pt x="140494" y="495300"/>
                </a:moveTo>
                <a:lnTo>
                  <a:pt x="126206" y="392906"/>
                </a:lnTo>
                <a:lnTo>
                  <a:pt x="121444" y="342900"/>
                </a:lnTo>
                <a:lnTo>
                  <a:pt x="85725" y="214313"/>
                </a:lnTo>
                <a:lnTo>
                  <a:pt x="38100" y="104775"/>
                </a:lnTo>
                <a:lnTo>
                  <a:pt x="11906" y="57150"/>
                </a:lnTo>
                <a:lnTo>
                  <a:pt x="0" y="30956"/>
                </a:lnTo>
                <a:lnTo>
                  <a:pt x="0" y="11906"/>
                </a:lnTo>
                <a:lnTo>
                  <a:pt x="7144" y="2381"/>
                </a:lnTo>
                <a:lnTo>
                  <a:pt x="16669" y="0"/>
                </a:lnTo>
                <a:lnTo>
                  <a:pt x="47625" y="4763"/>
                </a:lnTo>
                <a:lnTo>
                  <a:pt x="123825" y="47625"/>
                </a:lnTo>
                <a:lnTo>
                  <a:pt x="202406" y="102394"/>
                </a:lnTo>
                <a:lnTo>
                  <a:pt x="266700" y="159544"/>
                </a:lnTo>
                <a:lnTo>
                  <a:pt x="304800" y="219075"/>
                </a:lnTo>
                <a:lnTo>
                  <a:pt x="323850" y="264319"/>
                </a:lnTo>
                <a:lnTo>
                  <a:pt x="350044" y="371475"/>
                </a:lnTo>
                <a:lnTo>
                  <a:pt x="357187" y="469106"/>
                </a:lnTo>
                <a:lnTo>
                  <a:pt x="350044" y="547688"/>
                </a:lnTo>
                <a:lnTo>
                  <a:pt x="330994" y="597694"/>
                </a:lnTo>
                <a:lnTo>
                  <a:pt x="311944" y="621506"/>
                </a:lnTo>
                <a:lnTo>
                  <a:pt x="276225" y="635794"/>
                </a:lnTo>
                <a:lnTo>
                  <a:pt x="240506" y="635794"/>
                </a:lnTo>
                <a:lnTo>
                  <a:pt x="192881" y="626269"/>
                </a:lnTo>
                <a:lnTo>
                  <a:pt x="169069" y="609600"/>
                </a:lnTo>
                <a:lnTo>
                  <a:pt x="154781" y="566738"/>
                </a:lnTo>
                <a:lnTo>
                  <a:pt x="140494" y="495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53"/>
          <p:cNvSpPr/>
          <p:nvPr/>
        </p:nvSpPr>
        <p:spPr>
          <a:xfrm>
            <a:off x="3656013" y="4170363"/>
            <a:ext cx="400050" cy="628650"/>
          </a:xfrm>
          <a:custGeom>
            <a:avLst/>
            <a:gdLst/>
            <a:ahLst/>
            <a:cxnLst/>
            <a:rect l="l" t="t" r="r" b="b"/>
            <a:pathLst>
              <a:path w="400050" h="628650" extrusionOk="0">
                <a:moveTo>
                  <a:pt x="157162" y="421481"/>
                </a:moveTo>
                <a:lnTo>
                  <a:pt x="111919" y="276225"/>
                </a:lnTo>
                <a:lnTo>
                  <a:pt x="57150" y="142875"/>
                </a:lnTo>
                <a:lnTo>
                  <a:pt x="11906" y="57150"/>
                </a:lnTo>
                <a:lnTo>
                  <a:pt x="0" y="26194"/>
                </a:lnTo>
                <a:lnTo>
                  <a:pt x="0" y="11906"/>
                </a:lnTo>
                <a:lnTo>
                  <a:pt x="7144" y="0"/>
                </a:lnTo>
                <a:lnTo>
                  <a:pt x="23812" y="0"/>
                </a:lnTo>
                <a:lnTo>
                  <a:pt x="57150" y="14287"/>
                </a:lnTo>
                <a:lnTo>
                  <a:pt x="226219" y="145256"/>
                </a:lnTo>
                <a:lnTo>
                  <a:pt x="345281" y="252412"/>
                </a:lnTo>
                <a:lnTo>
                  <a:pt x="376237" y="290512"/>
                </a:lnTo>
                <a:lnTo>
                  <a:pt x="390525" y="330994"/>
                </a:lnTo>
                <a:lnTo>
                  <a:pt x="400050" y="464344"/>
                </a:lnTo>
                <a:lnTo>
                  <a:pt x="385762" y="523875"/>
                </a:lnTo>
                <a:lnTo>
                  <a:pt x="345281" y="588169"/>
                </a:lnTo>
                <a:lnTo>
                  <a:pt x="307181" y="616744"/>
                </a:lnTo>
                <a:lnTo>
                  <a:pt x="273844" y="626269"/>
                </a:lnTo>
                <a:lnTo>
                  <a:pt x="247650" y="628650"/>
                </a:lnTo>
                <a:lnTo>
                  <a:pt x="219075" y="616744"/>
                </a:lnTo>
                <a:lnTo>
                  <a:pt x="197644" y="590550"/>
                </a:lnTo>
                <a:lnTo>
                  <a:pt x="185737" y="554831"/>
                </a:lnTo>
                <a:lnTo>
                  <a:pt x="157162" y="4214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53"/>
          <p:cNvSpPr/>
          <p:nvPr/>
        </p:nvSpPr>
        <p:spPr>
          <a:xfrm>
            <a:off x="5157788" y="1836738"/>
            <a:ext cx="1636712" cy="1517650"/>
          </a:xfrm>
          <a:custGeom>
            <a:avLst/>
            <a:gdLst/>
            <a:ahLst/>
            <a:cxnLst/>
            <a:rect l="l" t="t" r="r" b="b"/>
            <a:pathLst>
              <a:path w="1635918" h="1519237" extrusionOk="0">
                <a:moveTo>
                  <a:pt x="442912" y="338137"/>
                </a:moveTo>
                <a:lnTo>
                  <a:pt x="140493" y="388144"/>
                </a:lnTo>
                <a:lnTo>
                  <a:pt x="88106" y="397669"/>
                </a:lnTo>
                <a:lnTo>
                  <a:pt x="0" y="254794"/>
                </a:lnTo>
                <a:lnTo>
                  <a:pt x="83343" y="238125"/>
                </a:lnTo>
                <a:lnTo>
                  <a:pt x="509587" y="161925"/>
                </a:lnTo>
                <a:lnTo>
                  <a:pt x="1092993" y="64294"/>
                </a:lnTo>
                <a:lnTo>
                  <a:pt x="1147762" y="54769"/>
                </a:lnTo>
                <a:lnTo>
                  <a:pt x="1202531" y="23812"/>
                </a:lnTo>
                <a:lnTo>
                  <a:pt x="1243012" y="7144"/>
                </a:lnTo>
                <a:lnTo>
                  <a:pt x="1276350" y="0"/>
                </a:lnTo>
                <a:lnTo>
                  <a:pt x="1304925" y="2381"/>
                </a:lnTo>
                <a:lnTo>
                  <a:pt x="1473993" y="111919"/>
                </a:lnTo>
                <a:lnTo>
                  <a:pt x="1600200" y="204787"/>
                </a:lnTo>
                <a:lnTo>
                  <a:pt x="1621631" y="233362"/>
                </a:lnTo>
                <a:lnTo>
                  <a:pt x="1635918" y="276225"/>
                </a:lnTo>
                <a:lnTo>
                  <a:pt x="1621631" y="319087"/>
                </a:lnTo>
                <a:lnTo>
                  <a:pt x="1571625" y="388144"/>
                </a:lnTo>
                <a:lnTo>
                  <a:pt x="1552575" y="407194"/>
                </a:lnTo>
                <a:lnTo>
                  <a:pt x="1433512" y="952500"/>
                </a:lnTo>
                <a:lnTo>
                  <a:pt x="1335881" y="1402556"/>
                </a:lnTo>
                <a:lnTo>
                  <a:pt x="1323975" y="1443037"/>
                </a:lnTo>
                <a:lnTo>
                  <a:pt x="1262062" y="1512094"/>
                </a:lnTo>
                <a:lnTo>
                  <a:pt x="1235868" y="1519237"/>
                </a:lnTo>
                <a:lnTo>
                  <a:pt x="1190625" y="1514475"/>
                </a:lnTo>
                <a:lnTo>
                  <a:pt x="1085850" y="1466850"/>
                </a:lnTo>
                <a:lnTo>
                  <a:pt x="1104900" y="1262062"/>
                </a:lnTo>
                <a:lnTo>
                  <a:pt x="1152525" y="773906"/>
                </a:lnTo>
                <a:lnTo>
                  <a:pt x="1171575" y="364331"/>
                </a:lnTo>
                <a:lnTo>
                  <a:pt x="1171575" y="295275"/>
                </a:lnTo>
                <a:lnTo>
                  <a:pt x="1171575" y="264319"/>
                </a:lnTo>
                <a:lnTo>
                  <a:pt x="1164431" y="245269"/>
                </a:lnTo>
                <a:lnTo>
                  <a:pt x="1147762" y="235744"/>
                </a:lnTo>
                <a:lnTo>
                  <a:pt x="1121568" y="228600"/>
                </a:lnTo>
                <a:lnTo>
                  <a:pt x="1073943" y="230981"/>
                </a:lnTo>
                <a:lnTo>
                  <a:pt x="442912" y="3381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53"/>
          <p:cNvSpPr/>
          <p:nvPr/>
        </p:nvSpPr>
        <p:spPr>
          <a:xfrm>
            <a:off x="2705100" y="1862138"/>
            <a:ext cx="452438" cy="2419350"/>
          </a:xfrm>
          <a:custGeom>
            <a:avLst/>
            <a:gdLst/>
            <a:ahLst/>
            <a:cxnLst/>
            <a:rect l="l" t="t" r="r" b="b"/>
            <a:pathLst>
              <a:path w="452438" h="2419350" extrusionOk="0">
                <a:moveTo>
                  <a:pt x="452438" y="538162"/>
                </a:moveTo>
                <a:lnTo>
                  <a:pt x="452438" y="1076325"/>
                </a:lnTo>
                <a:lnTo>
                  <a:pt x="452438" y="1595437"/>
                </a:lnTo>
                <a:lnTo>
                  <a:pt x="433388" y="2038350"/>
                </a:lnTo>
                <a:lnTo>
                  <a:pt x="433388" y="2185987"/>
                </a:lnTo>
                <a:lnTo>
                  <a:pt x="428625" y="2300287"/>
                </a:lnTo>
                <a:lnTo>
                  <a:pt x="381000" y="2352675"/>
                </a:lnTo>
                <a:lnTo>
                  <a:pt x="352425" y="2390775"/>
                </a:lnTo>
                <a:lnTo>
                  <a:pt x="338138" y="2414587"/>
                </a:lnTo>
                <a:lnTo>
                  <a:pt x="319088" y="2419350"/>
                </a:lnTo>
                <a:lnTo>
                  <a:pt x="285750" y="2395537"/>
                </a:lnTo>
                <a:lnTo>
                  <a:pt x="233363" y="2347912"/>
                </a:lnTo>
                <a:lnTo>
                  <a:pt x="204788" y="2295525"/>
                </a:lnTo>
                <a:lnTo>
                  <a:pt x="185738" y="2195512"/>
                </a:lnTo>
                <a:lnTo>
                  <a:pt x="185738" y="2114550"/>
                </a:lnTo>
                <a:lnTo>
                  <a:pt x="204788" y="2019300"/>
                </a:lnTo>
                <a:lnTo>
                  <a:pt x="228600" y="1881187"/>
                </a:lnTo>
                <a:lnTo>
                  <a:pt x="233363" y="1785937"/>
                </a:lnTo>
                <a:lnTo>
                  <a:pt x="247650" y="1443037"/>
                </a:lnTo>
                <a:lnTo>
                  <a:pt x="257175" y="1271587"/>
                </a:lnTo>
                <a:lnTo>
                  <a:pt x="247650" y="523875"/>
                </a:lnTo>
                <a:lnTo>
                  <a:pt x="238125" y="361950"/>
                </a:lnTo>
                <a:lnTo>
                  <a:pt x="223838" y="309562"/>
                </a:lnTo>
                <a:lnTo>
                  <a:pt x="180975" y="238125"/>
                </a:lnTo>
                <a:lnTo>
                  <a:pt x="128588" y="166687"/>
                </a:lnTo>
                <a:lnTo>
                  <a:pt x="38100" y="76200"/>
                </a:lnTo>
                <a:lnTo>
                  <a:pt x="9525" y="42862"/>
                </a:lnTo>
                <a:lnTo>
                  <a:pt x="0" y="9525"/>
                </a:lnTo>
                <a:lnTo>
                  <a:pt x="9525" y="0"/>
                </a:lnTo>
                <a:lnTo>
                  <a:pt x="66675" y="9525"/>
                </a:lnTo>
                <a:lnTo>
                  <a:pt x="166688" y="28575"/>
                </a:lnTo>
                <a:lnTo>
                  <a:pt x="304800" y="71437"/>
                </a:lnTo>
                <a:lnTo>
                  <a:pt x="447675" y="142875"/>
                </a:lnTo>
                <a:cubicBezTo>
                  <a:pt x="449263" y="279400"/>
                  <a:pt x="450850" y="415925"/>
                  <a:pt x="452438" y="538162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53"/>
          <p:cNvSpPr/>
          <p:nvPr/>
        </p:nvSpPr>
        <p:spPr>
          <a:xfrm>
            <a:off x="2976563" y="1685925"/>
            <a:ext cx="1609725" cy="436563"/>
          </a:xfrm>
          <a:custGeom>
            <a:avLst/>
            <a:gdLst/>
            <a:ahLst/>
            <a:cxnLst/>
            <a:rect l="l" t="t" r="r" b="b"/>
            <a:pathLst>
              <a:path w="1609725" h="435769" extrusionOk="0">
                <a:moveTo>
                  <a:pt x="440531" y="395288"/>
                </a:moveTo>
                <a:lnTo>
                  <a:pt x="171450" y="431006"/>
                </a:lnTo>
                <a:lnTo>
                  <a:pt x="126206" y="435769"/>
                </a:lnTo>
                <a:lnTo>
                  <a:pt x="0" y="276225"/>
                </a:lnTo>
                <a:lnTo>
                  <a:pt x="109537" y="273844"/>
                </a:lnTo>
                <a:lnTo>
                  <a:pt x="514350" y="230981"/>
                </a:lnTo>
                <a:lnTo>
                  <a:pt x="902493" y="159544"/>
                </a:lnTo>
                <a:lnTo>
                  <a:pt x="1178718" y="95250"/>
                </a:lnTo>
                <a:lnTo>
                  <a:pt x="1195387" y="78581"/>
                </a:lnTo>
                <a:lnTo>
                  <a:pt x="1240631" y="30956"/>
                </a:lnTo>
                <a:lnTo>
                  <a:pt x="1283493" y="4763"/>
                </a:lnTo>
                <a:lnTo>
                  <a:pt x="1316831" y="0"/>
                </a:lnTo>
                <a:lnTo>
                  <a:pt x="1421606" y="38100"/>
                </a:lnTo>
                <a:lnTo>
                  <a:pt x="1578768" y="107156"/>
                </a:lnTo>
                <a:lnTo>
                  <a:pt x="1597818" y="123825"/>
                </a:lnTo>
                <a:lnTo>
                  <a:pt x="1609725" y="173831"/>
                </a:lnTo>
                <a:lnTo>
                  <a:pt x="1607343" y="207169"/>
                </a:lnTo>
                <a:lnTo>
                  <a:pt x="1585912" y="226219"/>
                </a:lnTo>
                <a:lnTo>
                  <a:pt x="1504950" y="247650"/>
                </a:lnTo>
                <a:lnTo>
                  <a:pt x="1264443" y="295275"/>
                </a:lnTo>
                <a:lnTo>
                  <a:pt x="885825" y="357188"/>
                </a:lnTo>
                <a:lnTo>
                  <a:pt x="645318" y="381000"/>
                </a:lnTo>
                <a:lnTo>
                  <a:pt x="440531" y="3952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53"/>
          <p:cNvSpPr/>
          <p:nvPr/>
        </p:nvSpPr>
        <p:spPr>
          <a:xfrm rot="-5400000">
            <a:off x="2906713" y="2751138"/>
            <a:ext cx="1844675" cy="396875"/>
          </a:xfrm>
          <a:custGeom>
            <a:avLst/>
            <a:gdLst/>
            <a:ahLst/>
            <a:cxnLst/>
            <a:rect l="l" t="t" r="r" b="b"/>
            <a:pathLst>
              <a:path w="1845469" h="397669" extrusionOk="0">
                <a:moveTo>
                  <a:pt x="171450" y="116682"/>
                </a:moveTo>
                <a:lnTo>
                  <a:pt x="500063" y="130969"/>
                </a:lnTo>
                <a:lnTo>
                  <a:pt x="709613" y="133350"/>
                </a:lnTo>
                <a:lnTo>
                  <a:pt x="1131094" y="133350"/>
                </a:lnTo>
                <a:lnTo>
                  <a:pt x="1321594" y="130969"/>
                </a:lnTo>
                <a:lnTo>
                  <a:pt x="1462088" y="126207"/>
                </a:lnTo>
                <a:lnTo>
                  <a:pt x="1552575" y="119063"/>
                </a:lnTo>
                <a:lnTo>
                  <a:pt x="1633538" y="104775"/>
                </a:lnTo>
                <a:lnTo>
                  <a:pt x="1702594" y="83344"/>
                </a:lnTo>
                <a:lnTo>
                  <a:pt x="1776413" y="45244"/>
                </a:lnTo>
                <a:lnTo>
                  <a:pt x="1828800" y="0"/>
                </a:lnTo>
                <a:lnTo>
                  <a:pt x="1845469" y="188119"/>
                </a:lnTo>
                <a:lnTo>
                  <a:pt x="1785938" y="297657"/>
                </a:lnTo>
                <a:lnTo>
                  <a:pt x="1759744" y="335757"/>
                </a:lnTo>
                <a:lnTo>
                  <a:pt x="1721644" y="373857"/>
                </a:lnTo>
                <a:lnTo>
                  <a:pt x="1693069" y="390525"/>
                </a:lnTo>
                <a:lnTo>
                  <a:pt x="1657350" y="397669"/>
                </a:lnTo>
                <a:lnTo>
                  <a:pt x="1633538" y="397669"/>
                </a:lnTo>
                <a:lnTo>
                  <a:pt x="1607344" y="392907"/>
                </a:lnTo>
                <a:lnTo>
                  <a:pt x="1583531" y="378619"/>
                </a:lnTo>
                <a:lnTo>
                  <a:pt x="1535906" y="369094"/>
                </a:lnTo>
                <a:lnTo>
                  <a:pt x="1352550" y="357188"/>
                </a:lnTo>
                <a:lnTo>
                  <a:pt x="1140619" y="354807"/>
                </a:lnTo>
                <a:lnTo>
                  <a:pt x="733425" y="338138"/>
                </a:lnTo>
                <a:lnTo>
                  <a:pt x="509588" y="328613"/>
                </a:lnTo>
                <a:lnTo>
                  <a:pt x="85725" y="314325"/>
                </a:lnTo>
                <a:lnTo>
                  <a:pt x="30956" y="316707"/>
                </a:lnTo>
                <a:lnTo>
                  <a:pt x="0" y="123825"/>
                </a:lnTo>
                <a:lnTo>
                  <a:pt x="40481" y="116682"/>
                </a:lnTo>
                <a:lnTo>
                  <a:pt x="171450" y="1166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53"/>
          <p:cNvSpPr/>
          <p:nvPr/>
        </p:nvSpPr>
        <p:spPr>
          <a:xfrm>
            <a:off x="3095625" y="2424113"/>
            <a:ext cx="1447800" cy="357187"/>
          </a:xfrm>
          <a:custGeom>
            <a:avLst/>
            <a:gdLst/>
            <a:ahLst/>
            <a:cxnLst/>
            <a:rect l="l" t="t" r="r" b="b"/>
            <a:pathLst>
              <a:path w="1447800" h="357187" extrusionOk="0">
                <a:moveTo>
                  <a:pt x="428625" y="333375"/>
                </a:moveTo>
                <a:lnTo>
                  <a:pt x="271463" y="354806"/>
                </a:lnTo>
                <a:lnTo>
                  <a:pt x="209550" y="357187"/>
                </a:lnTo>
                <a:lnTo>
                  <a:pt x="100013" y="347662"/>
                </a:lnTo>
                <a:lnTo>
                  <a:pt x="66675" y="342900"/>
                </a:lnTo>
                <a:lnTo>
                  <a:pt x="0" y="335756"/>
                </a:lnTo>
                <a:lnTo>
                  <a:pt x="28575" y="183356"/>
                </a:lnTo>
                <a:lnTo>
                  <a:pt x="57150" y="183356"/>
                </a:lnTo>
                <a:lnTo>
                  <a:pt x="71438" y="190500"/>
                </a:lnTo>
                <a:lnTo>
                  <a:pt x="92869" y="195262"/>
                </a:lnTo>
                <a:lnTo>
                  <a:pt x="130969" y="200025"/>
                </a:lnTo>
                <a:lnTo>
                  <a:pt x="202406" y="204787"/>
                </a:lnTo>
                <a:lnTo>
                  <a:pt x="252413" y="202406"/>
                </a:lnTo>
                <a:lnTo>
                  <a:pt x="650081" y="138112"/>
                </a:lnTo>
                <a:lnTo>
                  <a:pt x="897731" y="85725"/>
                </a:lnTo>
                <a:lnTo>
                  <a:pt x="1012031" y="66675"/>
                </a:lnTo>
                <a:lnTo>
                  <a:pt x="1071563" y="52387"/>
                </a:lnTo>
                <a:lnTo>
                  <a:pt x="1116806" y="21431"/>
                </a:lnTo>
                <a:lnTo>
                  <a:pt x="1166813" y="0"/>
                </a:lnTo>
                <a:lnTo>
                  <a:pt x="1238250" y="7143"/>
                </a:lnTo>
                <a:lnTo>
                  <a:pt x="1321594" y="28575"/>
                </a:lnTo>
                <a:lnTo>
                  <a:pt x="1400175" y="64293"/>
                </a:lnTo>
                <a:lnTo>
                  <a:pt x="1440656" y="92868"/>
                </a:lnTo>
                <a:lnTo>
                  <a:pt x="1447800" y="109537"/>
                </a:lnTo>
                <a:lnTo>
                  <a:pt x="1443038" y="135731"/>
                </a:lnTo>
                <a:lnTo>
                  <a:pt x="1431131" y="166687"/>
                </a:lnTo>
                <a:lnTo>
                  <a:pt x="1400175" y="188118"/>
                </a:lnTo>
                <a:lnTo>
                  <a:pt x="1354931" y="197643"/>
                </a:lnTo>
                <a:lnTo>
                  <a:pt x="892969" y="290512"/>
                </a:lnTo>
                <a:lnTo>
                  <a:pt x="657225" y="314325"/>
                </a:lnTo>
                <a:lnTo>
                  <a:pt x="428625" y="333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53"/>
          <p:cNvSpPr/>
          <p:nvPr/>
        </p:nvSpPr>
        <p:spPr>
          <a:xfrm>
            <a:off x="3071813" y="3049588"/>
            <a:ext cx="1447800" cy="358775"/>
          </a:xfrm>
          <a:custGeom>
            <a:avLst/>
            <a:gdLst/>
            <a:ahLst/>
            <a:cxnLst/>
            <a:rect l="l" t="t" r="r" b="b"/>
            <a:pathLst>
              <a:path w="1447800" h="357188" extrusionOk="0">
                <a:moveTo>
                  <a:pt x="483393" y="323850"/>
                </a:moveTo>
                <a:lnTo>
                  <a:pt x="364331" y="342900"/>
                </a:lnTo>
                <a:lnTo>
                  <a:pt x="302418" y="352425"/>
                </a:lnTo>
                <a:lnTo>
                  <a:pt x="264318" y="357188"/>
                </a:lnTo>
                <a:lnTo>
                  <a:pt x="197643" y="354807"/>
                </a:lnTo>
                <a:lnTo>
                  <a:pt x="92868" y="342900"/>
                </a:lnTo>
                <a:lnTo>
                  <a:pt x="0" y="333375"/>
                </a:lnTo>
                <a:lnTo>
                  <a:pt x="38100" y="159544"/>
                </a:lnTo>
                <a:lnTo>
                  <a:pt x="97631" y="164307"/>
                </a:lnTo>
                <a:lnTo>
                  <a:pt x="169068" y="173832"/>
                </a:lnTo>
                <a:lnTo>
                  <a:pt x="257175" y="180975"/>
                </a:lnTo>
                <a:lnTo>
                  <a:pt x="342900" y="176213"/>
                </a:lnTo>
                <a:lnTo>
                  <a:pt x="683418" y="128588"/>
                </a:lnTo>
                <a:lnTo>
                  <a:pt x="892968" y="85725"/>
                </a:lnTo>
                <a:lnTo>
                  <a:pt x="1057275" y="42863"/>
                </a:lnTo>
                <a:lnTo>
                  <a:pt x="1173956" y="4763"/>
                </a:lnTo>
                <a:lnTo>
                  <a:pt x="1233487" y="0"/>
                </a:lnTo>
                <a:lnTo>
                  <a:pt x="1309687" y="7144"/>
                </a:lnTo>
                <a:lnTo>
                  <a:pt x="1373981" y="23813"/>
                </a:lnTo>
                <a:lnTo>
                  <a:pt x="1416843" y="57150"/>
                </a:lnTo>
                <a:lnTo>
                  <a:pt x="1438275" y="78582"/>
                </a:lnTo>
                <a:lnTo>
                  <a:pt x="1447800" y="107157"/>
                </a:lnTo>
                <a:lnTo>
                  <a:pt x="1440656" y="130969"/>
                </a:lnTo>
                <a:lnTo>
                  <a:pt x="1428750" y="152400"/>
                </a:lnTo>
                <a:lnTo>
                  <a:pt x="1388268" y="173832"/>
                </a:lnTo>
                <a:lnTo>
                  <a:pt x="1228725" y="216694"/>
                </a:lnTo>
                <a:lnTo>
                  <a:pt x="895350" y="288132"/>
                </a:lnTo>
                <a:lnTo>
                  <a:pt x="678656" y="314325"/>
                </a:lnTo>
                <a:lnTo>
                  <a:pt x="483393" y="323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53"/>
          <p:cNvSpPr/>
          <p:nvPr/>
        </p:nvSpPr>
        <p:spPr>
          <a:xfrm>
            <a:off x="3111500" y="3700463"/>
            <a:ext cx="1525588" cy="2262187"/>
          </a:xfrm>
          <a:custGeom>
            <a:avLst/>
            <a:gdLst/>
            <a:ahLst/>
            <a:cxnLst/>
            <a:rect l="l" t="t" r="r" b="b"/>
            <a:pathLst>
              <a:path w="1525445" h="2262165" extrusionOk="0">
                <a:moveTo>
                  <a:pt x="1395435" y="606711"/>
                </a:moveTo>
                <a:lnTo>
                  <a:pt x="1343431" y="918734"/>
                </a:lnTo>
                <a:lnTo>
                  <a:pt x="1300095" y="1139750"/>
                </a:lnTo>
                <a:lnTo>
                  <a:pt x="1248091" y="1365100"/>
                </a:lnTo>
                <a:lnTo>
                  <a:pt x="1187420" y="1586116"/>
                </a:lnTo>
                <a:lnTo>
                  <a:pt x="1139750" y="1720459"/>
                </a:lnTo>
                <a:lnTo>
                  <a:pt x="1053077" y="1911140"/>
                </a:lnTo>
                <a:lnTo>
                  <a:pt x="975071" y="2049817"/>
                </a:lnTo>
                <a:lnTo>
                  <a:pt x="914400" y="2140823"/>
                </a:lnTo>
                <a:lnTo>
                  <a:pt x="858063" y="2205828"/>
                </a:lnTo>
                <a:lnTo>
                  <a:pt x="797392" y="2244831"/>
                </a:lnTo>
                <a:lnTo>
                  <a:pt x="771390" y="2262165"/>
                </a:lnTo>
                <a:lnTo>
                  <a:pt x="832061" y="1772463"/>
                </a:lnTo>
                <a:lnTo>
                  <a:pt x="888398" y="1694457"/>
                </a:lnTo>
                <a:lnTo>
                  <a:pt x="931735" y="1603451"/>
                </a:lnTo>
                <a:lnTo>
                  <a:pt x="975071" y="1464774"/>
                </a:lnTo>
                <a:lnTo>
                  <a:pt x="1040076" y="1196088"/>
                </a:lnTo>
                <a:lnTo>
                  <a:pt x="1122415" y="693384"/>
                </a:lnTo>
                <a:lnTo>
                  <a:pt x="1157085" y="377028"/>
                </a:lnTo>
                <a:lnTo>
                  <a:pt x="1161418" y="290355"/>
                </a:lnTo>
                <a:lnTo>
                  <a:pt x="1148417" y="251352"/>
                </a:lnTo>
                <a:lnTo>
                  <a:pt x="1126749" y="225350"/>
                </a:lnTo>
                <a:lnTo>
                  <a:pt x="1087746" y="199348"/>
                </a:lnTo>
                <a:lnTo>
                  <a:pt x="1009740" y="208016"/>
                </a:lnTo>
                <a:lnTo>
                  <a:pt x="862396" y="229684"/>
                </a:lnTo>
                <a:lnTo>
                  <a:pt x="697718" y="260019"/>
                </a:lnTo>
                <a:lnTo>
                  <a:pt x="433365" y="307690"/>
                </a:lnTo>
                <a:lnTo>
                  <a:pt x="316357" y="333691"/>
                </a:lnTo>
                <a:lnTo>
                  <a:pt x="229684" y="359693"/>
                </a:lnTo>
                <a:lnTo>
                  <a:pt x="121342" y="403030"/>
                </a:lnTo>
                <a:lnTo>
                  <a:pt x="13001" y="472368"/>
                </a:lnTo>
                <a:lnTo>
                  <a:pt x="0" y="290355"/>
                </a:lnTo>
                <a:lnTo>
                  <a:pt x="112675" y="260019"/>
                </a:lnTo>
                <a:lnTo>
                  <a:pt x="303356" y="203682"/>
                </a:lnTo>
                <a:lnTo>
                  <a:pt x="706385" y="108342"/>
                </a:lnTo>
                <a:lnTo>
                  <a:pt x="888398" y="82340"/>
                </a:lnTo>
                <a:lnTo>
                  <a:pt x="1053077" y="60672"/>
                </a:lnTo>
                <a:lnTo>
                  <a:pt x="1096413" y="43337"/>
                </a:lnTo>
                <a:lnTo>
                  <a:pt x="1157085" y="17335"/>
                </a:lnTo>
                <a:lnTo>
                  <a:pt x="1222089" y="0"/>
                </a:lnTo>
                <a:lnTo>
                  <a:pt x="1265426" y="13001"/>
                </a:lnTo>
                <a:lnTo>
                  <a:pt x="1334764" y="69339"/>
                </a:lnTo>
                <a:lnTo>
                  <a:pt x="1425771" y="156012"/>
                </a:lnTo>
                <a:lnTo>
                  <a:pt x="1495109" y="229684"/>
                </a:lnTo>
                <a:lnTo>
                  <a:pt x="1516777" y="260019"/>
                </a:lnTo>
                <a:lnTo>
                  <a:pt x="1525445" y="286021"/>
                </a:lnTo>
                <a:lnTo>
                  <a:pt x="1508110" y="316357"/>
                </a:lnTo>
                <a:lnTo>
                  <a:pt x="1477775" y="364027"/>
                </a:lnTo>
                <a:lnTo>
                  <a:pt x="1443105" y="429032"/>
                </a:lnTo>
                <a:lnTo>
                  <a:pt x="1417104" y="511371"/>
                </a:lnTo>
                <a:lnTo>
                  <a:pt x="1395435" y="60671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53"/>
          <p:cNvSpPr/>
          <p:nvPr/>
        </p:nvSpPr>
        <p:spPr>
          <a:xfrm>
            <a:off x="3338513" y="5314950"/>
            <a:ext cx="692150" cy="649288"/>
          </a:xfrm>
          <a:custGeom>
            <a:avLst/>
            <a:gdLst/>
            <a:ahLst/>
            <a:cxnLst/>
            <a:rect l="l" t="t" r="r" b="b"/>
            <a:pathLst>
              <a:path w="692943" h="650081" extrusionOk="0">
                <a:moveTo>
                  <a:pt x="216693" y="90488"/>
                </a:moveTo>
                <a:lnTo>
                  <a:pt x="319087" y="138113"/>
                </a:lnTo>
                <a:lnTo>
                  <a:pt x="407193" y="173831"/>
                </a:lnTo>
                <a:lnTo>
                  <a:pt x="459581" y="185738"/>
                </a:lnTo>
                <a:lnTo>
                  <a:pt x="504825" y="188119"/>
                </a:lnTo>
                <a:lnTo>
                  <a:pt x="547687" y="188119"/>
                </a:lnTo>
                <a:lnTo>
                  <a:pt x="588168" y="173831"/>
                </a:lnTo>
                <a:lnTo>
                  <a:pt x="616743" y="152400"/>
                </a:lnTo>
                <a:lnTo>
                  <a:pt x="652462" y="100013"/>
                </a:lnTo>
                <a:lnTo>
                  <a:pt x="692943" y="40481"/>
                </a:lnTo>
                <a:lnTo>
                  <a:pt x="550068" y="647700"/>
                </a:lnTo>
                <a:lnTo>
                  <a:pt x="521493" y="650081"/>
                </a:lnTo>
                <a:lnTo>
                  <a:pt x="497681" y="638175"/>
                </a:lnTo>
                <a:lnTo>
                  <a:pt x="481012" y="626269"/>
                </a:lnTo>
                <a:lnTo>
                  <a:pt x="464343" y="592931"/>
                </a:lnTo>
                <a:lnTo>
                  <a:pt x="454818" y="550069"/>
                </a:lnTo>
                <a:lnTo>
                  <a:pt x="416718" y="478631"/>
                </a:lnTo>
                <a:lnTo>
                  <a:pt x="359568" y="397669"/>
                </a:lnTo>
                <a:lnTo>
                  <a:pt x="245268" y="273844"/>
                </a:lnTo>
                <a:lnTo>
                  <a:pt x="114300" y="145256"/>
                </a:lnTo>
                <a:lnTo>
                  <a:pt x="7143" y="52388"/>
                </a:lnTo>
                <a:lnTo>
                  <a:pt x="0" y="38100"/>
                </a:lnTo>
                <a:lnTo>
                  <a:pt x="2381" y="16669"/>
                </a:lnTo>
                <a:lnTo>
                  <a:pt x="9525" y="4763"/>
                </a:lnTo>
                <a:lnTo>
                  <a:pt x="23812" y="0"/>
                </a:lnTo>
                <a:lnTo>
                  <a:pt x="64293" y="9525"/>
                </a:lnTo>
                <a:lnTo>
                  <a:pt x="216693" y="904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53"/>
          <p:cNvSpPr/>
          <p:nvPr/>
        </p:nvSpPr>
        <p:spPr>
          <a:xfrm>
            <a:off x="5248275" y="3087688"/>
            <a:ext cx="1046163" cy="407987"/>
          </a:xfrm>
          <a:custGeom>
            <a:avLst/>
            <a:gdLst/>
            <a:ahLst/>
            <a:cxnLst/>
            <a:rect l="l" t="t" r="r" b="b"/>
            <a:pathLst>
              <a:path w="1045369" h="407194" extrusionOk="0">
                <a:moveTo>
                  <a:pt x="192881" y="342900"/>
                </a:moveTo>
                <a:lnTo>
                  <a:pt x="52388" y="385763"/>
                </a:lnTo>
                <a:lnTo>
                  <a:pt x="0" y="407194"/>
                </a:lnTo>
                <a:lnTo>
                  <a:pt x="7144" y="211932"/>
                </a:lnTo>
                <a:lnTo>
                  <a:pt x="66675" y="204788"/>
                </a:lnTo>
                <a:lnTo>
                  <a:pt x="628650" y="88107"/>
                </a:lnTo>
                <a:lnTo>
                  <a:pt x="1038225" y="0"/>
                </a:lnTo>
                <a:lnTo>
                  <a:pt x="1045369" y="207169"/>
                </a:lnTo>
                <a:lnTo>
                  <a:pt x="933450" y="214313"/>
                </a:lnTo>
                <a:lnTo>
                  <a:pt x="816769" y="226219"/>
                </a:lnTo>
                <a:lnTo>
                  <a:pt x="635794" y="259557"/>
                </a:lnTo>
                <a:lnTo>
                  <a:pt x="400050" y="311944"/>
                </a:lnTo>
                <a:lnTo>
                  <a:pt x="192881" y="342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53"/>
          <p:cNvSpPr/>
          <p:nvPr/>
        </p:nvSpPr>
        <p:spPr>
          <a:xfrm rot="-5400000">
            <a:off x="2870201" y="3400425"/>
            <a:ext cx="3892550" cy="974725"/>
          </a:xfrm>
          <a:custGeom>
            <a:avLst/>
            <a:gdLst/>
            <a:ahLst/>
            <a:cxnLst/>
            <a:rect l="l" t="t" r="r" b="b"/>
            <a:pathLst>
              <a:path w="3892550" h="974725" extrusionOk="0">
                <a:moveTo>
                  <a:pt x="2533650" y="708025"/>
                </a:moveTo>
                <a:lnTo>
                  <a:pt x="2962275" y="708025"/>
                </a:lnTo>
                <a:lnTo>
                  <a:pt x="3381375" y="704850"/>
                </a:lnTo>
                <a:lnTo>
                  <a:pt x="3495675" y="698500"/>
                </a:lnTo>
                <a:lnTo>
                  <a:pt x="3568700" y="688975"/>
                </a:lnTo>
                <a:lnTo>
                  <a:pt x="3644900" y="669925"/>
                </a:lnTo>
                <a:lnTo>
                  <a:pt x="3695700" y="625475"/>
                </a:lnTo>
                <a:lnTo>
                  <a:pt x="3825875" y="514350"/>
                </a:lnTo>
                <a:lnTo>
                  <a:pt x="3851275" y="495300"/>
                </a:lnTo>
                <a:lnTo>
                  <a:pt x="3870325" y="485775"/>
                </a:lnTo>
                <a:lnTo>
                  <a:pt x="3886200" y="488950"/>
                </a:lnTo>
                <a:lnTo>
                  <a:pt x="3892550" y="508000"/>
                </a:lnTo>
                <a:lnTo>
                  <a:pt x="3886200" y="558800"/>
                </a:lnTo>
                <a:lnTo>
                  <a:pt x="3829050" y="781050"/>
                </a:lnTo>
                <a:lnTo>
                  <a:pt x="3800475" y="857250"/>
                </a:lnTo>
                <a:lnTo>
                  <a:pt x="3752850" y="939800"/>
                </a:lnTo>
                <a:lnTo>
                  <a:pt x="3616325" y="968375"/>
                </a:lnTo>
                <a:lnTo>
                  <a:pt x="3238500" y="971550"/>
                </a:lnTo>
                <a:lnTo>
                  <a:pt x="2870200" y="971550"/>
                </a:lnTo>
                <a:lnTo>
                  <a:pt x="2527300" y="974725"/>
                </a:lnTo>
                <a:lnTo>
                  <a:pt x="2343150" y="971550"/>
                </a:lnTo>
                <a:lnTo>
                  <a:pt x="1914525" y="933450"/>
                </a:lnTo>
                <a:lnTo>
                  <a:pt x="1647825" y="892175"/>
                </a:lnTo>
                <a:lnTo>
                  <a:pt x="1438275" y="854075"/>
                </a:lnTo>
                <a:lnTo>
                  <a:pt x="1171575" y="784225"/>
                </a:lnTo>
                <a:lnTo>
                  <a:pt x="908050" y="688975"/>
                </a:lnTo>
                <a:lnTo>
                  <a:pt x="701675" y="581025"/>
                </a:lnTo>
                <a:lnTo>
                  <a:pt x="479425" y="450850"/>
                </a:lnTo>
                <a:lnTo>
                  <a:pt x="355600" y="361950"/>
                </a:lnTo>
                <a:lnTo>
                  <a:pt x="187325" y="228600"/>
                </a:lnTo>
                <a:lnTo>
                  <a:pt x="66675" y="117475"/>
                </a:lnTo>
                <a:lnTo>
                  <a:pt x="19050" y="73025"/>
                </a:lnTo>
                <a:lnTo>
                  <a:pt x="6350" y="53975"/>
                </a:lnTo>
                <a:lnTo>
                  <a:pt x="0" y="34925"/>
                </a:lnTo>
                <a:lnTo>
                  <a:pt x="3175" y="12700"/>
                </a:lnTo>
                <a:lnTo>
                  <a:pt x="15875" y="6350"/>
                </a:lnTo>
                <a:lnTo>
                  <a:pt x="25400" y="0"/>
                </a:lnTo>
                <a:lnTo>
                  <a:pt x="60325" y="6350"/>
                </a:lnTo>
                <a:lnTo>
                  <a:pt x="257175" y="146050"/>
                </a:lnTo>
                <a:lnTo>
                  <a:pt x="530225" y="301625"/>
                </a:lnTo>
                <a:lnTo>
                  <a:pt x="841375" y="444500"/>
                </a:lnTo>
                <a:lnTo>
                  <a:pt x="1069975" y="527050"/>
                </a:lnTo>
                <a:lnTo>
                  <a:pt x="1292225" y="584200"/>
                </a:lnTo>
                <a:lnTo>
                  <a:pt x="1485900" y="625475"/>
                </a:lnTo>
                <a:lnTo>
                  <a:pt x="1724025" y="660400"/>
                </a:lnTo>
                <a:lnTo>
                  <a:pt x="2000250" y="688975"/>
                </a:lnTo>
                <a:lnTo>
                  <a:pt x="2533650" y="708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53"/>
          <p:cNvSpPr/>
          <p:nvPr/>
        </p:nvSpPr>
        <p:spPr>
          <a:xfrm>
            <a:off x="5443538" y="3322638"/>
            <a:ext cx="2006600" cy="2311400"/>
          </a:xfrm>
          <a:custGeom>
            <a:avLst/>
            <a:gdLst/>
            <a:ahLst/>
            <a:cxnLst/>
            <a:rect l="l" t="t" r="r" b="b"/>
            <a:pathLst>
              <a:path w="2006770" h="2310548" extrusionOk="0">
                <a:moveTo>
                  <a:pt x="398899" y="736430"/>
                </a:moveTo>
                <a:lnTo>
                  <a:pt x="254681" y="463337"/>
                </a:lnTo>
                <a:lnTo>
                  <a:pt x="187175" y="337530"/>
                </a:lnTo>
                <a:lnTo>
                  <a:pt x="119669" y="230134"/>
                </a:lnTo>
                <a:lnTo>
                  <a:pt x="0" y="88985"/>
                </a:lnTo>
                <a:lnTo>
                  <a:pt x="125806" y="0"/>
                </a:lnTo>
                <a:lnTo>
                  <a:pt x="202518" y="107396"/>
                </a:lnTo>
                <a:lnTo>
                  <a:pt x="349804" y="328325"/>
                </a:lnTo>
                <a:lnTo>
                  <a:pt x="570732" y="668924"/>
                </a:lnTo>
                <a:lnTo>
                  <a:pt x="745635" y="917469"/>
                </a:lnTo>
                <a:lnTo>
                  <a:pt x="969632" y="1233520"/>
                </a:lnTo>
                <a:lnTo>
                  <a:pt x="1162945" y="1478996"/>
                </a:lnTo>
                <a:lnTo>
                  <a:pt x="1301025" y="1635488"/>
                </a:lnTo>
                <a:lnTo>
                  <a:pt x="1460585" y="1804253"/>
                </a:lnTo>
                <a:lnTo>
                  <a:pt x="1614008" y="1948470"/>
                </a:lnTo>
                <a:lnTo>
                  <a:pt x="1758225" y="2068140"/>
                </a:lnTo>
                <a:lnTo>
                  <a:pt x="1945401" y="2200083"/>
                </a:lnTo>
                <a:lnTo>
                  <a:pt x="1979154" y="2221563"/>
                </a:lnTo>
                <a:lnTo>
                  <a:pt x="2000633" y="2243042"/>
                </a:lnTo>
                <a:lnTo>
                  <a:pt x="2006770" y="2255316"/>
                </a:lnTo>
                <a:lnTo>
                  <a:pt x="1997565" y="2273726"/>
                </a:lnTo>
                <a:lnTo>
                  <a:pt x="1963812" y="2295206"/>
                </a:lnTo>
                <a:lnTo>
                  <a:pt x="1834937" y="2310548"/>
                </a:lnTo>
                <a:lnTo>
                  <a:pt x="1660035" y="2301343"/>
                </a:lnTo>
                <a:lnTo>
                  <a:pt x="1528091" y="2286000"/>
                </a:lnTo>
                <a:lnTo>
                  <a:pt x="1285683" y="2215426"/>
                </a:lnTo>
                <a:lnTo>
                  <a:pt x="1245793" y="2190878"/>
                </a:lnTo>
                <a:lnTo>
                  <a:pt x="1000316" y="1807321"/>
                </a:lnTo>
                <a:lnTo>
                  <a:pt x="653581" y="1187493"/>
                </a:lnTo>
                <a:lnTo>
                  <a:pt x="398899" y="73643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3467737-C2E8-784B-A54E-DEE29B53F1CD}"/>
              </a:ext>
            </a:extLst>
          </p:cNvPr>
          <p:cNvGrpSpPr/>
          <p:nvPr/>
        </p:nvGrpSpPr>
        <p:grpSpPr>
          <a:xfrm>
            <a:off x="2366126" y="1681912"/>
            <a:ext cx="5080000" cy="4278313"/>
            <a:chOff x="2522538" y="1838325"/>
            <a:chExt cx="5080000" cy="4278313"/>
          </a:xfrm>
        </p:grpSpPr>
        <p:sp>
          <p:nvSpPr>
            <p:cNvPr id="18" name="Google Shape;661;p53">
              <a:extLst>
                <a:ext uri="{FF2B5EF4-FFF2-40B4-BE49-F238E27FC236}">
                  <a16:creationId xmlns:a16="http://schemas.microsoft.com/office/drawing/2014/main" id="{3BDEDDE9-0407-8749-A407-2026D860A94A}"/>
                </a:ext>
              </a:extLst>
            </p:cNvPr>
            <p:cNvSpPr/>
            <p:nvPr/>
          </p:nvSpPr>
          <p:spPr>
            <a:xfrm>
              <a:off x="2522538" y="4724400"/>
              <a:ext cx="325437" cy="935038"/>
            </a:xfrm>
            <a:custGeom>
              <a:avLst/>
              <a:gdLst/>
              <a:ahLst/>
              <a:cxnLst/>
              <a:rect l="l" t="t" r="r" b="b"/>
              <a:pathLst>
                <a:path w="326231" h="935831" extrusionOk="0">
                  <a:moveTo>
                    <a:pt x="9525" y="764381"/>
                  </a:moveTo>
                  <a:lnTo>
                    <a:pt x="2381" y="702469"/>
                  </a:lnTo>
                  <a:cubicBezTo>
                    <a:pt x="1587" y="683419"/>
                    <a:pt x="794" y="664369"/>
                    <a:pt x="0" y="645319"/>
                  </a:cubicBezTo>
                  <a:lnTo>
                    <a:pt x="7144" y="607219"/>
                  </a:lnTo>
                  <a:lnTo>
                    <a:pt x="38100" y="573881"/>
                  </a:lnTo>
                  <a:lnTo>
                    <a:pt x="71437" y="538163"/>
                  </a:lnTo>
                  <a:lnTo>
                    <a:pt x="100012" y="500063"/>
                  </a:lnTo>
                  <a:lnTo>
                    <a:pt x="138112" y="423863"/>
                  </a:lnTo>
                  <a:lnTo>
                    <a:pt x="171450" y="319088"/>
                  </a:lnTo>
                  <a:lnTo>
                    <a:pt x="200025" y="154781"/>
                  </a:lnTo>
                  <a:lnTo>
                    <a:pt x="204787" y="69056"/>
                  </a:lnTo>
                  <a:lnTo>
                    <a:pt x="204787" y="23813"/>
                  </a:lnTo>
                  <a:lnTo>
                    <a:pt x="211931" y="7144"/>
                  </a:lnTo>
                  <a:lnTo>
                    <a:pt x="228600" y="0"/>
                  </a:lnTo>
                  <a:lnTo>
                    <a:pt x="245269" y="4763"/>
                  </a:lnTo>
                  <a:lnTo>
                    <a:pt x="259556" y="16669"/>
                  </a:lnTo>
                  <a:lnTo>
                    <a:pt x="297656" y="135731"/>
                  </a:lnTo>
                  <a:lnTo>
                    <a:pt x="314325" y="216694"/>
                  </a:lnTo>
                  <a:lnTo>
                    <a:pt x="326231" y="311944"/>
                  </a:lnTo>
                  <a:lnTo>
                    <a:pt x="326231" y="461963"/>
                  </a:lnTo>
                  <a:lnTo>
                    <a:pt x="309562" y="623888"/>
                  </a:lnTo>
                  <a:lnTo>
                    <a:pt x="290512" y="711994"/>
                  </a:lnTo>
                  <a:lnTo>
                    <a:pt x="261937" y="800100"/>
                  </a:lnTo>
                  <a:lnTo>
                    <a:pt x="228600" y="859631"/>
                  </a:lnTo>
                  <a:lnTo>
                    <a:pt x="183356" y="907256"/>
                  </a:lnTo>
                  <a:lnTo>
                    <a:pt x="135731" y="926306"/>
                  </a:lnTo>
                  <a:lnTo>
                    <a:pt x="73819" y="935831"/>
                  </a:lnTo>
                  <a:lnTo>
                    <a:pt x="33337" y="916781"/>
                  </a:lnTo>
                  <a:lnTo>
                    <a:pt x="23812" y="885825"/>
                  </a:lnTo>
                  <a:lnTo>
                    <a:pt x="9525" y="7643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62;p53">
              <a:extLst>
                <a:ext uri="{FF2B5EF4-FFF2-40B4-BE49-F238E27FC236}">
                  <a16:creationId xmlns:a16="http://schemas.microsoft.com/office/drawing/2014/main" id="{6F852B91-7C39-E74B-A809-CBC7134CE67D}"/>
                </a:ext>
              </a:extLst>
            </p:cNvPr>
            <p:cNvSpPr/>
            <p:nvPr/>
          </p:nvSpPr>
          <p:spPr>
            <a:xfrm>
              <a:off x="3109913" y="4611688"/>
              <a:ext cx="317500" cy="779462"/>
            </a:xfrm>
            <a:custGeom>
              <a:avLst/>
              <a:gdLst/>
              <a:ahLst/>
              <a:cxnLst/>
              <a:rect l="l" t="t" r="r" b="b"/>
              <a:pathLst>
                <a:path w="316706" h="778669" extrusionOk="0">
                  <a:moveTo>
                    <a:pt x="71437" y="578644"/>
                  </a:moveTo>
                  <a:lnTo>
                    <a:pt x="64293" y="392907"/>
                  </a:lnTo>
                  <a:lnTo>
                    <a:pt x="59531" y="283369"/>
                  </a:lnTo>
                  <a:lnTo>
                    <a:pt x="28575" y="135732"/>
                  </a:lnTo>
                  <a:lnTo>
                    <a:pt x="2381" y="40482"/>
                  </a:lnTo>
                  <a:lnTo>
                    <a:pt x="0" y="11907"/>
                  </a:lnTo>
                  <a:lnTo>
                    <a:pt x="11906" y="4763"/>
                  </a:lnTo>
                  <a:lnTo>
                    <a:pt x="26193" y="0"/>
                  </a:lnTo>
                  <a:lnTo>
                    <a:pt x="47625" y="9525"/>
                  </a:lnTo>
                  <a:lnTo>
                    <a:pt x="140493" y="140494"/>
                  </a:lnTo>
                  <a:lnTo>
                    <a:pt x="211931" y="264319"/>
                  </a:lnTo>
                  <a:lnTo>
                    <a:pt x="238125" y="316707"/>
                  </a:lnTo>
                  <a:lnTo>
                    <a:pt x="283368" y="447675"/>
                  </a:lnTo>
                  <a:lnTo>
                    <a:pt x="309562" y="540544"/>
                  </a:lnTo>
                  <a:lnTo>
                    <a:pt x="316706" y="619125"/>
                  </a:lnTo>
                  <a:lnTo>
                    <a:pt x="309562" y="692944"/>
                  </a:lnTo>
                  <a:lnTo>
                    <a:pt x="290512" y="740569"/>
                  </a:lnTo>
                  <a:lnTo>
                    <a:pt x="266700" y="766763"/>
                  </a:lnTo>
                  <a:lnTo>
                    <a:pt x="226218" y="778669"/>
                  </a:lnTo>
                  <a:lnTo>
                    <a:pt x="178593" y="778669"/>
                  </a:lnTo>
                  <a:lnTo>
                    <a:pt x="128587" y="759619"/>
                  </a:lnTo>
                  <a:lnTo>
                    <a:pt x="107156" y="733425"/>
                  </a:lnTo>
                  <a:lnTo>
                    <a:pt x="83343" y="671513"/>
                  </a:lnTo>
                  <a:lnTo>
                    <a:pt x="71437" y="5786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63;p53">
              <a:extLst>
                <a:ext uri="{FF2B5EF4-FFF2-40B4-BE49-F238E27FC236}">
                  <a16:creationId xmlns:a16="http://schemas.microsoft.com/office/drawing/2014/main" id="{802F372E-3461-4A45-B301-E4516B4D130D}"/>
                </a:ext>
              </a:extLst>
            </p:cNvPr>
            <p:cNvSpPr/>
            <p:nvPr/>
          </p:nvSpPr>
          <p:spPr>
            <a:xfrm>
              <a:off x="3446463" y="4486275"/>
              <a:ext cx="357187" cy="636588"/>
            </a:xfrm>
            <a:custGeom>
              <a:avLst/>
              <a:gdLst/>
              <a:ahLst/>
              <a:cxnLst/>
              <a:rect l="l" t="t" r="r" b="b"/>
              <a:pathLst>
                <a:path w="357187" h="635794" extrusionOk="0">
                  <a:moveTo>
                    <a:pt x="140494" y="495300"/>
                  </a:moveTo>
                  <a:lnTo>
                    <a:pt x="126206" y="392906"/>
                  </a:lnTo>
                  <a:lnTo>
                    <a:pt x="121444" y="342900"/>
                  </a:lnTo>
                  <a:lnTo>
                    <a:pt x="85725" y="214313"/>
                  </a:lnTo>
                  <a:lnTo>
                    <a:pt x="38100" y="104775"/>
                  </a:lnTo>
                  <a:lnTo>
                    <a:pt x="11906" y="57150"/>
                  </a:lnTo>
                  <a:lnTo>
                    <a:pt x="0" y="30956"/>
                  </a:lnTo>
                  <a:lnTo>
                    <a:pt x="0" y="11906"/>
                  </a:lnTo>
                  <a:lnTo>
                    <a:pt x="7144" y="2381"/>
                  </a:lnTo>
                  <a:lnTo>
                    <a:pt x="16669" y="0"/>
                  </a:lnTo>
                  <a:lnTo>
                    <a:pt x="47625" y="4763"/>
                  </a:lnTo>
                  <a:lnTo>
                    <a:pt x="123825" y="47625"/>
                  </a:lnTo>
                  <a:lnTo>
                    <a:pt x="202406" y="102394"/>
                  </a:lnTo>
                  <a:lnTo>
                    <a:pt x="266700" y="159544"/>
                  </a:lnTo>
                  <a:lnTo>
                    <a:pt x="304800" y="219075"/>
                  </a:lnTo>
                  <a:lnTo>
                    <a:pt x="323850" y="264319"/>
                  </a:lnTo>
                  <a:lnTo>
                    <a:pt x="350044" y="371475"/>
                  </a:lnTo>
                  <a:lnTo>
                    <a:pt x="357187" y="469106"/>
                  </a:lnTo>
                  <a:lnTo>
                    <a:pt x="350044" y="547688"/>
                  </a:lnTo>
                  <a:lnTo>
                    <a:pt x="330994" y="597694"/>
                  </a:lnTo>
                  <a:lnTo>
                    <a:pt x="311944" y="621506"/>
                  </a:lnTo>
                  <a:lnTo>
                    <a:pt x="276225" y="635794"/>
                  </a:lnTo>
                  <a:lnTo>
                    <a:pt x="240506" y="635794"/>
                  </a:lnTo>
                  <a:lnTo>
                    <a:pt x="192881" y="626269"/>
                  </a:lnTo>
                  <a:lnTo>
                    <a:pt x="169069" y="609600"/>
                  </a:lnTo>
                  <a:lnTo>
                    <a:pt x="154781" y="566738"/>
                  </a:lnTo>
                  <a:lnTo>
                    <a:pt x="140494" y="495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64;p53">
              <a:extLst>
                <a:ext uri="{FF2B5EF4-FFF2-40B4-BE49-F238E27FC236}">
                  <a16:creationId xmlns:a16="http://schemas.microsoft.com/office/drawing/2014/main" id="{6C6DB42D-8D24-3647-AD11-DA8EA17CE3FF}"/>
                </a:ext>
              </a:extLst>
            </p:cNvPr>
            <p:cNvSpPr/>
            <p:nvPr/>
          </p:nvSpPr>
          <p:spPr>
            <a:xfrm>
              <a:off x="3808413" y="4322763"/>
              <a:ext cx="400050" cy="628650"/>
            </a:xfrm>
            <a:custGeom>
              <a:avLst/>
              <a:gdLst/>
              <a:ahLst/>
              <a:cxnLst/>
              <a:rect l="l" t="t" r="r" b="b"/>
              <a:pathLst>
                <a:path w="400050" h="628650" extrusionOk="0">
                  <a:moveTo>
                    <a:pt x="157162" y="421481"/>
                  </a:moveTo>
                  <a:lnTo>
                    <a:pt x="111919" y="276225"/>
                  </a:lnTo>
                  <a:lnTo>
                    <a:pt x="57150" y="142875"/>
                  </a:lnTo>
                  <a:lnTo>
                    <a:pt x="11906" y="57150"/>
                  </a:lnTo>
                  <a:lnTo>
                    <a:pt x="0" y="26194"/>
                  </a:lnTo>
                  <a:lnTo>
                    <a:pt x="0" y="11906"/>
                  </a:lnTo>
                  <a:lnTo>
                    <a:pt x="7144" y="0"/>
                  </a:lnTo>
                  <a:lnTo>
                    <a:pt x="23812" y="0"/>
                  </a:lnTo>
                  <a:lnTo>
                    <a:pt x="57150" y="14287"/>
                  </a:lnTo>
                  <a:lnTo>
                    <a:pt x="226219" y="145256"/>
                  </a:lnTo>
                  <a:lnTo>
                    <a:pt x="345281" y="252412"/>
                  </a:lnTo>
                  <a:lnTo>
                    <a:pt x="376237" y="290512"/>
                  </a:lnTo>
                  <a:lnTo>
                    <a:pt x="390525" y="330994"/>
                  </a:lnTo>
                  <a:lnTo>
                    <a:pt x="400050" y="464344"/>
                  </a:lnTo>
                  <a:lnTo>
                    <a:pt x="385762" y="523875"/>
                  </a:lnTo>
                  <a:lnTo>
                    <a:pt x="345281" y="588169"/>
                  </a:lnTo>
                  <a:lnTo>
                    <a:pt x="307181" y="616744"/>
                  </a:lnTo>
                  <a:lnTo>
                    <a:pt x="273844" y="626269"/>
                  </a:lnTo>
                  <a:lnTo>
                    <a:pt x="247650" y="628650"/>
                  </a:lnTo>
                  <a:lnTo>
                    <a:pt x="219075" y="616744"/>
                  </a:lnTo>
                  <a:lnTo>
                    <a:pt x="197644" y="590550"/>
                  </a:lnTo>
                  <a:lnTo>
                    <a:pt x="185737" y="554831"/>
                  </a:lnTo>
                  <a:lnTo>
                    <a:pt x="157162" y="4214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65;p53">
              <a:extLst>
                <a:ext uri="{FF2B5EF4-FFF2-40B4-BE49-F238E27FC236}">
                  <a16:creationId xmlns:a16="http://schemas.microsoft.com/office/drawing/2014/main" id="{76106DBD-CD80-064A-B56E-B3EA133148F5}"/>
                </a:ext>
              </a:extLst>
            </p:cNvPr>
            <p:cNvSpPr/>
            <p:nvPr/>
          </p:nvSpPr>
          <p:spPr>
            <a:xfrm>
              <a:off x="5310188" y="1989138"/>
              <a:ext cx="1636712" cy="1517650"/>
            </a:xfrm>
            <a:custGeom>
              <a:avLst/>
              <a:gdLst/>
              <a:ahLst/>
              <a:cxnLst/>
              <a:rect l="l" t="t" r="r" b="b"/>
              <a:pathLst>
                <a:path w="1635918" h="1519237" extrusionOk="0">
                  <a:moveTo>
                    <a:pt x="442912" y="338137"/>
                  </a:moveTo>
                  <a:lnTo>
                    <a:pt x="140493" y="388144"/>
                  </a:lnTo>
                  <a:lnTo>
                    <a:pt x="88106" y="397669"/>
                  </a:lnTo>
                  <a:lnTo>
                    <a:pt x="0" y="254794"/>
                  </a:lnTo>
                  <a:lnTo>
                    <a:pt x="83343" y="238125"/>
                  </a:lnTo>
                  <a:lnTo>
                    <a:pt x="509587" y="161925"/>
                  </a:lnTo>
                  <a:lnTo>
                    <a:pt x="1092993" y="64294"/>
                  </a:lnTo>
                  <a:lnTo>
                    <a:pt x="1147762" y="54769"/>
                  </a:lnTo>
                  <a:lnTo>
                    <a:pt x="1202531" y="23812"/>
                  </a:lnTo>
                  <a:lnTo>
                    <a:pt x="1243012" y="7144"/>
                  </a:lnTo>
                  <a:lnTo>
                    <a:pt x="1276350" y="0"/>
                  </a:lnTo>
                  <a:lnTo>
                    <a:pt x="1304925" y="2381"/>
                  </a:lnTo>
                  <a:lnTo>
                    <a:pt x="1473993" y="111919"/>
                  </a:lnTo>
                  <a:lnTo>
                    <a:pt x="1600200" y="204787"/>
                  </a:lnTo>
                  <a:lnTo>
                    <a:pt x="1621631" y="233362"/>
                  </a:lnTo>
                  <a:lnTo>
                    <a:pt x="1635918" y="276225"/>
                  </a:lnTo>
                  <a:lnTo>
                    <a:pt x="1621631" y="319087"/>
                  </a:lnTo>
                  <a:lnTo>
                    <a:pt x="1571625" y="388144"/>
                  </a:lnTo>
                  <a:lnTo>
                    <a:pt x="1552575" y="407194"/>
                  </a:lnTo>
                  <a:lnTo>
                    <a:pt x="1433512" y="952500"/>
                  </a:lnTo>
                  <a:lnTo>
                    <a:pt x="1335881" y="1402556"/>
                  </a:lnTo>
                  <a:lnTo>
                    <a:pt x="1323975" y="1443037"/>
                  </a:lnTo>
                  <a:lnTo>
                    <a:pt x="1262062" y="1512094"/>
                  </a:lnTo>
                  <a:lnTo>
                    <a:pt x="1235868" y="1519237"/>
                  </a:lnTo>
                  <a:lnTo>
                    <a:pt x="1190625" y="1514475"/>
                  </a:lnTo>
                  <a:lnTo>
                    <a:pt x="1085850" y="1466850"/>
                  </a:lnTo>
                  <a:lnTo>
                    <a:pt x="1104900" y="1262062"/>
                  </a:lnTo>
                  <a:lnTo>
                    <a:pt x="1152525" y="773906"/>
                  </a:lnTo>
                  <a:lnTo>
                    <a:pt x="1171575" y="364331"/>
                  </a:lnTo>
                  <a:lnTo>
                    <a:pt x="1171575" y="295275"/>
                  </a:lnTo>
                  <a:lnTo>
                    <a:pt x="1171575" y="264319"/>
                  </a:lnTo>
                  <a:lnTo>
                    <a:pt x="1164431" y="245269"/>
                  </a:lnTo>
                  <a:lnTo>
                    <a:pt x="1147762" y="235744"/>
                  </a:lnTo>
                  <a:lnTo>
                    <a:pt x="1121568" y="228600"/>
                  </a:lnTo>
                  <a:lnTo>
                    <a:pt x="1073943" y="230981"/>
                  </a:lnTo>
                  <a:lnTo>
                    <a:pt x="442912" y="3381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666;p53">
              <a:extLst>
                <a:ext uri="{FF2B5EF4-FFF2-40B4-BE49-F238E27FC236}">
                  <a16:creationId xmlns:a16="http://schemas.microsoft.com/office/drawing/2014/main" id="{6B3E549A-5A4C-704A-8A13-241ADB26DD55}"/>
                </a:ext>
              </a:extLst>
            </p:cNvPr>
            <p:cNvSpPr/>
            <p:nvPr/>
          </p:nvSpPr>
          <p:spPr>
            <a:xfrm>
              <a:off x="2857500" y="2014538"/>
              <a:ext cx="452438" cy="2419350"/>
            </a:xfrm>
            <a:custGeom>
              <a:avLst/>
              <a:gdLst/>
              <a:ahLst/>
              <a:cxnLst/>
              <a:rect l="l" t="t" r="r" b="b"/>
              <a:pathLst>
                <a:path w="452438" h="2419350" extrusionOk="0">
                  <a:moveTo>
                    <a:pt x="452438" y="538162"/>
                  </a:moveTo>
                  <a:lnTo>
                    <a:pt x="452438" y="1076325"/>
                  </a:lnTo>
                  <a:lnTo>
                    <a:pt x="452438" y="1595437"/>
                  </a:lnTo>
                  <a:lnTo>
                    <a:pt x="433388" y="2038350"/>
                  </a:lnTo>
                  <a:lnTo>
                    <a:pt x="433388" y="2185987"/>
                  </a:lnTo>
                  <a:lnTo>
                    <a:pt x="428625" y="2300287"/>
                  </a:lnTo>
                  <a:lnTo>
                    <a:pt x="381000" y="2352675"/>
                  </a:lnTo>
                  <a:lnTo>
                    <a:pt x="352425" y="2390775"/>
                  </a:lnTo>
                  <a:lnTo>
                    <a:pt x="338138" y="2414587"/>
                  </a:lnTo>
                  <a:lnTo>
                    <a:pt x="319088" y="2419350"/>
                  </a:lnTo>
                  <a:lnTo>
                    <a:pt x="285750" y="2395537"/>
                  </a:lnTo>
                  <a:lnTo>
                    <a:pt x="233363" y="2347912"/>
                  </a:lnTo>
                  <a:lnTo>
                    <a:pt x="204788" y="2295525"/>
                  </a:lnTo>
                  <a:lnTo>
                    <a:pt x="185738" y="2195512"/>
                  </a:lnTo>
                  <a:lnTo>
                    <a:pt x="185738" y="2114550"/>
                  </a:lnTo>
                  <a:lnTo>
                    <a:pt x="204788" y="2019300"/>
                  </a:lnTo>
                  <a:lnTo>
                    <a:pt x="228600" y="1881187"/>
                  </a:lnTo>
                  <a:lnTo>
                    <a:pt x="233363" y="1785937"/>
                  </a:lnTo>
                  <a:lnTo>
                    <a:pt x="247650" y="1443037"/>
                  </a:lnTo>
                  <a:lnTo>
                    <a:pt x="257175" y="1271587"/>
                  </a:lnTo>
                  <a:lnTo>
                    <a:pt x="247650" y="523875"/>
                  </a:lnTo>
                  <a:lnTo>
                    <a:pt x="238125" y="361950"/>
                  </a:lnTo>
                  <a:lnTo>
                    <a:pt x="223838" y="309562"/>
                  </a:lnTo>
                  <a:lnTo>
                    <a:pt x="180975" y="238125"/>
                  </a:lnTo>
                  <a:lnTo>
                    <a:pt x="128588" y="166687"/>
                  </a:lnTo>
                  <a:lnTo>
                    <a:pt x="38100" y="76200"/>
                  </a:lnTo>
                  <a:lnTo>
                    <a:pt x="9525" y="42862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66675" y="9525"/>
                  </a:lnTo>
                  <a:lnTo>
                    <a:pt x="166688" y="28575"/>
                  </a:lnTo>
                  <a:lnTo>
                    <a:pt x="304800" y="71437"/>
                  </a:lnTo>
                  <a:lnTo>
                    <a:pt x="447675" y="142875"/>
                  </a:lnTo>
                  <a:cubicBezTo>
                    <a:pt x="449263" y="279400"/>
                    <a:pt x="450850" y="415925"/>
                    <a:pt x="452438" y="538162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667;p53">
              <a:extLst>
                <a:ext uri="{FF2B5EF4-FFF2-40B4-BE49-F238E27FC236}">
                  <a16:creationId xmlns:a16="http://schemas.microsoft.com/office/drawing/2014/main" id="{CBD74428-A9E4-6C4E-8DCF-A319E937149E}"/>
                </a:ext>
              </a:extLst>
            </p:cNvPr>
            <p:cNvSpPr/>
            <p:nvPr/>
          </p:nvSpPr>
          <p:spPr>
            <a:xfrm>
              <a:off x="3128963" y="1838325"/>
              <a:ext cx="1609725" cy="436563"/>
            </a:xfrm>
            <a:custGeom>
              <a:avLst/>
              <a:gdLst/>
              <a:ahLst/>
              <a:cxnLst/>
              <a:rect l="l" t="t" r="r" b="b"/>
              <a:pathLst>
                <a:path w="1609725" h="435769" extrusionOk="0">
                  <a:moveTo>
                    <a:pt x="440531" y="395288"/>
                  </a:moveTo>
                  <a:lnTo>
                    <a:pt x="171450" y="431006"/>
                  </a:lnTo>
                  <a:lnTo>
                    <a:pt x="126206" y="435769"/>
                  </a:lnTo>
                  <a:lnTo>
                    <a:pt x="0" y="276225"/>
                  </a:lnTo>
                  <a:lnTo>
                    <a:pt x="109537" y="273844"/>
                  </a:lnTo>
                  <a:lnTo>
                    <a:pt x="514350" y="230981"/>
                  </a:lnTo>
                  <a:lnTo>
                    <a:pt x="902493" y="159544"/>
                  </a:lnTo>
                  <a:lnTo>
                    <a:pt x="1178718" y="95250"/>
                  </a:lnTo>
                  <a:lnTo>
                    <a:pt x="1195387" y="78581"/>
                  </a:lnTo>
                  <a:lnTo>
                    <a:pt x="1240631" y="30956"/>
                  </a:lnTo>
                  <a:lnTo>
                    <a:pt x="1283493" y="4763"/>
                  </a:lnTo>
                  <a:lnTo>
                    <a:pt x="1316831" y="0"/>
                  </a:lnTo>
                  <a:lnTo>
                    <a:pt x="1421606" y="38100"/>
                  </a:lnTo>
                  <a:lnTo>
                    <a:pt x="1578768" y="107156"/>
                  </a:lnTo>
                  <a:lnTo>
                    <a:pt x="1597818" y="123825"/>
                  </a:lnTo>
                  <a:lnTo>
                    <a:pt x="1609725" y="173831"/>
                  </a:lnTo>
                  <a:lnTo>
                    <a:pt x="1607343" y="207169"/>
                  </a:lnTo>
                  <a:lnTo>
                    <a:pt x="1585912" y="226219"/>
                  </a:lnTo>
                  <a:lnTo>
                    <a:pt x="1504950" y="247650"/>
                  </a:lnTo>
                  <a:lnTo>
                    <a:pt x="1264443" y="295275"/>
                  </a:lnTo>
                  <a:lnTo>
                    <a:pt x="885825" y="357188"/>
                  </a:lnTo>
                  <a:lnTo>
                    <a:pt x="645318" y="381000"/>
                  </a:lnTo>
                  <a:lnTo>
                    <a:pt x="440531" y="3952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68;p53">
              <a:extLst>
                <a:ext uri="{FF2B5EF4-FFF2-40B4-BE49-F238E27FC236}">
                  <a16:creationId xmlns:a16="http://schemas.microsoft.com/office/drawing/2014/main" id="{2239035E-7064-024B-9974-9B23DCDB968A}"/>
                </a:ext>
              </a:extLst>
            </p:cNvPr>
            <p:cNvSpPr/>
            <p:nvPr/>
          </p:nvSpPr>
          <p:spPr>
            <a:xfrm rot="-5400000">
              <a:off x="3059113" y="2903538"/>
              <a:ext cx="1844675" cy="396875"/>
            </a:xfrm>
            <a:custGeom>
              <a:avLst/>
              <a:gdLst/>
              <a:ahLst/>
              <a:cxnLst/>
              <a:rect l="l" t="t" r="r" b="b"/>
              <a:pathLst>
                <a:path w="1845469" h="397669" extrusionOk="0">
                  <a:moveTo>
                    <a:pt x="171450" y="116682"/>
                  </a:moveTo>
                  <a:lnTo>
                    <a:pt x="500063" y="130969"/>
                  </a:lnTo>
                  <a:lnTo>
                    <a:pt x="709613" y="133350"/>
                  </a:lnTo>
                  <a:lnTo>
                    <a:pt x="1131094" y="133350"/>
                  </a:lnTo>
                  <a:lnTo>
                    <a:pt x="1321594" y="130969"/>
                  </a:lnTo>
                  <a:lnTo>
                    <a:pt x="1462088" y="126207"/>
                  </a:lnTo>
                  <a:lnTo>
                    <a:pt x="1552575" y="119063"/>
                  </a:lnTo>
                  <a:lnTo>
                    <a:pt x="1633538" y="104775"/>
                  </a:lnTo>
                  <a:lnTo>
                    <a:pt x="1702594" y="83344"/>
                  </a:lnTo>
                  <a:lnTo>
                    <a:pt x="1776413" y="45244"/>
                  </a:lnTo>
                  <a:lnTo>
                    <a:pt x="1828800" y="0"/>
                  </a:lnTo>
                  <a:lnTo>
                    <a:pt x="1845469" y="188119"/>
                  </a:lnTo>
                  <a:lnTo>
                    <a:pt x="1785938" y="297657"/>
                  </a:lnTo>
                  <a:lnTo>
                    <a:pt x="1759744" y="335757"/>
                  </a:lnTo>
                  <a:lnTo>
                    <a:pt x="1721644" y="373857"/>
                  </a:lnTo>
                  <a:lnTo>
                    <a:pt x="1693069" y="390525"/>
                  </a:lnTo>
                  <a:lnTo>
                    <a:pt x="1657350" y="397669"/>
                  </a:lnTo>
                  <a:lnTo>
                    <a:pt x="1633538" y="397669"/>
                  </a:lnTo>
                  <a:lnTo>
                    <a:pt x="1607344" y="392907"/>
                  </a:lnTo>
                  <a:lnTo>
                    <a:pt x="1583531" y="378619"/>
                  </a:lnTo>
                  <a:lnTo>
                    <a:pt x="1535906" y="369094"/>
                  </a:lnTo>
                  <a:lnTo>
                    <a:pt x="1352550" y="357188"/>
                  </a:lnTo>
                  <a:lnTo>
                    <a:pt x="1140619" y="354807"/>
                  </a:lnTo>
                  <a:lnTo>
                    <a:pt x="733425" y="338138"/>
                  </a:lnTo>
                  <a:lnTo>
                    <a:pt x="509588" y="328613"/>
                  </a:lnTo>
                  <a:lnTo>
                    <a:pt x="85725" y="314325"/>
                  </a:lnTo>
                  <a:lnTo>
                    <a:pt x="30956" y="316707"/>
                  </a:lnTo>
                  <a:lnTo>
                    <a:pt x="0" y="123825"/>
                  </a:lnTo>
                  <a:lnTo>
                    <a:pt x="40481" y="116682"/>
                  </a:lnTo>
                  <a:lnTo>
                    <a:pt x="171450" y="1166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69;p53">
              <a:extLst>
                <a:ext uri="{FF2B5EF4-FFF2-40B4-BE49-F238E27FC236}">
                  <a16:creationId xmlns:a16="http://schemas.microsoft.com/office/drawing/2014/main" id="{4EA994CE-76B4-9A44-A888-7375D9716244}"/>
                </a:ext>
              </a:extLst>
            </p:cNvPr>
            <p:cNvSpPr/>
            <p:nvPr/>
          </p:nvSpPr>
          <p:spPr>
            <a:xfrm>
              <a:off x="3248025" y="2576513"/>
              <a:ext cx="1447800" cy="357187"/>
            </a:xfrm>
            <a:custGeom>
              <a:avLst/>
              <a:gdLst/>
              <a:ahLst/>
              <a:cxnLst/>
              <a:rect l="l" t="t" r="r" b="b"/>
              <a:pathLst>
                <a:path w="1447800" h="357187" extrusionOk="0">
                  <a:moveTo>
                    <a:pt x="428625" y="333375"/>
                  </a:moveTo>
                  <a:lnTo>
                    <a:pt x="271463" y="354806"/>
                  </a:lnTo>
                  <a:lnTo>
                    <a:pt x="209550" y="357187"/>
                  </a:lnTo>
                  <a:lnTo>
                    <a:pt x="100013" y="347662"/>
                  </a:lnTo>
                  <a:lnTo>
                    <a:pt x="66675" y="342900"/>
                  </a:lnTo>
                  <a:lnTo>
                    <a:pt x="0" y="335756"/>
                  </a:lnTo>
                  <a:lnTo>
                    <a:pt x="28575" y="183356"/>
                  </a:lnTo>
                  <a:lnTo>
                    <a:pt x="57150" y="183356"/>
                  </a:lnTo>
                  <a:lnTo>
                    <a:pt x="71438" y="190500"/>
                  </a:lnTo>
                  <a:lnTo>
                    <a:pt x="92869" y="195262"/>
                  </a:lnTo>
                  <a:lnTo>
                    <a:pt x="130969" y="200025"/>
                  </a:lnTo>
                  <a:lnTo>
                    <a:pt x="202406" y="204787"/>
                  </a:lnTo>
                  <a:lnTo>
                    <a:pt x="252413" y="202406"/>
                  </a:lnTo>
                  <a:lnTo>
                    <a:pt x="650081" y="138112"/>
                  </a:lnTo>
                  <a:lnTo>
                    <a:pt x="897731" y="85725"/>
                  </a:lnTo>
                  <a:lnTo>
                    <a:pt x="1012031" y="66675"/>
                  </a:lnTo>
                  <a:lnTo>
                    <a:pt x="1071563" y="52387"/>
                  </a:lnTo>
                  <a:lnTo>
                    <a:pt x="1116806" y="21431"/>
                  </a:lnTo>
                  <a:lnTo>
                    <a:pt x="1166813" y="0"/>
                  </a:lnTo>
                  <a:lnTo>
                    <a:pt x="1238250" y="7143"/>
                  </a:lnTo>
                  <a:lnTo>
                    <a:pt x="1321594" y="28575"/>
                  </a:lnTo>
                  <a:lnTo>
                    <a:pt x="1400175" y="64293"/>
                  </a:lnTo>
                  <a:lnTo>
                    <a:pt x="1440656" y="92868"/>
                  </a:lnTo>
                  <a:lnTo>
                    <a:pt x="1447800" y="109537"/>
                  </a:lnTo>
                  <a:lnTo>
                    <a:pt x="1443038" y="135731"/>
                  </a:lnTo>
                  <a:lnTo>
                    <a:pt x="1431131" y="166687"/>
                  </a:lnTo>
                  <a:lnTo>
                    <a:pt x="1400175" y="188118"/>
                  </a:lnTo>
                  <a:lnTo>
                    <a:pt x="1354931" y="197643"/>
                  </a:lnTo>
                  <a:lnTo>
                    <a:pt x="892969" y="290512"/>
                  </a:lnTo>
                  <a:lnTo>
                    <a:pt x="657225" y="314325"/>
                  </a:lnTo>
                  <a:lnTo>
                    <a:pt x="428625" y="333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70;p53">
              <a:extLst>
                <a:ext uri="{FF2B5EF4-FFF2-40B4-BE49-F238E27FC236}">
                  <a16:creationId xmlns:a16="http://schemas.microsoft.com/office/drawing/2014/main" id="{458DF900-F8F3-394D-9393-975DAABB2C17}"/>
                </a:ext>
              </a:extLst>
            </p:cNvPr>
            <p:cNvSpPr/>
            <p:nvPr/>
          </p:nvSpPr>
          <p:spPr>
            <a:xfrm>
              <a:off x="3224213" y="3201988"/>
              <a:ext cx="1447800" cy="358775"/>
            </a:xfrm>
            <a:custGeom>
              <a:avLst/>
              <a:gdLst/>
              <a:ahLst/>
              <a:cxnLst/>
              <a:rect l="l" t="t" r="r" b="b"/>
              <a:pathLst>
                <a:path w="1447800" h="357188" extrusionOk="0">
                  <a:moveTo>
                    <a:pt x="483393" y="323850"/>
                  </a:moveTo>
                  <a:lnTo>
                    <a:pt x="364331" y="342900"/>
                  </a:lnTo>
                  <a:lnTo>
                    <a:pt x="302418" y="352425"/>
                  </a:lnTo>
                  <a:lnTo>
                    <a:pt x="264318" y="357188"/>
                  </a:lnTo>
                  <a:lnTo>
                    <a:pt x="197643" y="354807"/>
                  </a:lnTo>
                  <a:lnTo>
                    <a:pt x="92868" y="342900"/>
                  </a:lnTo>
                  <a:lnTo>
                    <a:pt x="0" y="333375"/>
                  </a:lnTo>
                  <a:lnTo>
                    <a:pt x="38100" y="159544"/>
                  </a:lnTo>
                  <a:lnTo>
                    <a:pt x="97631" y="164307"/>
                  </a:lnTo>
                  <a:lnTo>
                    <a:pt x="169068" y="173832"/>
                  </a:lnTo>
                  <a:lnTo>
                    <a:pt x="257175" y="180975"/>
                  </a:lnTo>
                  <a:lnTo>
                    <a:pt x="342900" y="176213"/>
                  </a:lnTo>
                  <a:lnTo>
                    <a:pt x="683418" y="128588"/>
                  </a:lnTo>
                  <a:lnTo>
                    <a:pt x="892968" y="85725"/>
                  </a:lnTo>
                  <a:lnTo>
                    <a:pt x="1057275" y="42863"/>
                  </a:lnTo>
                  <a:lnTo>
                    <a:pt x="1173956" y="4763"/>
                  </a:lnTo>
                  <a:lnTo>
                    <a:pt x="1233487" y="0"/>
                  </a:lnTo>
                  <a:lnTo>
                    <a:pt x="1309687" y="7144"/>
                  </a:lnTo>
                  <a:lnTo>
                    <a:pt x="1373981" y="23813"/>
                  </a:lnTo>
                  <a:lnTo>
                    <a:pt x="1416843" y="57150"/>
                  </a:lnTo>
                  <a:lnTo>
                    <a:pt x="1438275" y="78582"/>
                  </a:lnTo>
                  <a:lnTo>
                    <a:pt x="1447800" y="107157"/>
                  </a:lnTo>
                  <a:lnTo>
                    <a:pt x="1440656" y="130969"/>
                  </a:lnTo>
                  <a:lnTo>
                    <a:pt x="1428750" y="152400"/>
                  </a:lnTo>
                  <a:lnTo>
                    <a:pt x="1388268" y="173832"/>
                  </a:lnTo>
                  <a:lnTo>
                    <a:pt x="1228725" y="216694"/>
                  </a:lnTo>
                  <a:lnTo>
                    <a:pt x="895350" y="288132"/>
                  </a:lnTo>
                  <a:lnTo>
                    <a:pt x="678656" y="314325"/>
                  </a:lnTo>
                  <a:lnTo>
                    <a:pt x="483393" y="323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71;p53">
              <a:extLst>
                <a:ext uri="{FF2B5EF4-FFF2-40B4-BE49-F238E27FC236}">
                  <a16:creationId xmlns:a16="http://schemas.microsoft.com/office/drawing/2014/main" id="{263D36D8-F3A5-0A46-A7C3-EE61DFF9D9FF}"/>
                </a:ext>
              </a:extLst>
            </p:cNvPr>
            <p:cNvSpPr/>
            <p:nvPr/>
          </p:nvSpPr>
          <p:spPr>
            <a:xfrm>
              <a:off x="3263900" y="3852863"/>
              <a:ext cx="1525588" cy="2262187"/>
            </a:xfrm>
            <a:custGeom>
              <a:avLst/>
              <a:gdLst/>
              <a:ahLst/>
              <a:cxnLst/>
              <a:rect l="l" t="t" r="r" b="b"/>
              <a:pathLst>
                <a:path w="1525445" h="2262165" extrusionOk="0">
                  <a:moveTo>
                    <a:pt x="1395435" y="606711"/>
                  </a:moveTo>
                  <a:lnTo>
                    <a:pt x="1343431" y="918734"/>
                  </a:lnTo>
                  <a:lnTo>
                    <a:pt x="1300095" y="1139750"/>
                  </a:lnTo>
                  <a:lnTo>
                    <a:pt x="1248091" y="1365100"/>
                  </a:lnTo>
                  <a:lnTo>
                    <a:pt x="1187420" y="1586116"/>
                  </a:lnTo>
                  <a:lnTo>
                    <a:pt x="1139750" y="1720459"/>
                  </a:lnTo>
                  <a:lnTo>
                    <a:pt x="1053077" y="1911140"/>
                  </a:lnTo>
                  <a:lnTo>
                    <a:pt x="975071" y="2049817"/>
                  </a:lnTo>
                  <a:lnTo>
                    <a:pt x="914400" y="2140823"/>
                  </a:lnTo>
                  <a:lnTo>
                    <a:pt x="858063" y="2205828"/>
                  </a:lnTo>
                  <a:lnTo>
                    <a:pt x="797392" y="2244831"/>
                  </a:lnTo>
                  <a:lnTo>
                    <a:pt x="771390" y="2262165"/>
                  </a:lnTo>
                  <a:lnTo>
                    <a:pt x="832061" y="1772463"/>
                  </a:lnTo>
                  <a:lnTo>
                    <a:pt x="888398" y="1694457"/>
                  </a:lnTo>
                  <a:lnTo>
                    <a:pt x="931735" y="1603451"/>
                  </a:lnTo>
                  <a:lnTo>
                    <a:pt x="975071" y="1464774"/>
                  </a:lnTo>
                  <a:lnTo>
                    <a:pt x="1040076" y="1196088"/>
                  </a:lnTo>
                  <a:lnTo>
                    <a:pt x="1122415" y="693384"/>
                  </a:lnTo>
                  <a:lnTo>
                    <a:pt x="1157085" y="377028"/>
                  </a:lnTo>
                  <a:lnTo>
                    <a:pt x="1161418" y="290355"/>
                  </a:lnTo>
                  <a:lnTo>
                    <a:pt x="1148417" y="251352"/>
                  </a:lnTo>
                  <a:lnTo>
                    <a:pt x="1126749" y="225350"/>
                  </a:lnTo>
                  <a:lnTo>
                    <a:pt x="1087746" y="199348"/>
                  </a:lnTo>
                  <a:lnTo>
                    <a:pt x="1009740" y="208016"/>
                  </a:lnTo>
                  <a:lnTo>
                    <a:pt x="862396" y="229684"/>
                  </a:lnTo>
                  <a:lnTo>
                    <a:pt x="697718" y="260019"/>
                  </a:lnTo>
                  <a:lnTo>
                    <a:pt x="433365" y="307690"/>
                  </a:lnTo>
                  <a:lnTo>
                    <a:pt x="316357" y="333691"/>
                  </a:lnTo>
                  <a:lnTo>
                    <a:pt x="229684" y="359693"/>
                  </a:lnTo>
                  <a:lnTo>
                    <a:pt x="121342" y="403030"/>
                  </a:lnTo>
                  <a:lnTo>
                    <a:pt x="13001" y="472368"/>
                  </a:lnTo>
                  <a:lnTo>
                    <a:pt x="0" y="290355"/>
                  </a:lnTo>
                  <a:lnTo>
                    <a:pt x="112675" y="260019"/>
                  </a:lnTo>
                  <a:lnTo>
                    <a:pt x="303356" y="203682"/>
                  </a:lnTo>
                  <a:lnTo>
                    <a:pt x="706385" y="108342"/>
                  </a:lnTo>
                  <a:lnTo>
                    <a:pt x="888398" y="82340"/>
                  </a:lnTo>
                  <a:lnTo>
                    <a:pt x="1053077" y="60672"/>
                  </a:lnTo>
                  <a:lnTo>
                    <a:pt x="1096413" y="43337"/>
                  </a:lnTo>
                  <a:lnTo>
                    <a:pt x="1157085" y="17335"/>
                  </a:lnTo>
                  <a:lnTo>
                    <a:pt x="1222089" y="0"/>
                  </a:lnTo>
                  <a:lnTo>
                    <a:pt x="1265426" y="13001"/>
                  </a:lnTo>
                  <a:lnTo>
                    <a:pt x="1334764" y="69339"/>
                  </a:lnTo>
                  <a:lnTo>
                    <a:pt x="1425771" y="156012"/>
                  </a:lnTo>
                  <a:lnTo>
                    <a:pt x="1495109" y="229684"/>
                  </a:lnTo>
                  <a:lnTo>
                    <a:pt x="1516777" y="260019"/>
                  </a:lnTo>
                  <a:lnTo>
                    <a:pt x="1525445" y="286021"/>
                  </a:lnTo>
                  <a:lnTo>
                    <a:pt x="1508110" y="316357"/>
                  </a:lnTo>
                  <a:lnTo>
                    <a:pt x="1477775" y="364027"/>
                  </a:lnTo>
                  <a:lnTo>
                    <a:pt x="1443105" y="429032"/>
                  </a:lnTo>
                  <a:lnTo>
                    <a:pt x="1417104" y="511371"/>
                  </a:lnTo>
                  <a:lnTo>
                    <a:pt x="1395435" y="60671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72;p53">
              <a:extLst>
                <a:ext uri="{FF2B5EF4-FFF2-40B4-BE49-F238E27FC236}">
                  <a16:creationId xmlns:a16="http://schemas.microsoft.com/office/drawing/2014/main" id="{C5A89952-C743-BB4C-B83F-80694D0AF4FA}"/>
                </a:ext>
              </a:extLst>
            </p:cNvPr>
            <p:cNvSpPr/>
            <p:nvPr/>
          </p:nvSpPr>
          <p:spPr>
            <a:xfrm>
              <a:off x="3490913" y="5467350"/>
              <a:ext cx="692150" cy="649288"/>
            </a:xfrm>
            <a:custGeom>
              <a:avLst/>
              <a:gdLst/>
              <a:ahLst/>
              <a:cxnLst/>
              <a:rect l="l" t="t" r="r" b="b"/>
              <a:pathLst>
                <a:path w="692943" h="650081" extrusionOk="0">
                  <a:moveTo>
                    <a:pt x="216693" y="90488"/>
                  </a:moveTo>
                  <a:lnTo>
                    <a:pt x="319087" y="138113"/>
                  </a:lnTo>
                  <a:lnTo>
                    <a:pt x="407193" y="173831"/>
                  </a:lnTo>
                  <a:lnTo>
                    <a:pt x="459581" y="185738"/>
                  </a:lnTo>
                  <a:lnTo>
                    <a:pt x="504825" y="188119"/>
                  </a:lnTo>
                  <a:lnTo>
                    <a:pt x="547687" y="188119"/>
                  </a:lnTo>
                  <a:lnTo>
                    <a:pt x="588168" y="173831"/>
                  </a:lnTo>
                  <a:lnTo>
                    <a:pt x="616743" y="152400"/>
                  </a:lnTo>
                  <a:lnTo>
                    <a:pt x="652462" y="100013"/>
                  </a:lnTo>
                  <a:lnTo>
                    <a:pt x="692943" y="40481"/>
                  </a:lnTo>
                  <a:lnTo>
                    <a:pt x="550068" y="647700"/>
                  </a:lnTo>
                  <a:lnTo>
                    <a:pt x="521493" y="650081"/>
                  </a:lnTo>
                  <a:lnTo>
                    <a:pt x="497681" y="638175"/>
                  </a:lnTo>
                  <a:lnTo>
                    <a:pt x="481012" y="626269"/>
                  </a:lnTo>
                  <a:lnTo>
                    <a:pt x="464343" y="592931"/>
                  </a:lnTo>
                  <a:lnTo>
                    <a:pt x="454818" y="550069"/>
                  </a:lnTo>
                  <a:lnTo>
                    <a:pt x="416718" y="478631"/>
                  </a:lnTo>
                  <a:lnTo>
                    <a:pt x="359568" y="397669"/>
                  </a:lnTo>
                  <a:lnTo>
                    <a:pt x="245268" y="273844"/>
                  </a:lnTo>
                  <a:lnTo>
                    <a:pt x="114300" y="145256"/>
                  </a:lnTo>
                  <a:lnTo>
                    <a:pt x="7143" y="52388"/>
                  </a:lnTo>
                  <a:lnTo>
                    <a:pt x="0" y="38100"/>
                  </a:lnTo>
                  <a:lnTo>
                    <a:pt x="2381" y="16669"/>
                  </a:lnTo>
                  <a:lnTo>
                    <a:pt x="9525" y="4763"/>
                  </a:lnTo>
                  <a:lnTo>
                    <a:pt x="23812" y="0"/>
                  </a:lnTo>
                  <a:lnTo>
                    <a:pt x="64293" y="9525"/>
                  </a:lnTo>
                  <a:lnTo>
                    <a:pt x="216693" y="904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73;p53">
              <a:extLst>
                <a:ext uri="{FF2B5EF4-FFF2-40B4-BE49-F238E27FC236}">
                  <a16:creationId xmlns:a16="http://schemas.microsoft.com/office/drawing/2014/main" id="{52A6B328-6D91-C54D-9E54-4607C1370C87}"/>
                </a:ext>
              </a:extLst>
            </p:cNvPr>
            <p:cNvSpPr/>
            <p:nvPr/>
          </p:nvSpPr>
          <p:spPr>
            <a:xfrm>
              <a:off x="5400675" y="3240088"/>
              <a:ext cx="1046163" cy="407987"/>
            </a:xfrm>
            <a:custGeom>
              <a:avLst/>
              <a:gdLst/>
              <a:ahLst/>
              <a:cxnLst/>
              <a:rect l="l" t="t" r="r" b="b"/>
              <a:pathLst>
                <a:path w="1045369" h="407194" extrusionOk="0">
                  <a:moveTo>
                    <a:pt x="192881" y="342900"/>
                  </a:moveTo>
                  <a:lnTo>
                    <a:pt x="52388" y="385763"/>
                  </a:lnTo>
                  <a:lnTo>
                    <a:pt x="0" y="407194"/>
                  </a:lnTo>
                  <a:lnTo>
                    <a:pt x="7144" y="211932"/>
                  </a:lnTo>
                  <a:lnTo>
                    <a:pt x="66675" y="204788"/>
                  </a:lnTo>
                  <a:lnTo>
                    <a:pt x="628650" y="88107"/>
                  </a:lnTo>
                  <a:lnTo>
                    <a:pt x="1038225" y="0"/>
                  </a:lnTo>
                  <a:lnTo>
                    <a:pt x="1045369" y="207169"/>
                  </a:lnTo>
                  <a:lnTo>
                    <a:pt x="933450" y="214313"/>
                  </a:lnTo>
                  <a:lnTo>
                    <a:pt x="816769" y="226219"/>
                  </a:lnTo>
                  <a:lnTo>
                    <a:pt x="635794" y="259557"/>
                  </a:lnTo>
                  <a:lnTo>
                    <a:pt x="400050" y="311944"/>
                  </a:lnTo>
                  <a:lnTo>
                    <a:pt x="192881" y="3429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674;p53">
              <a:extLst>
                <a:ext uri="{FF2B5EF4-FFF2-40B4-BE49-F238E27FC236}">
                  <a16:creationId xmlns:a16="http://schemas.microsoft.com/office/drawing/2014/main" id="{66000C2E-0AED-7540-A1D9-AFE01086B278}"/>
                </a:ext>
              </a:extLst>
            </p:cNvPr>
            <p:cNvSpPr/>
            <p:nvPr/>
          </p:nvSpPr>
          <p:spPr>
            <a:xfrm rot="-5400000">
              <a:off x="3022601" y="3552825"/>
              <a:ext cx="3892550" cy="974725"/>
            </a:xfrm>
            <a:custGeom>
              <a:avLst/>
              <a:gdLst/>
              <a:ahLst/>
              <a:cxnLst/>
              <a:rect l="l" t="t" r="r" b="b"/>
              <a:pathLst>
                <a:path w="3892550" h="974725" extrusionOk="0">
                  <a:moveTo>
                    <a:pt x="2533650" y="708025"/>
                  </a:moveTo>
                  <a:lnTo>
                    <a:pt x="2962275" y="708025"/>
                  </a:lnTo>
                  <a:lnTo>
                    <a:pt x="3381375" y="704850"/>
                  </a:lnTo>
                  <a:lnTo>
                    <a:pt x="3495675" y="698500"/>
                  </a:lnTo>
                  <a:lnTo>
                    <a:pt x="3568700" y="688975"/>
                  </a:lnTo>
                  <a:lnTo>
                    <a:pt x="3644900" y="669925"/>
                  </a:lnTo>
                  <a:lnTo>
                    <a:pt x="3695700" y="625475"/>
                  </a:lnTo>
                  <a:lnTo>
                    <a:pt x="3825875" y="514350"/>
                  </a:lnTo>
                  <a:lnTo>
                    <a:pt x="3851275" y="495300"/>
                  </a:lnTo>
                  <a:lnTo>
                    <a:pt x="3870325" y="485775"/>
                  </a:lnTo>
                  <a:lnTo>
                    <a:pt x="3886200" y="488950"/>
                  </a:lnTo>
                  <a:lnTo>
                    <a:pt x="3892550" y="508000"/>
                  </a:lnTo>
                  <a:lnTo>
                    <a:pt x="3886200" y="558800"/>
                  </a:lnTo>
                  <a:lnTo>
                    <a:pt x="3829050" y="781050"/>
                  </a:lnTo>
                  <a:lnTo>
                    <a:pt x="3800475" y="857250"/>
                  </a:lnTo>
                  <a:lnTo>
                    <a:pt x="3752850" y="939800"/>
                  </a:lnTo>
                  <a:lnTo>
                    <a:pt x="3616325" y="968375"/>
                  </a:lnTo>
                  <a:lnTo>
                    <a:pt x="3238500" y="971550"/>
                  </a:lnTo>
                  <a:lnTo>
                    <a:pt x="2870200" y="971550"/>
                  </a:lnTo>
                  <a:lnTo>
                    <a:pt x="2527300" y="974725"/>
                  </a:lnTo>
                  <a:lnTo>
                    <a:pt x="2343150" y="971550"/>
                  </a:lnTo>
                  <a:lnTo>
                    <a:pt x="1914525" y="933450"/>
                  </a:lnTo>
                  <a:lnTo>
                    <a:pt x="1647825" y="892175"/>
                  </a:lnTo>
                  <a:lnTo>
                    <a:pt x="1438275" y="854075"/>
                  </a:lnTo>
                  <a:lnTo>
                    <a:pt x="1171575" y="784225"/>
                  </a:lnTo>
                  <a:lnTo>
                    <a:pt x="908050" y="688975"/>
                  </a:lnTo>
                  <a:lnTo>
                    <a:pt x="701675" y="581025"/>
                  </a:lnTo>
                  <a:lnTo>
                    <a:pt x="479425" y="450850"/>
                  </a:lnTo>
                  <a:lnTo>
                    <a:pt x="355600" y="361950"/>
                  </a:lnTo>
                  <a:lnTo>
                    <a:pt x="187325" y="228600"/>
                  </a:lnTo>
                  <a:lnTo>
                    <a:pt x="66675" y="117475"/>
                  </a:lnTo>
                  <a:lnTo>
                    <a:pt x="19050" y="73025"/>
                  </a:lnTo>
                  <a:lnTo>
                    <a:pt x="6350" y="53975"/>
                  </a:lnTo>
                  <a:lnTo>
                    <a:pt x="0" y="34925"/>
                  </a:lnTo>
                  <a:lnTo>
                    <a:pt x="3175" y="12700"/>
                  </a:lnTo>
                  <a:lnTo>
                    <a:pt x="15875" y="6350"/>
                  </a:lnTo>
                  <a:lnTo>
                    <a:pt x="25400" y="0"/>
                  </a:lnTo>
                  <a:lnTo>
                    <a:pt x="60325" y="6350"/>
                  </a:lnTo>
                  <a:lnTo>
                    <a:pt x="257175" y="146050"/>
                  </a:lnTo>
                  <a:lnTo>
                    <a:pt x="530225" y="301625"/>
                  </a:lnTo>
                  <a:lnTo>
                    <a:pt x="841375" y="444500"/>
                  </a:lnTo>
                  <a:lnTo>
                    <a:pt x="1069975" y="527050"/>
                  </a:lnTo>
                  <a:lnTo>
                    <a:pt x="1292225" y="584200"/>
                  </a:lnTo>
                  <a:lnTo>
                    <a:pt x="1485900" y="625475"/>
                  </a:lnTo>
                  <a:lnTo>
                    <a:pt x="1724025" y="660400"/>
                  </a:lnTo>
                  <a:lnTo>
                    <a:pt x="2000250" y="688975"/>
                  </a:lnTo>
                  <a:lnTo>
                    <a:pt x="2533650" y="708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75;p53">
              <a:extLst>
                <a:ext uri="{FF2B5EF4-FFF2-40B4-BE49-F238E27FC236}">
                  <a16:creationId xmlns:a16="http://schemas.microsoft.com/office/drawing/2014/main" id="{19A32341-D897-0A44-958A-6AA1A83BAE48}"/>
                </a:ext>
              </a:extLst>
            </p:cNvPr>
            <p:cNvSpPr/>
            <p:nvPr/>
          </p:nvSpPr>
          <p:spPr>
            <a:xfrm>
              <a:off x="5595938" y="3475038"/>
              <a:ext cx="2006600" cy="2311400"/>
            </a:xfrm>
            <a:custGeom>
              <a:avLst/>
              <a:gdLst/>
              <a:ahLst/>
              <a:cxnLst/>
              <a:rect l="l" t="t" r="r" b="b"/>
              <a:pathLst>
                <a:path w="2006770" h="2310548" extrusionOk="0">
                  <a:moveTo>
                    <a:pt x="398899" y="736430"/>
                  </a:moveTo>
                  <a:lnTo>
                    <a:pt x="254681" y="463337"/>
                  </a:lnTo>
                  <a:lnTo>
                    <a:pt x="187175" y="337530"/>
                  </a:lnTo>
                  <a:lnTo>
                    <a:pt x="119669" y="230134"/>
                  </a:lnTo>
                  <a:lnTo>
                    <a:pt x="0" y="88985"/>
                  </a:lnTo>
                  <a:lnTo>
                    <a:pt x="125806" y="0"/>
                  </a:lnTo>
                  <a:lnTo>
                    <a:pt x="202518" y="107396"/>
                  </a:lnTo>
                  <a:lnTo>
                    <a:pt x="349804" y="328325"/>
                  </a:lnTo>
                  <a:lnTo>
                    <a:pt x="570732" y="668924"/>
                  </a:lnTo>
                  <a:lnTo>
                    <a:pt x="745635" y="917469"/>
                  </a:lnTo>
                  <a:lnTo>
                    <a:pt x="969632" y="1233520"/>
                  </a:lnTo>
                  <a:lnTo>
                    <a:pt x="1162945" y="1478996"/>
                  </a:lnTo>
                  <a:lnTo>
                    <a:pt x="1301025" y="1635488"/>
                  </a:lnTo>
                  <a:lnTo>
                    <a:pt x="1460585" y="1804253"/>
                  </a:lnTo>
                  <a:lnTo>
                    <a:pt x="1614008" y="1948470"/>
                  </a:lnTo>
                  <a:lnTo>
                    <a:pt x="1758225" y="2068140"/>
                  </a:lnTo>
                  <a:lnTo>
                    <a:pt x="1945401" y="2200083"/>
                  </a:lnTo>
                  <a:lnTo>
                    <a:pt x="1979154" y="2221563"/>
                  </a:lnTo>
                  <a:lnTo>
                    <a:pt x="2000633" y="2243042"/>
                  </a:lnTo>
                  <a:lnTo>
                    <a:pt x="2006770" y="2255316"/>
                  </a:lnTo>
                  <a:lnTo>
                    <a:pt x="1997565" y="2273726"/>
                  </a:lnTo>
                  <a:lnTo>
                    <a:pt x="1963812" y="2295206"/>
                  </a:lnTo>
                  <a:lnTo>
                    <a:pt x="1834937" y="2310548"/>
                  </a:lnTo>
                  <a:lnTo>
                    <a:pt x="1660035" y="2301343"/>
                  </a:lnTo>
                  <a:lnTo>
                    <a:pt x="1528091" y="2286000"/>
                  </a:lnTo>
                  <a:lnTo>
                    <a:pt x="1285683" y="2215426"/>
                  </a:lnTo>
                  <a:lnTo>
                    <a:pt x="1245793" y="2190878"/>
                  </a:lnTo>
                  <a:lnTo>
                    <a:pt x="1000316" y="1807321"/>
                  </a:lnTo>
                  <a:lnTo>
                    <a:pt x="653581" y="1187493"/>
                  </a:lnTo>
                  <a:lnTo>
                    <a:pt x="398899" y="73643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680;p54">
            <a:extLst>
              <a:ext uri="{FF2B5EF4-FFF2-40B4-BE49-F238E27FC236}">
                <a16:creationId xmlns:a16="http://schemas.microsoft.com/office/drawing/2014/main" id="{C4E0ABAD-09DE-2345-8D90-18B1550EC7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6460" y="1689269"/>
            <a:ext cx="5076825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8492" y="1665207"/>
            <a:ext cx="5076825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307"/>
          <p:cNvSpPr txBox="1"/>
          <p:nvPr/>
        </p:nvSpPr>
        <p:spPr>
          <a:xfrm>
            <a:off x="5765800" y="6597352"/>
            <a:ext cx="21875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業</a:t>
            </a:r>
            <a:endParaRPr/>
          </a:p>
        </p:txBody>
      </p:sp>
      <p:sp>
        <p:nvSpPr>
          <p:cNvPr id="3413" name="Google Shape;3413;p307"/>
          <p:cNvSpPr/>
          <p:nvPr/>
        </p:nvSpPr>
        <p:spPr>
          <a:xfrm>
            <a:off x="3548063" y="1709738"/>
            <a:ext cx="531812" cy="698500"/>
          </a:xfrm>
          <a:custGeom>
            <a:avLst/>
            <a:gdLst/>
            <a:ahLst/>
            <a:cxnLst/>
            <a:rect l="l" t="t" r="r" b="b"/>
            <a:pathLst>
              <a:path w="531018" h="697706" extrusionOk="0">
                <a:moveTo>
                  <a:pt x="204787" y="416718"/>
                </a:moveTo>
                <a:lnTo>
                  <a:pt x="116681" y="271462"/>
                </a:lnTo>
                <a:lnTo>
                  <a:pt x="50006" y="152400"/>
                </a:lnTo>
                <a:lnTo>
                  <a:pt x="4762" y="52387"/>
                </a:lnTo>
                <a:lnTo>
                  <a:pt x="0" y="30956"/>
                </a:lnTo>
                <a:lnTo>
                  <a:pt x="4762" y="14287"/>
                </a:lnTo>
                <a:lnTo>
                  <a:pt x="11906" y="4762"/>
                </a:lnTo>
                <a:lnTo>
                  <a:pt x="21431" y="0"/>
                </a:lnTo>
                <a:lnTo>
                  <a:pt x="38100" y="2381"/>
                </a:lnTo>
                <a:lnTo>
                  <a:pt x="57150" y="14287"/>
                </a:lnTo>
                <a:lnTo>
                  <a:pt x="104775" y="61912"/>
                </a:lnTo>
                <a:lnTo>
                  <a:pt x="214312" y="147637"/>
                </a:lnTo>
                <a:lnTo>
                  <a:pt x="276225" y="192881"/>
                </a:lnTo>
                <a:lnTo>
                  <a:pt x="338137" y="228600"/>
                </a:lnTo>
                <a:lnTo>
                  <a:pt x="390525" y="245268"/>
                </a:lnTo>
                <a:lnTo>
                  <a:pt x="414337" y="252412"/>
                </a:lnTo>
                <a:lnTo>
                  <a:pt x="435768" y="266700"/>
                </a:lnTo>
                <a:lnTo>
                  <a:pt x="452437" y="292893"/>
                </a:lnTo>
                <a:lnTo>
                  <a:pt x="495300" y="390525"/>
                </a:lnTo>
                <a:lnTo>
                  <a:pt x="523875" y="483393"/>
                </a:lnTo>
                <a:lnTo>
                  <a:pt x="531018" y="535781"/>
                </a:lnTo>
                <a:cubicBezTo>
                  <a:pt x="530224" y="556418"/>
                  <a:pt x="529431" y="577056"/>
                  <a:pt x="528637" y="597693"/>
                </a:cubicBezTo>
                <a:lnTo>
                  <a:pt x="519112" y="650081"/>
                </a:lnTo>
                <a:lnTo>
                  <a:pt x="509587" y="676275"/>
                </a:lnTo>
                <a:lnTo>
                  <a:pt x="500062" y="688181"/>
                </a:lnTo>
                <a:lnTo>
                  <a:pt x="488156" y="692943"/>
                </a:lnTo>
                <a:lnTo>
                  <a:pt x="461962" y="697706"/>
                </a:lnTo>
                <a:lnTo>
                  <a:pt x="438150" y="692943"/>
                </a:lnTo>
                <a:lnTo>
                  <a:pt x="404812" y="673893"/>
                </a:lnTo>
                <a:lnTo>
                  <a:pt x="326231" y="588168"/>
                </a:lnTo>
                <a:lnTo>
                  <a:pt x="204787" y="4167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4" name="Google Shape;3414;p307"/>
          <p:cNvSpPr/>
          <p:nvPr/>
        </p:nvSpPr>
        <p:spPr>
          <a:xfrm>
            <a:off x="4232275" y="1433513"/>
            <a:ext cx="500063" cy="1069975"/>
          </a:xfrm>
          <a:custGeom>
            <a:avLst/>
            <a:gdLst/>
            <a:ahLst/>
            <a:cxnLst/>
            <a:rect l="l" t="t" r="r" b="b"/>
            <a:pathLst>
              <a:path w="500063" h="1069181" extrusionOk="0">
                <a:moveTo>
                  <a:pt x="195263" y="747712"/>
                </a:moveTo>
                <a:cubicBezTo>
                  <a:pt x="196850" y="604837"/>
                  <a:pt x="198438" y="461962"/>
                  <a:pt x="200025" y="319087"/>
                </a:cubicBezTo>
                <a:lnTo>
                  <a:pt x="190500" y="269081"/>
                </a:lnTo>
                <a:lnTo>
                  <a:pt x="183357" y="245268"/>
                </a:lnTo>
                <a:lnTo>
                  <a:pt x="164307" y="216693"/>
                </a:lnTo>
                <a:lnTo>
                  <a:pt x="35719" y="95250"/>
                </a:lnTo>
                <a:lnTo>
                  <a:pt x="16669" y="76200"/>
                </a:lnTo>
                <a:lnTo>
                  <a:pt x="2382" y="54768"/>
                </a:lnTo>
                <a:lnTo>
                  <a:pt x="0" y="38100"/>
                </a:lnTo>
                <a:lnTo>
                  <a:pt x="7144" y="19050"/>
                </a:lnTo>
                <a:lnTo>
                  <a:pt x="28575" y="7143"/>
                </a:lnTo>
                <a:lnTo>
                  <a:pt x="59532" y="0"/>
                </a:lnTo>
                <a:lnTo>
                  <a:pt x="83344" y="4762"/>
                </a:lnTo>
                <a:lnTo>
                  <a:pt x="414338" y="145256"/>
                </a:lnTo>
                <a:lnTo>
                  <a:pt x="452438" y="166687"/>
                </a:lnTo>
                <a:lnTo>
                  <a:pt x="481013" y="190500"/>
                </a:lnTo>
                <a:lnTo>
                  <a:pt x="495300" y="211931"/>
                </a:lnTo>
                <a:lnTo>
                  <a:pt x="500063" y="240506"/>
                </a:lnTo>
                <a:lnTo>
                  <a:pt x="485775" y="269081"/>
                </a:lnTo>
                <a:lnTo>
                  <a:pt x="469107" y="304800"/>
                </a:lnTo>
                <a:lnTo>
                  <a:pt x="452438" y="354806"/>
                </a:lnTo>
                <a:lnTo>
                  <a:pt x="447675" y="414337"/>
                </a:lnTo>
                <a:lnTo>
                  <a:pt x="423863" y="1047750"/>
                </a:lnTo>
                <a:lnTo>
                  <a:pt x="195263" y="1069181"/>
                </a:lnTo>
                <a:cubicBezTo>
                  <a:pt x="196057" y="964406"/>
                  <a:pt x="196850" y="859631"/>
                  <a:pt x="195263" y="7477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5" name="Google Shape;3415;p307"/>
          <p:cNvSpPr/>
          <p:nvPr/>
        </p:nvSpPr>
        <p:spPr>
          <a:xfrm>
            <a:off x="5003800" y="1357313"/>
            <a:ext cx="481013" cy="1095375"/>
          </a:xfrm>
          <a:custGeom>
            <a:avLst/>
            <a:gdLst/>
            <a:ahLst/>
            <a:cxnLst/>
            <a:rect l="l" t="t" r="r" b="b"/>
            <a:pathLst>
              <a:path w="481013" h="1095375" extrusionOk="0">
                <a:moveTo>
                  <a:pt x="166688" y="702468"/>
                </a:moveTo>
                <a:cubicBezTo>
                  <a:pt x="165894" y="545306"/>
                  <a:pt x="165101" y="388143"/>
                  <a:pt x="164307" y="230981"/>
                </a:cubicBezTo>
                <a:lnTo>
                  <a:pt x="159544" y="202406"/>
                </a:lnTo>
                <a:lnTo>
                  <a:pt x="147638" y="176212"/>
                </a:lnTo>
                <a:lnTo>
                  <a:pt x="128588" y="152400"/>
                </a:lnTo>
                <a:lnTo>
                  <a:pt x="85725" y="121443"/>
                </a:lnTo>
                <a:lnTo>
                  <a:pt x="16669" y="73818"/>
                </a:lnTo>
                <a:lnTo>
                  <a:pt x="0" y="52387"/>
                </a:lnTo>
                <a:lnTo>
                  <a:pt x="4763" y="26193"/>
                </a:lnTo>
                <a:lnTo>
                  <a:pt x="19050" y="14287"/>
                </a:lnTo>
                <a:lnTo>
                  <a:pt x="59532" y="2381"/>
                </a:lnTo>
                <a:lnTo>
                  <a:pt x="126207" y="0"/>
                </a:lnTo>
                <a:lnTo>
                  <a:pt x="200025" y="11906"/>
                </a:lnTo>
                <a:lnTo>
                  <a:pt x="321469" y="54768"/>
                </a:lnTo>
                <a:lnTo>
                  <a:pt x="397669" y="95250"/>
                </a:lnTo>
                <a:lnTo>
                  <a:pt x="445294" y="126206"/>
                </a:lnTo>
                <a:lnTo>
                  <a:pt x="469107" y="152400"/>
                </a:lnTo>
                <a:lnTo>
                  <a:pt x="481013" y="190500"/>
                </a:lnTo>
                <a:lnTo>
                  <a:pt x="476250" y="238125"/>
                </a:lnTo>
                <a:lnTo>
                  <a:pt x="452438" y="283368"/>
                </a:lnTo>
                <a:lnTo>
                  <a:pt x="426244" y="342900"/>
                </a:lnTo>
                <a:lnTo>
                  <a:pt x="407194" y="414337"/>
                </a:lnTo>
                <a:lnTo>
                  <a:pt x="395288" y="490537"/>
                </a:lnTo>
                <a:cubicBezTo>
                  <a:pt x="392854" y="527046"/>
                  <a:pt x="388144" y="563485"/>
                  <a:pt x="388144" y="600075"/>
                </a:cubicBezTo>
                <a:cubicBezTo>
                  <a:pt x="389732" y="758825"/>
                  <a:pt x="391319" y="917575"/>
                  <a:pt x="392907" y="1076325"/>
                </a:cubicBezTo>
                <a:lnTo>
                  <a:pt x="161925" y="1095375"/>
                </a:lnTo>
                <a:cubicBezTo>
                  <a:pt x="163513" y="965200"/>
                  <a:pt x="165100" y="835025"/>
                  <a:pt x="166688" y="7024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6" name="Google Shape;3416;p307"/>
          <p:cNvSpPr/>
          <p:nvPr/>
        </p:nvSpPr>
        <p:spPr>
          <a:xfrm>
            <a:off x="5689600" y="1544638"/>
            <a:ext cx="682625" cy="838200"/>
          </a:xfrm>
          <a:custGeom>
            <a:avLst/>
            <a:gdLst/>
            <a:ahLst/>
            <a:cxnLst/>
            <a:rect l="l" t="t" r="r" b="b"/>
            <a:pathLst>
              <a:path w="683419" h="838200" extrusionOk="0">
                <a:moveTo>
                  <a:pt x="188119" y="473869"/>
                </a:moveTo>
                <a:lnTo>
                  <a:pt x="323850" y="188119"/>
                </a:lnTo>
                <a:lnTo>
                  <a:pt x="328613" y="164307"/>
                </a:lnTo>
                <a:lnTo>
                  <a:pt x="321469" y="145257"/>
                </a:lnTo>
                <a:lnTo>
                  <a:pt x="252413" y="69057"/>
                </a:lnTo>
                <a:lnTo>
                  <a:pt x="235744" y="52388"/>
                </a:lnTo>
                <a:lnTo>
                  <a:pt x="228600" y="35719"/>
                </a:lnTo>
                <a:lnTo>
                  <a:pt x="233363" y="21432"/>
                </a:lnTo>
                <a:lnTo>
                  <a:pt x="257175" y="7144"/>
                </a:lnTo>
                <a:lnTo>
                  <a:pt x="288132" y="0"/>
                </a:lnTo>
                <a:lnTo>
                  <a:pt x="354807" y="7144"/>
                </a:lnTo>
                <a:lnTo>
                  <a:pt x="426244" y="21432"/>
                </a:lnTo>
                <a:lnTo>
                  <a:pt x="461963" y="35719"/>
                </a:lnTo>
                <a:lnTo>
                  <a:pt x="526257" y="78582"/>
                </a:lnTo>
                <a:lnTo>
                  <a:pt x="614363" y="154782"/>
                </a:lnTo>
                <a:lnTo>
                  <a:pt x="666750" y="219075"/>
                </a:lnTo>
                <a:lnTo>
                  <a:pt x="681038" y="254794"/>
                </a:lnTo>
                <a:lnTo>
                  <a:pt x="683419" y="280988"/>
                </a:lnTo>
                <a:lnTo>
                  <a:pt x="678657" y="304800"/>
                </a:lnTo>
                <a:lnTo>
                  <a:pt x="666750" y="321469"/>
                </a:lnTo>
                <a:lnTo>
                  <a:pt x="638175" y="335757"/>
                </a:lnTo>
                <a:lnTo>
                  <a:pt x="602457" y="347663"/>
                </a:lnTo>
                <a:lnTo>
                  <a:pt x="573882" y="369094"/>
                </a:lnTo>
                <a:lnTo>
                  <a:pt x="121444" y="826294"/>
                </a:lnTo>
                <a:lnTo>
                  <a:pt x="0" y="838200"/>
                </a:lnTo>
                <a:lnTo>
                  <a:pt x="188119" y="4738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7" name="Google Shape;3417;p307"/>
          <p:cNvSpPr/>
          <p:nvPr/>
        </p:nvSpPr>
        <p:spPr>
          <a:xfrm>
            <a:off x="2817813" y="2227263"/>
            <a:ext cx="4137025" cy="557212"/>
          </a:xfrm>
          <a:custGeom>
            <a:avLst/>
            <a:gdLst/>
            <a:ahLst/>
            <a:cxnLst/>
            <a:rect l="l" t="t" r="r" b="b"/>
            <a:pathLst>
              <a:path w="4136895" h="557478" extrusionOk="0">
                <a:moveTo>
                  <a:pt x="1754016" y="353523"/>
                </a:moveTo>
                <a:lnTo>
                  <a:pt x="1227131" y="407911"/>
                </a:lnTo>
                <a:lnTo>
                  <a:pt x="846415" y="482694"/>
                </a:lnTo>
                <a:lnTo>
                  <a:pt x="588071" y="543881"/>
                </a:lnTo>
                <a:lnTo>
                  <a:pt x="526884" y="554079"/>
                </a:lnTo>
                <a:lnTo>
                  <a:pt x="479295" y="557478"/>
                </a:lnTo>
                <a:lnTo>
                  <a:pt x="404511" y="540482"/>
                </a:lnTo>
                <a:lnTo>
                  <a:pt x="288936" y="486094"/>
                </a:lnTo>
                <a:lnTo>
                  <a:pt x="54388" y="319530"/>
                </a:lnTo>
                <a:lnTo>
                  <a:pt x="27194" y="292336"/>
                </a:lnTo>
                <a:lnTo>
                  <a:pt x="10197" y="268541"/>
                </a:lnTo>
                <a:lnTo>
                  <a:pt x="0" y="248146"/>
                </a:lnTo>
                <a:lnTo>
                  <a:pt x="3399" y="231149"/>
                </a:lnTo>
                <a:lnTo>
                  <a:pt x="16996" y="217552"/>
                </a:lnTo>
                <a:lnTo>
                  <a:pt x="40791" y="217552"/>
                </a:lnTo>
                <a:lnTo>
                  <a:pt x="363720" y="302534"/>
                </a:lnTo>
                <a:lnTo>
                  <a:pt x="431705" y="309332"/>
                </a:lnTo>
                <a:lnTo>
                  <a:pt x="574474" y="309332"/>
                </a:lnTo>
                <a:lnTo>
                  <a:pt x="1648639" y="193758"/>
                </a:lnTo>
                <a:lnTo>
                  <a:pt x="2916562" y="84981"/>
                </a:lnTo>
                <a:lnTo>
                  <a:pt x="3062730" y="71384"/>
                </a:lnTo>
                <a:lnTo>
                  <a:pt x="3310875" y="64586"/>
                </a:lnTo>
                <a:lnTo>
                  <a:pt x="3487637" y="33993"/>
                </a:lnTo>
                <a:lnTo>
                  <a:pt x="3630406" y="0"/>
                </a:lnTo>
                <a:lnTo>
                  <a:pt x="3660999" y="0"/>
                </a:lnTo>
                <a:lnTo>
                  <a:pt x="3820764" y="30593"/>
                </a:lnTo>
                <a:lnTo>
                  <a:pt x="3963533" y="71384"/>
                </a:lnTo>
                <a:lnTo>
                  <a:pt x="4041716" y="101978"/>
                </a:lnTo>
                <a:lnTo>
                  <a:pt x="4102902" y="146168"/>
                </a:lnTo>
                <a:lnTo>
                  <a:pt x="4123298" y="180161"/>
                </a:lnTo>
                <a:lnTo>
                  <a:pt x="4136895" y="210754"/>
                </a:lnTo>
                <a:lnTo>
                  <a:pt x="4130096" y="258344"/>
                </a:lnTo>
                <a:lnTo>
                  <a:pt x="4109701" y="288937"/>
                </a:lnTo>
                <a:lnTo>
                  <a:pt x="4068910" y="305933"/>
                </a:lnTo>
                <a:lnTo>
                  <a:pt x="3766376" y="275340"/>
                </a:lnTo>
                <a:lnTo>
                  <a:pt x="3497835" y="261743"/>
                </a:lnTo>
                <a:lnTo>
                  <a:pt x="2845177" y="265142"/>
                </a:lnTo>
                <a:lnTo>
                  <a:pt x="2532446" y="295735"/>
                </a:lnTo>
                <a:lnTo>
                  <a:pt x="1754016" y="35352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8" name="Google Shape;3418;p307"/>
          <p:cNvSpPr/>
          <p:nvPr/>
        </p:nvSpPr>
        <p:spPr>
          <a:xfrm>
            <a:off x="4105275" y="2532063"/>
            <a:ext cx="433388" cy="701675"/>
          </a:xfrm>
          <a:custGeom>
            <a:avLst/>
            <a:gdLst/>
            <a:ahLst/>
            <a:cxnLst/>
            <a:rect l="l" t="t" r="r" b="b"/>
            <a:pathLst>
              <a:path w="433388" h="702469" extrusionOk="0">
                <a:moveTo>
                  <a:pt x="250031" y="538162"/>
                </a:moveTo>
                <a:lnTo>
                  <a:pt x="157163" y="385762"/>
                </a:lnTo>
                <a:lnTo>
                  <a:pt x="104775" y="319087"/>
                </a:lnTo>
                <a:lnTo>
                  <a:pt x="76200" y="271462"/>
                </a:lnTo>
                <a:lnTo>
                  <a:pt x="47625" y="207169"/>
                </a:lnTo>
                <a:lnTo>
                  <a:pt x="26194" y="150019"/>
                </a:lnTo>
                <a:lnTo>
                  <a:pt x="0" y="47625"/>
                </a:lnTo>
                <a:lnTo>
                  <a:pt x="54769" y="0"/>
                </a:lnTo>
                <a:lnTo>
                  <a:pt x="109538" y="45244"/>
                </a:lnTo>
                <a:lnTo>
                  <a:pt x="140494" y="119062"/>
                </a:lnTo>
                <a:lnTo>
                  <a:pt x="171450" y="147637"/>
                </a:lnTo>
                <a:lnTo>
                  <a:pt x="245269" y="188119"/>
                </a:lnTo>
                <a:lnTo>
                  <a:pt x="295275" y="209550"/>
                </a:lnTo>
                <a:lnTo>
                  <a:pt x="319088" y="223837"/>
                </a:lnTo>
                <a:lnTo>
                  <a:pt x="347663" y="254794"/>
                </a:lnTo>
                <a:lnTo>
                  <a:pt x="361950" y="276225"/>
                </a:lnTo>
                <a:lnTo>
                  <a:pt x="376238" y="326231"/>
                </a:lnTo>
                <a:lnTo>
                  <a:pt x="395288" y="407194"/>
                </a:lnTo>
                <a:lnTo>
                  <a:pt x="433388" y="702469"/>
                </a:lnTo>
                <a:lnTo>
                  <a:pt x="333375" y="690562"/>
                </a:lnTo>
                <a:lnTo>
                  <a:pt x="250031" y="5381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9" name="Google Shape;3419;p307"/>
          <p:cNvSpPr/>
          <p:nvPr/>
        </p:nvSpPr>
        <p:spPr>
          <a:xfrm>
            <a:off x="5141913" y="2411413"/>
            <a:ext cx="623887" cy="736600"/>
          </a:xfrm>
          <a:custGeom>
            <a:avLst/>
            <a:gdLst/>
            <a:ahLst/>
            <a:cxnLst/>
            <a:rect l="l" t="t" r="r" b="b"/>
            <a:pathLst>
              <a:path w="623887" h="735807" extrusionOk="0">
                <a:moveTo>
                  <a:pt x="109537" y="488157"/>
                </a:moveTo>
                <a:lnTo>
                  <a:pt x="223837" y="283369"/>
                </a:lnTo>
                <a:lnTo>
                  <a:pt x="261937" y="226219"/>
                </a:lnTo>
                <a:lnTo>
                  <a:pt x="271462" y="195263"/>
                </a:lnTo>
                <a:lnTo>
                  <a:pt x="271462" y="180975"/>
                </a:lnTo>
                <a:lnTo>
                  <a:pt x="269081" y="159544"/>
                </a:lnTo>
                <a:lnTo>
                  <a:pt x="259556" y="135732"/>
                </a:lnTo>
                <a:lnTo>
                  <a:pt x="207169" y="69057"/>
                </a:lnTo>
                <a:lnTo>
                  <a:pt x="373856" y="0"/>
                </a:lnTo>
                <a:lnTo>
                  <a:pt x="521494" y="69057"/>
                </a:lnTo>
                <a:lnTo>
                  <a:pt x="526256" y="111919"/>
                </a:lnTo>
                <a:lnTo>
                  <a:pt x="533400" y="126207"/>
                </a:lnTo>
                <a:lnTo>
                  <a:pt x="581025" y="157163"/>
                </a:lnTo>
                <a:lnTo>
                  <a:pt x="609600" y="180975"/>
                </a:lnTo>
                <a:lnTo>
                  <a:pt x="623887" y="200025"/>
                </a:lnTo>
                <a:lnTo>
                  <a:pt x="623887" y="216694"/>
                </a:lnTo>
                <a:lnTo>
                  <a:pt x="607219" y="238125"/>
                </a:lnTo>
                <a:lnTo>
                  <a:pt x="523875" y="297657"/>
                </a:lnTo>
                <a:lnTo>
                  <a:pt x="321469" y="473869"/>
                </a:lnTo>
                <a:lnTo>
                  <a:pt x="247650" y="547688"/>
                </a:lnTo>
                <a:lnTo>
                  <a:pt x="107156" y="733425"/>
                </a:lnTo>
                <a:lnTo>
                  <a:pt x="0" y="735807"/>
                </a:lnTo>
                <a:lnTo>
                  <a:pt x="109537" y="48815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0" name="Google Shape;3420;p307"/>
          <p:cNvSpPr/>
          <p:nvPr/>
        </p:nvSpPr>
        <p:spPr>
          <a:xfrm>
            <a:off x="3552825" y="2962275"/>
            <a:ext cx="2546350" cy="446088"/>
          </a:xfrm>
          <a:custGeom>
            <a:avLst/>
            <a:gdLst/>
            <a:ahLst/>
            <a:cxnLst/>
            <a:rect l="l" t="t" r="r" b="b"/>
            <a:pathLst>
              <a:path w="2545556" h="445294" extrusionOk="0">
                <a:moveTo>
                  <a:pt x="862013" y="376238"/>
                </a:moveTo>
                <a:lnTo>
                  <a:pt x="369094" y="445294"/>
                </a:lnTo>
                <a:lnTo>
                  <a:pt x="321469" y="440531"/>
                </a:lnTo>
                <a:lnTo>
                  <a:pt x="271463" y="426244"/>
                </a:lnTo>
                <a:lnTo>
                  <a:pt x="202406" y="390525"/>
                </a:lnTo>
                <a:lnTo>
                  <a:pt x="119063" y="333375"/>
                </a:lnTo>
                <a:lnTo>
                  <a:pt x="57150" y="273844"/>
                </a:lnTo>
                <a:lnTo>
                  <a:pt x="11906" y="209550"/>
                </a:lnTo>
                <a:lnTo>
                  <a:pt x="0" y="176213"/>
                </a:lnTo>
                <a:lnTo>
                  <a:pt x="0" y="157163"/>
                </a:lnTo>
                <a:lnTo>
                  <a:pt x="11906" y="142875"/>
                </a:lnTo>
                <a:lnTo>
                  <a:pt x="19050" y="140494"/>
                </a:lnTo>
                <a:lnTo>
                  <a:pt x="33338" y="142875"/>
                </a:lnTo>
                <a:lnTo>
                  <a:pt x="154781" y="200025"/>
                </a:lnTo>
                <a:lnTo>
                  <a:pt x="245269" y="233363"/>
                </a:lnTo>
                <a:lnTo>
                  <a:pt x="302419" y="242888"/>
                </a:lnTo>
                <a:lnTo>
                  <a:pt x="416719" y="240506"/>
                </a:lnTo>
                <a:lnTo>
                  <a:pt x="871538" y="200025"/>
                </a:lnTo>
                <a:lnTo>
                  <a:pt x="1309688" y="133350"/>
                </a:lnTo>
                <a:lnTo>
                  <a:pt x="1650206" y="104775"/>
                </a:lnTo>
                <a:lnTo>
                  <a:pt x="1757363" y="107156"/>
                </a:lnTo>
                <a:lnTo>
                  <a:pt x="1974056" y="73819"/>
                </a:lnTo>
                <a:lnTo>
                  <a:pt x="2059781" y="52388"/>
                </a:lnTo>
                <a:lnTo>
                  <a:pt x="2147888" y="16669"/>
                </a:lnTo>
                <a:lnTo>
                  <a:pt x="2178844" y="0"/>
                </a:lnTo>
                <a:lnTo>
                  <a:pt x="2278856" y="4763"/>
                </a:lnTo>
                <a:lnTo>
                  <a:pt x="2362200" y="19050"/>
                </a:lnTo>
                <a:lnTo>
                  <a:pt x="2428875" y="40481"/>
                </a:lnTo>
                <a:lnTo>
                  <a:pt x="2476500" y="69056"/>
                </a:lnTo>
                <a:lnTo>
                  <a:pt x="2505075" y="95250"/>
                </a:lnTo>
                <a:lnTo>
                  <a:pt x="2528888" y="126206"/>
                </a:lnTo>
                <a:lnTo>
                  <a:pt x="2543175" y="152400"/>
                </a:lnTo>
                <a:lnTo>
                  <a:pt x="2545556" y="183356"/>
                </a:lnTo>
                <a:lnTo>
                  <a:pt x="2536031" y="216694"/>
                </a:lnTo>
                <a:lnTo>
                  <a:pt x="2516981" y="238125"/>
                </a:lnTo>
                <a:lnTo>
                  <a:pt x="2478881" y="254794"/>
                </a:lnTo>
                <a:lnTo>
                  <a:pt x="2400300" y="266700"/>
                </a:lnTo>
                <a:lnTo>
                  <a:pt x="2235994" y="257175"/>
                </a:lnTo>
                <a:lnTo>
                  <a:pt x="1843088" y="271463"/>
                </a:lnTo>
                <a:lnTo>
                  <a:pt x="1447800" y="307181"/>
                </a:lnTo>
                <a:lnTo>
                  <a:pt x="862013" y="3762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1" name="Google Shape;3421;p307"/>
          <p:cNvSpPr/>
          <p:nvPr/>
        </p:nvSpPr>
        <p:spPr>
          <a:xfrm>
            <a:off x="3595688" y="3562350"/>
            <a:ext cx="2395537" cy="423863"/>
          </a:xfrm>
          <a:custGeom>
            <a:avLst/>
            <a:gdLst/>
            <a:ahLst/>
            <a:cxnLst/>
            <a:rect l="l" t="t" r="r" b="b"/>
            <a:pathLst>
              <a:path w="2395537" h="423863" extrusionOk="0">
                <a:moveTo>
                  <a:pt x="988218" y="338138"/>
                </a:moveTo>
                <a:lnTo>
                  <a:pt x="504825" y="416719"/>
                </a:lnTo>
                <a:lnTo>
                  <a:pt x="438150" y="423863"/>
                </a:lnTo>
                <a:lnTo>
                  <a:pt x="388143" y="423863"/>
                </a:lnTo>
                <a:lnTo>
                  <a:pt x="323850" y="416719"/>
                </a:lnTo>
                <a:lnTo>
                  <a:pt x="278606" y="402431"/>
                </a:lnTo>
                <a:lnTo>
                  <a:pt x="207168" y="361950"/>
                </a:lnTo>
                <a:lnTo>
                  <a:pt x="109537" y="292894"/>
                </a:lnTo>
                <a:lnTo>
                  <a:pt x="28575" y="221456"/>
                </a:lnTo>
                <a:lnTo>
                  <a:pt x="7143" y="197644"/>
                </a:lnTo>
                <a:lnTo>
                  <a:pt x="0" y="171450"/>
                </a:lnTo>
                <a:lnTo>
                  <a:pt x="2381" y="152400"/>
                </a:lnTo>
                <a:lnTo>
                  <a:pt x="16668" y="142875"/>
                </a:lnTo>
                <a:lnTo>
                  <a:pt x="30956" y="145256"/>
                </a:lnTo>
                <a:lnTo>
                  <a:pt x="145256" y="185738"/>
                </a:lnTo>
                <a:lnTo>
                  <a:pt x="235743" y="207169"/>
                </a:lnTo>
                <a:lnTo>
                  <a:pt x="354806" y="223838"/>
                </a:lnTo>
                <a:lnTo>
                  <a:pt x="438150" y="221456"/>
                </a:lnTo>
                <a:lnTo>
                  <a:pt x="1185862" y="138113"/>
                </a:lnTo>
                <a:lnTo>
                  <a:pt x="1445418" y="109538"/>
                </a:lnTo>
                <a:lnTo>
                  <a:pt x="1947862" y="40481"/>
                </a:lnTo>
                <a:lnTo>
                  <a:pt x="2074068" y="7144"/>
                </a:lnTo>
                <a:lnTo>
                  <a:pt x="2107406" y="0"/>
                </a:lnTo>
                <a:lnTo>
                  <a:pt x="2193131" y="9525"/>
                </a:lnTo>
                <a:lnTo>
                  <a:pt x="2264568" y="33338"/>
                </a:lnTo>
                <a:lnTo>
                  <a:pt x="2319337" y="57150"/>
                </a:lnTo>
                <a:lnTo>
                  <a:pt x="2359818" y="85725"/>
                </a:lnTo>
                <a:lnTo>
                  <a:pt x="2383631" y="111919"/>
                </a:lnTo>
                <a:lnTo>
                  <a:pt x="2395537" y="135731"/>
                </a:lnTo>
                <a:lnTo>
                  <a:pt x="2395537" y="161925"/>
                </a:lnTo>
                <a:lnTo>
                  <a:pt x="2386012" y="204788"/>
                </a:lnTo>
                <a:lnTo>
                  <a:pt x="2362200" y="230981"/>
                </a:lnTo>
                <a:lnTo>
                  <a:pt x="2326481" y="240506"/>
                </a:lnTo>
                <a:lnTo>
                  <a:pt x="2209800" y="245269"/>
                </a:lnTo>
                <a:lnTo>
                  <a:pt x="1769268" y="242888"/>
                </a:lnTo>
                <a:lnTo>
                  <a:pt x="1438275" y="288131"/>
                </a:lnTo>
                <a:lnTo>
                  <a:pt x="988218" y="3381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2" name="Google Shape;3422;p307"/>
          <p:cNvSpPr/>
          <p:nvPr/>
        </p:nvSpPr>
        <p:spPr>
          <a:xfrm>
            <a:off x="3028950" y="4052888"/>
            <a:ext cx="3551238" cy="628650"/>
          </a:xfrm>
          <a:custGeom>
            <a:avLst/>
            <a:gdLst/>
            <a:ahLst/>
            <a:cxnLst/>
            <a:rect l="l" t="t" r="r" b="b"/>
            <a:pathLst>
              <a:path w="3550872" h="628831" extrusionOk="0">
                <a:moveTo>
                  <a:pt x="1335543" y="438451"/>
                </a:moveTo>
                <a:lnTo>
                  <a:pt x="974975" y="493257"/>
                </a:lnTo>
                <a:lnTo>
                  <a:pt x="804787" y="519218"/>
                </a:lnTo>
                <a:lnTo>
                  <a:pt x="660560" y="556717"/>
                </a:lnTo>
                <a:lnTo>
                  <a:pt x="429797" y="625946"/>
                </a:lnTo>
                <a:lnTo>
                  <a:pt x="386528" y="628831"/>
                </a:lnTo>
                <a:lnTo>
                  <a:pt x="349029" y="620177"/>
                </a:lnTo>
                <a:lnTo>
                  <a:pt x="317299" y="605754"/>
                </a:lnTo>
                <a:lnTo>
                  <a:pt x="224994" y="533641"/>
                </a:lnTo>
                <a:lnTo>
                  <a:pt x="14422" y="314415"/>
                </a:lnTo>
                <a:lnTo>
                  <a:pt x="2884" y="297108"/>
                </a:lnTo>
                <a:lnTo>
                  <a:pt x="0" y="276916"/>
                </a:lnTo>
                <a:lnTo>
                  <a:pt x="8653" y="259609"/>
                </a:lnTo>
                <a:lnTo>
                  <a:pt x="25961" y="253840"/>
                </a:lnTo>
                <a:lnTo>
                  <a:pt x="54806" y="262494"/>
                </a:lnTo>
                <a:lnTo>
                  <a:pt x="152880" y="308646"/>
                </a:lnTo>
                <a:lnTo>
                  <a:pt x="256724" y="343261"/>
                </a:lnTo>
                <a:lnTo>
                  <a:pt x="354798" y="354799"/>
                </a:lnTo>
                <a:lnTo>
                  <a:pt x="449988" y="354799"/>
                </a:lnTo>
                <a:lnTo>
                  <a:pt x="992282" y="285570"/>
                </a:lnTo>
                <a:lnTo>
                  <a:pt x="1753802" y="201918"/>
                </a:lnTo>
                <a:lnTo>
                  <a:pt x="2013410" y="178842"/>
                </a:lnTo>
                <a:lnTo>
                  <a:pt x="2976848" y="69229"/>
                </a:lnTo>
                <a:lnTo>
                  <a:pt x="3158574" y="0"/>
                </a:lnTo>
                <a:lnTo>
                  <a:pt x="3271071" y="31730"/>
                </a:lnTo>
                <a:lnTo>
                  <a:pt x="3395106" y="74998"/>
                </a:lnTo>
                <a:lnTo>
                  <a:pt x="3487412" y="126920"/>
                </a:lnTo>
                <a:lnTo>
                  <a:pt x="3524911" y="152881"/>
                </a:lnTo>
                <a:lnTo>
                  <a:pt x="3545103" y="178842"/>
                </a:lnTo>
                <a:lnTo>
                  <a:pt x="3550872" y="210572"/>
                </a:lnTo>
                <a:lnTo>
                  <a:pt x="3530680" y="268263"/>
                </a:lnTo>
                <a:lnTo>
                  <a:pt x="3513373" y="288455"/>
                </a:lnTo>
                <a:lnTo>
                  <a:pt x="3481643" y="302877"/>
                </a:lnTo>
                <a:lnTo>
                  <a:pt x="3421067" y="314415"/>
                </a:lnTo>
                <a:lnTo>
                  <a:pt x="3123959" y="299993"/>
                </a:lnTo>
                <a:lnTo>
                  <a:pt x="2682624" y="291339"/>
                </a:lnTo>
                <a:lnTo>
                  <a:pt x="2382632" y="311531"/>
                </a:lnTo>
                <a:lnTo>
                  <a:pt x="2039371" y="349030"/>
                </a:lnTo>
                <a:lnTo>
                  <a:pt x="1335543" y="43845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3" name="Google Shape;3423;p307"/>
          <p:cNvSpPr/>
          <p:nvPr/>
        </p:nvSpPr>
        <p:spPr>
          <a:xfrm rot="-5400000">
            <a:off x="3497263" y="4389438"/>
            <a:ext cx="2786062" cy="347662"/>
          </a:xfrm>
          <a:custGeom>
            <a:avLst/>
            <a:gdLst/>
            <a:ahLst/>
            <a:cxnLst/>
            <a:rect l="l" t="t" r="r" b="b"/>
            <a:pathLst>
              <a:path w="2786063" h="347663" extrusionOk="0">
                <a:moveTo>
                  <a:pt x="876300" y="42863"/>
                </a:moveTo>
                <a:lnTo>
                  <a:pt x="1385888" y="71438"/>
                </a:lnTo>
                <a:lnTo>
                  <a:pt x="1704975" y="71438"/>
                </a:lnTo>
                <a:lnTo>
                  <a:pt x="2076450" y="69057"/>
                </a:lnTo>
                <a:lnTo>
                  <a:pt x="2252663" y="73819"/>
                </a:lnTo>
                <a:lnTo>
                  <a:pt x="2414588" y="80963"/>
                </a:lnTo>
                <a:lnTo>
                  <a:pt x="2543175" y="76200"/>
                </a:lnTo>
                <a:lnTo>
                  <a:pt x="2717007" y="35719"/>
                </a:lnTo>
                <a:lnTo>
                  <a:pt x="2786063" y="154782"/>
                </a:lnTo>
                <a:lnTo>
                  <a:pt x="2690813" y="269082"/>
                </a:lnTo>
                <a:lnTo>
                  <a:pt x="2645569" y="314325"/>
                </a:lnTo>
                <a:lnTo>
                  <a:pt x="2624138" y="328613"/>
                </a:lnTo>
                <a:lnTo>
                  <a:pt x="2595563" y="342900"/>
                </a:lnTo>
                <a:lnTo>
                  <a:pt x="2566988" y="347663"/>
                </a:lnTo>
                <a:lnTo>
                  <a:pt x="2514600" y="342900"/>
                </a:lnTo>
                <a:lnTo>
                  <a:pt x="2452688" y="326232"/>
                </a:lnTo>
                <a:lnTo>
                  <a:pt x="1712119" y="319088"/>
                </a:lnTo>
                <a:lnTo>
                  <a:pt x="1457325" y="300038"/>
                </a:lnTo>
                <a:lnTo>
                  <a:pt x="714375" y="297657"/>
                </a:lnTo>
                <a:lnTo>
                  <a:pt x="504825" y="311944"/>
                </a:lnTo>
                <a:lnTo>
                  <a:pt x="292894" y="319088"/>
                </a:lnTo>
                <a:lnTo>
                  <a:pt x="164307" y="307182"/>
                </a:lnTo>
                <a:lnTo>
                  <a:pt x="90488" y="290513"/>
                </a:lnTo>
                <a:lnTo>
                  <a:pt x="42863" y="271463"/>
                </a:lnTo>
                <a:lnTo>
                  <a:pt x="16669" y="252413"/>
                </a:lnTo>
                <a:lnTo>
                  <a:pt x="4763" y="230982"/>
                </a:lnTo>
                <a:lnTo>
                  <a:pt x="0" y="204788"/>
                </a:lnTo>
                <a:lnTo>
                  <a:pt x="4763" y="171450"/>
                </a:lnTo>
                <a:lnTo>
                  <a:pt x="21432" y="126207"/>
                </a:lnTo>
                <a:lnTo>
                  <a:pt x="47625" y="97632"/>
                </a:lnTo>
                <a:lnTo>
                  <a:pt x="111919" y="50007"/>
                </a:lnTo>
                <a:lnTo>
                  <a:pt x="185738" y="16669"/>
                </a:lnTo>
                <a:lnTo>
                  <a:pt x="269082" y="0"/>
                </a:lnTo>
                <a:lnTo>
                  <a:pt x="350044" y="0"/>
                </a:lnTo>
                <a:lnTo>
                  <a:pt x="416719" y="9525"/>
                </a:lnTo>
                <a:lnTo>
                  <a:pt x="876300" y="4286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4" name="Google Shape;3424;p307"/>
          <p:cNvSpPr/>
          <p:nvPr/>
        </p:nvSpPr>
        <p:spPr>
          <a:xfrm>
            <a:off x="2846388" y="4376738"/>
            <a:ext cx="2025650" cy="1387475"/>
          </a:xfrm>
          <a:custGeom>
            <a:avLst/>
            <a:gdLst/>
            <a:ahLst/>
            <a:cxnLst/>
            <a:rect l="l" t="t" r="r" b="b"/>
            <a:pathLst>
              <a:path w="2026444" h="1388268" extrusionOk="0">
                <a:moveTo>
                  <a:pt x="790575" y="840581"/>
                </a:moveTo>
                <a:lnTo>
                  <a:pt x="1083469" y="640556"/>
                </a:lnTo>
                <a:lnTo>
                  <a:pt x="1338262" y="440531"/>
                </a:lnTo>
                <a:lnTo>
                  <a:pt x="1843087" y="0"/>
                </a:lnTo>
                <a:lnTo>
                  <a:pt x="1959769" y="9525"/>
                </a:lnTo>
                <a:lnTo>
                  <a:pt x="2026444" y="92868"/>
                </a:lnTo>
                <a:lnTo>
                  <a:pt x="1854994" y="276225"/>
                </a:lnTo>
                <a:lnTo>
                  <a:pt x="1604962" y="485775"/>
                </a:lnTo>
                <a:lnTo>
                  <a:pt x="1416844" y="628650"/>
                </a:lnTo>
                <a:lnTo>
                  <a:pt x="1169194" y="802481"/>
                </a:lnTo>
                <a:lnTo>
                  <a:pt x="764381" y="1031081"/>
                </a:lnTo>
                <a:lnTo>
                  <a:pt x="392906" y="1221581"/>
                </a:lnTo>
                <a:lnTo>
                  <a:pt x="64294" y="1378743"/>
                </a:lnTo>
                <a:lnTo>
                  <a:pt x="33337" y="1388268"/>
                </a:lnTo>
                <a:lnTo>
                  <a:pt x="11906" y="1388268"/>
                </a:lnTo>
                <a:lnTo>
                  <a:pt x="0" y="1369218"/>
                </a:lnTo>
                <a:lnTo>
                  <a:pt x="4762" y="1343025"/>
                </a:lnTo>
                <a:lnTo>
                  <a:pt x="23812" y="1323975"/>
                </a:lnTo>
                <a:lnTo>
                  <a:pt x="314325" y="1157287"/>
                </a:lnTo>
                <a:lnTo>
                  <a:pt x="790575" y="840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5" name="Google Shape;3425;p307"/>
          <p:cNvSpPr/>
          <p:nvPr/>
        </p:nvSpPr>
        <p:spPr>
          <a:xfrm>
            <a:off x="4927600" y="4360863"/>
            <a:ext cx="2249488" cy="1371600"/>
          </a:xfrm>
          <a:custGeom>
            <a:avLst/>
            <a:gdLst/>
            <a:ahLst/>
            <a:cxnLst/>
            <a:rect l="l" t="t" r="r" b="b"/>
            <a:pathLst>
              <a:path w="2250282" h="1371600" extrusionOk="0">
                <a:moveTo>
                  <a:pt x="766763" y="792956"/>
                </a:moveTo>
                <a:lnTo>
                  <a:pt x="0" y="64294"/>
                </a:lnTo>
                <a:lnTo>
                  <a:pt x="57150" y="0"/>
                </a:lnTo>
                <a:lnTo>
                  <a:pt x="785813" y="528637"/>
                </a:lnTo>
                <a:lnTo>
                  <a:pt x="1354932" y="895350"/>
                </a:lnTo>
                <a:lnTo>
                  <a:pt x="1624013" y="1040606"/>
                </a:lnTo>
                <a:lnTo>
                  <a:pt x="1952625" y="1181100"/>
                </a:lnTo>
                <a:lnTo>
                  <a:pt x="2228850" y="1281112"/>
                </a:lnTo>
                <a:lnTo>
                  <a:pt x="2243138" y="1293019"/>
                </a:lnTo>
                <a:lnTo>
                  <a:pt x="2250282" y="1319212"/>
                </a:lnTo>
                <a:lnTo>
                  <a:pt x="2250282" y="1333500"/>
                </a:lnTo>
                <a:lnTo>
                  <a:pt x="2238375" y="1352550"/>
                </a:lnTo>
                <a:lnTo>
                  <a:pt x="2209800" y="1366837"/>
                </a:lnTo>
                <a:lnTo>
                  <a:pt x="1847850" y="1371600"/>
                </a:lnTo>
                <a:lnTo>
                  <a:pt x="1562100" y="1362075"/>
                </a:lnTo>
                <a:lnTo>
                  <a:pt x="1438275" y="1343025"/>
                </a:lnTo>
                <a:lnTo>
                  <a:pt x="1316832" y="1300162"/>
                </a:lnTo>
                <a:lnTo>
                  <a:pt x="1245394" y="1259681"/>
                </a:lnTo>
                <a:lnTo>
                  <a:pt x="766763" y="7929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57927BA-C80B-D64D-9868-63EE419994C4}"/>
              </a:ext>
            </a:extLst>
          </p:cNvPr>
          <p:cNvGrpSpPr/>
          <p:nvPr/>
        </p:nvGrpSpPr>
        <p:grpSpPr>
          <a:xfrm>
            <a:off x="2813458" y="1352958"/>
            <a:ext cx="4359275" cy="4598987"/>
            <a:chOff x="2970213" y="1509713"/>
            <a:chExt cx="4359275" cy="4598987"/>
          </a:xfrm>
        </p:grpSpPr>
        <p:sp>
          <p:nvSpPr>
            <p:cNvPr id="16" name="Google Shape;3413;p307">
              <a:extLst>
                <a:ext uri="{FF2B5EF4-FFF2-40B4-BE49-F238E27FC236}">
                  <a16:creationId xmlns:a16="http://schemas.microsoft.com/office/drawing/2014/main" id="{37D67AC6-016B-9049-BC6A-61141C69BE96}"/>
                </a:ext>
              </a:extLst>
            </p:cNvPr>
            <p:cNvSpPr/>
            <p:nvPr/>
          </p:nvSpPr>
          <p:spPr>
            <a:xfrm>
              <a:off x="3700463" y="1862138"/>
              <a:ext cx="531812" cy="698500"/>
            </a:xfrm>
            <a:custGeom>
              <a:avLst/>
              <a:gdLst/>
              <a:ahLst/>
              <a:cxnLst/>
              <a:rect l="l" t="t" r="r" b="b"/>
              <a:pathLst>
                <a:path w="531018" h="697706" extrusionOk="0">
                  <a:moveTo>
                    <a:pt x="204787" y="416718"/>
                  </a:moveTo>
                  <a:lnTo>
                    <a:pt x="116681" y="271462"/>
                  </a:lnTo>
                  <a:lnTo>
                    <a:pt x="50006" y="152400"/>
                  </a:lnTo>
                  <a:lnTo>
                    <a:pt x="4762" y="52387"/>
                  </a:lnTo>
                  <a:lnTo>
                    <a:pt x="0" y="30956"/>
                  </a:lnTo>
                  <a:lnTo>
                    <a:pt x="4762" y="14287"/>
                  </a:lnTo>
                  <a:lnTo>
                    <a:pt x="11906" y="4762"/>
                  </a:lnTo>
                  <a:lnTo>
                    <a:pt x="21431" y="0"/>
                  </a:lnTo>
                  <a:lnTo>
                    <a:pt x="38100" y="2381"/>
                  </a:lnTo>
                  <a:lnTo>
                    <a:pt x="57150" y="14287"/>
                  </a:lnTo>
                  <a:lnTo>
                    <a:pt x="104775" y="61912"/>
                  </a:lnTo>
                  <a:lnTo>
                    <a:pt x="214312" y="147637"/>
                  </a:lnTo>
                  <a:lnTo>
                    <a:pt x="276225" y="192881"/>
                  </a:lnTo>
                  <a:lnTo>
                    <a:pt x="338137" y="228600"/>
                  </a:lnTo>
                  <a:lnTo>
                    <a:pt x="390525" y="245268"/>
                  </a:lnTo>
                  <a:lnTo>
                    <a:pt x="414337" y="252412"/>
                  </a:lnTo>
                  <a:lnTo>
                    <a:pt x="435768" y="266700"/>
                  </a:lnTo>
                  <a:lnTo>
                    <a:pt x="452437" y="292893"/>
                  </a:lnTo>
                  <a:lnTo>
                    <a:pt x="495300" y="390525"/>
                  </a:lnTo>
                  <a:lnTo>
                    <a:pt x="523875" y="483393"/>
                  </a:lnTo>
                  <a:lnTo>
                    <a:pt x="531018" y="535781"/>
                  </a:lnTo>
                  <a:cubicBezTo>
                    <a:pt x="530224" y="556418"/>
                    <a:pt x="529431" y="577056"/>
                    <a:pt x="528637" y="597693"/>
                  </a:cubicBezTo>
                  <a:lnTo>
                    <a:pt x="519112" y="650081"/>
                  </a:lnTo>
                  <a:lnTo>
                    <a:pt x="509587" y="676275"/>
                  </a:lnTo>
                  <a:lnTo>
                    <a:pt x="500062" y="688181"/>
                  </a:lnTo>
                  <a:lnTo>
                    <a:pt x="488156" y="692943"/>
                  </a:lnTo>
                  <a:lnTo>
                    <a:pt x="461962" y="697706"/>
                  </a:lnTo>
                  <a:lnTo>
                    <a:pt x="438150" y="692943"/>
                  </a:lnTo>
                  <a:lnTo>
                    <a:pt x="404812" y="673893"/>
                  </a:lnTo>
                  <a:lnTo>
                    <a:pt x="326231" y="588168"/>
                  </a:lnTo>
                  <a:lnTo>
                    <a:pt x="204787" y="41671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414;p307">
              <a:extLst>
                <a:ext uri="{FF2B5EF4-FFF2-40B4-BE49-F238E27FC236}">
                  <a16:creationId xmlns:a16="http://schemas.microsoft.com/office/drawing/2014/main" id="{24DA6D7A-ECD1-794E-AAE9-943D9B78E7BD}"/>
                </a:ext>
              </a:extLst>
            </p:cNvPr>
            <p:cNvSpPr/>
            <p:nvPr/>
          </p:nvSpPr>
          <p:spPr>
            <a:xfrm>
              <a:off x="4384675" y="1585913"/>
              <a:ext cx="500063" cy="1069975"/>
            </a:xfrm>
            <a:custGeom>
              <a:avLst/>
              <a:gdLst/>
              <a:ahLst/>
              <a:cxnLst/>
              <a:rect l="l" t="t" r="r" b="b"/>
              <a:pathLst>
                <a:path w="500063" h="1069181" extrusionOk="0">
                  <a:moveTo>
                    <a:pt x="195263" y="747712"/>
                  </a:moveTo>
                  <a:cubicBezTo>
                    <a:pt x="196850" y="604837"/>
                    <a:pt x="198438" y="461962"/>
                    <a:pt x="200025" y="319087"/>
                  </a:cubicBezTo>
                  <a:lnTo>
                    <a:pt x="190500" y="269081"/>
                  </a:lnTo>
                  <a:lnTo>
                    <a:pt x="183357" y="245268"/>
                  </a:lnTo>
                  <a:lnTo>
                    <a:pt x="164307" y="216693"/>
                  </a:lnTo>
                  <a:lnTo>
                    <a:pt x="35719" y="95250"/>
                  </a:lnTo>
                  <a:lnTo>
                    <a:pt x="16669" y="76200"/>
                  </a:lnTo>
                  <a:lnTo>
                    <a:pt x="2382" y="54768"/>
                  </a:lnTo>
                  <a:lnTo>
                    <a:pt x="0" y="38100"/>
                  </a:lnTo>
                  <a:lnTo>
                    <a:pt x="7144" y="19050"/>
                  </a:lnTo>
                  <a:lnTo>
                    <a:pt x="28575" y="7143"/>
                  </a:lnTo>
                  <a:lnTo>
                    <a:pt x="59532" y="0"/>
                  </a:lnTo>
                  <a:lnTo>
                    <a:pt x="83344" y="4762"/>
                  </a:lnTo>
                  <a:lnTo>
                    <a:pt x="414338" y="145256"/>
                  </a:lnTo>
                  <a:lnTo>
                    <a:pt x="452438" y="166687"/>
                  </a:lnTo>
                  <a:lnTo>
                    <a:pt x="481013" y="190500"/>
                  </a:lnTo>
                  <a:lnTo>
                    <a:pt x="495300" y="211931"/>
                  </a:lnTo>
                  <a:lnTo>
                    <a:pt x="500063" y="240506"/>
                  </a:lnTo>
                  <a:lnTo>
                    <a:pt x="485775" y="269081"/>
                  </a:lnTo>
                  <a:lnTo>
                    <a:pt x="469107" y="304800"/>
                  </a:lnTo>
                  <a:lnTo>
                    <a:pt x="452438" y="354806"/>
                  </a:lnTo>
                  <a:lnTo>
                    <a:pt x="447675" y="414337"/>
                  </a:lnTo>
                  <a:lnTo>
                    <a:pt x="423863" y="1047750"/>
                  </a:lnTo>
                  <a:lnTo>
                    <a:pt x="195263" y="1069181"/>
                  </a:lnTo>
                  <a:cubicBezTo>
                    <a:pt x="196057" y="964406"/>
                    <a:pt x="196850" y="859631"/>
                    <a:pt x="195263" y="7477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415;p307">
              <a:extLst>
                <a:ext uri="{FF2B5EF4-FFF2-40B4-BE49-F238E27FC236}">
                  <a16:creationId xmlns:a16="http://schemas.microsoft.com/office/drawing/2014/main" id="{7100071E-A7ED-014E-9571-A736153687B5}"/>
                </a:ext>
              </a:extLst>
            </p:cNvPr>
            <p:cNvSpPr/>
            <p:nvPr/>
          </p:nvSpPr>
          <p:spPr>
            <a:xfrm>
              <a:off x="5156200" y="1509713"/>
              <a:ext cx="481013" cy="1095375"/>
            </a:xfrm>
            <a:custGeom>
              <a:avLst/>
              <a:gdLst/>
              <a:ahLst/>
              <a:cxnLst/>
              <a:rect l="l" t="t" r="r" b="b"/>
              <a:pathLst>
                <a:path w="481013" h="1095375" extrusionOk="0">
                  <a:moveTo>
                    <a:pt x="166688" y="702468"/>
                  </a:moveTo>
                  <a:cubicBezTo>
                    <a:pt x="165894" y="545306"/>
                    <a:pt x="165101" y="388143"/>
                    <a:pt x="164307" y="230981"/>
                  </a:cubicBezTo>
                  <a:lnTo>
                    <a:pt x="159544" y="202406"/>
                  </a:lnTo>
                  <a:lnTo>
                    <a:pt x="147638" y="176212"/>
                  </a:lnTo>
                  <a:lnTo>
                    <a:pt x="128588" y="152400"/>
                  </a:lnTo>
                  <a:lnTo>
                    <a:pt x="85725" y="121443"/>
                  </a:lnTo>
                  <a:lnTo>
                    <a:pt x="16669" y="73818"/>
                  </a:lnTo>
                  <a:lnTo>
                    <a:pt x="0" y="52387"/>
                  </a:lnTo>
                  <a:lnTo>
                    <a:pt x="4763" y="26193"/>
                  </a:lnTo>
                  <a:lnTo>
                    <a:pt x="19050" y="14287"/>
                  </a:lnTo>
                  <a:lnTo>
                    <a:pt x="59532" y="2381"/>
                  </a:lnTo>
                  <a:lnTo>
                    <a:pt x="126207" y="0"/>
                  </a:lnTo>
                  <a:lnTo>
                    <a:pt x="200025" y="11906"/>
                  </a:lnTo>
                  <a:lnTo>
                    <a:pt x="321469" y="54768"/>
                  </a:lnTo>
                  <a:lnTo>
                    <a:pt x="397669" y="95250"/>
                  </a:lnTo>
                  <a:lnTo>
                    <a:pt x="445294" y="126206"/>
                  </a:lnTo>
                  <a:lnTo>
                    <a:pt x="469107" y="152400"/>
                  </a:lnTo>
                  <a:lnTo>
                    <a:pt x="481013" y="190500"/>
                  </a:lnTo>
                  <a:lnTo>
                    <a:pt x="476250" y="238125"/>
                  </a:lnTo>
                  <a:lnTo>
                    <a:pt x="452438" y="283368"/>
                  </a:lnTo>
                  <a:lnTo>
                    <a:pt x="426244" y="342900"/>
                  </a:lnTo>
                  <a:lnTo>
                    <a:pt x="407194" y="414337"/>
                  </a:lnTo>
                  <a:lnTo>
                    <a:pt x="395288" y="490537"/>
                  </a:lnTo>
                  <a:cubicBezTo>
                    <a:pt x="392854" y="527046"/>
                    <a:pt x="388144" y="563485"/>
                    <a:pt x="388144" y="600075"/>
                  </a:cubicBezTo>
                  <a:cubicBezTo>
                    <a:pt x="389732" y="758825"/>
                    <a:pt x="391319" y="917575"/>
                    <a:pt x="392907" y="1076325"/>
                  </a:cubicBezTo>
                  <a:lnTo>
                    <a:pt x="161925" y="1095375"/>
                  </a:lnTo>
                  <a:cubicBezTo>
                    <a:pt x="163513" y="965200"/>
                    <a:pt x="165100" y="835025"/>
                    <a:pt x="166688" y="7024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416;p307">
              <a:extLst>
                <a:ext uri="{FF2B5EF4-FFF2-40B4-BE49-F238E27FC236}">
                  <a16:creationId xmlns:a16="http://schemas.microsoft.com/office/drawing/2014/main" id="{4E6B673C-50B8-8546-B92D-1703F6542292}"/>
                </a:ext>
              </a:extLst>
            </p:cNvPr>
            <p:cNvSpPr/>
            <p:nvPr/>
          </p:nvSpPr>
          <p:spPr>
            <a:xfrm>
              <a:off x="5842000" y="1697038"/>
              <a:ext cx="682625" cy="838200"/>
            </a:xfrm>
            <a:custGeom>
              <a:avLst/>
              <a:gdLst/>
              <a:ahLst/>
              <a:cxnLst/>
              <a:rect l="l" t="t" r="r" b="b"/>
              <a:pathLst>
                <a:path w="683419" h="838200" extrusionOk="0">
                  <a:moveTo>
                    <a:pt x="188119" y="473869"/>
                  </a:moveTo>
                  <a:lnTo>
                    <a:pt x="323850" y="188119"/>
                  </a:lnTo>
                  <a:lnTo>
                    <a:pt x="328613" y="164307"/>
                  </a:lnTo>
                  <a:lnTo>
                    <a:pt x="321469" y="145257"/>
                  </a:lnTo>
                  <a:lnTo>
                    <a:pt x="252413" y="69057"/>
                  </a:lnTo>
                  <a:lnTo>
                    <a:pt x="235744" y="52388"/>
                  </a:lnTo>
                  <a:lnTo>
                    <a:pt x="228600" y="35719"/>
                  </a:lnTo>
                  <a:lnTo>
                    <a:pt x="233363" y="21432"/>
                  </a:lnTo>
                  <a:lnTo>
                    <a:pt x="257175" y="7144"/>
                  </a:lnTo>
                  <a:lnTo>
                    <a:pt x="288132" y="0"/>
                  </a:lnTo>
                  <a:lnTo>
                    <a:pt x="354807" y="7144"/>
                  </a:lnTo>
                  <a:lnTo>
                    <a:pt x="426244" y="21432"/>
                  </a:lnTo>
                  <a:lnTo>
                    <a:pt x="461963" y="35719"/>
                  </a:lnTo>
                  <a:lnTo>
                    <a:pt x="526257" y="78582"/>
                  </a:lnTo>
                  <a:lnTo>
                    <a:pt x="614363" y="154782"/>
                  </a:lnTo>
                  <a:lnTo>
                    <a:pt x="666750" y="219075"/>
                  </a:lnTo>
                  <a:lnTo>
                    <a:pt x="681038" y="254794"/>
                  </a:lnTo>
                  <a:lnTo>
                    <a:pt x="683419" y="280988"/>
                  </a:lnTo>
                  <a:lnTo>
                    <a:pt x="678657" y="304800"/>
                  </a:lnTo>
                  <a:lnTo>
                    <a:pt x="666750" y="321469"/>
                  </a:lnTo>
                  <a:lnTo>
                    <a:pt x="638175" y="335757"/>
                  </a:lnTo>
                  <a:lnTo>
                    <a:pt x="602457" y="347663"/>
                  </a:lnTo>
                  <a:lnTo>
                    <a:pt x="573882" y="369094"/>
                  </a:lnTo>
                  <a:lnTo>
                    <a:pt x="121444" y="826294"/>
                  </a:lnTo>
                  <a:lnTo>
                    <a:pt x="0" y="838200"/>
                  </a:lnTo>
                  <a:lnTo>
                    <a:pt x="188119" y="47386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417;p307">
              <a:extLst>
                <a:ext uri="{FF2B5EF4-FFF2-40B4-BE49-F238E27FC236}">
                  <a16:creationId xmlns:a16="http://schemas.microsoft.com/office/drawing/2014/main" id="{3A5C20DD-0D68-3444-A2ED-A80DDC980082}"/>
                </a:ext>
              </a:extLst>
            </p:cNvPr>
            <p:cNvSpPr/>
            <p:nvPr/>
          </p:nvSpPr>
          <p:spPr>
            <a:xfrm>
              <a:off x="2970213" y="2379663"/>
              <a:ext cx="4137025" cy="557212"/>
            </a:xfrm>
            <a:custGeom>
              <a:avLst/>
              <a:gdLst/>
              <a:ahLst/>
              <a:cxnLst/>
              <a:rect l="l" t="t" r="r" b="b"/>
              <a:pathLst>
                <a:path w="4136895" h="557478" extrusionOk="0">
                  <a:moveTo>
                    <a:pt x="1754016" y="353523"/>
                  </a:moveTo>
                  <a:lnTo>
                    <a:pt x="1227131" y="407911"/>
                  </a:lnTo>
                  <a:lnTo>
                    <a:pt x="846415" y="482694"/>
                  </a:lnTo>
                  <a:lnTo>
                    <a:pt x="588071" y="543881"/>
                  </a:lnTo>
                  <a:lnTo>
                    <a:pt x="526884" y="554079"/>
                  </a:lnTo>
                  <a:lnTo>
                    <a:pt x="479295" y="557478"/>
                  </a:lnTo>
                  <a:lnTo>
                    <a:pt x="404511" y="540482"/>
                  </a:lnTo>
                  <a:lnTo>
                    <a:pt x="288936" y="486094"/>
                  </a:lnTo>
                  <a:lnTo>
                    <a:pt x="54388" y="319530"/>
                  </a:lnTo>
                  <a:lnTo>
                    <a:pt x="27194" y="292336"/>
                  </a:lnTo>
                  <a:lnTo>
                    <a:pt x="10197" y="268541"/>
                  </a:lnTo>
                  <a:lnTo>
                    <a:pt x="0" y="248146"/>
                  </a:lnTo>
                  <a:lnTo>
                    <a:pt x="3399" y="231149"/>
                  </a:lnTo>
                  <a:lnTo>
                    <a:pt x="16996" y="217552"/>
                  </a:lnTo>
                  <a:lnTo>
                    <a:pt x="40791" y="217552"/>
                  </a:lnTo>
                  <a:lnTo>
                    <a:pt x="363720" y="302534"/>
                  </a:lnTo>
                  <a:lnTo>
                    <a:pt x="431705" y="309332"/>
                  </a:lnTo>
                  <a:lnTo>
                    <a:pt x="574474" y="309332"/>
                  </a:lnTo>
                  <a:lnTo>
                    <a:pt x="1648639" y="193758"/>
                  </a:lnTo>
                  <a:lnTo>
                    <a:pt x="2916562" y="84981"/>
                  </a:lnTo>
                  <a:lnTo>
                    <a:pt x="3062730" y="71384"/>
                  </a:lnTo>
                  <a:lnTo>
                    <a:pt x="3310875" y="64586"/>
                  </a:lnTo>
                  <a:lnTo>
                    <a:pt x="3487637" y="33993"/>
                  </a:lnTo>
                  <a:lnTo>
                    <a:pt x="3630406" y="0"/>
                  </a:lnTo>
                  <a:lnTo>
                    <a:pt x="3660999" y="0"/>
                  </a:lnTo>
                  <a:lnTo>
                    <a:pt x="3820764" y="30593"/>
                  </a:lnTo>
                  <a:lnTo>
                    <a:pt x="3963533" y="71384"/>
                  </a:lnTo>
                  <a:lnTo>
                    <a:pt x="4041716" y="101978"/>
                  </a:lnTo>
                  <a:lnTo>
                    <a:pt x="4102902" y="146168"/>
                  </a:lnTo>
                  <a:lnTo>
                    <a:pt x="4123298" y="180161"/>
                  </a:lnTo>
                  <a:lnTo>
                    <a:pt x="4136895" y="210754"/>
                  </a:lnTo>
                  <a:lnTo>
                    <a:pt x="4130096" y="258344"/>
                  </a:lnTo>
                  <a:lnTo>
                    <a:pt x="4109701" y="288937"/>
                  </a:lnTo>
                  <a:lnTo>
                    <a:pt x="4068910" y="305933"/>
                  </a:lnTo>
                  <a:lnTo>
                    <a:pt x="3766376" y="275340"/>
                  </a:lnTo>
                  <a:lnTo>
                    <a:pt x="3497835" y="261743"/>
                  </a:lnTo>
                  <a:lnTo>
                    <a:pt x="2845177" y="265142"/>
                  </a:lnTo>
                  <a:lnTo>
                    <a:pt x="2532446" y="295735"/>
                  </a:lnTo>
                  <a:lnTo>
                    <a:pt x="1754016" y="35352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418;p307">
              <a:extLst>
                <a:ext uri="{FF2B5EF4-FFF2-40B4-BE49-F238E27FC236}">
                  <a16:creationId xmlns:a16="http://schemas.microsoft.com/office/drawing/2014/main" id="{27670CE2-0B55-CC48-A857-4E09454B7547}"/>
                </a:ext>
              </a:extLst>
            </p:cNvPr>
            <p:cNvSpPr/>
            <p:nvPr/>
          </p:nvSpPr>
          <p:spPr>
            <a:xfrm>
              <a:off x="4257675" y="2684463"/>
              <a:ext cx="433388" cy="701675"/>
            </a:xfrm>
            <a:custGeom>
              <a:avLst/>
              <a:gdLst/>
              <a:ahLst/>
              <a:cxnLst/>
              <a:rect l="l" t="t" r="r" b="b"/>
              <a:pathLst>
                <a:path w="433388" h="702469" extrusionOk="0">
                  <a:moveTo>
                    <a:pt x="250031" y="538162"/>
                  </a:moveTo>
                  <a:lnTo>
                    <a:pt x="157163" y="385762"/>
                  </a:lnTo>
                  <a:lnTo>
                    <a:pt x="104775" y="319087"/>
                  </a:lnTo>
                  <a:lnTo>
                    <a:pt x="76200" y="271462"/>
                  </a:lnTo>
                  <a:lnTo>
                    <a:pt x="47625" y="207169"/>
                  </a:lnTo>
                  <a:lnTo>
                    <a:pt x="26194" y="150019"/>
                  </a:lnTo>
                  <a:lnTo>
                    <a:pt x="0" y="47625"/>
                  </a:lnTo>
                  <a:lnTo>
                    <a:pt x="54769" y="0"/>
                  </a:lnTo>
                  <a:lnTo>
                    <a:pt x="109538" y="45244"/>
                  </a:lnTo>
                  <a:lnTo>
                    <a:pt x="140494" y="119062"/>
                  </a:lnTo>
                  <a:lnTo>
                    <a:pt x="171450" y="147637"/>
                  </a:lnTo>
                  <a:lnTo>
                    <a:pt x="245269" y="188119"/>
                  </a:lnTo>
                  <a:lnTo>
                    <a:pt x="295275" y="209550"/>
                  </a:lnTo>
                  <a:lnTo>
                    <a:pt x="319088" y="223837"/>
                  </a:lnTo>
                  <a:lnTo>
                    <a:pt x="347663" y="254794"/>
                  </a:lnTo>
                  <a:lnTo>
                    <a:pt x="361950" y="276225"/>
                  </a:lnTo>
                  <a:lnTo>
                    <a:pt x="376238" y="326231"/>
                  </a:lnTo>
                  <a:lnTo>
                    <a:pt x="395288" y="407194"/>
                  </a:lnTo>
                  <a:lnTo>
                    <a:pt x="433388" y="702469"/>
                  </a:lnTo>
                  <a:lnTo>
                    <a:pt x="333375" y="690562"/>
                  </a:lnTo>
                  <a:lnTo>
                    <a:pt x="250031" y="53816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419;p307">
              <a:extLst>
                <a:ext uri="{FF2B5EF4-FFF2-40B4-BE49-F238E27FC236}">
                  <a16:creationId xmlns:a16="http://schemas.microsoft.com/office/drawing/2014/main" id="{FE23FA45-BF7C-CE4D-ABAE-D31A2EE38A5E}"/>
                </a:ext>
              </a:extLst>
            </p:cNvPr>
            <p:cNvSpPr/>
            <p:nvPr/>
          </p:nvSpPr>
          <p:spPr>
            <a:xfrm>
              <a:off x="5294313" y="2563813"/>
              <a:ext cx="623887" cy="736600"/>
            </a:xfrm>
            <a:custGeom>
              <a:avLst/>
              <a:gdLst/>
              <a:ahLst/>
              <a:cxnLst/>
              <a:rect l="l" t="t" r="r" b="b"/>
              <a:pathLst>
                <a:path w="623887" h="735807" extrusionOk="0">
                  <a:moveTo>
                    <a:pt x="109537" y="488157"/>
                  </a:moveTo>
                  <a:lnTo>
                    <a:pt x="223837" y="283369"/>
                  </a:lnTo>
                  <a:lnTo>
                    <a:pt x="261937" y="226219"/>
                  </a:lnTo>
                  <a:lnTo>
                    <a:pt x="271462" y="195263"/>
                  </a:lnTo>
                  <a:lnTo>
                    <a:pt x="271462" y="180975"/>
                  </a:lnTo>
                  <a:lnTo>
                    <a:pt x="269081" y="159544"/>
                  </a:lnTo>
                  <a:lnTo>
                    <a:pt x="259556" y="135732"/>
                  </a:lnTo>
                  <a:lnTo>
                    <a:pt x="207169" y="69057"/>
                  </a:lnTo>
                  <a:lnTo>
                    <a:pt x="373856" y="0"/>
                  </a:lnTo>
                  <a:lnTo>
                    <a:pt x="521494" y="69057"/>
                  </a:lnTo>
                  <a:lnTo>
                    <a:pt x="526256" y="111919"/>
                  </a:lnTo>
                  <a:lnTo>
                    <a:pt x="533400" y="126207"/>
                  </a:lnTo>
                  <a:lnTo>
                    <a:pt x="581025" y="157163"/>
                  </a:lnTo>
                  <a:lnTo>
                    <a:pt x="609600" y="180975"/>
                  </a:lnTo>
                  <a:lnTo>
                    <a:pt x="623887" y="200025"/>
                  </a:lnTo>
                  <a:lnTo>
                    <a:pt x="623887" y="216694"/>
                  </a:lnTo>
                  <a:lnTo>
                    <a:pt x="607219" y="238125"/>
                  </a:lnTo>
                  <a:lnTo>
                    <a:pt x="523875" y="297657"/>
                  </a:lnTo>
                  <a:lnTo>
                    <a:pt x="321469" y="473869"/>
                  </a:lnTo>
                  <a:lnTo>
                    <a:pt x="247650" y="547688"/>
                  </a:lnTo>
                  <a:lnTo>
                    <a:pt x="107156" y="733425"/>
                  </a:lnTo>
                  <a:lnTo>
                    <a:pt x="0" y="735807"/>
                  </a:lnTo>
                  <a:lnTo>
                    <a:pt x="109537" y="48815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420;p307">
              <a:extLst>
                <a:ext uri="{FF2B5EF4-FFF2-40B4-BE49-F238E27FC236}">
                  <a16:creationId xmlns:a16="http://schemas.microsoft.com/office/drawing/2014/main" id="{ECA5D2E1-DF07-A940-84F7-0CE4DBDF5D6C}"/>
                </a:ext>
              </a:extLst>
            </p:cNvPr>
            <p:cNvSpPr/>
            <p:nvPr/>
          </p:nvSpPr>
          <p:spPr>
            <a:xfrm>
              <a:off x="3705225" y="3114675"/>
              <a:ext cx="2546350" cy="446088"/>
            </a:xfrm>
            <a:custGeom>
              <a:avLst/>
              <a:gdLst/>
              <a:ahLst/>
              <a:cxnLst/>
              <a:rect l="l" t="t" r="r" b="b"/>
              <a:pathLst>
                <a:path w="2545556" h="445294" extrusionOk="0">
                  <a:moveTo>
                    <a:pt x="862013" y="376238"/>
                  </a:moveTo>
                  <a:lnTo>
                    <a:pt x="369094" y="445294"/>
                  </a:lnTo>
                  <a:lnTo>
                    <a:pt x="321469" y="440531"/>
                  </a:lnTo>
                  <a:lnTo>
                    <a:pt x="271463" y="426244"/>
                  </a:lnTo>
                  <a:lnTo>
                    <a:pt x="202406" y="390525"/>
                  </a:lnTo>
                  <a:lnTo>
                    <a:pt x="119063" y="333375"/>
                  </a:lnTo>
                  <a:lnTo>
                    <a:pt x="57150" y="273844"/>
                  </a:lnTo>
                  <a:lnTo>
                    <a:pt x="11906" y="209550"/>
                  </a:lnTo>
                  <a:lnTo>
                    <a:pt x="0" y="176213"/>
                  </a:lnTo>
                  <a:lnTo>
                    <a:pt x="0" y="157163"/>
                  </a:lnTo>
                  <a:lnTo>
                    <a:pt x="11906" y="142875"/>
                  </a:lnTo>
                  <a:lnTo>
                    <a:pt x="19050" y="140494"/>
                  </a:lnTo>
                  <a:lnTo>
                    <a:pt x="33338" y="142875"/>
                  </a:lnTo>
                  <a:lnTo>
                    <a:pt x="154781" y="200025"/>
                  </a:lnTo>
                  <a:lnTo>
                    <a:pt x="245269" y="233363"/>
                  </a:lnTo>
                  <a:lnTo>
                    <a:pt x="302419" y="242888"/>
                  </a:lnTo>
                  <a:lnTo>
                    <a:pt x="416719" y="240506"/>
                  </a:lnTo>
                  <a:lnTo>
                    <a:pt x="871538" y="200025"/>
                  </a:lnTo>
                  <a:lnTo>
                    <a:pt x="1309688" y="133350"/>
                  </a:lnTo>
                  <a:lnTo>
                    <a:pt x="1650206" y="104775"/>
                  </a:lnTo>
                  <a:lnTo>
                    <a:pt x="1757363" y="107156"/>
                  </a:lnTo>
                  <a:lnTo>
                    <a:pt x="1974056" y="73819"/>
                  </a:lnTo>
                  <a:lnTo>
                    <a:pt x="2059781" y="52388"/>
                  </a:lnTo>
                  <a:lnTo>
                    <a:pt x="2147888" y="16669"/>
                  </a:lnTo>
                  <a:lnTo>
                    <a:pt x="2178844" y="0"/>
                  </a:lnTo>
                  <a:lnTo>
                    <a:pt x="2278856" y="4763"/>
                  </a:lnTo>
                  <a:lnTo>
                    <a:pt x="2362200" y="19050"/>
                  </a:lnTo>
                  <a:lnTo>
                    <a:pt x="2428875" y="40481"/>
                  </a:lnTo>
                  <a:lnTo>
                    <a:pt x="2476500" y="69056"/>
                  </a:lnTo>
                  <a:lnTo>
                    <a:pt x="2505075" y="95250"/>
                  </a:lnTo>
                  <a:lnTo>
                    <a:pt x="2528888" y="126206"/>
                  </a:lnTo>
                  <a:lnTo>
                    <a:pt x="2543175" y="152400"/>
                  </a:lnTo>
                  <a:lnTo>
                    <a:pt x="2545556" y="183356"/>
                  </a:lnTo>
                  <a:lnTo>
                    <a:pt x="2536031" y="216694"/>
                  </a:lnTo>
                  <a:lnTo>
                    <a:pt x="2516981" y="238125"/>
                  </a:lnTo>
                  <a:lnTo>
                    <a:pt x="2478881" y="254794"/>
                  </a:lnTo>
                  <a:lnTo>
                    <a:pt x="2400300" y="266700"/>
                  </a:lnTo>
                  <a:lnTo>
                    <a:pt x="2235994" y="257175"/>
                  </a:lnTo>
                  <a:lnTo>
                    <a:pt x="1843088" y="271463"/>
                  </a:lnTo>
                  <a:lnTo>
                    <a:pt x="1447800" y="307181"/>
                  </a:lnTo>
                  <a:lnTo>
                    <a:pt x="862013" y="3762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421;p307">
              <a:extLst>
                <a:ext uri="{FF2B5EF4-FFF2-40B4-BE49-F238E27FC236}">
                  <a16:creationId xmlns:a16="http://schemas.microsoft.com/office/drawing/2014/main" id="{2BC13981-0789-5641-AA36-C2B7027C5EBC}"/>
                </a:ext>
              </a:extLst>
            </p:cNvPr>
            <p:cNvSpPr/>
            <p:nvPr/>
          </p:nvSpPr>
          <p:spPr>
            <a:xfrm>
              <a:off x="3748088" y="3714750"/>
              <a:ext cx="2395537" cy="423863"/>
            </a:xfrm>
            <a:custGeom>
              <a:avLst/>
              <a:gdLst/>
              <a:ahLst/>
              <a:cxnLst/>
              <a:rect l="l" t="t" r="r" b="b"/>
              <a:pathLst>
                <a:path w="2395537" h="423863" extrusionOk="0">
                  <a:moveTo>
                    <a:pt x="988218" y="338138"/>
                  </a:moveTo>
                  <a:lnTo>
                    <a:pt x="504825" y="416719"/>
                  </a:lnTo>
                  <a:lnTo>
                    <a:pt x="438150" y="423863"/>
                  </a:lnTo>
                  <a:lnTo>
                    <a:pt x="388143" y="423863"/>
                  </a:lnTo>
                  <a:lnTo>
                    <a:pt x="323850" y="416719"/>
                  </a:lnTo>
                  <a:lnTo>
                    <a:pt x="278606" y="402431"/>
                  </a:lnTo>
                  <a:lnTo>
                    <a:pt x="207168" y="361950"/>
                  </a:lnTo>
                  <a:lnTo>
                    <a:pt x="109537" y="292894"/>
                  </a:lnTo>
                  <a:lnTo>
                    <a:pt x="28575" y="221456"/>
                  </a:lnTo>
                  <a:lnTo>
                    <a:pt x="7143" y="197644"/>
                  </a:lnTo>
                  <a:lnTo>
                    <a:pt x="0" y="171450"/>
                  </a:lnTo>
                  <a:lnTo>
                    <a:pt x="2381" y="152400"/>
                  </a:lnTo>
                  <a:lnTo>
                    <a:pt x="16668" y="142875"/>
                  </a:lnTo>
                  <a:lnTo>
                    <a:pt x="30956" y="145256"/>
                  </a:lnTo>
                  <a:lnTo>
                    <a:pt x="145256" y="185738"/>
                  </a:lnTo>
                  <a:lnTo>
                    <a:pt x="235743" y="207169"/>
                  </a:lnTo>
                  <a:lnTo>
                    <a:pt x="354806" y="223838"/>
                  </a:lnTo>
                  <a:lnTo>
                    <a:pt x="438150" y="221456"/>
                  </a:lnTo>
                  <a:lnTo>
                    <a:pt x="1185862" y="138113"/>
                  </a:lnTo>
                  <a:lnTo>
                    <a:pt x="1445418" y="109538"/>
                  </a:lnTo>
                  <a:lnTo>
                    <a:pt x="1947862" y="40481"/>
                  </a:lnTo>
                  <a:lnTo>
                    <a:pt x="2074068" y="7144"/>
                  </a:lnTo>
                  <a:lnTo>
                    <a:pt x="2107406" y="0"/>
                  </a:lnTo>
                  <a:lnTo>
                    <a:pt x="2193131" y="9525"/>
                  </a:lnTo>
                  <a:lnTo>
                    <a:pt x="2264568" y="33338"/>
                  </a:lnTo>
                  <a:lnTo>
                    <a:pt x="2319337" y="57150"/>
                  </a:lnTo>
                  <a:lnTo>
                    <a:pt x="2359818" y="85725"/>
                  </a:lnTo>
                  <a:lnTo>
                    <a:pt x="2383631" y="111919"/>
                  </a:lnTo>
                  <a:lnTo>
                    <a:pt x="2395537" y="135731"/>
                  </a:lnTo>
                  <a:lnTo>
                    <a:pt x="2395537" y="161925"/>
                  </a:lnTo>
                  <a:lnTo>
                    <a:pt x="2386012" y="204788"/>
                  </a:lnTo>
                  <a:lnTo>
                    <a:pt x="2362200" y="230981"/>
                  </a:lnTo>
                  <a:lnTo>
                    <a:pt x="2326481" y="240506"/>
                  </a:lnTo>
                  <a:lnTo>
                    <a:pt x="2209800" y="245269"/>
                  </a:lnTo>
                  <a:lnTo>
                    <a:pt x="1769268" y="242888"/>
                  </a:lnTo>
                  <a:lnTo>
                    <a:pt x="1438275" y="288131"/>
                  </a:lnTo>
                  <a:lnTo>
                    <a:pt x="988218" y="3381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422;p307">
              <a:extLst>
                <a:ext uri="{FF2B5EF4-FFF2-40B4-BE49-F238E27FC236}">
                  <a16:creationId xmlns:a16="http://schemas.microsoft.com/office/drawing/2014/main" id="{A8E6ABBC-6DFC-C541-B13F-769ADD938ABA}"/>
                </a:ext>
              </a:extLst>
            </p:cNvPr>
            <p:cNvSpPr/>
            <p:nvPr/>
          </p:nvSpPr>
          <p:spPr>
            <a:xfrm>
              <a:off x="3181350" y="4205288"/>
              <a:ext cx="3551238" cy="628650"/>
            </a:xfrm>
            <a:custGeom>
              <a:avLst/>
              <a:gdLst/>
              <a:ahLst/>
              <a:cxnLst/>
              <a:rect l="l" t="t" r="r" b="b"/>
              <a:pathLst>
                <a:path w="3550872" h="628831" extrusionOk="0">
                  <a:moveTo>
                    <a:pt x="1335543" y="438451"/>
                  </a:moveTo>
                  <a:lnTo>
                    <a:pt x="974975" y="493257"/>
                  </a:lnTo>
                  <a:lnTo>
                    <a:pt x="804787" y="519218"/>
                  </a:lnTo>
                  <a:lnTo>
                    <a:pt x="660560" y="556717"/>
                  </a:lnTo>
                  <a:lnTo>
                    <a:pt x="429797" y="625946"/>
                  </a:lnTo>
                  <a:lnTo>
                    <a:pt x="386528" y="628831"/>
                  </a:lnTo>
                  <a:lnTo>
                    <a:pt x="349029" y="620177"/>
                  </a:lnTo>
                  <a:lnTo>
                    <a:pt x="317299" y="605754"/>
                  </a:lnTo>
                  <a:lnTo>
                    <a:pt x="224994" y="533641"/>
                  </a:lnTo>
                  <a:lnTo>
                    <a:pt x="14422" y="314415"/>
                  </a:lnTo>
                  <a:lnTo>
                    <a:pt x="2884" y="297108"/>
                  </a:lnTo>
                  <a:lnTo>
                    <a:pt x="0" y="276916"/>
                  </a:lnTo>
                  <a:lnTo>
                    <a:pt x="8653" y="259609"/>
                  </a:lnTo>
                  <a:lnTo>
                    <a:pt x="25961" y="253840"/>
                  </a:lnTo>
                  <a:lnTo>
                    <a:pt x="54806" y="262494"/>
                  </a:lnTo>
                  <a:lnTo>
                    <a:pt x="152880" y="308646"/>
                  </a:lnTo>
                  <a:lnTo>
                    <a:pt x="256724" y="343261"/>
                  </a:lnTo>
                  <a:lnTo>
                    <a:pt x="354798" y="354799"/>
                  </a:lnTo>
                  <a:lnTo>
                    <a:pt x="449988" y="354799"/>
                  </a:lnTo>
                  <a:lnTo>
                    <a:pt x="992282" y="285570"/>
                  </a:lnTo>
                  <a:lnTo>
                    <a:pt x="1753802" y="201918"/>
                  </a:lnTo>
                  <a:lnTo>
                    <a:pt x="2013410" y="178842"/>
                  </a:lnTo>
                  <a:lnTo>
                    <a:pt x="2976848" y="69229"/>
                  </a:lnTo>
                  <a:lnTo>
                    <a:pt x="3158574" y="0"/>
                  </a:lnTo>
                  <a:lnTo>
                    <a:pt x="3271071" y="31730"/>
                  </a:lnTo>
                  <a:lnTo>
                    <a:pt x="3395106" y="74998"/>
                  </a:lnTo>
                  <a:lnTo>
                    <a:pt x="3487412" y="126920"/>
                  </a:lnTo>
                  <a:lnTo>
                    <a:pt x="3524911" y="152881"/>
                  </a:lnTo>
                  <a:lnTo>
                    <a:pt x="3545103" y="178842"/>
                  </a:lnTo>
                  <a:lnTo>
                    <a:pt x="3550872" y="210572"/>
                  </a:lnTo>
                  <a:lnTo>
                    <a:pt x="3530680" y="268263"/>
                  </a:lnTo>
                  <a:lnTo>
                    <a:pt x="3513373" y="288455"/>
                  </a:lnTo>
                  <a:lnTo>
                    <a:pt x="3481643" y="302877"/>
                  </a:lnTo>
                  <a:lnTo>
                    <a:pt x="3421067" y="314415"/>
                  </a:lnTo>
                  <a:lnTo>
                    <a:pt x="3123959" y="299993"/>
                  </a:lnTo>
                  <a:lnTo>
                    <a:pt x="2682624" y="291339"/>
                  </a:lnTo>
                  <a:lnTo>
                    <a:pt x="2382632" y="311531"/>
                  </a:lnTo>
                  <a:lnTo>
                    <a:pt x="2039371" y="349030"/>
                  </a:lnTo>
                  <a:lnTo>
                    <a:pt x="1335543" y="43845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423;p307">
              <a:extLst>
                <a:ext uri="{FF2B5EF4-FFF2-40B4-BE49-F238E27FC236}">
                  <a16:creationId xmlns:a16="http://schemas.microsoft.com/office/drawing/2014/main" id="{E6082999-3596-1B4A-A98E-A4479367430B}"/>
                </a:ext>
              </a:extLst>
            </p:cNvPr>
            <p:cNvSpPr/>
            <p:nvPr/>
          </p:nvSpPr>
          <p:spPr>
            <a:xfrm rot="-5400000">
              <a:off x="3649663" y="4541838"/>
              <a:ext cx="2786062" cy="347662"/>
            </a:xfrm>
            <a:custGeom>
              <a:avLst/>
              <a:gdLst/>
              <a:ahLst/>
              <a:cxnLst/>
              <a:rect l="l" t="t" r="r" b="b"/>
              <a:pathLst>
                <a:path w="2786063" h="347663" extrusionOk="0">
                  <a:moveTo>
                    <a:pt x="876300" y="42863"/>
                  </a:moveTo>
                  <a:lnTo>
                    <a:pt x="1385888" y="71438"/>
                  </a:lnTo>
                  <a:lnTo>
                    <a:pt x="1704975" y="71438"/>
                  </a:lnTo>
                  <a:lnTo>
                    <a:pt x="2076450" y="69057"/>
                  </a:lnTo>
                  <a:lnTo>
                    <a:pt x="2252663" y="73819"/>
                  </a:lnTo>
                  <a:lnTo>
                    <a:pt x="2414588" y="80963"/>
                  </a:lnTo>
                  <a:lnTo>
                    <a:pt x="2543175" y="76200"/>
                  </a:lnTo>
                  <a:lnTo>
                    <a:pt x="2717007" y="35719"/>
                  </a:lnTo>
                  <a:lnTo>
                    <a:pt x="2786063" y="154782"/>
                  </a:lnTo>
                  <a:lnTo>
                    <a:pt x="2690813" y="269082"/>
                  </a:lnTo>
                  <a:lnTo>
                    <a:pt x="2645569" y="314325"/>
                  </a:lnTo>
                  <a:lnTo>
                    <a:pt x="2624138" y="328613"/>
                  </a:lnTo>
                  <a:lnTo>
                    <a:pt x="2595563" y="342900"/>
                  </a:lnTo>
                  <a:lnTo>
                    <a:pt x="2566988" y="347663"/>
                  </a:lnTo>
                  <a:lnTo>
                    <a:pt x="2514600" y="342900"/>
                  </a:lnTo>
                  <a:lnTo>
                    <a:pt x="2452688" y="326232"/>
                  </a:lnTo>
                  <a:lnTo>
                    <a:pt x="1712119" y="319088"/>
                  </a:lnTo>
                  <a:lnTo>
                    <a:pt x="1457325" y="300038"/>
                  </a:lnTo>
                  <a:lnTo>
                    <a:pt x="714375" y="297657"/>
                  </a:lnTo>
                  <a:lnTo>
                    <a:pt x="504825" y="311944"/>
                  </a:lnTo>
                  <a:lnTo>
                    <a:pt x="292894" y="319088"/>
                  </a:lnTo>
                  <a:lnTo>
                    <a:pt x="164307" y="307182"/>
                  </a:lnTo>
                  <a:lnTo>
                    <a:pt x="90488" y="290513"/>
                  </a:lnTo>
                  <a:lnTo>
                    <a:pt x="42863" y="271463"/>
                  </a:lnTo>
                  <a:lnTo>
                    <a:pt x="16669" y="252413"/>
                  </a:lnTo>
                  <a:lnTo>
                    <a:pt x="4763" y="230982"/>
                  </a:lnTo>
                  <a:lnTo>
                    <a:pt x="0" y="204788"/>
                  </a:lnTo>
                  <a:lnTo>
                    <a:pt x="4763" y="171450"/>
                  </a:lnTo>
                  <a:lnTo>
                    <a:pt x="21432" y="126207"/>
                  </a:lnTo>
                  <a:lnTo>
                    <a:pt x="47625" y="97632"/>
                  </a:lnTo>
                  <a:lnTo>
                    <a:pt x="111919" y="50007"/>
                  </a:lnTo>
                  <a:lnTo>
                    <a:pt x="185738" y="16669"/>
                  </a:lnTo>
                  <a:lnTo>
                    <a:pt x="269082" y="0"/>
                  </a:lnTo>
                  <a:lnTo>
                    <a:pt x="350044" y="0"/>
                  </a:lnTo>
                  <a:lnTo>
                    <a:pt x="416719" y="9525"/>
                  </a:lnTo>
                  <a:lnTo>
                    <a:pt x="876300" y="4286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424;p307">
              <a:extLst>
                <a:ext uri="{FF2B5EF4-FFF2-40B4-BE49-F238E27FC236}">
                  <a16:creationId xmlns:a16="http://schemas.microsoft.com/office/drawing/2014/main" id="{89D54760-6993-A84E-BF25-106A00F8A548}"/>
                </a:ext>
              </a:extLst>
            </p:cNvPr>
            <p:cNvSpPr/>
            <p:nvPr/>
          </p:nvSpPr>
          <p:spPr>
            <a:xfrm>
              <a:off x="2998788" y="4529138"/>
              <a:ext cx="2025650" cy="1387475"/>
            </a:xfrm>
            <a:custGeom>
              <a:avLst/>
              <a:gdLst/>
              <a:ahLst/>
              <a:cxnLst/>
              <a:rect l="l" t="t" r="r" b="b"/>
              <a:pathLst>
                <a:path w="2026444" h="1388268" extrusionOk="0">
                  <a:moveTo>
                    <a:pt x="790575" y="840581"/>
                  </a:moveTo>
                  <a:lnTo>
                    <a:pt x="1083469" y="640556"/>
                  </a:lnTo>
                  <a:lnTo>
                    <a:pt x="1338262" y="440531"/>
                  </a:lnTo>
                  <a:lnTo>
                    <a:pt x="1843087" y="0"/>
                  </a:lnTo>
                  <a:lnTo>
                    <a:pt x="1959769" y="9525"/>
                  </a:lnTo>
                  <a:lnTo>
                    <a:pt x="2026444" y="92868"/>
                  </a:lnTo>
                  <a:lnTo>
                    <a:pt x="1854994" y="276225"/>
                  </a:lnTo>
                  <a:lnTo>
                    <a:pt x="1604962" y="485775"/>
                  </a:lnTo>
                  <a:lnTo>
                    <a:pt x="1416844" y="628650"/>
                  </a:lnTo>
                  <a:lnTo>
                    <a:pt x="1169194" y="802481"/>
                  </a:lnTo>
                  <a:lnTo>
                    <a:pt x="764381" y="1031081"/>
                  </a:lnTo>
                  <a:lnTo>
                    <a:pt x="392906" y="1221581"/>
                  </a:lnTo>
                  <a:lnTo>
                    <a:pt x="64294" y="1378743"/>
                  </a:lnTo>
                  <a:lnTo>
                    <a:pt x="33337" y="1388268"/>
                  </a:lnTo>
                  <a:lnTo>
                    <a:pt x="11906" y="1388268"/>
                  </a:lnTo>
                  <a:lnTo>
                    <a:pt x="0" y="1369218"/>
                  </a:lnTo>
                  <a:lnTo>
                    <a:pt x="4762" y="1343025"/>
                  </a:lnTo>
                  <a:lnTo>
                    <a:pt x="23812" y="1323975"/>
                  </a:lnTo>
                  <a:lnTo>
                    <a:pt x="314325" y="1157287"/>
                  </a:lnTo>
                  <a:lnTo>
                    <a:pt x="790575" y="840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425;p307">
              <a:extLst>
                <a:ext uri="{FF2B5EF4-FFF2-40B4-BE49-F238E27FC236}">
                  <a16:creationId xmlns:a16="http://schemas.microsoft.com/office/drawing/2014/main" id="{D1FA0CD1-D902-094A-B2B2-D63D1F2FFF79}"/>
                </a:ext>
              </a:extLst>
            </p:cNvPr>
            <p:cNvSpPr/>
            <p:nvPr/>
          </p:nvSpPr>
          <p:spPr>
            <a:xfrm>
              <a:off x="5080000" y="4513263"/>
              <a:ext cx="2249488" cy="1371600"/>
            </a:xfrm>
            <a:custGeom>
              <a:avLst/>
              <a:gdLst/>
              <a:ahLst/>
              <a:cxnLst/>
              <a:rect l="l" t="t" r="r" b="b"/>
              <a:pathLst>
                <a:path w="2250282" h="1371600" extrusionOk="0">
                  <a:moveTo>
                    <a:pt x="766763" y="792956"/>
                  </a:moveTo>
                  <a:lnTo>
                    <a:pt x="0" y="64294"/>
                  </a:lnTo>
                  <a:lnTo>
                    <a:pt x="57150" y="0"/>
                  </a:lnTo>
                  <a:lnTo>
                    <a:pt x="785813" y="528637"/>
                  </a:lnTo>
                  <a:lnTo>
                    <a:pt x="1354932" y="895350"/>
                  </a:lnTo>
                  <a:lnTo>
                    <a:pt x="1624013" y="1040606"/>
                  </a:lnTo>
                  <a:lnTo>
                    <a:pt x="1952625" y="1181100"/>
                  </a:lnTo>
                  <a:lnTo>
                    <a:pt x="2228850" y="1281112"/>
                  </a:lnTo>
                  <a:lnTo>
                    <a:pt x="2243138" y="1293019"/>
                  </a:lnTo>
                  <a:lnTo>
                    <a:pt x="2250282" y="1319212"/>
                  </a:lnTo>
                  <a:lnTo>
                    <a:pt x="2250282" y="1333500"/>
                  </a:lnTo>
                  <a:lnTo>
                    <a:pt x="2238375" y="1352550"/>
                  </a:lnTo>
                  <a:lnTo>
                    <a:pt x="2209800" y="1366837"/>
                  </a:lnTo>
                  <a:lnTo>
                    <a:pt x="1847850" y="1371600"/>
                  </a:lnTo>
                  <a:lnTo>
                    <a:pt x="1562100" y="1362075"/>
                  </a:lnTo>
                  <a:lnTo>
                    <a:pt x="1438275" y="1343025"/>
                  </a:lnTo>
                  <a:lnTo>
                    <a:pt x="1316832" y="1300162"/>
                  </a:lnTo>
                  <a:lnTo>
                    <a:pt x="1245394" y="1259681"/>
                  </a:lnTo>
                  <a:lnTo>
                    <a:pt x="766763" y="7929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430;p308">
            <a:extLst>
              <a:ext uri="{FF2B5EF4-FFF2-40B4-BE49-F238E27FC236}">
                <a16:creationId xmlns:a16="http://schemas.microsoft.com/office/drawing/2014/main" id="{988E8BB4-60D4-9745-965C-C824C5325A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4502" y="1354359"/>
            <a:ext cx="4359275" cy="45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" name="Google Shape;3430;p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3363" y="1548311"/>
            <a:ext cx="4359275" cy="45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8941</TotalTime>
  <Words>1140</Words>
  <Application>Microsoft Office PowerPoint</Application>
  <PresentationFormat>A4 210 x 297 mm</PresentationFormat>
  <Paragraphs>350</Paragraphs>
  <Slides>200</Slides>
  <Notes>182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200</vt:i4>
      </vt:variant>
    </vt:vector>
  </HeadingPairs>
  <TitlesOfParts>
    <vt:vector size="205" baseType="lpstr">
      <vt:lpstr>游ゴシック</vt:lpstr>
      <vt:lpstr>游ゴシック Medium</vt:lpstr>
      <vt:lpstr>Arial</vt:lpstr>
      <vt:lpstr>Calibri</vt:lpstr>
      <vt:lpstr>Office テーマ</vt:lpstr>
      <vt:lpstr>漢字書き順教材 光村図書 3年（2）</vt:lpstr>
      <vt:lpstr>PowerPoint プレゼンテーション</vt:lpstr>
      <vt:lpstr>PowerPoint プレゼンテーション</vt:lpstr>
      <vt:lpstr>ちいちゃんのかげおくり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修飾語を使って書こう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はんで意見をまとめよう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すがたをかえる大豆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ことわざ 故事成語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漢字の意味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三年とうげ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たから島のぼうけん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カンジーはかせの音訓かるた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ありの行列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つたわる言葉で表そう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これがわたしのお気に入り</vt:lpstr>
      <vt:lpstr>PowerPoint プレゼンテーション</vt:lpstr>
      <vt:lpstr>PowerPoint プレゼンテーション</vt:lpstr>
      <vt:lpstr>コンピュータのローマ字入力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わたしたちの学校</vt:lpstr>
      <vt:lpstr>PowerPoint プレゼンテーション</vt:lpstr>
      <vt:lpstr>PowerPoint プレゼンテーション</vt:lpstr>
      <vt:lpstr>モチモチの木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戸嶋純那</dc:creator>
  <cp:lastModifiedBy>ikena</cp:lastModifiedBy>
  <cp:revision>29</cp:revision>
  <dcterms:created xsi:type="dcterms:W3CDTF">2008-01-09T07:37:16Z</dcterms:created>
  <dcterms:modified xsi:type="dcterms:W3CDTF">2022-01-02T12:35:15Z</dcterms:modified>
</cp:coreProperties>
</file>